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notesSlides/notesSlide29.xml" ContentType="application/vnd.openxmlformats-officedocument.presentationml.notesSlid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90" r:id="rId5"/>
    <p:sldId id="273" r:id="rId6"/>
    <p:sldId id="274" r:id="rId7"/>
    <p:sldId id="269" r:id="rId8"/>
    <p:sldId id="272" r:id="rId9"/>
    <p:sldId id="276" r:id="rId10"/>
    <p:sldId id="295" r:id="rId11"/>
    <p:sldId id="266" r:id="rId12"/>
    <p:sldId id="267" r:id="rId13"/>
    <p:sldId id="268" r:id="rId14"/>
    <p:sldId id="270" r:id="rId15"/>
    <p:sldId id="287" r:id="rId16"/>
    <p:sldId id="277" r:id="rId17"/>
    <p:sldId id="296" r:id="rId18"/>
    <p:sldId id="278" r:id="rId19"/>
    <p:sldId id="279" r:id="rId20"/>
    <p:sldId id="280" r:id="rId21"/>
    <p:sldId id="264" r:id="rId22"/>
    <p:sldId id="271" r:id="rId23"/>
    <p:sldId id="281" r:id="rId24"/>
    <p:sldId id="297" r:id="rId25"/>
    <p:sldId id="282" r:id="rId26"/>
    <p:sldId id="283" r:id="rId27"/>
    <p:sldId id="288" r:id="rId28"/>
    <p:sldId id="289" r:id="rId29"/>
    <p:sldId id="275" r:id="rId30"/>
    <p:sldId id="265" r:id="rId31"/>
    <p:sldId id="298" r:id="rId32"/>
    <p:sldId id="291" r:id="rId33"/>
    <p:sldId id="292" r:id="rId34"/>
    <p:sldId id="293" r:id="rId35"/>
    <p:sldId id="284" r:id="rId36"/>
    <p:sldId id="285" r:id="rId37"/>
    <p:sldId id="286" r:id="rId38"/>
    <p:sldId id="294"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8045"/>
    <a:srgbClr val="449BD8"/>
    <a:srgbClr val="FFC253"/>
    <a:srgbClr val="FF671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8" autoAdjust="0"/>
    <p:restoredTop sz="95042" autoAdjust="0"/>
  </p:normalViewPr>
  <p:slideViewPr>
    <p:cSldViewPr snapToGrid="0">
      <p:cViewPr varScale="1">
        <p:scale>
          <a:sx n="110" d="100"/>
          <a:sy n="110" d="100"/>
        </p:scale>
        <p:origin x="-564" y="-96"/>
      </p:cViewPr>
      <p:guideLst>
        <p:guide orient="horz" pos="2160"/>
        <p:guide pos="3840"/>
      </p:guideLst>
    </p:cSldViewPr>
  </p:slideViewPr>
  <p:notesTextViewPr>
    <p:cViewPr>
      <p:scale>
        <a:sx n="1" d="1"/>
        <a:sy n="1" d="1"/>
      </p:scale>
      <p:origin x="0" y="54"/>
    </p:cViewPr>
  </p:notesTextViewPr>
  <p:sorterViewPr>
    <p:cViewPr>
      <p:scale>
        <a:sx n="57" d="100"/>
        <a:sy n="57"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4.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A</c:v>
                </c:pt>
                <c:pt idx="1">
                  <c:v>第二季度</c:v>
                </c:pt>
              </c:strCache>
            </c:strRef>
          </c:cat>
          <c:val>
            <c:numRef>
              <c:f>Sheet1!$B$2:$B$3</c:f>
              <c:numCache>
                <c:formatCode>General</c:formatCode>
                <c:ptCount val="2"/>
                <c:pt idx="0">
                  <c:v>25</c:v>
                </c:pt>
                <c:pt idx="1">
                  <c:v>75</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A</c:v>
                </c:pt>
                <c:pt idx="1">
                  <c:v>B</c:v>
                </c:pt>
              </c:strCache>
            </c:strRef>
          </c:cat>
          <c:val>
            <c:numRef>
              <c:f>Sheet1!$B$2:$B$3</c:f>
              <c:numCache>
                <c:formatCode>General</c:formatCode>
                <c:ptCount val="2"/>
                <c:pt idx="0">
                  <c:v>50</c:v>
                </c:pt>
                <c:pt idx="1">
                  <c:v>50</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A</c:v>
                </c:pt>
                <c:pt idx="1">
                  <c:v>B</c:v>
                </c:pt>
              </c:strCache>
            </c:strRef>
          </c:cat>
          <c:val>
            <c:numRef>
              <c:f>Sheet1!$B$2:$B$3</c:f>
              <c:numCache>
                <c:formatCode>General</c:formatCode>
                <c:ptCount val="2"/>
                <c:pt idx="0">
                  <c:v>75</c:v>
                </c:pt>
                <c:pt idx="1">
                  <c:v>25</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rgbClr val="64A0DC"/>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D308A-B09E-4A3A-BC1D-7793654A6514}"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E07FD-A246-4536-958F-F9EB0D16B81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 亮亮图文旗舰店</a:t>
            </a:r>
            <a:r>
              <a:rPr lang="en-US" altLang="zh-CN" dirty="0" smtClean="0"/>
              <a:t>https://liangliangtuwen.tmall.com</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pPr/>
              <a:t>20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21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25</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亮亮图文旗舰店</a:t>
            </a:r>
            <a:r>
              <a:rPr lang="en-US" altLang="zh-CN" dirty="0" smtClean="0"/>
              <a:t>https://liangliangtuwen.tmall.com</a:t>
            </a:r>
          </a:p>
          <a:p>
            <a:endParaRPr lang="zh-CN" altLang="en-US" dirty="0"/>
          </a:p>
        </p:txBody>
      </p:sp>
      <p:sp>
        <p:nvSpPr>
          <p:cNvPr id="4" name="灯片编号占位符 3"/>
          <p:cNvSpPr>
            <a:spLocks noGrp="1"/>
          </p:cNvSpPr>
          <p:nvPr>
            <p:ph type="sldNum" sz="quarter" idx="10"/>
          </p:nvPr>
        </p:nvSpPr>
        <p:spPr/>
        <p:txBody>
          <a:bodyPr/>
          <a:lstStyle/>
          <a:p>
            <a:fld id="{E4861678-F871-4BA5-BC3E-7CD7D2CF1E81}" type="slidenum">
              <a:rPr lang="zh-CN" altLang="en-US" smtClean="0"/>
              <a:pPr/>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pPr/>
              <a:t>27</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pPr/>
              <a:t>28</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29</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30</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pPr/>
              <a:t>32</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pPr/>
              <a:t>33</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pPr/>
              <a:t>34</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5</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 亮亮图文旗舰店</a:t>
            </a:r>
            <a:r>
              <a:rPr lang="en-US" altLang="zh-CN" dirty="0" smtClean="0"/>
              <a:t>https://liangliangtuwen.tmall.com</a:t>
            </a:r>
          </a:p>
          <a:p>
            <a:endParaRPr lang="zh-CN" altLang="en-US" dirty="0"/>
          </a:p>
        </p:txBody>
      </p:sp>
      <p:sp>
        <p:nvSpPr>
          <p:cNvPr id="4" name="灯片编号占位符 3"/>
          <p:cNvSpPr>
            <a:spLocks noGrp="1"/>
          </p:cNvSpPr>
          <p:nvPr>
            <p:ph type="sldNum" sz="quarter" idx="10"/>
          </p:nvPr>
        </p:nvSpPr>
        <p:spPr/>
        <p:txBody>
          <a:bodyPr/>
          <a:lstStyle/>
          <a:p>
            <a:fld id="{647E07FD-A246-4536-958F-F9EB0D16B81E}" type="slidenum">
              <a:rPr lang="zh-CN" altLang="en-US" smtClean="0"/>
              <a:pPr/>
              <a:t>38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25500" y="250825"/>
            <a:ext cx="10515600" cy="409575"/>
          </a:xfrm>
        </p:spPr>
        <p:txBody>
          <a:bodyPr>
            <a:noAutofit/>
          </a:bodyPr>
          <a:lstStyle>
            <a:lvl1pPr>
              <a:defRPr sz="2800" b="1">
                <a:solidFill>
                  <a:srgbClr val="708045"/>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microsoft.com/office/2007/relationships/media" Target="../media/media1.mp3"/><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video" Target="NUL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1"/>
          <p:cNvSpPr/>
          <p:nvPr>
            <p:custDataLst>
              <p:tags r:id="rId1"/>
            </p:custDataLst>
          </p:nvPr>
        </p:nvSpPr>
        <p:spPr>
          <a:xfrm>
            <a:off x="3206244" y="3785286"/>
            <a:ext cx="4947188" cy="400110"/>
          </a:xfrm>
          <a:prstGeom prst="rect">
            <a:avLst/>
          </a:prstGeom>
        </p:spPr>
        <p:txBody>
          <a:bodyPr wrap="none">
            <a:spAutoFit/>
          </a:bodyPr>
          <a:lstStyle/>
          <a:p>
            <a:r>
              <a:rPr lang="zh-CN"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工作计划 </a:t>
            </a:r>
            <a:r>
              <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lang="zh-CN"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指标汇报 </a:t>
            </a:r>
            <a:r>
              <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lang="zh-CN"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总结汇报 </a:t>
            </a:r>
            <a:r>
              <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lang="zh-CN"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年度总结</a:t>
            </a:r>
          </a:p>
        </p:txBody>
      </p:sp>
      <p:sp>
        <p:nvSpPr>
          <p:cNvPr id="3" name="PA_文本框 198"/>
          <p:cNvSpPr txBox="1">
            <a:spLocks noChangeArrowheads="1"/>
          </p:cNvSpPr>
          <p:nvPr>
            <p:custDataLst>
              <p:tags r:id="rId2"/>
            </p:custDataLst>
          </p:nvPr>
        </p:nvSpPr>
        <p:spPr bwMode="ltGray">
          <a:xfrm>
            <a:off x="3206244" y="2974045"/>
            <a:ext cx="6943928" cy="821127"/>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eaLnBrk="1" hangingPunct="1">
              <a:buClrTx/>
              <a:buSzTx/>
            </a:pPr>
            <a:r>
              <a:rPr lang="zh-CN" altLang="en-US" sz="4800" b="1" dirty="0" smtClean="0">
                <a:ln w="17780" cmpd="sng">
                  <a:noFill/>
                  <a:prstDash val="solid"/>
                  <a:miter lim="800000"/>
                </a:ln>
                <a:solidFill>
                  <a:schemeClr val="bg2"/>
                </a:solidFill>
                <a:effectLst/>
                <a:latin typeface="微软雅黑" panose="020B0503020204020204" charset="-122"/>
                <a:ea typeface="微软雅黑" panose="020B0503020204020204" charset="-122"/>
              </a:rPr>
              <a:t>绿色唯美工作</a:t>
            </a:r>
            <a:r>
              <a:rPr lang="en-US" altLang="zh-CN" sz="4800" b="1" dirty="0" smtClean="0">
                <a:ln w="17780" cmpd="sng">
                  <a:noFill/>
                  <a:prstDash val="solid"/>
                  <a:miter lim="800000"/>
                </a:ln>
                <a:solidFill>
                  <a:schemeClr val="bg2"/>
                </a:solidFill>
                <a:effectLst/>
                <a:latin typeface="微软雅黑" panose="020B0503020204020204" charset="-122"/>
                <a:ea typeface="微软雅黑" panose="020B0503020204020204" charset="-122"/>
              </a:rPr>
              <a:t>PPT</a:t>
            </a:r>
            <a:r>
              <a:rPr lang="zh-CN" altLang="en-US" sz="4800" b="1" dirty="0">
                <a:ln w="17780" cmpd="sng">
                  <a:noFill/>
                  <a:prstDash val="solid"/>
                  <a:miter lim="800000"/>
                </a:ln>
                <a:solidFill>
                  <a:schemeClr val="bg2"/>
                </a:solidFill>
                <a:effectLst/>
                <a:latin typeface="微软雅黑" panose="020B0503020204020204" charset="-122"/>
                <a:ea typeface="微软雅黑" panose="020B0503020204020204" charset="-122"/>
              </a:rPr>
              <a:t>模板</a:t>
            </a:r>
          </a:p>
        </p:txBody>
      </p:sp>
      <p:sp>
        <p:nvSpPr>
          <p:cNvPr id="4" name="PA_文本框 8"/>
          <p:cNvSpPr txBox="1"/>
          <p:nvPr>
            <p:custDataLst>
              <p:tags r:id="rId3"/>
            </p:custDataLst>
          </p:nvPr>
        </p:nvSpPr>
        <p:spPr>
          <a:xfrm>
            <a:off x="3206244" y="4190794"/>
            <a:ext cx="6463536" cy="646331"/>
          </a:xfrm>
          <a:prstGeom prst="rect">
            <a:avLst/>
          </a:prstGeom>
          <a:noFill/>
          <a:effectLst/>
        </p:spPr>
        <p:txBody>
          <a:bodyPr wrap="square" rtlCol="0">
            <a:spAutoFit/>
          </a:bodyPr>
          <a:lstStyle/>
          <a:p>
            <a:r>
              <a:rPr lang="en-US" altLang="zh-CN" sz="1200" dirty="0">
                <a:solidFill>
                  <a:schemeClr val="bg1">
                    <a:lumMod val="50000"/>
                  </a:schemeClr>
                </a:solidFill>
                <a:latin typeface="微软雅黑" panose="020B0503020204020204" charset="-122"/>
                <a:ea typeface="微软雅黑" panose="020B0503020204020204" charset="-122"/>
              </a:rPr>
              <a:t>Your content to play here, or through your copy, paste in this box, and select only </a:t>
            </a:r>
          </a:p>
          <a:p>
            <a:r>
              <a:rPr lang="en-US" altLang="zh-CN" sz="1200" dirty="0">
                <a:solidFill>
                  <a:schemeClr val="bg1">
                    <a:lumMod val="50000"/>
                  </a:schemeClr>
                </a:solidFill>
                <a:latin typeface="微软雅黑" panose="020B0503020204020204" charset="-122"/>
                <a:ea typeface="微软雅黑" panose="020B0503020204020204" charset="-122"/>
              </a:rPr>
              <a:t>the text. Your content to play here, or through your copy, paste in </a:t>
            </a:r>
          </a:p>
          <a:p>
            <a:r>
              <a:rPr lang="en-US" altLang="zh-CN" sz="1200" dirty="0">
                <a:solidFill>
                  <a:schemeClr val="bg1">
                    <a:lumMod val="50000"/>
                  </a:schemeClr>
                </a:solidFill>
                <a:latin typeface="微软雅黑" panose="020B0503020204020204" charset="-122"/>
                <a:ea typeface="微软雅黑" panose="020B0503020204020204" charset="-122"/>
              </a:rPr>
              <a:t>this box, and select only the text.</a:t>
            </a:r>
          </a:p>
        </p:txBody>
      </p:sp>
      <p:pic>
        <p:nvPicPr>
          <p:cNvPr id="5" name="Soulostar - Rainy Day Reminiscence">
            <a:hlinkClick r:id="" action="ppaction://media"/>
          </p:cNvPr>
          <p:cNvPicPr>
            <a:picLocks noChangeAspect="1"/>
          </p:cNvPicPr>
          <p:nvPr>
            <a:videoFile r:link="rId4"/>
            <p:extLst>
              <p:ext uri="{DAA4B4D4-6D71-4841-9C94-3DE7FCFB9230}">
                <p14:media xmlns:p14="http://schemas.microsoft.com/office/powerpoint/2010/main" xmlns="" r:embed="rId7"/>
              </p:ext>
            </p:extLst>
          </p:nvPr>
        </p:nvPicPr>
        <p:blipFill>
          <a:blip r:embed="rId8" cstate="print"/>
          <a:stretch>
            <a:fillRect/>
          </a:stretch>
        </p:blipFill>
        <p:spPr>
          <a:xfrm>
            <a:off x="9105900" y="-1498600"/>
            <a:ext cx="609600" cy="609600"/>
          </a:xfrm>
          <a:prstGeom prst="rect">
            <a:avLst/>
          </a:prstGeom>
        </p:spPr>
      </p:pic>
      <p:sp>
        <p:nvSpPr>
          <p:cNvPr id="6" name="文本框 5"/>
          <p:cNvSpPr txBox="1">
            <a:spLocks noChangeArrowheads="1"/>
          </p:cNvSpPr>
          <p:nvPr/>
        </p:nvSpPr>
        <p:spPr bwMode="auto">
          <a:xfrm>
            <a:off x="3100445" y="1418672"/>
            <a:ext cx="3065263" cy="1862048"/>
          </a:xfrm>
          <a:prstGeom prst="rect">
            <a:avLst/>
          </a:prstGeom>
          <a:noFill/>
          <a:ln w="9525">
            <a:noFill/>
            <a:miter lim="800000"/>
          </a:ln>
        </p:spPr>
        <p:txBody>
          <a:bodyPr wrap="none">
            <a:spAutoFit/>
          </a:bodyPr>
          <a:lstStyle/>
          <a:p>
            <a:pPr algn="ctr"/>
            <a:r>
              <a:rPr lang="en-US" altLang="zh-CN" sz="11500" dirty="0" smtClean="0">
                <a:solidFill>
                  <a:schemeClr val="bg2"/>
                </a:solidFill>
                <a:latin typeface="Impact" panose="020B0806030902050204" pitchFamily="34" charset="0"/>
              </a:rPr>
              <a:t>2018</a:t>
            </a:r>
            <a:endParaRPr lang="zh-CN" altLang="en-US" sz="11500" dirty="0">
              <a:solidFill>
                <a:schemeClr val="bg2"/>
              </a:solidFill>
              <a:latin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9"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500" fill="hold"/>
                                        <p:tgtEl>
                                          <p:spTgt spid="6"/>
                                        </p:tgtEl>
                                        <p:attrNameLst>
                                          <p:attrName>ppt_w</p:attrName>
                                        </p:attrNameLst>
                                      </p:cBhvr>
                                      <p:tavLst>
                                        <p:tav tm="0" fmla="#ppt_w*sin(2.5*pi*$)">
                                          <p:val>
                                            <p:fltVal val="0"/>
                                          </p:val>
                                        </p:tav>
                                        <p:tav tm="100000">
                                          <p:val>
                                            <p:fltVal val="1"/>
                                          </p:val>
                                        </p:tav>
                                      </p:tavLst>
                                    </p:anim>
                                    <p:anim calcmode="lin" valueType="num">
                                      <p:cBhvr>
                                        <p:cTn id="11" dur="1500" fill="hold"/>
                                        <p:tgtEl>
                                          <p:spTgt spid="6"/>
                                        </p:tgtEl>
                                        <p:attrNameLst>
                                          <p:attrName>ppt_h</p:attrName>
                                        </p:attrNameLst>
                                      </p:cBhvr>
                                      <p:tavLst>
                                        <p:tav tm="0">
                                          <p:val>
                                            <p:strVal val="#ppt_h"/>
                                          </p:val>
                                        </p:tav>
                                        <p:tav tm="100000">
                                          <p:val>
                                            <p:strVal val="#ppt_h"/>
                                          </p:val>
                                        </p:tav>
                                      </p:tavLst>
                                    </p:anim>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26" repeatCount="indefinite" fill="hold" display="0">
                  <p:stCondLst>
                    <p:cond delay="indefinite"/>
                  </p:stCondLst>
                  <p:endCondLst>
                    <p:cond evt="onStopAudio" delay="0">
                      <p:tgtEl>
                        <p:sldTgt/>
                      </p:tgtEl>
                    </p:cond>
                  </p:endCondLst>
                </p:cTn>
                <p:tgtEl>
                  <p:spTgt spid="5"/>
                </p:tgtEl>
              </p:cMediaNode>
            </p:video>
          </p:childTnLst>
        </p:cTn>
      </p:par>
    </p:tnLst>
    <p:bldLst>
      <p:bldP spid="2" grpId="0"/>
      <p:bldP spid="3"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616894" y="1738548"/>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07040" y="1951707"/>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42647" y="2508527"/>
              <a:ext cx="1715534" cy="1862048"/>
            </a:xfrm>
            <a:prstGeom prst="rect">
              <a:avLst/>
            </a:prstGeom>
            <a:noFill/>
          </p:spPr>
          <p:txBody>
            <a:bodyPr wrap="none" rtlCol="0">
              <a:spAutoFit/>
            </a:bodyPr>
            <a:lstStyle/>
            <a:p>
              <a:pPr algn="ctr"/>
              <a:r>
                <a:rPr lang="en-US" altLang="zh-CN" sz="11500" dirty="0" smtClean="0">
                  <a:solidFill>
                    <a:schemeClr val="bg1"/>
                  </a:solidFill>
                  <a:latin typeface="Impact" panose="020B0806030902050204" pitchFamily="34" charset="0"/>
                </a:rPr>
                <a:t>02</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497890" y="2447229"/>
            <a:ext cx="3877985" cy="830997"/>
          </a:xfrm>
          <a:prstGeom prst="rect">
            <a:avLst/>
          </a:prstGeom>
          <a:noFill/>
        </p:spPr>
        <p:txBody>
          <a:bodyPr wrap="none" rtlCol="0">
            <a:spAutoFit/>
          </a:bodyPr>
          <a:lstStyle/>
          <a:p>
            <a:r>
              <a:rPr lang="zh-CN" altLang="en-US" sz="4800" b="1" dirty="0" smtClean="0">
                <a:solidFill>
                  <a:srgbClr val="708045"/>
                </a:solidFill>
                <a:latin typeface="微软雅黑" panose="020B0503020204020204" charset="-122"/>
                <a:ea typeface="微软雅黑" panose="020B0503020204020204" charset="-122"/>
              </a:rPr>
              <a:t>工作完成情况</a:t>
            </a:r>
            <a:endParaRPr lang="zh-CN" altLang="en-US" sz="4800" b="1" dirty="0">
              <a:solidFill>
                <a:srgbClr val="708045"/>
              </a:solidFill>
              <a:latin typeface="微软雅黑" panose="020B0503020204020204" charset="-122"/>
              <a:ea typeface="微软雅黑" panose="020B0503020204020204" charset="-122"/>
            </a:endParaRPr>
          </a:p>
        </p:txBody>
      </p:sp>
      <p:sp>
        <p:nvSpPr>
          <p:cNvPr id="7" name="TextBox 24"/>
          <p:cNvSpPr txBox="1"/>
          <p:nvPr/>
        </p:nvSpPr>
        <p:spPr>
          <a:xfrm>
            <a:off x="5557286" y="3325317"/>
            <a:ext cx="128922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a:t>
            </a:r>
            <a:r>
              <a:rPr lang="zh-CN" altLang="en-US" dirty="0" smtClean="0">
                <a:solidFill>
                  <a:schemeClr val="bg1">
                    <a:lumMod val="50000"/>
                  </a:schemeClr>
                </a:solidFill>
                <a:latin typeface="微软雅黑" panose="020B0503020204020204" charset="-122"/>
                <a:ea typeface="微软雅黑" panose="020B0503020204020204" charset="-122"/>
              </a:rPr>
              <a:t>副标题</a:t>
            </a:r>
            <a:endParaRPr lang="zh-CN" altLang="en-US" dirty="0">
              <a:solidFill>
                <a:schemeClr val="bg1">
                  <a:lumMod val="50000"/>
                </a:schemeClr>
              </a:solidFill>
              <a:latin typeface="微软雅黑" panose="020B0503020204020204" charset="-122"/>
              <a:ea typeface="微软雅黑" panose="020B0503020204020204" charset="-122"/>
            </a:endParaRPr>
          </a:p>
        </p:txBody>
      </p:sp>
      <p:sp>
        <p:nvSpPr>
          <p:cNvPr id="8" name="TextBox 25"/>
          <p:cNvSpPr txBox="1"/>
          <p:nvPr/>
        </p:nvSpPr>
        <p:spPr>
          <a:xfrm>
            <a:off x="7099320" y="3322166"/>
            <a:ext cx="1331236"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9" name="TextBox 26"/>
          <p:cNvSpPr txBox="1"/>
          <p:nvPr/>
        </p:nvSpPr>
        <p:spPr>
          <a:xfrm>
            <a:off x="8638196" y="3325316"/>
            <a:ext cx="145761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0" name="TextBox 27"/>
          <p:cNvSpPr txBox="1"/>
          <p:nvPr/>
        </p:nvSpPr>
        <p:spPr>
          <a:xfrm>
            <a:off x="5557286"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1" name="TextBox 28"/>
          <p:cNvSpPr txBox="1"/>
          <p:nvPr/>
        </p:nvSpPr>
        <p:spPr>
          <a:xfrm>
            <a:off x="7099320" y="3712619"/>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2" name="TextBox 29"/>
          <p:cNvSpPr txBox="1"/>
          <p:nvPr/>
        </p:nvSpPr>
        <p:spPr>
          <a:xfrm>
            <a:off x="8658718"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6"/>
          <p:cNvSpPr>
            <a:spLocks noChangeShapeType="1"/>
          </p:cNvSpPr>
          <p:nvPr/>
        </p:nvSpPr>
        <p:spPr bwMode="auto">
          <a:xfrm>
            <a:off x="2400445" y="1923310"/>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3" name="Line 7"/>
          <p:cNvSpPr>
            <a:spLocks noChangeShapeType="1"/>
          </p:cNvSpPr>
          <p:nvPr/>
        </p:nvSpPr>
        <p:spPr bwMode="auto">
          <a:xfrm>
            <a:off x="2400445" y="5193560"/>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4" name="Line 8"/>
          <p:cNvSpPr>
            <a:spLocks noChangeShapeType="1"/>
          </p:cNvSpPr>
          <p:nvPr/>
        </p:nvSpPr>
        <p:spPr bwMode="auto">
          <a:xfrm>
            <a:off x="2400445" y="4726835"/>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5" name="Line 9"/>
          <p:cNvSpPr>
            <a:spLocks noChangeShapeType="1"/>
          </p:cNvSpPr>
          <p:nvPr/>
        </p:nvSpPr>
        <p:spPr bwMode="auto">
          <a:xfrm>
            <a:off x="2400445" y="4260110"/>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6" name="Line 10"/>
          <p:cNvSpPr>
            <a:spLocks noChangeShapeType="1"/>
          </p:cNvSpPr>
          <p:nvPr/>
        </p:nvSpPr>
        <p:spPr bwMode="auto">
          <a:xfrm>
            <a:off x="2400445" y="3791798"/>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7" name="Line 11"/>
          <p:cNvSpPr>
            <a:spLocks noChangeShapeType="1"/>
          </p:cNvSpPr>
          <p:nvPr/>
        </p:nvSpPr>
        <p:spPr bwMode="auto">
          <a:xfrm>
            <a:off x="2400445" y="3325073"/>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8" name="Line 12"/>
          <p:cNvSpPr>
            <a:spLocks noChangeShapeType="1"/>
          </p:cNvSpPr>
          <p:nvPr/>
        </p:nvSpPr>
        <p:spPr bwMode="auto">
          <a:xfrm>
            <a:off x="2400445" y="2858348"/>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9" name="Line 13"/>
          <p:cNvSpPr>
            <a:spLocks noChangeShapeType="1"/>
          </p:cNvSpPr>
          <p:nvPr/>
        </p:nvSpPr>
        <p:spPr bwMode="auto">
          <a:xfrm>
            <a:off x="2400445" y="2390035"/>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0" name="Rectangle 14"/>
          <p:cNvSpPr>
            <a:spLocks noChangeArrowheads="1"/>
          </p:cNvSpPr>
          <p:nvPr/>
        </p:nvSpPr>
        <p:spPr bwMode="auto">
          <a:xfrm>
            <a:off x="2617932" y="3166323"/>
            <a:ext cx="290513" cy="2032000"/>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11" name="Rectangle 15"/>
          <p:cNvSpPr>
            <a:spLocks noChangeArrowheads="1"/>
          </p:cNvSpPr>
          <p:nvPr/>
        </p:nvSpPr>
        <p:spPr bwMode="auto">
          <a:xfrm>
            <a:off x="2617932" y="3629873"/>
            <a:ext cx="290513" cy="1568450"/>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6"/>
          <p:cNvSpPr>
            <a:spLocks noChangeArrowheads="1"/>
          </p:cNvSpPr>
          <p:nvPr/>
        </p:nvSpPr>
        <p:spPr bwMode="auto">
          <a:xfrm>
            <a:off x="2617932" y="4182323"/>
            <a:ext cx="290513" cy="1016000"/>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13" name="Rectangle 17"/>
          <p:cNvSpPr>
            <a:spLocks noChangeArrowheads="1"/>
          </p:cNvSpPr>
          <p:nvPr/>
        </p:nvSpPr>
        <p:spPr bwMode="auto">
          <a:xfrm>
            <a:off x="3376757" y="3036149"/>
            <a:ext cx="290513" cy="2162175"/>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3376757" y="3593361"/>
            <a:ext cx="290513" cy="1604963"/>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15" name="Rectangle 19"/>
          <p:cNvSpPr>
            <a:spLocks noChangeArrowheads="1"/>
          </p:cNvSpPr>
          <p:nvPr/>
        </p:nvSpPr>
        <p:spPr bwMode="auto">
          <a:xfrm>
            <a:off x="3376757" y="4614123"/>
            <a:ext cx="290513" cy="584200"/>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16" name="Rectangle 20"/>
          <p:cNvSpPr>
            <a:spLocks noChangeArrowheads="1"/>
          </p:cNvSpPr>
          <p:nvPr/>
        </p:nvSpPr>
        <p:spPr bwMode="auto">
          <a:xfrm>
            <a:off x="4146695" y="3263161"/>
            <a:ext cx="290513" cy="1935163"/>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17" name="Rectangle 21"/>
          <p:cNvSpPr>
            <a:spLocks noChangeArrowheads="1"/>
          </p:cNvSpPr>
          <p:nvPr/>
        </p:nvSpPr>
        <p:spPr bwMode="auto">
          <a:xfrm>
            <a:off x="4146695" y="3968011"/>
            <a:ext cx="290513" cy="1230313"/>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18" name="Rectangle 22"/>
          <p:cNvSpPr>
            <a:spLocks noChangeArrowheads="1"/>
          </p:cNvSpPr>
          <p:nvPr/>
        </p:nvSpPr>
        <p:spPr bwMode="auto">
          <a:xfrm>
            <a:off x="4146695" y="4428385"/>
            <a:ext cx="290513" cy="769938"/>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19" name="Rectangle 23"/>
          <p:cNvSpPr>
            <a:spLocks noChangeArrowheads="1"/>
          </p:cNvSpPr>
          <p:nvPr/>
        </p:nvSpPr>
        <p:spPr bwMode="auto">
          <a:xfrm>
            <a:off x="4916632" y="2302723"/>
            <a:ext cx="290513" cy="2895600"/>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20" name="Rectangle 24"/>
          <p:cNvSpPr>
            <a:spLocks noChangeArrowheads="1"/>
          </p:cNvSpPr>
          <p:nvPr/>
        </p:nvSpPr>
        <p:spPr bwMode="auto">
          <a:xfrm>
            <a:off x="4916632" y="3488585"/>
            <a:ext cx="290513" cy="1709738"/>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21" name="Rectangle 25"/>
          <p:cNvSpPr>
            <a:spLocks noChangeArrowheads="1"/>
          </p:cNvSpPr>
          <p:nvPr/>
        </p:nvSpPr>
        <p:spPr bwMode="auto">
          <a:xfrm>
            <a:off x="4916632" y="4144223"/>
            <a:ext cx="290513" cy="1054100"/>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grpSp>
        <p:nvGrpSpPr>
          <p:cNvPr id="22" name="组合 21"/>
          <p:cNvGrpSpPr/>
          <p:nvPr/>
        </p:nvGrpSpPr>
        <p:grpSpPr>
          <a:xfrm>
            <a:off x="6916784" y="3461599"/>
            <a:ext cx="2578100" cy="1577975"/>
            <a:chOff x="6915990" y="3389590"/>
            <a:chExt cx="2578100" cy="1577975"/>
          </a:xfrm>
        </p:grpSpPr>
        <p:sp>
          <p:nvSpPr>
            <p:cNvPr id="23" name="Freeform 26"/>
            <p:cNvSpPr>
              <a:spLocks noEditPoints="1"/>
            </p:cNvSpPr>
            <p:nvPr/>
          </p:nvSpPr>
          <p:spPr bwMode="auto">
            <a:xfrm>
              <a:off x="6915990" y="3389590"/>
              <a:ext cx="138113" cy="352425"/>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7"/>
            <p:cNvSpPr>
              <a:spLocks noEditPoints="1"/>
            </p:cNvSpPr>
            <p:nvPr/>
          </p:nvSpPr>
          <p:spPr bwMode="auto">
            <a:xfrm>
              <a:off x="7674815" y="3389590"/>
              <a:ext cx="139700" cy="352425"/>
            </a:xfrm>
            <a:custGeom>
              <a:avLst/>
              <a:gdLst>
                <a:gd name="T0" fmla="*/ 45 w 90"/>
                <a:gd name="T1" fmla="*/ 41 h 227"/>
                <a:gd name="T2" fmla="*/ 66 w 90"/>
                <a:gd name="T3" fmla="*/ 20 h 227"/>
                <a:gd name="T4" fmla="*/ 45 w 90"/>
                <a:gd name="T5" fmla="*/ 0 h 227"/>
                <a:gd name="T6" fmla="*/ 24 w 90"/>
                <a:gd name="T7" fmla="*/ 20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0"/>
                  </a:cubicBezTo>
                  <a:cubicBezTo>
                    <a:pt x="66" y="9"/>
                    <a:pt x="57" y="0"/>
                    <a:pt x="45" y="0"/>
                  </a:cubicBezTo>
                  <a:cubicBezTo>
                    <a:pt x="34" y="0"/>
                    <a:pt x="24" y="9"/>
                    <a:pt x="24" y="20"/>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6"/>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6"/>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rgbClr val="DEDEDE"/>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8"/>
            <p:cNvSpPr>
              <a:spLocks noEditPoints="1"/>
            </p:cNvSpPr>
            <p:nvPr/>
          </p:nvSpPr>
          <p:spPr bwMode="auto">
            <a:xfrm>
              <a:off x="8478090" y="3389590"/>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9"/>
            <p:cNvSpPr>
              <a:spLocks noEditPoints="1"/>
            </p:cNvSpPr>
            <p:nvPr/>
          </p:nvSpPr>
          <p:spPr bwMode="auto">
            <a:xfrm>
              <a:off x="9355977" y="3389590"/>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30"/>
            <p:cNvSpPr>
              <a:spLocks noEditPoints="1"/>
            </p:cNvSpPr>
            <p:nvPr/>
          </p:nvSpPr>
          <p:spPr bwMode="auto">
            <a:xfrm>
              <a:off x="6915990" y="3797577"/>
              <a:ext cx="138113" cy="352425"/>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1"/>
            <p:cNvSpPr>
              <a:spLocks noEditPoints="1"/>
            </p:cNvSpPr>
            <p:nvPr/>
          </p:nvSpPr>
          <p:spPr bwMode="auto">
            <a:xfrm>
              <a:off x="7674815" y="3797577"/>
              <a:ext cx="139700" cy="352425"/>
            </a:xfrm>
            <a:custGeom>
              <a:avLst/>
              <a:gdLst>
                <a:gd name="T0" fmla="*/ 45 w 90"/>
                <a:gd name="T1" fmla="*/ 41 h 227"/>
                <a:gd name="T2" fmla="*/ 66 w 90"/>
                <a:gd name="T3" fmla="*/ 20 h 227"/>
                <a:gd name="T4" fmla="*/ 45 w 90"/>
                <a:gd name="T5" fmla="*/ 0 h 227"/>
                <a:gd name="T6" fmla="*/ 24 w 90"/>
                <a:gd name="T7" fmla="*/ 20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0"/>
                  </a:cubicBezTo>
                  <a:cubicBezTo>
                    <a:pt x="66" y="9"/>
                    <a:pt x="57" y="0"/>
                    <a:pt x="45" y="0"/>
                  </a:cubicBezTo>
                  <a:cubicBezTo>
                    <a:pt x="34" y="0"/>
                    <a:pt x="24" y="9"/>
                    <a:pt x="24" y="20"/>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6"/>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6"/>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2"/>
            <p:cNvSpPr>
              <a:spLocks noEditPoints="1"/>
            </p:cNvSpPr>
            <p:nvPr/>
          </p:nvSpPr>
          <p:spPr bwMode="auto">
            <a:xfrm>
              <a:off x="8478090" y="3797577"/>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3"/>
            <p:cNvSpPr>
              <a:spLocks noEditPoints="1"/>
            </p:cNvSpPr>
            <p:nvPr/>
          </p:nvSpPr>
          <p:spPr bwMode="auto">
            <a:xfrm>
              <a:off x="9355977" y="3797577"/>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4"/>
            <p:cNvSpPr>
              <a:spLocks noEditPoints="1"/>
            </p:cNvSpPr>
            <p:nvPr/>
          </p:nvSpPr>
          <p:spPr bwMode="auto">
            <a:xfrm>
              <a:off x="6915990" y="4205565"/>
              <a:ext cx="138113" cy="352425"/>
            </a:xfrm>
            <a:custGeom>
              <a:avLst/>
              <a:gdLst>
                <a:gd name="T0" fmla="*/ 45 w 89"/>
                <a:gd name="T1" fmla="*/ 41 h 227"/>
                <a:gd name="T2" fmla="*/ 65 w 89"/>
                <a:gd name="T3" fmla="*/ 21 h 227"/>
                <a:gd name="T4" fmla="*/ 45 w 89"/>
                <a:gd name="T5" fmla="*/ 0 h 227"/>
                <a:gd name="T6" fmla="*/ 24 w 89"/>
                <a:gd name="T7" fmla="*/ 21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1"/>
                  </a:cubicBezTo>
                  <a:cubicBezTo>
                    <a:pt x="65" y="9"/>
                    <a:pt x="56" y="0"/>
                    <a:pt x="45" y="0"/>
                  </a:cubicBezTo>
                  <a:cubicBezTo>
                    <a:pt x="33" y="0"/>
                    <a:pt x="24" y="9"/>
                    <a:pt x="24" y="21"/>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5"/>
            <p:cNvSpPr>
              <a:spLocks noEditPoints="1"/>
            </p:cNvSpPr>
            <p:nvPr/>
          </p:nvSpPr>
          <p:spPr bwMode="auto">
            <a:xfrm>
              <a:off x="7674815" y="4205565"/>
              <a:ext cx="139700" cy="352425"/>
            </a:xfrm>
            <a:custGeom>
              <a:avLst/>
              <a:gdLst>
                <a:gd name="T0" fmla="*/ 45 w 90"/>
                <a:gd name="T1" fmla="*/ 41 h 227"/>
                <a:gd name="T2" fmla="*/ 66 w 90"/>
                <a:gd name="T3" fmla="*/ 21 h 227"/>
                <a:gd name="T4" fmla="*/ 45 w 90"/>
                <a:gd name="T5" fmla="*/ 0 h 227"/>
                <a:gd name="T6" fmla="*/ 24 w 90"/>
                <a:gd name="T7" fmla="*/ 21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1"/>
                  </a:cubicBezTo>
                  <a:cubicBezTo>
                    <a:pt x="66" y="9"/>
                    <a:pt x="57" y="0"/>
                    <a:pt x="45" y="0"/>
                  </a:cubicBezTo>
                  <a:cubicBezTo>
                    <a:pt x="34" y="0"/>
                    <a:pt x="24" y="9"/>
                    <a:pt x="24" y="21"/>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6"/>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6"/>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6"/>
            <p:cNvSpPr>
              <a:spLocks noEditPoints="1"/>
            </p:cNvSpPr>
            <p:nvPr/>
          </p:nvSpPr>
          <p:spPr bwMode="auto">
            <a:xfrm>
              <a:off x="8478090" y="4205565"/>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7"/>
            <p:cNvSpPr>
              <a:spLocks noEditPoints="1"/>
            </p:cNvSpPr>
            <p:nvPr/>
          </p:nvSpPr>
          <p:spPr bwMode="auto">
            <a:xfrm>
              <a:off x="9355977" y="4205565"/>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8"/>
            <p:cNvSpPr>
              <a:spLocks noEditPoints="1"/>
            </p:cNvSpPr>
            <p:nvPr/>
          </p:nvSpPr>
          <p:spPr bwMode="auto">
            <a:xfrm>
              <a:off x="6915990" y="4615140"/>
              <a:ext cx="138113" cy="352425"/>
            </a:xfrm>
            <a:custGeom>
              <a:avLst/>
              <a:gdLst>
                <a:gd name="T0" fmla="*/ 45 w 89"/>
                <a:gd name="T1" fmla="*/ 41 h 227"/>
                <a:gd name="T2" fmla="*/ 65 w 89"/>
                <a:gd name="T3" fmla="*/ 21 h 227"/>
                <a:gd name="T4" fmla="*/ 45 w 89"/>
                <a:gd name="T5" fmla="*/ 0 h 227"/>
                <a:gd name="T6" fmla="*/ 24 w 89"/>
                <a:gd name="T7" fmla="*/ 21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1"/>
                  </a:cubicBezTo>
                  <a:cubicBezTo>
                    <a:pt x="65" y="9"/>
                    <a:pt x="56" y="0"/>
                    <a:pt x="45" y="0"/>
                  </a:cubicBezTo>
                  <a:cubicBezTo>
                    <a:pt x="33" y="0"/>
                    <a:pt x="24" y="9"/>
                    <a:pt x="24" y="21"/>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9"/>
            <p:cNvSpPr>
              <a:spLocks noEditPoints="1"/>
            </p:cNvSpPr>
            <p:nvPr/>
          </p:nvSpPr>
          <p:spPr bwMode="auto">
            <a:xfrm>
              <a:off x="7674815" y="4615140"/>
              <a:ext cx="139700" cy="352425"/>
            </a:xfrm>
            <a:custGeom>
              <a:avLst/>
              <a:gdLst>
                <a:gd name="T0" fmla="*/ 45 w 90"/>
                <a:gd name="T1" fmla="*/ 41 h 227"/>
                <a:gd name="T2" fmla="*/ 66 w 90"/>
                <a:gd name="T3" fmla="*/ 21 h 227"/>
                <a:gd name="T4" fmla="*/ 45 w 90"/>
                <a:gd name="T5" fmla="*/ 0 h 227"/>
                <a:gd name="T6" fmla="*/ 24 w 90"/>
                <a:gd name="T7" fmla="*/ 21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1"/>
                  </a:cubicBezTo>
                  <a:cubicBezTo>
                    <a:pt x="66" y="9"/>
                    <a:pt x="57" y="0"/>
                    <a:pt x="45" y="0"/>
                  </a:cubicBezTo>
                  <a:cubicBezTo>
                    <a:pt x="34" y="0"/>
                    <a:pt x="24" y="9"/>
                    <a:pt x="24" y="21"/>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7"/>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7"/>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40"/>
            <p:cNvSpPr>
              <a:spLocks noEditPoints="1"/>
            </p:cNvSpPr>
            <p:nvPr/>
          </p:nvSpPr>
          <p:spPr bwMode="auto">
            <a:xfrm>
              <a:off x="8478090" y="4615140"/>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41"/>
            <p:cNvSpPr>
              <a:spLocks noEditPoints="1"/>
            </p:cNvSpPr>
            <p:nvPr/>
          </p:nvSpPr>
          <p:spPr bwMode="auto">
            <a:xfrm>
              <a:off x="9355977" y="4615140"/>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9" name="Rectangle 42"/>
          <p:cNvSpPr>
            <a:spLocks noChangeArrowheads="1"/>
          </p:cNvSpPr>
          <p:nvPr/>
        </p:nvSpPr>
        <p:spPr bwMode="auto">
          <a:xfrm>
            <a:off x="6700884" y="5223723"/>
            <a:ext cx="571500" cy="287338"/>
          </a:xfrm>
          <a:prstGeom prst="rect">
            <a:avLst/>
          </a:prstGeom>
          <a:solidFill>
            <a:schemeClr val="accent1"/>
          </a:solidFill>
          <a:ln>
            <a:noFill/>
          </a:ln>
        </p:spPr>
        <p:txBody>
          <a:bodyPr vert="horz" wrap="square" lIns="91440" tIns="45720" rIns="91440" bIns="45720" numCol="1" anchor="t" anchorCtr="0" compatLnSpc="1"/>
          <a:lstStyle/>
          <a:p>
            <a:pPr algn="ctr"/>
            <a:r>
              <a:rPr lang="zh-CN" altLang="en-US" sz="1200">
                <a:solidFill>
                  <a:schemeClr val="bg1"/>
                </a:solidFill>
                <a:latin typeface="微软雅黑" panose="020B0503020204020204" charset="-122"/>
                <a:ea typeface="微软雅黑" panose="020B0503020204020204" charset="-122"/>
              </a:rPr>
              <a:t>标题</a:t>
            </a:r>
          </a:p>
        </p:txBody>
      </p:sp>
      <p:sp>
        <p:nvSpPr>
          <p:cNvPr id="40" name="Rectangle 43"/>
          <p:cNvSpPr>
            <a:spLocks noChangeArrowheads="1"/>
          </p:cNvSpPr>
          <p:nvPr/>
        </p:nvSpPr>
        <p:spPr bwMode="auto">
          <a:xfrm>
            <a:off x="7353346" y="5223723"/>
            <a:ext cx="787400" cy="287338"/>
          </a:xfrm>
          <a:prstGeom prst="rect">
            <a:avLst/>
          </a:prstGeom>
          <a:solidFill>
            <a:schemeClr val="accent1"/>
          </a:solidFill>
          <a:ln>
            <a:noFill/>
          </a:ln>
        </p:spPr>
        <p:txBody>
          <a:bodyPr vert="horz" wrap="square" lIns="91440" tIns="45720" rIns="91440" bIns="45720" numCol="1" anchor="t" anchorCtr="0" compatLnSpc="1"/>
          <a:lstStyle/>
          <a:p>
            <a:pPr algn="ctr"/>
            <a:r>
              <a:rPr lang="zh-CN" altLang="en-US" sz="1200">
                <a:solidFill>
                  <a:schemeClr val="bg1"/>
                </a:solidFill>
                <a:latin typeface="微软雅黑" panose="020B0503020204020204" charset="-122"/>
                <a:ea typeface="微软雅黑" panose="020B0503020204020204" charset="-122"/>
              </a:rPr>
              <a:t>标题</a:t>
            </a:r>
          </a:p>
        </p:txBody>
      </p:sp>
      <p:sp>
        <p:nvSpPr>
          <p:cNvPr id="41" name="Rectangle 44"/>
          <p:cNvSpPr>
            <a:spLocks noChangeArrowheads="1"/>
          </p:cNvSpPr>
          <p:nvPr/>
        </p:nvSpPr>
        <p:spPr bwMode="auto">
          <a:xfrm>
            <a:off x="8220121" y="5223723"/>
            <a:ext cx="654050" cy="287338"/>
          </a:xfrm>
          <a:prstGeom prst="rect">
            <a:avLst/>
          </a:prstGeom>
          <a:solidFill>
            <a:schemeClr val="accent1"/>
          </a:solidFill>
          <a:ln>
            <a:noFill/>
          </a:ln>
        </p:spPr>
        <p:txBody>
          <a:bodyPr vert="horz" wrap="square" lIns="91440" tIns="45720" rIns="91440" bIns="45720" numCol="1" anchor="t" anchorCtr="0" compatLnSpc="1"/>
          <a:lstStyle/>
          <a:p>
            <a:pPr algn="ctr"/>
            <a:r>
              <a:rPr lang="zh-CN" altLang="en-US" sz="1200">
                <a:solidFill>
                  <a:schemeClr val="bg1"/>
                </a:solidFill>
                <a:latin typeface="微软雅黑" panose="020B0503020204020204" charset="-122"/>
                <a:ea typeface="微软雅黑" panose="020B0503020204020204" charset="-122"/>
              </a:rPr>
              <a:t>标题</a:t>
            </a:r>
          </a:p>
        </p:txBody>
      </p:sp>
      <p:sp>
        <p:nvSpPr>
          <p:cNvPr id="42" name="Rectangle 45"/>
          <p:cNvSpPr>
            <a:spLocks noChangeArrowheads="1"/>
          </p:cNvSpPr>
          <p:nvPr/>
        </p:nvSpPr>
        <p:spPr bwMode="auto">
          <a:xfrm>
            <a:off x="8955134" y="5223723"/>
            <a:ext cx="939800" cy="287338"/>
          </a:xfrm>
          <a:prstGeom prst="rect">
            <a:avLst/>
          </a:prstGeom>
          <a:solidFill>
            <a:schemeClr val="accent3"/>
          </a:solidFill>
          <a:ln>
            <a:noFill/>
          </a:ln>
        </p:spPr>
        <p:txBody>
          <a:bodyPr vert="horz" wrap="square" lIns="91440" tIns="45720" rIns="91440" bIns="45720" numCol="1" anchor="t" anchorCtr="0" compatLnSpc="1"/>
          <a:lstStyle/>
          <a:p>
            <a:pPr algn="ctr"/>
            <a:r>
              <a:rPr lang="zh-CN" altLang="en-US" sz="1200">
                <a:solidFill>
                  <a:schemeClr val="bg1"/>
                </a:solidFill>
                <a:latin typeface="微软雅黑" panose="020B0503020204020204" charset="-122"/>
                <a:ea typeface="微软雅黑" panose="020B0503020204020204" charset="-122"/>
              </a:rPr>
              <a:t>标题</a:t>
            </a:r>
          </a:p>
        </p:txBody>
      </p:sp>
      <p:sp>
        <p:nvSpPr>
          <p:cNvPr id="43" name="TextBox 42"/>
          <p:cNvSpPr txBox="1"/>
          <p:nvPr/>
        </p:nvSpPr>
        <p:spPr>
          <a:xfrm>
            <a:off x="2009558" y="5039574"/>
            <a:ext cx="284052" cy="307777"/>
          </a:xfrm>
          <a:prstGeom prst="rect">
            <a:avLst/>
          </a:prstGeom>
          <a:noFill/>
        </p:spPr>
        <p:txBody>
          <a:bodyPr wrap="none" rtlCol="0">
            <a:spAutoFit/>
          </a:bodyPr>
          <a:lstStyle/>
          <a:p>
            <a:r>
              <a:rPr lang="en-US" altLang="zh-CN" sz="1400">
                <a:solidFill>
                  <a:schemeClr val="tx1">
                    <a:lumMod val="65000"/>
                    <a:lumOff val="35000"/>
                  </a:schemeClr>
                </a:solidFill>
              </a:rPr>
              <a:t>0</a:t>
            </a:r>
            <a:endParaRPr lang="zh-CN" altLang="en-US" sz="1400">
              <a:solidFill>
                <a:schemeClr val="tx1">
                  <a:lumMod val="65000"/>
                  <a:lumOff val="35000"/>
                </a:schemeClr>
              </a:solidFill>
            </a:endParaRPr>
          </a:p>
        </p:txBody>
      </p:sp>
      <p:sp>
        <p:nvSpPr>
          <p:cNvPr id="44" name="TextBox 43"/>
          <p:cNvSpPr txBox="1"/>
          <p:nvPr/>
        </p:nvSpPr>
        <p:spPr>
          <a:xfrm>
            <a:off x="1775520" y="4572412"/>
            <a:ext cx="482824" cy="307777"/>
          </a:xfrm>
          <a:prstGeom prst="rect">
            <a:avLst/>
          </a:prstGeom>
          <a:noFill/>
        </p:spPr>
        <p:txBody>
          <a:bodyPr wrap="none" rtlCol="0">
            <a:spAutoFit/>
          </a:bodyPr>
          <a:lstStyle/>
          <a:p>
            <a:r>
              <a:rPr lang="en-US" altLang="zh-CN" sz="1400">
                <a:solidFill>
                  <a:schemeClr val="tx1">
                    <a:lumMod val="65000"/>
                    <a:lumOff val="35000"/>
                  </a:schemeClr>
                </a:solidFill>
              </a:rPr>
              <a:t>100</a:t>
            </a:r>
            <a:endParaRPr lang="zh-CN" altLang="en-US" sz="1400">
              <a:solidFill>
                <a:schemeClr val="tx1">
                  <a:lumMod val="65000"/>
                  <a:lumOff val="35000"/>
                </a:schemeClr>
              </a:solidFill>
            </a:endParaRPr>
          </a:p>
        </p:txBody>
      </p:sp>
      <p:sp>
        <p:nvSpPr>
          <p:cNvPr id="45" name="TextBox 44"/>
          <p:cNvSpPr txBox="1"/>
          <p:nvPr/>
        </p:nvSpPr>
        <p:spPr>
          <a:xfrm>
            <a:off x="1775520" y="4105247"/>
            <a:ext cx="482824" cy="307777"/>
          </a:xfrm>
          <a:prstGeom prst="rect">
            <a:avLst/>
          </a:prstGeom>
          <a:noFill/>
        </p:spPr>
        <p:txBody>
          <a:bodyPr wrap="none" rtlCol="0">
            <a:spAutoFit/>
          </a:bodyPr>
          <a:lstStyle/>
          <a:p>
            <a:r>
              <a:rPr lang="en-US" altLang="zh-CN" sz="1400">
                <a:solidFill>
                  <a:schemeClr val="tx1">
                    <a:lumMod val="65000"/>
                    <a:lumOff val="35000"/>
                  </a:schemeClr>
                </a:solidFill>
              </a:rPr>
              <a:t>200</a:t>
            </a:r>
            <a:endParaRPr lang="zh-CN" altLang="en-US" sz="1400">
              <a:solidFill>
                <a:schemeClr val="tx1">
                  <a:lumMod val="65000"/>
                  <a:lumOff val="35000"/>
                </a:schemeClr>
              </a:solidFill>
            </a:endParaRPr>
          </a:p>
        </p:txBody>
      </p:sp>
      <p:sp>
        <p:nvSpPr>
          <p:cNvPr id="46" name="TextBox 45"/>
          <p:cNvSpPr txBox="1"/>
          <p:nvPr/>
        </p:nvSpPr>
        <p:spPr>
          <a:xfrm>
            <a:off x="1775520" y="3638082"/>
            <a:ext cx="482824" cy="307777"/>
          </a:xfrm>
          <a:prstGeom prst="rect">
            <a:avLst/>
          </a:prstGeom>
          <a:noFill/>
        </p:spPr>
        <p:txBody>
          <a:bodyPr wrap="none" rtlCol="0">
            <a:spAutoFit/>
          </a:bodyPr>
          <a:lstStyle/>
          <a:p>
            <a:r>
              <a:rPr lang="en-US" altLang="zh-CN" sz="1400">
                <a:solidFill>
                  <a:schemeClr val="tx1">
                    <a:lumMod val="65000"/>
                    <a:lumOff val="35000"/>
                  </a:schemeClr>
                </a:solidFill>
              </a:rPr>
              <a:t>300</a:t>
            </a:r>
            <a:endParaRPr lang="zh-CN" altLang="en-US" sz="1400">
              <a:solidFill>
                <a:schemeClr val="tx1">
                  <a:lumMod val="65000"/>
                  <a:lumOff val="35000"/>
                </a:schemeClr>
              </a:solidFill>
            </a:endParaRPr>
          </a:p>
        </p:txBody>
      </p:sp>
      <p:sp>
        <p:nvSpPr>
          <p:cNvPr id="47" name="TextBox 46"/>
          <p:cNvSpPr txBox="1"/>
          <p:nvPr/>
        </p:nvSpPr>
        <p:spPr>
          <a:xfrm>
            <a:off x="1775520" y="3170917"/>
            <a:ext cx="482824" cy="307777"/>
          </a:xfrm>
          <a:prstGeom prst="rect">
            <a:avLst/>
          </a:prstGeom>
          <a:noFill/>
        </p:spPr>
        <p:txBody>
          <a:bodyPr wrap="none" rtlCol="0">
            <a:spAutoFit/>
          </a:bodyPr>
          <a:lstStyle/>
          <a:p>
            <a:r>
              <a:rPr lang="en-US" altLang="zh-CN" sz="1400">
                <a:solidFill>
                  <a:schemeClr val="tx1">
                    <a:lumMod val="65000"/>
                    <a:lumOff val="35000"/>
                  </a:schemeClr>
                </a:solidFill>
              </a:rPr>
              <a:t>400</a:t>
            </a:r>
            <a:endParaRPr lang="zh-CN" altLang="en-US" sz="1400">
              <a:solidFill>
                <a:schemeClr val="tx1">
                  <a:lumMod val="65000"/>
                  <a:lumOff val="35000"/>
                </a:schemeClr>
              </a:solidFill>
            </a:endParaRPr>
          </a:p>
        </p:txBody>
      </p:sp>
      <p:sp>
        <p:nvSpPr>
          <p:cNvPr id="48" name="TextBox 47"/>
          <p:cNvSpPr txBox="1"/>
          <p:nvPr/>
        </p:nvSpPr>
        <p:spPr>
          <a:xfrm>
            <a:off x="1775520" y="2703752"/>
            <a:ext cx="482824" cy="307777"/>
          </a:xfrm>
          <a:prstGeom prst="rect">
            <a:avLst/>
          </a:prstGeom>
          <a:noFill/>
        </p:spPr>
        <p:txBody>
          <a:bodyPr wrap="none" rtlCol="0">
            <a:spAutoFit/>
          </a:bodyPr>
          <a:lstStyle/>
          <a:p>
            <a:r>
              <a:rPr lang="en-US" altLang="zh-CN" sz="1400">
                <a:solidFill>
                  <a:schemeClr val="tx1">
                    <a:lumMod val="65000"/>
                    <a:lumOff val="35000"/>
                  </a:schemeClr>
                </a:solidFill>
              </a:rPr>
              <a:t>500</a:t>
            </a:r>
            <a:endParaRPr lang="zh-CN" altLang="en-US" sz="1400">
              <a:solidFill>
                <a:schemeClr val="tx1">
                  <a:lumMod val="65000"/>
                  <a:lumOff val="35000"/>
                </a:schemeClr>
              </a:solidFill>
            </a:endParaRPr>
          </a:p>
        </p:txBody>
      </p:sp>
      <p:sp>
        <p:nvSpPr>
          <p:cNvPr id="49" name="TextBox 48"/>
          <p:cNvSpPr txBox="1"/>
          <p:nvPr/>
        </p:nvSpPr>
        <p:spPr>
          <a:xfrm>
            <a:off x="1775520" y="2236587"/>
            <a:ext cx="482824" cy="307777"/>
          </a:xfrm>
          <a:prstGeom prst="rect">
            <a:avLst/>
          </a:prstGeom>
          <a:noFill/>
        </p:spPr>
        <p:txBody>
          <a:bodyPr wrap="none" rtlCol="0">
            <a:spAutoFit/>
          </a:bodyPr>
          <a:lstStyle/>
          <a:p>
            <a:r>
              <a:rPr lang="en-US" altLang="zh-CN" sz="1400">
                <a:solidFill>
                  <a:schemeClr val="tx1">
                    <a:lumMod val="65000"/>
                    <a:lumOff val="35000"/>
                  </a:schemeClr>
                </a:solidFill>
              </a:rPr>
              <a:t>600</a:t>
            </a:r>
            <a:endParaRPr lang="zh-CN" altLang="en-US" sz="1400">
              <a:solidFill>
                <a:schemeClr val="tx1">
                  <a:lumMod val="65000"/>
                  <a:lumOff val="35000"/>
                </a:schemeClr>
              </a:solidFill>
            </a:endParaRPr>
          </a:p>
        </p:txBody>
      </p:sp>
      <p:sp>
        <p:nvSpPr>
          <p:cNvPr id="50" name="TextBox 49"/>
          <p:cNvSpPr txBox="1"/>
          <p:nvPr/>
        </p:nvSpPr>
        <p:spPr>
          <a:xfrm>
            <a:off x="1775520" y="1769422"/>
            <a:ext cx="482824" cy="307777"/>
          </a:xfrm>
          <a:prstGeom prst="rect">
            <a:avLst/>
          </a:prstGeom>
          <a:noFill/>
        </p:spPr>
        <p:txBody>
          <a:bodyPr wrap="none" rtlCol="0">
            <a:spAutoFit/>
          </a:bodyPr>
          <a:lstStyle/>
          <a:p>
            <a:r>
              <a:rPr lang="en-US" altLang="zh-CN" sz="1400">
                <a:solidFill>
                  <a:schemeClr val="tx1">
                    <a:lumMod val="65000"/>
                    <a:lumOff val="35000"/>
                  </a:schemeClr>
                </a:solidFill>
              </a:rPr>
              <a:t>700</a:t>
            </a:r>
            <a:endParaRPr lang="zh-CN" altLang="en-US" sz="1400">
              <a:solidFill>
                <a:schemeClr val="tx1">
                  <a:lumMod val="65000"/>
                  <a:lumOff val="35000"/>
                </a:schemeClr>
              </a:solidFill>
            </a:endParaRPr>
          </a:p>
        </p:txBody>
      </p:sp>
      <p:sp>
        <p:nvSpPr>
          <p:cNvPr id="51" name="TextBox 50"/>
          <p:cNvSpPr txBox="1"/>
          <p:nvPr/>
        </p:nvSpPr>
        <p:spPr>
          <a:xfrm>
            <a:off x="2491318"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anose="020B0503020204020204" charset="-122"/>
                <a:ea typeface="微软雅黑" panose="020B0503020204020204" charset="-122"/>
              </a:rPr>
              <a:t>标题</a:t>
            </a:r>
          </a:p>
        </p:txBody>
      </p:sp>
      <p:sp>
        <p:nvSpPr>
          <p:cNvPr id="52" name="TextBox 51"/>
          <p:cNvSpPr txBox="1"/>
          <p:nvPr/>
        </p:nvSpPr>
        <p:spPr>
          <a:xfrm>
            <a:off x="3250430"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anose="020B0503020204020204" charset="-122"/>
                <a:ea typeface="微软雅黑" panose="020B0503020204020204" charset="-122"/>
              </a:rPr>
              <a:t>标题</a:t>
            </a:r>
          </a:p>
        </p:txBody>
      </p:sp>
      <p:sp>
        <p:nvSpPr>
          <p:cNvPr id="53" name="TextBox 52"/>
          <p:cNvSpPr txBox="1"/>
          <p:nvPr/>
        </p:nvSpPr>
        <p:spPr>
          <a:xfrm>
            <a:off x="4020081"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anose="020B0503020204020204" charset="-122"/>
                <a:ea typeface="微软雅黑" panose="020B0503020204020204" charset="-122"/>
              </a:rPr>
              <a:t>标题</a:t>
            </a:r>
          </a:p>
        </p:txBody>
      </p:sp>
      <p:sp>
        <p:nvSpPr>
          <p:cNvPr id="54" name="TextBox 53"/>
          <p:cNvSpPr txBox="1"/>
          <p:nvPr/>
        </p:nvSpPr>
        <p:spPr>
          <a:xfrm>
            <a:off x="4790018"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anose="020B0503020204020204" charset="-122"/>
                <a:ea typeface="微软雅黑" panose="020B0503020204020204" charset="-122"/>
              </a:rPr>
              <a:t>标题</a:t>
            </a:r>
          </a:p>
        </p:txBody>
      </p:sp>
      <p:sp>
        <p:nvSpPr>
          <p:cNvPr id="55" name="TextBox 54"/>
          <p:cNvSpPr txBox="1"/>
          <p:nvPr/>
        </p:nvSpPr>
        <p:spPr>
          <a:xfrm>
            <a:off x="6645594" y="2132856"/>
            <a:ext cx="4084401" cy="812530"/>
          </a:xfrm>
          <a:prstGeom prst="rect">
            <a:avLst/>
          </a:prstGeom>
          <a:noFill/>
        </p:spPr>
        <p:txBody>
          <a:bodyPr wrap="square" rtlCol="0">
            <a:spAutoFit/>
          </a:bodyPr>
          <a:lstStyle/>
          <a:p>
            <a:pPr algn="just">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您的内容打在这里，或者通过复制您的文本后，在此框中选择粘贴，并选择只保留文字。您的内容打在这里，或者通过通过复制您的文本。</a:t>
            </a:r>
          </a:p>
        </p:txBody>
      </p:sp>
      <p:sp>
        <p:nvSpPr>
          <p:cNvPr id="56" name="TextBox 55"/>
          <p:cNvSpPr txBox="1"/>
          <p:nvPr/>
        </p:nvSpPr>
        <p:spPr>
          <a:xfrm>
            <a:off x="6645594" y="1700808"/>
            <a:ext cx="1774276" cy="369332"/>
          </a:xfrm>
          <a:prstGeom prst="rect">
            <a:avLst/>
          </a:prstGeom>
          <a:noFill/>
        </p:spPr>
        <p:txBody>
          <a:bodyPr wrap="square" tIns="0" bIns="0" rtlCol="0" anchor="t">
            <a:spAutoFit/>
          </a:bodyPr>
          <a:lstStyle/>
          <a:p>
            <a:pPr>
              <a:lnSpc>
                <a:spcPct val="150000"/>
              </a:lnSpc>
            </a:pPr>
            <a:r>
              <a:rPr lang="zh-CN" altLang="en-US" sz="16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点击添加标题</a:t>
            </a:r>
          </a:p>
        </p:txBody>
      </p:sp>
      <p:sp>
        <p:nvSpPr>
          <p:cNvPr id="57" name="标题 56"/>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left)">
                                      <p:cBhvr>
                                        <p:cTn id="63" dur="500"/>
                                        <p:tgtEl>
                                          <p:spTgt spid="4"/>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left)">
                                      <p:cBhvr>
                                        <p:cTn id="66" dur="500"/>
                                        <p:tgtEl>
                                          <p:spTgt spid="3"/>
                                        </p:tgtEl>
                                      </p:cBhvr>
                                    </p:animEffect>
                                  </p:childTnLst>
                                </p:cTn>
                              </p:par>
                            </p:childTnLst>
                          </p:cTn>
                        </p:par>
                        <p:par>
                          <p:cTn id="67" fill="hold">
                            <p:stCondLst>
                              <p:cond delay="1500"/>
                            </p:stCondLst>
                            <p:childTnLst>
                              <p:par>
                                <p:cTn id="68" presetID="22" presetClass="entr" presetSubtype="4"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down)">
                                      <p:cBhvr>
                                        <p:cTn id="70" dur="500"/>
                                        <p:tgtEl>
                                          <p:spTgt spid="10"/>
                                        </p:tgtEl>
                                      </p:cBhvr>
                                    </p:animEffect>
                                  </p:childTnLst>
                                </p:cTn>
                              </p:par>
                            </p:childTnLst>
                          </p:cTn>
                        </p:par>
                        <p:par>
                          <p:cTn id="71" fill="hold">
                            <p:stCondLst>
                              <p:cond delay="2000"/>
                            </p:stCondLst>
                            <p:childTnLst>
                              <p:par>
                                <p:cTn id="72" presetID="22" presetClass="entr" presetSubtype="4"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00"/>
                                        <p:tgtEl>
                                          <p:spTgt spid="11"/>
                                        </p:tgtEl>
                                      </p:cBhvr>
                                    </p:animEffect>
                                  </p:childTnLst>
                                </p:cTn>
                              </p:par>
                            </p:childTnLst>
                          </p:cTn>
                        </p:par>
                        <p:par>
                          <p:cTn id="75" fill="hold">
                            <p:stCondLst>
                              <p:cond delay="2500"/>
                            </p:stCondLst>
                            <p:childTnLst>
                              <p:par>
                                <p:cTn id="76" presetID="22" presetClass="entr" presetSubtype="4"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down)">
                                      <p:cBhvr>
                                        <p:cTn id="78" dur="500"/>
                                        <p:tgtEl>
                                          <p:spTgt spid="12"/>
                                        </p:tgtEl>
                                      </p:cBhvr>
                                    </p:animEffect>
                                  </p:childTnLst>
                                </p:cTn>
                              </p:par>
                            </p:childTnLst>
                          </p:cTn>
                        </p:par>
                        <p:par>
                          <p:cTn id="79" fill="hold">
                            <p:stCondLst>
                              <p:cond delay="3000"/>
                            </p:stCondLst>
                            <p:childTnLst>
                              <p:par>
                                <p:cTn id="80" presetID="22" presetClass="entr" presetSubtype="4"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down)">
                                      <p:cBhvr>
                                        <p:cTn id="82" dur="500"/>
                                        <p:tgtEl>
                                          <p:spTgt spid="13"/>
                                        </p:tgtEl>
                                      </p:cBhvr>
                                    </p:animEffect>
                                  </p:childTnLst>
                                </p:cTn>
                              </p:par>
                            </p:childTnLst>
                          </p:cTn>
                        </p:par>
                        <p:par>
                          <p:cTn id="83" fill="hold">
                            <p:stCondLst>
                              <p:cond delay="3500"/>
                            </p:stCondLst>
                            <p:childTnLst>
                              <p:par>
                                <p:cTn id="84" presetID="22" presetClass="entr" presetSubtype="4"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down)">
                                      <p:cBhvr>
                                        <p:cTn id="86" dur="500"/>
                                        <p:tgtEl>
                                          <p:spTgt spid="14"/>
                                        </p:tgtEl>
                                      </p:cBhvr>
                                    </p:animEffect>
                                  </p:childTnLst>
                                </p:cTn>
                              </p:par>
                            </p:childTnLst>
                          </p:cTn>
                        </p:par>
                        <p:par>
                          <p:cTn id="87" fill="hold">
                            <p:stCondLst>
                              <p:cond delay="4000"/>
                            </p:stCondLst>
                            <p:childTnLst>
                              <p:par>
                                <p:cTn id="88" presetID="22" presetClass="entr" presetSubtype="4" fill="hold" grpId="0" nodeType="after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down)">
                                      <p:cBhvr>
                                        <p:cTn id="90" dur="500"/>
                                        <p:tgtEl>
                                          <p:spTgt spid="15"/>
                                        </p:tgtEl>
                                      </p:cBhvr>
                                    </p:animEffect>
                                  </p:childTnLst>
                                </p:cTn>
                              </p:par>
                            </p:childTnLst>
                          </p:cTn>
                        </p:par>
                        <p:par>
                          <p:cTn id="91" fill="hold">
                            <p:stCondLst>
                              <p:cond delay="4500"/>
                            </p:stCondLst>
                            <p:childTnLst>
                              <p:par>
                                <p:cTn id="92" presetID="22" presetClass="entr" presetSubtype="4"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down)">
                                      <p:cBhvr>
                                        <p:cTn id="94" dur="500"/>
                                        <p:tgtEl>
                                          <p:spTgt spid="16"/>
                                        </p:tgtEl>
                                      </p:cBhvr>
                                    </p:animEffect>
                                  </p:childTnLst>
                                </p:cTn>
                              </p:par>
                            </p:childTnLst>
                          </p:cTn>
                        </p:par>
                        <p:par>
                          <p:cTn id="95" fill="hold">
                            <p:stCondLst>
                              <p:cond delay="5000"/>
                            </p:stCondLst>
                            <p:childTnLst>
                              <p:par>
                                <p:cTn id="96" presetID="22" presetClass="entr" presetSubtype="4" fill="hold" grpId="0" nodeType="after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wipe(down)">
                                      <p:cBhvr>
                                        <p:cTn id="98" dur="500"/>
                                        <p:tgtEl>
                                          <p:spTgt spid="17"/>
                                        </p:tgtEl>
                                      </p:cBhvr>
                                    </p:animEffect>
                                  </p:childTnLst>
                                </p:cTn>
                              </p:par>
                            </p:childTnLst>
                          </p:cTn>
                        </p:par>
                        <p:par>
                          <p:cTn id="99" fill="hold">
                            <p:stCondLst>
                              <p:cond delay="5500"/>
                            </p:stCondLst>
                            <p:childTnLst>
                              <p:par>
                                <p:cTn id="100" presetID="22" presetClass="entr" presetSubtype="4" fill="hold" grpId="0" nodeType="after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down)">
                                      <p:cBhvr>
                                        <p:cTn id="102" dur="500"/>
                                        <p:tgtEl>
                                          <p:spTgt spid="18"/>
                                        </p:tgtEl>
                                      </p:cBhvr>
                                    </p:animEffect>
                                  </p:childTnLst>
                                </p:cTn>
                              </p:par>
                            </p:childTnLst>
                          </p:cTn>
                        </p:par>
                        <p:par>
                          <p:cTn id="103" fill="hold">
                            <p:stCondLst>
                              <p:cond delay="6000"/>
                            </p:stCondLst>
                            <p:childTnLst>
                              <p:par>
                                <p:cTn id="104" presetID="22" presetClass="entr" presetSubtype="4" fill="hold" grpId="0" nodeType="after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down)">
                                      <p:cBhvr>
                                        <p:cTn id="106" dur="500"/>
                                        <p:tgtEl>
                                          <p:spTgt spid="19"/>
                                        </p:tgtEl>
                                      </p:cBhvr>
                                    </p:animEffect>
                                  </p:childTnLst>
                                </p:cTn>
                              </p:par>
                            </p:childTnLst>
                          </p:cTn>
                        </p:par>
                        <p:par>
                          <p:cTn id="107" fill="hold">
                            <p:stCondLst>
                              <p:cond delay="6500"/>
                            </p:stCondLst>
                            <p:childTnLst>
                              <p:par>
                                <p:cTn id="108" presetID="22" presetClass="entr" presetSubtype="4" fill="hold" grpId="0" nodeType="after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wipe(down)">
                                      <p:cBhvr>
                                        <p:cTn id="110" dur="500"/>
                                        <p:tgtEl>
                                          <p:spTgt spid="20"/>
                                        </p:tgtEl>
                                      </p:cBhvr>
                                    </p:animEffect>
                                  </p:childTnLst>
                                </p:cTn>
                              </p:par>
                            </p:childTnLst>
                          </p:cTn>
                        </p:par>
                        <p:par>
                          <p:cTn id="111" fill="hold">
                            <p:stCondLst>
                              <p:cond delay="7000"/>
                            </p:stCondLst>
                            <p:childTnLst>
                              <p:par>
                                <p:cTn id="112" presetID="22" presetClass="entr" presetSubtype="4" fill="hold" grpId="0" nodeType="after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wipe(down)">
                                      <p:cBhvr>
                                        <p:cTn id="114" dur="500"/>
                                        <p:tgtEl>
                                          <p:spTgt spid="21"/>
                                        </p:tgtEl>
                                      </p:cBhvr>
                                    </p:animEffect>
                                  </p:childTnLst>
                                </p:cTn>
                              </p:par>
                            </p:childTnLst>
                          </p:cTn>
                        </p:par>
                        <p:par>
                          <p:cTn id="115" fill="hold">
                            <p:stCondLst>
                              <p:cond delay="7500"/>
                            </p:stCondLst>
                            <p:childTnLst>
                              <p:par>
                                <p:cTn id="116" presetID="12" presetClass="entr" presetSubtype="8" fill="hold" grpId="0" nodeType="afterEffect">
                                  <p:stCondLst>
                                    <p:cond delay="0"/>
                                  </p:stCondLst>
                                  <p:childTnLst>
                                    <p:set>
                                      <p:cBhvr>
                                        <p:cTn id="117" dur="1" fill="hold">
                                          <p:stCondLst>
                                            <p:cond delay="0"/>
                                          </p:stCondLst>
                                        </p:cTn>
                                        <p:tgtEl>
                                          <p:spTgt spid="56"/>
                                        </p:tgtEl>
                                        <p:attrNameLst>
                                          <p:attrName>style.visibility</p:attrName>
                                        </p:attrNameLst>
                                      </p:cBhvr>
                                      <p:to>
                                        <p:strVal val="visible"/>
                                      </p:to>
                                    </p:set>
                                    <p:anim calcmode="lin" valueType="num">
                                      <p:cBhvr additive="base">
                                        <p:cTn id="118" dur="500"/>
                                        <p:tgtEl>
                                          <p:spTgt spid="56"/>
                                        </p:tgtEl>
                                        <p:attrNameLst>
                                          <p:attrName>ppt_x</p:attrName>
                                        </p:attrNameLst>
                                      </p:cBhvr>
                                      <p:tavLst>
                                        <p:tav tm="0">
                                          <p:val>
                                            <p:strVal val="#ppt_x-#ppt_w*1.125000"/>
                                          </p:val>
                                        </p:tav>
                                        <p:tav tm="100000">
                                          <p:val>
                                            <p:strVal val="#ppt_x"/>
                                          </p:val>
                                        </p:tav>
                                      </p:tavLst>
                                    </p:anim>
                                    <p:animEffect transition="in" filter="wipe(right)">
                                      <p:cBhvr>
                                        <p:cTn id="119" dur="500"/>
                                        <p:tgtEl>
                                          <p:spTgt spid="56"/>
                                        </p:tgtEl>
                                      </p:cBhvr>
                                    </p:animEffect>
                                  </p:childTnLst>
                                </p:cTn>
                              </p:par>
                              <p:par>
                                <p:cTn id="120" presetID="12" presetClass="entr" presetSubtype="8"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 calcmode="lin" valueType="num">
                                      <p:cBhvr additive="base">
                                        <p:cTn id="122" dur="500"/>
                                        <p:tgtEl>
                                          <p:spTgt spid="55"/>
                                        </p:tgtEl>
                                        <p:attrNameLst>
                                          <p:attrName>ppt_x</p:attrName>
                                        </p:attrNameLst>
                                      </p:cBhvr>
                                      <p:tavLst>
                                        <p:tav tm="0">
                                          <p:val>
                                            <p:strVal val="#ppt_x-#ppt_w*1.125000"/>
                                          </p:val>
                                        </p:tav>
                                        <p:tav tm="100000">
                                          <p:val>
                                            <p:strVal val="#ppt_x"/>
                                          </p:val>
                                        </p:tav>
                                      </p:tavLst>
                                    </p:anim>
                                    <p:animEffect transition="in" filter="wipe(right)">
                                      <p:cBhvr>
                                        <p:cTn id="123" dur="500"/>
                                        <p:tgtEl>
                                          <p:spTgt spid="55"/>
                                        </p:tgtEl>
                                      </p:cBhvr>
                                    </p:animEffect>
                                  </p:childTnLst>
                                </p:cTn>
                              </p:par>
                            </p:childTnLst>
                          </p:cTn>
                        </p:par>
                        <p:par>
                          <p:cTn id="124" fill="hold">
                            <p:stCondLst>
                              <p:cond delay="8000"/>
                            </p:stCondLst>
                            <p:childTnLst>
                              <p:par>
                                <p:cTn id="125" presetID="23" presetClass="entr" presetSubtype="528" fill="hold" nodeType="afterEffect">
                                  <p:stCondLst>
                                    <p:cond delay="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500" fill="hold"/>
                                        <p:tgtEl>
                                          <p:spTgt spid="22"/>
                                        </p:tgtEl>
                                        <p:attrNameLst>
                                          <p:attrName>ppt_w</p:attrName>
                                        </p:attrNameLst>
                                      </p:cBhvr>
                                      <p:tavLst>
                                        <p:tav tm="0">
                                          <p:val>
                                            <p:fltVal val="0"/>
                                          </p:val>
                                        </p:tav>
                                        <p:tav tm="100000">
                                          <p:val>
                                            <p:strVal val="#ppt_w"/>
                                          </p:val>
                                        </p:tav>
                                      </p:tavLst>
                                    </p:anim>
                                    <p:anim calcmode="lin" valueType="num">
                                      <p:cBhvr>
                                        <p:cTn id="128" dur="500" fill="hold"/>
                                        <p:tgtEl>
                                          <p:spTgt spid="22"/>
                                        </p:tgtEl>
                                        <p:attrNameLst>
                                          <p:attrName>ppt_h</p:attrName>
                                        </p:attrNameLst>
                                      </p:cBhvr>
                                      <p:tavLst>
                                        <p:tav tm="0">
                                          <p:val>
                                            <p:fltVal val="0"/>
                                          </p:val>
                                        </p:tav>
                                        <p:tav tm="100000">
                                          <p:val>
                                            <p:strVal val="#ppt_h"/>
                                          </p:val>
                                        </p:tav>
                                      </p:tavLst>
                                    </p:anim>
                                    <p:anim calcmode="lin" valueType="num">
                                      <p:cBhvr>
                                        <p:cTn id="129" dur="500" fill="hold"/>
                                        <p:tgtEl>
                                          <p:spTgt spid="22"/>
                                        </p:tgtEl>
                                        <p:attrNameLst>
                                          <p:attrName>ppt_x</p:attrName>
                                        </p:attrNameLst>
                                      </p:cBhvr>
                                      <p:tavLst>
                                        <p:tav tm="0">
                                          <p:val>
                                            <p:fltVal val="0.5"/>
                                          </p:val>
                                        </p:tav>
                                        <p:tav tm="100000">
                                          <p:val>
                                            <p:strVal val="#ppt_x"/>
                                          </p:val>
                                        </p:tav>
                                      </p:tavLst>
                                    </p:anim>
                                    <p:anim calcmode="lin" valueType="num">
                                      <p:cBhvr>
                                        <p:cTn id="130" dur="500" fill="hold"/>
                                        <p:tgtEl>
                                          <p:spTgt spid="22"/>
                                        </p:tgtEl>
                                        <p:attrNameLst>
                                          <p:attrName>ppt_y</p:attrName>
                                        </p:attrNameLst>
                                      </p:cBhvr>
                                      <p:tavLst>
                                        <p:tav tm="0">
                                          <p:val>
                                            <p:fltVal val="0.5"/>
                                          </p:val>
                                        </p:tav>
                                        <p:tav tm="100000">
                                          <p:val>
                                            <p:strVal val="#ppt_y"/>
                                          </p:val>
                                        </p:tav>
                                      </p:tavLst>
                                    </p:anim>
                                  </p:childTnLst>
                                </p:cTn>
                              </p:par>
                            </p:childTnLst>
                          </p:cTn>
                        </p:par>
                        <p:par>
                          <p:cTn id="131" fill="hold">
                            <p:stCondLst>
                              <p:cond delay="8500"/>
                            </p:stCondLst>
                            <p:childTnLst>
                              <p:par>
                                <p:cTn id="132" presetID="14" presetClass="entr" presetSubtype="10" fill="hold" grpId="0" nodeType="after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randombar(horizontal)">
                                      <p:cBhvr>
                                        <p:cTn id="134" dur="500"/>
                                        <p:tgtEl>
                                          <p:spTgt spid="39"/>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0"/>
                                        </p:tgtEl>
                                        <p:attrNameLst>
                                          <p:attrName>style.visibility</p:attrName>
                                        </p:attrNameLst>
                                      </p:cBhvr>
                                      <p:to>
                                        <p:strVal val="visible"/>
                                      </p:to>
                                    </p:set>
                                    <p:animEffect transition="in" filter="randombar(horizontal)">
                                      <p:cBhvr>
                                        <p:cTn id="137" dur="500"/>
                                        <p:tgtEl>
                                          <p:spTgt spid="40"/>
                                        </p:tgtEl>
                                      </p:cBhvr>
                                    </p:animEffect>
                                  </p:childTnLst>
                                </p:cTn>
                              </p:par>
                              <p:par>
                                <p:cTn id="138" presetID="14" presetClass="entr" presetSubtype="10" fill="hold" grpId="0" nodeType="with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randombar(horizontal)">
                                      <p:cBhvr>
                                        <p:cTn id="140" dur="500"/>
                                        <p:tgtEl>
                                          <p:spTgt spid="41"/>
                                        </p:tgtEl>
                                      </p:cBhvr>
                                    </p:animEffect>
                                  </p:childTnLst>
                                </p:cTn>
                              </p:par>
                              <p:par>
                                <p:cTn id="141" presetID="14" presetClass="entr" presetSubtype="10" fill="hold" grpId="0" nodeType="with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randombar(horizontal)">
                                      <p:cBhvr>
                                        <p:cTn id="1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39" grpId="0" animBg="1"/>
      <p:bldP spid="40" grpId="0" animBg="1"/>
      <p:bldP spid="41"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bwMode="auto">
          <a:xfrm>
            <a:off x="1861015" y="1642290"/>
            <a:ext cx="689792" cy="2294305"/>
          </a:xfrm>
          <a:custGeom>
            <a:avLst/>
            <a:gdLst/>
            <a:ahLst/>
            <a:cxnLst/>
            <a:rect l="l" t="t" r="r" b="b"/>
            <a:pathLst>
              <a:path w="689792" h="2294305">
                <a:moveTo>
                  <a:pt x="437721" y="335982"/>
                </a:moveTo>
                <a:cubicBezTo>
                  <a:pt x="437721" y="335982"/>
                  <a:pt x="479409" y="342902"/>
                  <a:pt x="486357" y="349822"/>
                </a:cubicBezTo>
                <a:cubicBezTo>
                  <a:pt x="500253" y="349822"/>
                  <a:pt x="534992" y="356742"/>
                  <a:pt x="555836" y="377501"/>
                </a:cubicBezTo>
                <a:cubicBezTo>
                  <a:pt x="576672" y="391335"/>
                  <a:pt x="611391" y="384427"/>
                  <a:pt x="611420" y="384421"/>
                </a:cubicBezTo>
                <a:cubicBezTo>
                  <a:pt x="611420" y="384421"/>
                  <a:pt x="667003" y="405181"/>
                  <a:pt x="673951" y="412101"/>
                </a:cubicBezTo>
                <a:cubicBezTo>
                  <a:pt x="673951" y="419021"/>
                  <a:pt x="673951" y="474380"/>
                  <a:pt x="680899" y="515899"/>
                </a:cubicBezTo>
                <a:cubicBezTo>
                  <a:pt x="680899" y="515899"/>
                  <a:pt x="673951" y="654296"/>
                  <a:pt x="673951" y="744254"/>
                </a:cubicBezTo>
                <a:cubicBezTo>
                  <a:pt x="673951" y="819087"/>
                  <a:pt x="678759" y="802939"/>
                  <a:pt x="680899" y="799613"/>
                </a:cubicBezTo>
                <a:cubicBezTo>
                  <a:pt x="680899" y="813453"/>
                  <a:pt x="694795" y="931091"/>
                  <a:pt x="687847" y="944931"/>
                </a:cubicBezTo>
                <a:cubicBezTo>
                  <a:pt x="680899" y="965690"/>
                  <a:pt x="625316" y="1145607"/>
                  <a:pt x="618368" y="1159447"/>
                </a:cubicBezTo>
                <a:cubicBezTo>
                  <a:pt x="618368" y="1166365"/>
                  <a:pt x="618368" y="1214787"/>
                  <a:pt x="618368" y="1214806"/>
                </a:cubicBezTo>
                <a:cubicBezTo>
                  <a:pt x="597539" y="1235550"/>
                  <a:pt x="590586" y="1249384"/>
                  <a:pt x="590576" y="1249405"/>
                </a:cubicBezTo>
                <a:cubicBezTo>
                  <a:pt x="590576" y="1311684"/>
                  <a:pt x="583628" y="1408562"/>
                  <a:pt x="583628" y="1450081"/>
                </a:cubicBezTo>
                <a:cubicBezTo>
                  <a:pt x="590576" y="1505440"/>
                  <a:pt x="576680" y="1623078"/>
                  <a:pt x="583628" y="1685357"/>
                </a:cubicBezTo>
                <a:cubicBezTo>
                  <a:pt x="590576" y="1740716"/>
                  <a:pt x="590576" y="1982911"/>
                  <a:pt x="583628" y="2059030"/>
                </a:cubicBezTo>
                <a:cubicBezTo>
                  <a:pt x="583628" y="2121309"/>
                  <a:pt x="583628" y="2117416"/>
                  <a:pt x="583628" y="2121308"/>
                </a:cubicBezTo>
                <a:cubicBezTo>
                  <a:pt x="576687" y="2142048"/>
                  <a:pt x="583614" y="2148975"/>
                  <a:pt x="583628" y="2148988"/>
                </a:cubicBezTo>
                <a:cubicBezTo>
                  <a:pt x="583628" y="2148988"/>
                  <a:pt x="583628" y="2162828"/>
                  <a:pt x="583628" y="2183587"/>
                </a:cubicBezTo>
                <a:cubicBezTo>
                  <a:pt x="583628" y="2204334"/>
                  <a:pt x="569750" y="2204347"/>
                  <a:pt x="569732" y="2204347"/>
                </a:cubicBezTo>
                <a:cubicBezTo>
                  <a:pt x="569732" y="2204347"/>
                  <a:pt x="569732" y="2204347"/>
                  <a:pt x="590576" y="2266626"/>
                </a:cubicBezTo>
                <a:cubicBezTo>
                  <a:pt x="590576" y="2266626"/>
                  <a:pt x="590576" y="2266626"/>
                  <a:pt x="591444" y="2266626"/>
                </a:cubicBezTo>
                <a:lnTo>
                  <a:pt x="597524" y="2266626"/>
                </a:lnTo>
                <a:cubicBezTo>
                  <a:pt x="597524" y="2266626"/>
                  <a:pt x="597524" y="2266626"/>
                  <a:pt x="597524" y="2287385"/>
                </a:cubicBezTo>
                <a:cubicBezTo>
                  <a:pt x="576680" y="2294305"/>
                  <a:pt x="562784" y="2294305"/>
                  <a:pt x="521096" y="2294305"/>
                </a:cubicBezTo>
                <a:cubicBezTo>
                  <a:pt x="486373" y="2294305"/>
                  <a:pt x="458591" y="2287392"/>
                  <a:pt x="458565" y="2287385"/>
                </a:cubicBezTo>
                <a:cubicBezTo>
                  <a:pt x="458565" y="2287385"/>
                  <a:pt x="458565" y="2287385"/>
                  <a:pt x="458565" y="2266626"/>
                </a:cubicBezTo>
                <a:cubicBezTo>
                  <a:pt x="458565" y="2266626"/>
                  <a:pt x="458565" y="2266626"/>
                  <a:pt x="458565" y="2265761"/>
                </a:cubicBezTo>
                <a:lnTo>
                  <a:pt x="458565" y="2259706"/>
                </a:lnTo>
                <a:cubicBezTo>
                  <a:pt x="458565" y="2259706"/>
                  <a:pt x="458565" y="2259706"/>
                  <a:pt x="465513" y="2232026"/>
                </a:cubicBezTo>
                <a:cubicBezTo>
                  <a:pt x="465513" y="2232026"/>
                  <a:pt x="465513" y="2232026"/>
                  <a:pt x="465513" y="2231161"/>
                </a:cubicBezTo>
                <a:lnTo>
                  <a:pt x="465513" y="2225106"/>
                </a:lnTo>
                <a:cubicBezTo>
                  <a:pt x="465513" y="2225106"/>
                  <a:pt x="465513" y="2225106"/>
                  <a:pt x="464644" y="2224241"/>
                </a:cubicBezTo>
                <a:lnTo>
                  <a:pt x="458565" y="2218187"/>
                </a:lnTo>
                <a:cubicBezTo>
                  <a:pt x="458565" y="2218187"/>
                  <a:pt x="458565" y="2218187"/>
                  <a:pt x="457696" y="2218187"/>
                </a:cubicBezTo>
                <a:lnTo>
                  <a:pt x="451617" y="2218187"/>
                </a:lnTo>
                <a:cubicBezTo>
                  <a:pt x="444669" y="2211267"/>
                  <a:pt x="465513" y="2197427"/>
                  <a:pt x="451617" y="2190507"/>
                </a:cubicBezTo>
                <a:cubicBezTo>
                  <a:pt x="437721" y="2190507"/>
                  <a:pt x="430773" y="2155908"/>
                  <a:pt x="430773" y="2135148"/>
                </a:cubicBezTo>
                <a:cubicBezTo>
                  <a:pt x="430773" y="2107469"/>
                  <a:pt x="409929" y="1941392"/>
                  <a:pt x="402981" y="1872193"/>
                </a:cubicBezTo>
                <a:cubicBezTo>
                  <a:pt x="389085" y="1796075"/>
                  <a:pt x="396033" y="1650757"/>
                  <a:pt x="389085" y="1588479"/>
                </a:cubicBezTo>
                <a:cubicBezTo>
                  <a:pt x="382139" y="1533131"/>
                  <a:pt x="361302" y="1429364"/>
                  <a:pt x="361294" y="1429322"/>
                </a:cubicBezTo>
                <a:cubicBezTo>
                  <a:pt x="361294" y="1429322"/>
                  <a:pt x="340450" y="1574639"/>
                  <a:pt x="340450" y="1602318"/>
                </a:cubicBezTo>
                <a:cubicBezTo>
                  <a:pt x="340450" y="1629998"/>
                  <a:pt x="291814" y="1886033"/>
                  <a:pt x="291814" y="1920632"/>
                </a:cubicBezTo>
                <a:cubicBezTo>
                  <a:pt x="291814" y="1955232"/>
                  <a:pt x="319606" y="2135148"/>
                  <a:pt x="319606" y="2162828"/>
                </a:cubicBezTo>
                <a:cubicBezTo>
                  <a:pt x="319606" y="2183587"/>
                  <a:pt x="326554" y="2225106"/>
                  <a:pt x="326554" y="2232026"/>
                </a:cubicBezTo>
                <a:cubicBezTo>
                  <a:pt x="326554" y="2238937"/>
                  <a:pt x="333483" y="2245848"/>
                  <a:pt x="333502" y="2245866"/>
                </a:cubicBezTo>
                <a:cubicBezTo>
                  <a:pt x="333502" y="2245866"/>
                  <a:pt x="333502" y="2245866"/>
                  <a:pt x="333502" y="2266626"/>
                </a:cubicBezTo>
                <a:cubicBezTo>
                  <a:pt x="333502" y="2266626"/>
                  <a:pt x="333502" y="2266626"/>
                  <a:pt x="243178" y="2280465"/>
                </a:cubicBezTo>
                <a:cubicBezTo>
                  <a:pt x="243178" y="2280465"/>
                  <a:pt x="243178" y="2280465"/>
                  <a:pt x="243178" y="2259706"/>
                </a:cubicBezTo>
                <a:cubicBezTo>
                  <a:pt x="243178" y="2259706"/>
                  <a:pt x="180647" y="2280465"/>
                  <a:pt x="111167" y="2287385"/>
                </a:cubicBezTo>
                <a:cubicBezTo>
                  <a:pt x="41707" y="2287385"/>
                  <a:pt x="23" y="2273554"/>
                  <a:pt x="0" y="2273546"/>
                </a:cubicBezTo>
                <a:cubicBezTo>
                  <a:pt x="0" y="2273546"/>
                  <a:pt x="0" y="2273546"/>
                  <a:pt x="0" y="2272681"/>
                </a:cubicBezTo>
                <a:lnTo>
                  <a:pt x="0" y="2266626"/>
                </a:lnTo>
                <a:cubicBezTo>
                  <a:pt x="0" y="2266626"/>
                  <a:pt x="0" y="2266626"/>
                  <a:pt x="868" y="2266626"/>
                </a:cubicBezTo>
                <a:lnTo>
                  <a:pt x="6948" y="2266626"/>
                </a:lnTo>
                <a:cubicBezTo>
                  <a:pt x="6948" y="2266626"/>
                  <a:pt x="6948" y="2245866"/>
                  <a:pt x="13896" y="2245866"/>
                </a:cubicBezTo>
                <a:cubicBezTo>
                  <a:pt x="20844" y="2238946"/>
                  <a:pt x="69479" y="2245866"/>
                  <a:pt x="90323" y="2238946"/>
                </a:cubicBezTo>
                <a:cubicBezTo>
                  <a:pt x="111159" y="2232029"/>
                  <a:pt x="145879" y="2211283"/>
                  <a:pt x="145907" y="2211267"/>
                </a:cubicBezTo>
                <a:cubicBezTo>
                  <a:pt x="145907" y="2211267"/>
                  <a:pt x="145907" y="2211267"/>
                  <a:pt x="145038" y="2210402"/>
                </a:cubicBezTo>
                <a:lnTo>
                  <a:pt x="138959" y="2204347"/>
                </a:lnTo>
                <a:cubicBezTo>
                  <a:pt x="138959" y="2204347"/>
                  <a:pt x="145907" y="2197427"/>
                  <a:pt x="152855" y="2197427"/>
                </a:cubicBezTo>
                <a:cubicBezTo>
                  <a:pt x="152855" y="2190507"/>
                  <a:pt x="152855" y="2169748"/>
                  <a:pt x="145907" y="2162828"/>
                </a:cubicBezTo>
                <a:cubicBezTo>
                  <a:pt x="132011" y="2148988"/>
                  <a:pt x="166751" y="2128228"/>
                  <a:pt x="152855" y="2114389"/>
                </a:cubicBezTo>
                <a:cubicBezTo>
                  <a:pt x="145907" y="2107469"/>
                  <a:pt x="138959" y="2079789"/>
                  <a:pt x="138959" y="2045190"/>
                </a:cubicBezTo>
                <a:cubicBezTo>
                  <a:pt x="138959" y="2003671"/>
                  <a:pt x="145907" y="1713036"/>
                  <a:pt x="138959" y="1664597"/>
                </a:cubicBezTo>
                <a:cubicBezTo>
                  <a:pt x="132011" y="1616158"/>
                  <a:pt x="132011" y="1498520"/>
                  <a:pt x="125063" y="1429322"/>
                </a:cubicBezTo>
                <a:cubicBezTo>
                  <a:pt x="118116" y="1360132"/>
                  <a:pt x="111169" y="1201007"/>
                  <a:pt x="111167" y="1200966"/>
                </a:cubicBezTo>
                <a:cubicBezTo>
                  <a:pt x="111167" y="1200966"/>
                  <a:pt x="111167" y="1200966"/>
                  <a:pt x="90323" y="1194046"/>
                </a:cubicBezTo>
                <a:cubicBezTo>
                  <a:pt x="90323" y="1194046"/>
                  <a:pt x="76427" y="1194046"/>
                  <a:pt x="76427" y="1180206"/>
                </a:cubicBezTo>
                <a:cubicBezTo>
                  <a:pt x="69479" y="1166366"/>
                  <a:pt x="62531" y="1069488"/>
                  <a:pt x="69479" y="1034889"/>
                </a:cubicBezTo>
                <a:cubicBezTo>
                  <a:pt x="76427" y="1000290"/>
                  <a:pt x="55584" y="854972"/>
                  <a:pt x="62531" y="778854"/>
                </a:cubicBezTo>
                <a:cubicBezTo>
                  <a:pt x="76427" y="695815"/>
                  <a:pt x="41688" y="522819"/>
                  <a:pt x="41688" y="502059"/>
                </a:cubicBezTo>
                <a:cubicBezTo>
                  <a:pt x="48636" y="481299"/>
                  <a:pt x="55584" y="474380"/>
                  <a:pt x="55584" y="453620"/>
                </a:cubicBezTo>
                <a:cubicBezTo>
                  <a:pt x="62531" y="432860"/>
                  <a:pt x="55584" y="405181"/>
                  <a:pt x="76427" y="391341"/>
                </a:cubicBezTo>
                <a:cubicBezTo>
                  <a:pt x="83371" y="391341"/>
                  <a:pt x="97253" y="391341"/>
                  <a:pt x="97271" y="391341"/>
                </a:cubicBezTo>
                <a:cubicBezTo>
                  <a:pt x="97271" y="391341"/>
                  <a:pt x="97271" y="391341"/>
                  <a:pt x="159803" y="370581"/>
                </a:cubicBezTo>
                <a:cubicBezTo>
                  <a:pt x="159803" y="370581"/>
                  <a:pt x="173699" y="363662"/>
                  <a:pt x="180647" y="363662"/>
                </a:cubicBezTo>
                <a:cubicBezTo>
                  <a:pt x="194543" y="356742"/>
                  <a:pt x="229282" y="342902"/>
                  <a:pt x="236230" y="342902"/>
                </a:cubicBezTo>
                <a:cubicBezTo>
                  <a:pt x="250121" y="335985"/>
                  <a:pt x="257069" y="356726"/>
                  <a:pt x="257074" y="356742"/>
                </a:cubicBezTo>
                <a:cubicBezTo>
                  <a:pt x="257074" y="356742"/>
                  <a:pt x="243178" y="356742"/>
                  <a:pt x="236230" y="356742"/>
                </a:cubicBezTo>
                <a:cubicBezTo>
                  <a:pt x="236230" y="363662"/>
                  <a:pt x="264022" y="412101"/>
                  <a:pt x="277918" y="460540"/>
                </a:cubicBezTo>
                <a:cubicBezTo>
                  <a:pt x="291810" y="508963"/>
                  <a:pt x="312644" y="557386"/>
                  <a:pt x="312658" y="557418"/>
                </a:cubicBezTo>
                <a:cubicBezTo>
                  <a:pt x="312658" y="557418"/>
                  <a:pt x="333502" y="502059"/>
                  <a:pt x="333502" y="495139"/>
                </a:cubicBezTo>
                <a:cubicBezTo>
                  <a:pt x="340444" y="495139"/>
                  <a:pt x="347386" y="488231"/>
                  <a:pt x="347398" y="488219"/>
                </a:cubicBezTo>
                <a:cubicBezTo>
                  <a:pt x="347398" y="488219"/>
                  <a:pt x="347398" y="488219"/>
                  <a:pt x="345661" y="488219"/>
                </a:cubicBezTo>
                <a:lnTo>
                  <a:pt x="333502" y="488219"/>
                </a:lnTo>
                <a:cubicBezTo>
                  <a:pt x="333502" y="488219"/>
                  <a:pt x="319606" y="474380"/>
                  <a:pt x="326554" y="467460"/>
                </a:cubicBezTo>
                <a:cubicBezTo>
                  <a:pt x="326554" y="460540"/>
                  <a:pt x="347398" y="425940"/>
                  <a:pt x="354346" y="425940"/>
                </a:cubicBezTo>
                <a:cubicBezTo>
                  <a:pt x="361290" y="419024"/>
                  <a:pt x="375176" y="460499"/>
                  <a:pt x="375189" y="460540"/>
                </a:cubicBezTo>
                <a:cubicBezTo>
                  <a:pt x="375189" y="467455"/>
                  <a:pt x="368250" y="481282"/>
                  <a:pt x="368242" y="481299"/>
                </a:cubicBezTo>
                <a:cubicBezTo>
                  <a:pt x="368242" y="481299"/>
                  <a:pt x="368242" y="508979"/>
                  <a:pt x="375189" y="529738"/>
                </a:cubicBezTo>
                <a:cubicBezTo>
                  <a:pt x="375189" y="550489"/>
                  <a:pt x="375189" y="564326"/>
                  <a:pt x="375189" y="564338"/>
                </a:cubicBezTo>
                <a:cubicBezTo>
                  <a:pt x="375189" y="564338"/>
                  <a:pt x="409929" y="522819"/>
                  <a:pt x="416877" y="508979"/>
                </a:cubicBezTo>
                <a:cubicBezTo>
                  <a:pt x="423825" y="495139"/>
                  <a:pt x="458565" y="419021"/>
                  <a:pt x="458565" y="384421"/>
                </a:cubicBezTo>
                <a:cubicBezTo>
                  <a:pt x="465509" y="342926"/>
                  <a:pt x="437754" y="335990"/>
                  <a:pt x="437721" y="335982"/>
                </a:cubicBezTo>
                <a:close/>
                <a:moveTo>
                  <a:pt x="337948" y="198"/>
                </a:moveTo>
                <a:cubicBezTo>
                  <a:pt x="363221" y="1594"/>
                  <a:pt x="382444" y="10005"/>
                  <a:pt x="391237" y="14708"/>
                </a:cubicBezTo>
                <a:cubicBezTo>
                  <a:pt x="393386" y="15193"/>
                  <a:pt x="395440" y="15806"/>
                  <a:pt x="397115" y="17369"/>
                </a:cubicBezTo>
                <a:cubicBezTo>
                  <a:pt x="399547" y="15061"/>
                  <a:pt x="412661" y="4582"/>
                  <a:pt x="431367" y="10780"/>
                </a:cubicBezTo>
                <a:cubicBezTo>
                  <a:pt x="445272" y="24600"/>
                  <a:pt x="466128" y="52241"/>
                  <a:pt x="466128" y="79882"/>
                </a:cubicBezTo>
                <a:cubicBezTo>
                  <a:pt x="459176" y="107523"/>
                  <a:pt x="466128" y="121344"/>
                  <a:pt x="466128" y="121344"/>
                </a:cubicBezTo>
                <a:lnTo>
                  <a:pt x="460045" y="115297"/>
                </a:lnTo>
                <a:cubicBezTo>
                  <a:pt x="459172" y="114449"/>
                  <a:pt x="457585" y="120759"/>
                  <a:pt x="455937" y="128101"/>
                </a:cubicBezTo>
                <a:cubicBezTo>
                  <a:pt x="460991" y="129268"/>
                  <a:pt x="465039" y="139860"/>
                  <a:pt x="465039" y="150452"/>
                </a:cubicBezTo>
                <a:cubicBezTo>
                  <a:pt x="465039" y="164332"/>
                  <a:pt x="465039" y="185152"/>
                  <a:pt x="465039" y="192093"/>
                </a:cubicBezTo>
                <a:cubicBezTo>
                  <a:pt x="458087" y="199033"/>
                  <a:pt x="451135" y="205973"/>
                  <a:pt x="451135" y="205973"/>
                </a:cubicBezTo>
                <a:lnTo>
                  <a:pt x="447659" y="198165"/>
                </a:lnTo>
                <a:cubicBezTo>
                  <a:pt x="445921" y="197298"/>
                  <a:pt x="444183" y="199033"/>
                  <a:pt x="444183" y="205973"/>
                </a:cubicBezTo>
                <a:cubicBezTo>
                  <a:pt x="444183" y="212913"/>
                  <a:pt x="437230" y="233734"/>
                  <a:pt x="437230" y="247614"/>
                </a:cubicBezTo>
                <a:cubicBezTo>
                  <a:pt x="430278" y="261494"/>
                  <a:pt x="423326" y="275375"/>
                  <a:pt x="423326" y="275375"/>
                </a:cubicBezTo>
                <a:cubicBezTo>
                  <a:pt x="423306" y="275395"/>
                  <a:pt x="416374" y="282345"/>
                  <a:pt x="416374" y="303135"/>
                </a:cubicBezTo>
                <a:cubicBezTo>
                  <a:pt x="416374" y="323956"/>
                  <a:pt x="360757" y="344776"/>
                  <a:pt x="360757" y="344776"/>
                </a:cubicBezTo>
                <a:cubicBezTo>
                  <a:pt x="360720" y="344769"/>
                  <a:pt x="291235" y="330890"/>
                  <a:pt x="291235" y="310075"/>
                </a:cubicBezTo>
                <a:cubicBezTo>
                  <a:pt x="291235" y="282315"/>
                  <a:pt x="284283" y="289255"/>
                  <a:pt x="284283" y="289255"/>
                </a:cubicBezTo>
                <a:cubicBezTo>
                  <a:pt x="284274" y="289236"/>
                  <a:pt x="277326" y="275361"/>
                  <a:pt x="270379" y="254554"/>
                </a:cubicBezTo>
                <a:cubicBezTo>
                  <a:pt x="263427" y="233734"/>
                  <a:pt x="256475" y="212913"/>
                  <a:pt x="256475" y="212913"/>
                </a:cubicBezTo>
                <a:cubicBezTo>
                  <a:pt x="256461" y="212940"/>
                  <a:pt x="249523" y="226787"/>
                  <a:pt x="249523" y="219853"/>
                </a:cubicBezTo>
                <a:cubicBezTo>
                  <a:pt x="242570" y="205973"/>
                  <a:pt x="242570" y="185152"/>
                  <a:pt x="235618" y="171272"/>
                </a:cubicBezTo>
                <a:cubicBezTo>
                  <a:pt x="228666" y="157392"/>
                  <a:pt x="235618" y="143511"/>
                  <a:pt x="242570" y="143511"/>
                </a:cubicBezTo>
                <a:lnTo>
                  <a:pt x="244451" y="142712"/>
                </a:lnTo>
                <a:cubicBezTo>
                  <a:pt x="244244" y="142093"/>
                  <a:pt x="243955" y="142075"/>
                  <a:pt x="243660" y="142075"/>
                </a:cubicBezTo>
                <a:lnTo>
                  <a:pt x="231493" y="139483"/>
                </a:lnTo>
                <a:cubicBezTo>
                  <a:pt x="229755" y="142050"/>
                  <a:pt x="229761" y="128254"/>
                  <a:pt x="236707" y="128254"/>
                </a:cubicBezTo>
                <a:cubicBezTo>
                  <a:pt x="243660" y="128254"/>
                  <a:pt x="243660" y="114434"/>
                  <a:pt x="243660" y="114434"/>
                </a:cubicBezTo>
                <a:cubicBezTo>
                  <a:pt x="243647" y="114447"/>
                  <a:pt x="236701" y="121344"/>
                  <a:pt x="229755" y="121344"/>
                </a:cubicBezTo>
                <a:cubicBezTo>
                  <a:pt x="229738" y="121344"/>
                  <a:pt x="222803" y="121344"/>
                  <a:pt x="222803" y="121344"/>
                </a:cubicBezTo>
                <a:cubicBezTo>
                  <a:pt x="222818" y="121336"/>
                  <a:pt x="236707" y="114422"/>
                  <a:pt x="236707" y="93703"/>
                </a:cubicBezTo>
                <a:cubicBezTo>
                  <a:pt x="236707" y="72972"/>
                  <a:pt x="243660" y="24600"/>
                  <a:pt x="299277" y="3869"/>
                </a:cubicBezTo>
                <a:cubicBezTo>
                  <a:pt x="313181" y="414"/>
                  <a:pt x="326216" y="-450"/>
                  <a:pt x="3379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3" name="Freeform 9"/>
          <p:cNvSpPr/>
          <p:nvPr/>
        </p:nvSpPr>
        <p:spPr bwMode="auto">
          <a:xfrm>
            <a:off x="2678940" y="1642290"/>
            <a:ext cx="686881" cy="2294305"/>
          </a:xfrm>
          <a:custGeom>
            <a:avLst/>
            <a:gdLst/>
            <a:ahLst/>
            <a:cxnLst/>
            <a:rect l="l" t="t" r="r" b="b"/>
            <a:pathLst>
              <a:path w="686881" h="2294305">
                <a:moveTo>
                  <a:pt x="435874" y="335982"/>
                </a:moveTo>
                <a:cubicBezTo>
                  <a:pt x="435874" y="335982"/>
                  <a:pt x="477386" y="342902"/>
                  <a:pt x="491223" y="349822"/>
                </a:cubicBezTo>
                <a:cubicBezTo>
                  <a:pt x="498141" y="349822"/>
                  <a:pt x="539653" y="356742"/>
                  <a:pt x="553491" y="377501"/>
                </a:cubicBezTo>
                <a:cubicBezTo>
                  <a:pt x="574238" y="391336"/>
                  <a:pt x="615725" y="384427"/>
                  <a:pt x="615758" y="384421"/>
                </a:cubicBezTo>
                <a:cubicBezTo>
                  <a:pt x="615758" y="384421"/>
                  <a:pt x="664189" y="405181"/>
                  <a:pt x="671107" y="412101"/>
                </a:cubicBezTo>
                <a:cubicBezTo>
                  <a:pt x="671107" y="419021"/>
                  <a:pt x="671107" y="474380"/>
                  <a:pt x="678026" y="515899"/>
                </a:cubicBezTo>
                <a:cubicBezTo>
                  <a:pt x="678026" y="515899"/>
                  <a:pt x="671107" y="654296"/>
                  <a:pt x="671107" y="744254"/>
                </a:cubicBezTo>
                <a:cubicBezTo>
                  <a:pt x="671107" y="819075"/>
                  <a:pt x="675893" y="802944"/>
                  <a:pt x="678026" y="799613"/>
                </a:cubicBezTo>
                <a:cubicBezTo>
                  <a:pt x="678026" y="813453"/>
                  <a:pt x="691863" y="931091"/>
                  <a:pt x="684945" y="944931"/>
                </a:cubicBezTo>
                <a:cubicBezTo>
                  <a:pt x="678026" y="965690"/>
                  <a:pt x="622677" y="1145607"/>
                  <a:pt x="615758" y="1159447"/>
                </a:cubicBezTo>
                <a:cubicBezTo>
                  <a:pt x="615758" y="1166365"/>
                  <a:pt x="615758" y="1214787"/>
                  <a:pt x="615758" y="1214806"/>
                </a:cubicBezTo>
                <a:cubicBezTo>
                  <a:pt x="595017" y="1235550"/>
                  <a:pt x="588094" y="1249385"/>
                  <a:pt x="588084" y="1249405"/>
                </a:cubicBezTo>
                <a:cubicBezTo>
                  <a:pt x="588084" y="1311684"/>
                  <a:pt x="581165" y="1408562"/>
                  <a:pt x="581165" y="1450081"/>
                </a:cubicBezTo>
                <a:cubicBezTo>
                  <a:pt x="588084" y="1505440"/>
                  <a:pt x="574246" y="1623078"/>
                  <a:pt x="581165" y="1685357"/>
                </a:cubicBezTo>
                <a:cubicBezTo>
                  <a:pt x="595002" y="1740716"/>
                  <a:pt x="588084" y="1982911"/>
                  <a:pt x="581165" y="2059030"/>
                </a:cubicBezTo>
                <a:cubicBezTo>
                  <a:pt x="581165" y="2121309"/>
                  <a:pt x="581165" y="2117416"/>
                  <a:pt x="581165" y="2121308"/>
                </a:cubicBezTo>
                <a:cubicBezTo>
                  <a:pt x="581165" y="2142040"/>
                  <a:pt x="581165" y="2148969"/>
                  <a:pt x="581165" y="2148988"/>
                </a:cubicBezTo>
                <a:cubicBezTo>
                  <a:pt x="581165" y="2148988"/>
                  <a:pt x="588084" y="2162828"/>
                  <a:pt x="581165" y="2183587"/>
                </a:cubicBezTo>
                <a:cubicBezTo>
                  <a:pt x="581165" y="2204311"/>
                  <a:pt x="574270" y="2204347"/>
                  <a:pt x="574246" y="2204347"/>
                </a:cubicBezTo>
                <a:cubicBezTo>
                  <a:pt x="574246" y="2204347"/>
                  <a:pt x="574246" y="2204347"/>
                  <a:pt x="588084" y="2266626"/>
                </a:cubicBezTo>
                <a:cubicBezTo>
                  <a:pt x="588084" y="2266626"/>
                  <a:pt x="588084" y="2266626"/>
                  <a:pt x="588948" y="2266626"/>
                </a:cubicBezTo>
                <a:lnTo>
                  <a:pt x="595002" y="2266626"/>
                </a:lnTo>
                <a:cubicBezTo>
                  <a:pt x="595002" y="2266626"/>
                  <a:pt x="595002" y="2266626"/>
                  <a:pt x="595002" y="2287385"/>
                </a:cubicBezTo>
                <a:cubicBezTo>
                  <a:pt x="574246" y="2294305"/>
                  <a:pt x="560409" y="2294305"/>
                  <a:pt x="525816" y="2294305"/>
                </a:cubicBezTo>
                <a:cubicBezTo>
                  <a:pt x="484328" y="2294305"/>
                  <a:pt x="456662" y="2287393"/>
                  <a:pt x="456630" y="2287385"/>
                </a:cubicBezTo>
                <a:cubicBezTo>
                  <a:pt x="456630" y="2287385"/>
                  <a:pt x="456630" y="2287385"/>
                  <a:pt x="456630" y="2266626"/>
                </a:cubicBezTo>
                <a:cubicBezTo>
                  <a:pt x="456630" y="2266626"/>
                  <a:pt x="456630" y="2266626"/>
                  <a:pt x="457494" y="2265761"/>
                </a:cubicBezTo>
                <a:lnTo>
                  <a:pt x="463548" y="2259706"/>
                </a:lnTo>
                <a:cubicBezTo>
                  <a:pt x="463548" y="2259706"/>
                  <a:pt x="463548" y="2259706"/>
                  <a:pt x="463548" y="2232026"/>
                </a:cubicBezTo>
                <a:cubicBezTo>
                  <a:pt x="463548" y="2232026"/>
                  <a:pt x="463548" y="2232026"/>
                  <a:pt x="463548" y="2231161"/>
                </a:cubicBezTo>
                <a:lnTo>
                  <a:pt x="463548" y="2225106"/>
                </a:lnTo>
                <a:cubicBezTo>
                  <a:pt x="463548" y="2225106"/>
                  <a:pt x="463548" y="2225106"/>
                  <a:pt x="462684" y="2224241"/>
                </a:cubicBezTo>
                <a:lnTo>
                  <a:pt x="456630" y="2218187"/>
                </a:lnTo>
                <a:cubicBezTo>
                  <a:pt x="456630" y="2218187"/>
                  <a:pt x="456630" y="2218187"/>
                  <a:pt x="455765" y="2218187"/>
                </a:cubicBezTo>
                <a:lnTo>
                  <a:pt x="449711" y="2218187"/>
                </a:lnTo>
                <a:cubicBezTo>
                  <a:pt x="449711" y="2211267"/>
                  <a:pt x="463548" y="2197427"/>
                  <a:pt x="449711" y="2190507"/>
                </a:cubicBezTo>
                <a:cubicBezTo>
                  <a:pt x="435874" y="2190507"/>
                  <a:pt x="428955" y="2155908"/>
                  <a:pt x="428955" y="2135148"/>
                </a:cubicBezTo>
                <a:cubicBezTo>
                  <a:pt x="428955" y="2107469"/>
                  <a:pt x="408199" y="1941392"/>
                  <a:pt x="401281" y="1872193"/>
                </a:cubicBezTo>
                <a:cubicBezTo>
                  <a:pt x="387443" y="1796075"/>
                  <a:pt x="394362" y="1650757"/>
                  <a:pt x="387443" y="1588479"/>
                </a:cubicBezTo>
                <a:cubicBezTo>
                  <a:pt x="380526" y="1533130"/>
                  <a:pt x="366693" y="1429361"/>
                  <a:pt x="366688" y="1429322"/>
                </a:cubicBezTo>
                <a:cubicBezTo>
                  <a:pt x="366688" y="1429322"/>
                  <a:pt x="339013" y="1574639"/>
                  <a:pt x="339013" y="1602318"/>
                </a:cubicBezTo>
                <a:cubicBezTo>
                  <a:pt x="339013" y="1629998"/>
                  <a:pt x="290583" y="1886033"/>
                  <a:pt x="290583" y="1920632"/>
                </a:cubicBezTo>
                <a:cubicBezTo>
                  <a:pt x="290583" y="1955232"/>
                  <a:pt x="318257" y="2135148"/>
                  <a:pt x="325176" y="2162828"/>
                </a:cubicBezTo>
                <a:cubicBezTo>
                  <a:pt x="325176" y="2183587"/>
                  <a:pt x="325176" y="2225106"/>
                  <a:pt x="325176" y="2232026"/>
                </a:cubicBezTo>
                <a:cubicBezTo>
                  <a:pt x="325176" y="2238938"/>
                  <a:pt x="332077" y="2245849"/>
                  <a:pt x="332094" y="2245866"/>
                </a:cubicBezTo>
                <a:cubicBezTo>
                  <a:pt x="332094" y="2245866"/>
                  <a:pt x="332094" y="2245866"/>
                  <a:pt x="332094" y="2266626"/>
                </a:cubicBezTo>
                <a:cubicBezTo>
                  <a:pt x="332094" y="2266626"/>
                  <a:pt x="332094" y="2266626"/>
                  <a:pt x="249071" y="2280465"/>
                </a:cubicBezTo>
                <a:cubicBezTo>
                  <a:pt x="249071" y="2280465"/>
                  <a:pt x="249071" y="2280465"/>
                  <a:pt x="249071" y="2259706"/>
                </a:cubicBezTo>
                <a:cubicBezTo>
                  <a:pt x="249071" y="2259706"/>
                  <a:pt x="179884" y="2280465"/>
                  <a:pt x="110698" y="2287385"/>
                </a:cubicBezTo>
                <a:cubicBezTo>
                  <a:pt x="41531" y="2287385"/>
                  <a:pt x="23" y="2273554"/>
                  <a:pt x="0" y="2273546"/>
                </a:cubicBezTo>
                <a:cubicBezTo>
                  <a:pt x="0" y="2273546"/>
                  <a:pt x="0" y="2273546"/>
                  <a:pt x="0" y="2272681"/>
                </a:cubicBezTo>
                <a:lnTo>
                  <a:pt x="0" y="2266626"/>
                </a:lnTo>
                <a:cubicBezTo>
                  <a:pt x="0" y="2266626"/>
                  <a:pt x="0" y="2266626"/>
                  <a:pt x="865" y="2266626"/>
                </a:cubicBezTo>
                <a:lnTo>
                  <a:pt x="6919" y="2266626"/>
                </a:lnTo>
                <a:cubicBezTo>
                  <a:pt x="6919" y="2266626"/>
                  <a:pt x="6919" y="2245866"/>
                  <a:pt x="13837" y="2245866"/>
                </a:cubicBezTo>
                <a:cubicBezTo>
                  <a:pt x="27674" y="2238946"/>
                  <a:pt x="69186" y="2245866"/>
                  <a:pt x="96861" y="2238946"/>
                </a:cubicBezTo>
                <a:cubicBezTo>
                  <a:pt x="117608" y="2232029"/>
                  <a:pt x="145267" y="2211285"/>
                  <a:pt x="145291" y="2211267"/>
                </a:cubicBezTo>
                <a:cubicBezTo>
                  <a:pt x="145291" y="2211267"/>
                  <a:pt x="145291" y="2211267"/>
                  <a:pt x="144426" y="2210402"/>
                </a:cubicBezTo>
                <a:lnTo>
                  <a:pt x="138372" y="2204347"/>
                </a:lnTo>
                <a:cubicBezTo>
                  <a:pt x="138372" y="2204347"/>
                  <a:pt x="145291" y="2197427"/>
                  <a:pt x="152210" y="2197427"/>
                </a:cubicBezTo>
                <a:cubicBezTo>
                  <a:pt x="159128" y="2190507"/>
                  <a:pt x="152210" y="2169748"/>
                  <a:pt x="145291" y="2162828"/>
                </a:cubicBezTo>
                <a:cubicBezTo>
                  <a:pt x="138372" y="2148988"/>
                  <a:pt x="166047" y="2128228"/>
                  <a:pt x="152210" y="2114389"/>
                </a:cubicBezTo>
                <a:cubicBezTo>
                  <a:pt x="145291" y="2107469"/>
                  <a:pt x="138372" y="2079789"/>
                  <a:pt x="138372" y="2045190"/>
                </a:cubicBezTo>
                <a:cubicBezTo>
                  <a:pt x="138372" y="2003671"/>
                  <a:pt x="145291" y="1713036"/>
                  <a:pt x="138372" y="1664597"/>
                </a:cubicBezTo>
                <a:cubicBezTo>
                  <a:pt x="131454" y="1616158"/>
                  <a:pt x="131454" y="1498520"/>
                  <a:pt x="124535" y="1429322"/>
                </a:cubicBezTo>
                <a:cubicBezTo>
                  <a:pt x="117618" y="1360132"/>
                  <a:pt x="110700" y="1201009"/>
                  <a:pt x="110698" y="1200966"/>
                </a:cubicBezTo>
                <a:cubicBezTo>
                  <a:pt x="110698" y="1200966"/>
                  <a:pt x="110698" y="1200966"/>
                  <a:pt x="89942" y="1194046"/>
                </a:cubicBezTo>
                <a:cubicBezTo>
                  <a:pt x="89942" y="1194046"/>
                  <a:pt x="76105" y="1194046"/>
                  <a:pt x="76105" y="1180206"/>
                </a:cubicBezTo>
                <a:cubicBezTo>
                  <a:pt x="69186" y="1166366"/>
                  <a:pt x="62268" y="1069488"/>
                  <a:pt x="69186" y="1034889"/>
                </a:cubicBezTo>
                <a:cubicBezTo>
                  <a:pt x="76105" y="1000290"/>
                  <a:pt x="55349" y="854972"/>
                  <a:pt x="69186" y="778854"/>
                </a:cubicBezTo>
                <a:cubicBezTo>
                  <a:pt x="76105" y="695815"/>
                  <a:pt x="41512" y="522819"/>
                  <a:pt x="48430" y="502059"/>
                </a:cubicBezTo>
                <a:cubicBezTo>
                  <a:pt x="48430" y="481299"/>
                  <a:pt x="55349" y="474380"/>
                  <a:pt x="62268" y="453620"/>
                </a:cubicBezTo>
                <a:cubicBezTo>
                  <a:pt x="62268" y="432860"/>
                  <a:pt x="62268" y="405181"/>
                  <a:pt x="76105" y="391341"/>
                </a:cubicBezTo>
                <a:cubicBezTo>
                  <a:pt x="83019" y="391341"/>
                  <a:pt x="96845" y="391341"/>
                  <a:pt x="96861" y="391341"/>
                </a:cubicBezTo>
                <a:cubicBezTo>
                  <a:pt x="96861" y="391341"/>
                  <a:pt x="96861" y="391341"/>
                  <a:pt x="166047" y="370581"/>
                </a:cubicBezTo>
                <a:cubicBezTo>
                  <a:pt x="166047" y="370581"/>
                  <a:pt x="172966" y="363662"/>
                  <a:pt x="186803" y="363662"/>
                </a:cubicBezTo>
                <a:cubicBezTo>
                  <a:pt x="193722" y="356742"/>
                  <a:pt x="228315" y="342902"/>
                  <a:pt x="242152" y="342902"/>
                </a:cubicBezTo>
                <a:cubicBezTo>
                  <a:pt x="249066" y="335987"/>
                  <a:pt x="255980" y="356712"/>
                  <a:pt x="255989" y="356742"/>
                </a:cubicBezTo>
                <a:cubicBezTo>
                  <a:pt x="255989" y="356742"/>
                  <a:pt x="242175" y="356742"/>
                  <a:pt x="242152" y="356742"/>
                </a:cubicBezTo>
                <a:cubicBezTo>
                  <a:pt x="235234" y="363662"/>
                  <a:pt x="262908" y="412101"/>
                  <a:pt x="276745" y="460540"/>
                </a:cubicBezTo>
                <a:cubicBezTo>
                  <a:pt x="290578" y="508961"/>
                  <a:pt x="311323" y="557383"/>
                  <a:pt x="311338" y="557418"/>
                </a:cubicBezTo>
                <a:cubicBezTo>
                  <a:pt x="311338" y="557418"/>
                  <a:pt x="332094" y="502059"/>
                  <a:pt x="339013" y="495139"/>
                </a:cubicBezTo>
                <a:cubicBezTo>
                  <a:pt x="339013" y="495139"/>
                  <a:pt x="352827" y="488231"/>
                  <a:pt x="352850" y="488219"/>
                </a:cubicBezTo>
                <a:cubicBezTo>
                  <a:pt x="352850" y="488219"/>
                  <a:pt x="352850" y="488219"/>
                  <a:pt x="332094" y="488219"/>
                </a:cubicBezTo>
                <a:cubicBezTo>
                  <a:pt x="332094" y="488219"/>
                  <a:pt x="325176" y="474380"/>
                  <a:pt x="325176" y="467460"/>
                </a:cubicBezTo>
                <a:cubicBezTo>
                  <a:pt x="325176" y="460540"/>
                  <a:pt x="345932" y="425940"/>
                  <a:pt x="352850" y="425940"/>
                </a:cubicBezTo>
                <a:cubicBezTo>
                  <a:pt x="359765" y="419024"/>
                  <a:pt x="380503" y="460497"/>
                  <a:pt x="380525" y="460540"/>
                </a:cubicBezTo>
                <a:cubicBezTo>
                  <a:pt x="380525" y="467456"/>
                  <a:pt x="366703" y="481284"/>
                  <a:pt x="366688" y="481299"/>
                </a:cubicBezTo>
                <a:cubicBezTo>
                  <a:pt x="366688" y="481299"/>
                  <a:pt x="373606" y="508979"/>
                  <a:pt x="373606" y="529738"/>
                </a:cubicBezTo>
                <a:cubicBezTo>
                  <a:pt x="373606" y="550488"/>
                  <a:pt x="380518" y="564325"/>
                  <a:pt x="380525" y="564338"/>
                </a:cubicBezTo>
                <a:cubicBezTo>
                  <a:pt x="380525" y="564338"/>
                  <a:pt x="408199" y="522819"/>
                  <a:pt x="415118" y="508979"/>
                </a:cubicBezTo>
                <a:cubicBezTo>
                  <a:pt x="422037" y="495139"/>
                  <a:pt x="456630" y="419021"/>
                  <a:pt x="463548" y="384421"/>
                </a:cubicBezTo>
                <a:cubicBezTo>
                  <a:pt x="463548" y="342921"/>
                  <a:pt x="435899" y="335988"/>
                  <a:pt x="435874" y="335982"/>
                </a:cubicBezTo>
                <a:close/>
                <a:moveTo>
                  <a:pt x="337948" y="198"/>
                </a:moveTo>
                <a:cubicBezTo>
                  <a:pt x="363174" y="1591"/>
                  <a:pt x="382373" y="9973"/>
                  <a:pt x="391189" y="14681"/>
                </a:cubicBezTo>
                <a:cubicBezTo>
                  <a:pt x="393415" y="15113"/>
                  <a:pt x="395535" y="15727"/>
                  <a:pt x="397298" y="17253"/>
                </a:cubicBezTo>
                <a:cubicBezTo>
                  <a:pt x="400070" y="14651"/>
                  <a:pt x="413032" y="4705"/>
                  <a:pt x="431367" y="10780"/>
                </a:cubicBezTo>
                <a:cubicBezTo>
                  <a:pt x="452224" y="24600"/>
                  <a:pt x="466128" y="52241"/>
                  <a:pt x="466128" y="79882"/>
                </a:cubicBezTo>
                <a:cubicBezTo>
                  <a:pt x="459176" y="107523"/>
                  <a:pt x="466128" y="121344"/>
                  <a:pt x="466128" y="121344"/>
                </a:cubicBezTo>
                <a:lnTo>
                  <a:pt x="460045" y="115297"/>
                </a:lnTo>
                <a:cubicBezTo>
                  <a:pt x="459171" y="114454"/>
                  <a:pt x="456916" y="123419"/>
                  <a:pt x="455017" y="132418"/>
                </a:cubicBezTo>
                <a:cubicBezTo>
                  <a:pt x="456113" y="131603"/>
                  <a:pt x="457100" y="130617"/>
                  <a:pt x="458088" y="129631"/>
                </a:cubicBezTo>
                <a:cubicBezTo>
                  <a:pt x="461129" y="129631"/>
                  <a:pt x="465040" y="140041"/>
                  <a:pt x="465040" y="150452"/>
                </a:cubicBezTo>
                <a:cubicBezTo>
                  <a:pt x="465040" y="164332"/>
                  <a:pt x="465040" y="185152"/>
                  <a:pt x="465040" y="192093"/>
                </a:cubicBezTo>
                <a:cubicBezTo>
                  <a:pt x="458088" y="199033"/>
                  <a:pt x="451136" y="205973"/>
                  <a:pt x="451136" y="205973"/>
                </a:cubicBezTo>
                <a:lnTo>
                  <a:pt x="447660" y="198165"/>
                </a:lnTo>
                <a:cubicBezTo>
                  <a:pt x="445922" y="197298"/>
                  <a:pt x="444184" y="199033"/>
                  <a:pt x="444184" y="205973"/>
                </a:cubicBezTo>
                <a:cubicBezTo>
                  <a:pt x="444184" y="212913"/>
                  <a:pt x="437231" y="233734"/>
                  <a:pt x="437231" y="247614"/>
                </a:cubicBezTo>
                <a:cubicBezTo>
                  <a:pt x="430279" y="261494"/>
                  <a:pt x="423327" y="275375"/>
                  <a:pt x="423327" y="275375"/>
                </a:cubicBezTo>
                <a:cubicBezTo>
                  <a:pt x="423306" y="275395"/>
                  <a:pt x="416375" y="282346"/>
                  <a:pt x="416375" y="303135"/>
                </a:cubicBezTo>
                <a:cubicBezTo>
                  <a:pt x="416375" y="323956"/>
                  <a:pt x="360758" y="344776"/>
                  <a:pt x="360758" y="344776"/>
                </a:cubicBezTo>
                <a:cubicBezTo>
                  <a:pt x="360715" y="344768"/>
                  <a:pt x="291236" y="330890"/>
                  <a:pt x="291236" y="310075"/>
                </a:cubicBezTo>
                <a:cubicBezTo>
                  <a:pt x="291236" y="296195"/>
                  <a:pt x="291236" y="290990"/>
                  <a:pt x="291236" y="289255"/>
                </a:cubicBezTo>
                <a:cubicBezTo>
                  <a:pt x="291221" y="289239"/>
                  <a:pt x="277328" y="275363"/>
                  <a:pt x="270380" y="254554"/>
                </a:cubicBezTo>
                <a:cubicBezTo>
                  <a:pt x="263428" y="233734"/>
                  <a:pt x="263428" y="212913"/>
                  <a:pt x="263428" y="212913"/>
                </a:cubicBezTo>
                <a:cubicBezTo>
                  <a:pt x="263414" y="212942"/>
                  <a:pt x="256468" y="226786"/>
                  <a:pt x="249524" y="219853"/>
                </a:cubicBezTo>
                <a:cubicBezTo>
                  <a:pt x="242571" y="205973"/>
                  <a:pt x="242571" y="185152"/>
                  <a:pt x="235619" y="171272"/>
                </a:cubicBezTo>
                <a:cubicBezTo>
                  <a:pt x="228667" y="157392"/>
                  <a:pt x="235619" y="143511"/>
                  <a:pt x="242571" y="143511"/>
                </a:cubicBezTo>
                <a:lnTo>
                  <a:pt x="244562" y="142802"/>
                </a:lnTo>
                <a:cubicBezTo>
                  <a:pt x="244335" y="142100"/>
                  <a:pt x="244001" y="142075"/>
                  <a:pt x="243660" y="142075"/>
                </a:cubicBezTo>
                <a:cubicBezTo>
                  <a:pt x="236707" y="135164"/>
                  <a:pt x="229755" y="142075"/>
                  <a:pt x="229755" y="142075"/>
                </a:cubicBezTo>
                <a:cubicBezTo>
                  <a:pt x="229755" y="142038"/>
                  <a:pt x="229764" y="128254"/>
                  <a:pt x="236707" y="128254"/>
                </a:cubicBezTo>
                <a:cubicBezTo>
                  <a:pt x="243660" y="128254"/>
                  <a:pt x="243660" y="114434"/>
                  <a:pt x="243660" y="114434"/>
                </a:cubicBezTo>
                <a:cubicBezTo>
                  <a:pt x="243647" y="114447"/>
                  <a:pt x="236701" y="121344"/>
                  <a:pt x="229755" y="121344"/>
                </a:cubicBezTo>
                <a:cubicBezTo>
                  <a:pt x="229730" y="121344"/>
                  <a:pt x="222803" y="121344"/>
                  <a:pt x="222803" y="121344"/>
                </a:cubicBezTo>
                <a:cubicBezTo>
                  <a:pt x="222831" y="121330"/>
                  <a:pt x="236707" y="114412"/>
                  <a:pt x="236707" y="93703"/>
                </a:cubicBezTo>
                <a:cubicBezTo>
                  <a:pt x="236707" y="72972"/>
                  <a:pt x="243660" y="24600"/>
                  <a:pt x="299277" y="3869"/>
                </a:cubicBezTo>
                <a:cubicBezTo>
                  <a:pt x="313181" y="414"/>
                  <a:pt x="326216" y="-450"/>
                  <a:pt x="3379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4" name="Freeform 12"/>
          <p:cNvSpPr/>
          <p:nvPr/>
        </p:nvSpPr>
        <p:spPr bwMode="auto">
          <a:xfrm>
            <a:off x="3496861" y="1642290"/>
            <a:ext cx="695136" cy="2294305"/>
          </a:xfrm>
          <a:custGeom>
            <a:avLst/>
            <a:gdLst/>
            <a:ahLst/>
            <a:cxnLst/>
            <a:rect l="l" t="t" r="r" b="b"/>
            <a:pathLst>
              <a:path w="695136" h="2294305">
                <a:moveTo>
                  <a:pt x="443981" y="335982"/>
                </a:moveTo>
                <a:cubicBezTo>
                  <a:pt x="443981" y="335982"/>
                  <a:pt x="478667" y="342902"/>
                  <a:pt x="492542" y="349822"/>
                </a:cubicBezTo>
                <a:cubicBezTo>
                  <a:pt x="499479" y="349822"/>
                  <a:pt x="541102" y="356742"/>
                  <a:pt x="561914" y="377501"/>
                </a:cubicBezTo>
                <a:cubicBezTo>
                  <a:pt x="575781" y="391334"/>
                  <a:pt x="617369" y="384428"/>
                  <a:pt x="617412" y="384421"/>
                </a:cubicBezTo>
                <a:cubicBezTo>
                  <a:pt x="617412" y="384421"/>
                  <a:pt x="665972" y="405181"/>
                  <a:pt x="672909" y="412101"/>
                </a:cubicBezTo>
                <a:cubicBezTo>
                  <a:pt x="679847" y="419021"/>
                  <a:pt x="672909" y="474380"/>
                  <a:pt x="679847" y="515899"/>
                </a:cubicBezTo>
                <a:cubicBezTo>
                  <a:pt x="679847" y="515899"/>
                  <a:pt x="679847" y="654296"/>
                  <a:pt x="679847" y="744254"/>
                </a:cubicBezTo>
                <a:cubicBezTo>
                  <a:pt x="679847" y="778235"/>
                  <a:pt x="679847" y="793455"/>
                  <a:pt x="679847" y="799613"/>
                </a:cubicBezTo>
                <a:cubicBezTo>
                  <a:pt x="679847" y="813453"/>
                  <a:pt x="700658" y="931091"/>
                  <a:pt x="693721" y="944931"/>
                </a:cubicBezTo>
                <a:cubicBezTo>
                  <a:pt x="686784" y="965690"/>
                  <a:pt x="624349" y="1145607"/>
                  <a:pt x="624349" y="1159447"/>
                </a:cubicBezTo>
                <a:cubicBezTo>
                  <a:pt x="617412" y="1166366"/>
                  <a:pt x="624349" y="1214806"/>
                  <a:pt x="617412" y="1214806"/>
                </a:cubicBezTo>
                <a:cubicBezTo>
                  <a:pt x="596615" y="1235550"/>
                  <a:pt x="589673" y="1249384"/>
                  <a:pt x="589663" y="1249405"/>
                </a:cubicBezTo>
                <a:cubicBezTo>
                  <a:pt x="596600" y="1311684"/>
                  <a:pt x="582726" y="1408562"/>
                  <a:pt x="589663" y="1450081"/>
                </a:cubicBezTo>
                <a:cubicBezTo>
                  <a:pt x="589663" y="1505440"/>
                  <a:pt x="575788" y="1623078"/>
                  <a:pt x="582726" y="1685357"/>
                </a:cubicBezTo>
                <a:cubicBezTo>
                  <a:pt x="596600" y="1740716"/>
                  <a:pt x="589663" y="1982911"/>
                  <a:pt x="589663" y="2059030"/>
                </a:cubicBezTo>
                <a:cubicBezTo>
                  <a:pt x="584460" y="2121309"/>
                  <a:pt x="587061" y="2117416"/>
                  <a:pt x="582726" y="2121308"/>
                </a:cubicBezTo>
                <a:cubicBezTo>
                  <a:pt x="582726" y="2142040"/>
                  <a:pt x="582726" y="2148969"/>
                  <a:pt x="582726" y="2148988"/>
                </a:cubicBezTo>
                <a:cubicBezTo>
                  <a:pt x="582726" y="2148988"/>
                  <a:pt x="589663" y="2162828"/>
                  <a:pt x="589663" y="2183587"/>
                </a:cubicBezTo>
                <a:cubicBezTo>
                  <a:pt x="582733" y="2204326"/>
                  <a:pt x="575802" y="2204347"/>
                  <a:pt x="575788" y="2204347"/>
                </a:cubicBezTo>
                <a:cubicBezTo>
                  <a:pt x="575788" y="2204347"/>
                  <a:pt x="575788" y="2204347"/>
                  <a:pt x="589663" y="2266626"/>
                </a:cubicBezTo>
                <a:cubicBezTo>
                  <a:pt x="589663" y="2266626"/>
                  <a:pt x="589663" y="2266626"/>
                  <a:pt x="590530" y="2266626"/>
                </a:cubicBezTo>
                <a:lnTo>
                  <a:pt x="596600" y="2266626"/>
                </a:lnTo>
                <a:cubicBezTo>
                  <a:pt x="596600" y="2266626"/>
                  <a:pt x="596600" y="2266626"/>
                  <a:pt x="596600" y="2287385"/>
                </a:cubicBezTo>
                <a:cubicBezTo>
                  <a:pt x="575788" y="2294305"/>
                  <a:pt x="561914" y="2294305"/>
                  <a:pt x="527228" y="2294305"/>
                </a:cubicBezTo>
                <a:cubicBezTo>
                  <a:pt x="485624" y="2294305"/>
                  <a:pt x="457881" y="2287392"/>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3926" y="2224241"/>
                </a:cubicBezTo>
                <a:lnTo>
                  <a:pt x="457856" y="2218187"/>
                </a:lnTo>
                <a:cubicBezTo>
                  <a:pt x="457856" y="2218187"/>
                  <a:pt x="457856" y="2218187"/>
                  <a:pt x="456989" y="2218187"/>
                </a:cubicBezTo>
                <a:lnTo>
                  <a:pt x="450919" y="2218187"/>
                </a:lnTo>
                <a:cubicBezTo>
                  <a:pt x="450919" y="2211267"/>
                  <a:pt x="471730" y="2197427"/>
                  <a:pt x="457856" y="2190507"/>
                </a:cubicBezTo>
                <a:cubicBezTo>
                  <a:pt x="443981" y="2190507"/>
                  <a:pt x="437044" y="2155908"/>
                  <a:pt x="437044" y="2135148"/>
                </a:cubicBezTo>
                <a:cubicBezTo>
                  <a:pt x="437044" y="2107469"/>
                  <a:pt x="416233" y="1941392"/>
                  <a:pt x="402358" y="1872193"/>
                </a:cubicBezTo>
                <a:cubicBezTo>
                  <a:pt x="388484" y="1796075"/>
                  <a:pt x="402358" y="1650757"/>
                  <a:pt x="388484" y="1588479"/>
                </a:cubicBezTo>
                <a:cubicBezTo>
                  <a:pt x="381548" y="1533131"/>
                  <a:pt x="367678" y="1429363"/>
                  <a:pt x="367672" y="1429322"/>
                </a:cubicBezTo>
                <a:cubicBezTo>
                  <a:pt x="367672" y="1429322"/>
                  <a:pt x="339923" y="1574639"/>
                  <a:pt x="339923" y="1602318"/>
                </a:cubicBezTo>
                <a:cubicBezTo>
                  <a:pt x="339923" y="1629998"/>
                  <a:pt x="291363" y="1886033"/>
                  <a:pt x="291363" y="1920632"/>
                </a:cubicBezTo>
                <a:cubicBezTo>
                  <a:pt x="291363" y="1955232"/>
                  <a:pt x="319112" y="2135148"/>
                  <a:pt x="326049" y="2162828"/>
                </a:cubicBezTo>
                <a:cubicBezTo>
                  <a:pt x="326049" y="2183587"/>
                  <a:pt x="326049" y="2225106"/>
                  <a:pt x="326049" y="2232026"/>
                </a:cubicBezTo>
                <a:cubicBezTo>
                  <a:pt x="326049" y="2238937"/>
                  <a:pt x="332968" y="2245848"/>
                  <a:pt x="332986" y="2245866"/>
                </a:cubicBezTo>
                <a:cubicBezTo>
                  <a:pt x="332986" y="2245866"/>
                  <a:pt x="332986" y="2245866"/>
                  <a:pt x="332986" y="2266626"/>
                </a:cubicBezTo>
                <a:cubicBezTo>
                  <a:pt x="332986" y="2266626"/>
                  <a:pt x="332986" y="2266626"/>
                  <a:pt x="249740" y="2280465"/>
                </a:cubicBezTo>
                <a:cubicBezTo>
                  <a:pt x="249740" y="2280465"/>
                  <a:pt x="249740" y="2280465"/>
                  <a:pt x="249740" y="2259706"/>
                </a:cubicBezTo>
                <a:cubicBezTo>
                  <a:pt x="249740" y="2259706"/>
                  <a:pt x="180367" y="2280465"/>
                  <a:pt x="110995" y="2287385"/>
                </a:cubicBezTo>
                <a:cubicBezTo>
                  <a:pt x="48584" y="2287385"/>
                  <a:pt x="37" y="2273556"/>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13874" y="2245866"/>
                </a:cubicBezTo>
                <a:cubicBezTo>
                  <a:pt x="27749" y="2238946"/>
                  <a:pt x="76309" y="2245866"/>
                  <a:pt x="97121" y="2238946"/>
                </a:cubicBezTo>
                <a:cubicBezTo>
                  <a:pt x="117922" y="2232030"/>
                  <a:pt x="145654" y="2211287"/>
                  <a:pt x="145681" y="2211267"/>
                </a:cubicBezTo>
                <a:cubicBezTo>
                  <a:pt x="145681" y="2211267"/>
                  <a:pt x="145681" y="2211267"/>
                  <a:pt x="144814" y="2210402"/>
                </a:cubicBezTo>
                <a:lnTo>
                  <a:pt x="138744" y="2204347"/>
                </a:lnTo>
                <a:cubicBezTo>
                  <a:pt x="138744" y="2204347"/>
                  <a:pt x="145681" y="2197427"/>
                  <a:pt x="152618" y="2197427"/>
                </a:cubicBezTo>
                <a:cubicBezTo>
                  <a:pt x="159556" y="2190507"/>
                  <a:pt x="152618" y="2169748"/>
                  <a:pt x="145681" y="2162828"/>
                </a:cubicBezTo>
                <a:cubicBezTo>
                  <a:pt x="138744" y="2148988"/>
                  <a:pt x="166493" y="2128228"/>
                  <a:pt x="159556" y="2114389"/>
                </a:cubicBezTo>
                <a:cubicBezTo>
                  <a:pt x="145681" y="2107469"/>
                  <a:pt x="138744" y="2079789"/>
                  <a:pt x="138744" y="2045190"/>
                </a:cubicBezTo>
                <a:cubicBezTo>
                  <a:pt x="145681" y="2003671"/>
                  <a:pt x="145681" y="1713036"/>
                  <a:pt x="138744" y="1664597"/>
                </a:cubicBezTo>
                <a:cubicBezTo>
                  <a:pt x="131807" y="1616158"/>
                  <a:pt x="138744" y="1498520"/>
                  <a:pt x="124870" y="1429322"/>
                </a:cubicBezTo>
                <a:cubicBezTo>
                  <a:pt x="117933" y="1360132"/>
                  <a:pt x="110997" y="1201008"/>
                  <a:pt x="110995" y="1200966"/>
                </a:cubicBezTo>
                <a:cubicBezTo>
                  <a:pt x="110995" y="1200966"/>
                  <a:pt x="110995" y="1200966"/>
                  <a:pt x="90184" y="1194046"/>
                </a:cubicBezTo>
                <a:cubicBezTo>
                  <a:pt x="90184" y="1194046"/>
                  <a:pt x="83246" y="1194046"/>
                  <a:pt x="76309" y="1180206"/>
                </a:cubicBezTo>
                <a:cubicBezTo>
                  <a:pt x="69372" y="1166366"/>
                  <a:pt x="69372" y="1069488"/>
                  <a:pt x="69372" y="1034889"/>
                </a:cubicBezTo>
                <a:cubicBezTo>
                  <a:pt x="76309" y="1000290"/>
                  <a:pt x="62435" y="854972"/>
                  <a:pt x="69372" y="778854"/>
                </a:cubicBezTo>
                <a:cubicBezTo>
                  <a:pt x="76309" y="695815"/>
                  <a:pt x="41623" y="522819"/>
                  <a:pt x="48560" y="502059"/>
                </a:cubicBezTo>
                <a:cubicBezTo>
                  <a:pt x="48560" y="481299"/>
                  <a:pt x="62435" y="474380"/>
                  <a:pt x="62435" y="453620"/>
                </a:cubicBezTo>
                <a:cubicBezTo>
                  <a:pt x="62435" y="432860"/>
                  <a:pt x="62435" y="405181"/>
                  <a:pt x="76309" y="391341"/>
                </a:cubicBezTo>
                <a:cubicBezTo>
                  <a:pt x="83240" y="391341"/>
                  <a:pt x="97097" y="391341"/>
                  <a:pt x="97121" y="391341"/>
                </a:cubicBezTo>
                <a:cubicBezTo>
                  <a:pt x="97121" y="391341"/>
                  <a:pt x="97121" y="391341"/>
                  <a:pt x="166493" y="370581"/>
                </a:cubicBezTo>
                <a:cubicBezTo>
                  <a:pt x="166493" y="370581"/>
                  <a:pt x="173430" y="363662"/>
                  <a:pt x="187304" y="363662"/>
                </a:cubicBezTo>
                <a:cubicBezTo>
                  <a:pt x="201179" y="356742"/>
                  <a:pt x="228928" y="342902"/>
                  <a:pt x="242802" y="342902"/>
                </a:cubicBezTo>
                <a:cubicBezTo>
                  <a:pt x="249735" y="335987"/>
                  <a:pt x="256667" y="356712"/>
                  <a:pt x="256677" y="356742"/>
                </a:cubicBezTo>
                <a:cubicBezTo>
                  <a:pt x="256677" y="356742"/>
                  <a:pt x="242830" y="356742"/>
                  <a:pt x="242802" y="356742"/>
                </a:cubicBezTo>
                <a:cubicBezTo>
                  <a:pt x="235865" y="363662"/>
                  <a:pt x="263614" y="412101"/>
                  <a:pt x="277488" y="460540"/>
                </a:cubicBezTo>
                <a:cubicBezTo>
                  <a:pt x="291359" y="508964"/>
                  <a:pt x="319095" y="557388"/>
                  <a:pt x="319112" y="557418"/>
                </a:cubicBezTo>
                <a:cubicBezTo>
                  <a:pt x="319112" y="557418"/>
                  <a:pt x="332986" y="502059"/>
                  <a:pt x="339923" y="495139"/>
                </a:cubicBezTo>
                <a:cubicBezTo>
                  <a:pt x="346852" y="495139"/>
                  <a:pt x="353780" y="488236"/>
                  <a:pt x="353798" y="488219"/>
                </a:cubicBezTo>
                <a:cubicBezTo>
                  <a:pt x="353798" y="488219"/>
                  <a:pt x="353798" y="488219"/>
                  <a:pt x="352063" y="488219"/>
                </a:cubicBezTo>
                <a:lnTo>
                  <a:pt x="339923" y="488219"/>
                </a:lnTo>
                <a:cubicBezTo>
                  <a:pt x="339923" y="488219"/>
                  <a:pt x="326049" y="474380"/>
                  <a:pt x="326049" y="467460"/>
                </a:cubicBezTo>
                <a:cubicBezTo>
                  <a:pt x="326049" y="460540"/>
                  <a:pt x="353798" y="425940"/>
                  <a:pt x="360735" y="425940"/>
                </a:cubicBezTo>
                <a:cubicBezTo>
                  <a:pt x="367669" y="419024"/>
                  <a:pt x="381533" y="460498"/>
                  <a:pt x="381547" y="460540"/>
                </a:cubicBezTo>
                <a:cubicBezTo>
                  <a:pt x="381547" y="467455"/>
                  <a:pt x="367691" y="481280"/>
                  <a:pt x="367672" y="481299"/>
                </a:cubicBezTo>
                <a:cubicBezTo>
                  <a:pt x="367672" y="481299"/>
                  <a:pt x="374609" y="508979"/>
                  <a:pt x="374609" y="529738"/>
                </a:cubicBezTo>
                <a:cubicBezTo>
                  <a:pt x="374609" y="550480"/>
                  <a:pt x="381535" y="564314"/>
                  <a:pt x="381547" y="564338"/>
                </a:cubicBezTo>
                <a:cubicBezTo>
                  <a:pt x="381547" y="564338"/>
                  <a:pt x="409295" y="522819"/>
                  <a:pt x="416233" y="508979"/>
                </a:cubicBezTo>
                <a:cubicBezTo>
                  <a:pt x="423170" y="495139"/>
                  <a:pt x="464793" y="419021"/>
                  <a:pt x="464793" y="384421"/>
                </a:cubicBezTo>
                <a:cubicBezTo>
                  <a:pt x="464793" y="342929"/>
                  <a:pt x="444009" y="335991"/>
                  <a:pt x="443981" y="335982"/>
                </a:cubicBezTo>
                <a:close/>
                <a:moveTo>
                  <a:pt x="344369" y="198"/>
                </a:moveTo>
                <a:cubicBezTo>
                  <a:pt x="379411" y="2142"/>
                  <a:pt x="402773" y="17690"/>
                  <a:pt x="402773" y="17690"/>
                </a:cubicBezTo>
                <a:cubicBezTo>
                  <a:pt x="402787" y="17662"/>
                  <a:pt x="409716" y="3877"/>
                  <a:pt x="430461" y="10780"/>
                </a:cubicBezTo>
                <a:cubicBezTo>
                  <a:pt x="451226" y="24600"/>
                  <a:pt x="471992" y="52241"/>
                  <a:pt x="465070" y="79882"/>
                </a:cubicBezTo>
                <a:cubicBezTo>
                  <a:pt x="458148" y="107523"/>
                  <a:pt x="471992" y="121344"/>
                  <a:pt x="471992" y="121344"/>
                </a:cubicBezTo>
                <a:lnTo>
                  <a:pt x="459879" y="115297"/>
                </a:lnTo>
                <a:cubicBezTo>
                  <a:pt x="458142" y="114458"/>
                  <a:pt x="455156" y="126386"/>
                  <a:pt x="453160" y="136534"/>
                </a:cubicBezTo>
                <a:cubicBezTo>
                  <a:pt x="453947" y="134555"/>
                  <a:pt x="455545" y="132093"/>
                  <a:pt x="458023" y="129631"/>
                </a:cubicBezTo>
                <a:cubicBezTo>
                  <a:pt x="461078" y="129631"/>
                  <a:pt x="465007" y="140041"/>
                  <a:pt x="465007" y="150452"/>
                </a:cubicBezTo>
                <a:cubicBezTo>
                  <a:pt x="465007" y="164332"/>
                  <a:pt x="465007" y="185152"/>
                  <a:pt x="465007" y="192093"/>
                </a:cubicBezTo>
                <a:cubicBezTo>
                  <a:pt x="465007" y="199033"/>
                  <a:pt x="451039" y="205973"/>
                  <a:pt x="451039" y="205973"/>
                </a:cubicBezTo>
                <a:lnTo>
                  <a:pt x="447546" y="198165"/>
                </a:lnTo>
                <a:cubicBezTo>
                  <a:pt x="445800" y="197298"/>
                  <a:pt x="444054" y="199033"/>
                  <a:pt x="444054" y="205973"/>
                </a:cubicBezTo>
                <a:cubicBezTo>
                  <a:pt x="444054" y="212913"/>
                  <a:pt x="437070" y="233734"/>
                  <a:pt x="437070" y="247614"/>
                </a:cubicBezTo>
                <a:cubicBezTo>
                  <a:pt x="430086" y="261494"/>
                  <a:pt x="423102" y="275375"/>
                  <a:pt x="423102" y="275375"/>
                </a:cubicBezTo>
                <a:cubicBezTo>
                  <a:pt x="423102" y="275399"/>
                  <a:pt x="423102" y="282351"/>
                  <a:pt x="423102" y="303135"/>
                </a:cubicBezTo>
                <a:cubicBezTo>
                  <a:pt x="423102" y="323956"/>
                  <a:pt x="360244" y="344776"/>
                  <a:pt x="360244" y="344776"/>
                </a:cubicBezTo>
                <a:cubicBezTo>
                  <a:pt x="360190" y="344765"/>
                  <a:pt x="290403" y="330888"/>
                  <a:pt x="290403" y="310075"/>
                </a:cubicBezTo>
                <a:cubicBezTo>
                  <a:pt x="290403" y="296195"/>
                  <a:pt x="290403" y="290990"/>
                  <a:pt x="290403" y="289255"/>
                </a:cubicBezTo>
                <a:cubicBezTo>
                  <a:pt x="290386" y="289238"/>
                  <a:pt x="276430" y="275362"/>
                  <a:pt x="269450" y="254554"/>
                </a:cubicBezTo>
                <a:cubicBezTo>
                  <a:pt x="262466" y="233734"/>
                  <a:pt x="262466" y="212913"/>
                  <a:pt x="262466" y="212913"/>
                </a:cubicBezTo>
                <a:cubicBezTo>
                  <a:pt x="262452" y="212941"/>
                  <a:pt x="255474" y="226786"/>
                  <a:pt x="248497" y="219853"/>
                </a:cubicBezTo>
                <a:cubicBezTo>
                  <a:pt x="241513" y="205973"/>
                  <a:pt x="241513" y="185152"/>
                  <a:pt x="234529" y="171272"/>
                </a:cubicBezTo>
                <a:cubicBezTo>
                  <a:pt x="234529" y="157392"/>
                  <a:pt x="234529" y="143511"/>
                  <a:pt x="241513" y="143511"/>
                </a:cubicBezTo>
                <a:lnTo>
                  <a:pt x="244469" y="142804"/>
                </a:lnTo>
                <a:cubicBezTo>
                  <a:pt x="244244" y="142100"/>
                  <a:pt x="243910" y="142075"/>
                  <a:pt x="243569" y="142075"/>
                </a:cubicBezTo>
                <a:cubicBezTo>
                  <a:pt x="236647" y="135164"/>
                  <a:pt x="229725" y="142075"/>
                  <a:pt x="229725" y="142075"/>
                </a:cubicBezTo>
                <a:cubicBezTo>
                  <a:pt x="229725" y="142038"/>
                  <a:pt x="229734" y="128254"/>
                  <a:pt x="236647" y="128254"/>
                </a:cubicBezTo>
                <a:cubicBezTo>
                  <a:pt x="243569" y="128254"/>
                  <a:pt x="243569" y="114434"/>
                  <a:pt x="243569" y="114434"/>
                </a:cubicBezTo>
                <a:cubicBezTo>
                  <a:pt x="243553" y="114449"/>
                  <a:pt x="236647" y="121344"/>
                  <a:pt x="236647" y="121344"/>
                </a:cubicBezTo>
                <a:cubicBezTo>
                  <a:pt x="229725" y="121344"/>
                  <a:pt x="222803" y="121344"/>
                  <a:pt x="222803" y="121344"/>
                </a:cubicBezTo>
                <a:cubicBezTo>
                  <a:pt x="222834" y="121328"/>
                  <a:pt x="236647" y="114410"/>
                  <a:pt x="236647" y="93703"/>
                </a:cubicBezTo>
                <a:cubicBezTo>
                  <a:pt x="236647" y="72972"/>
                  <a:pt x="250491" y="24600"/>
                  <a:pt x="305866" y="3869"/>
                </a:cubicBezTo>
                <a:cubicBezTo>
                  <a:pt x="319710" y="414"/>
                  <a:pt x="332689" y="-450"/>
                  <a:pt x="344369"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5" name="Freeform 15"/>
          <p:cNvSpPr/>
          <p:nvPr/>
        </p:nvSpPr>
        <p:spPr bwMode="auto">
          <a:xfrm>
            <a:off x="4314784" y="1642290"/>
            <a:ext cx="692752" cy="2294305"/>
          </a:xfrm>
          <a:custGeom>
            <a:avLst/>
            <a:gdLst/>
            <a:ahLst/>
            <a:cxnLst/>
            <a:rect l="l" t="t" r="r" b="b"/>
            <a:pathLst>
              <a:path w="692752" h="2294305">
                <a:moveTo>
                  <a:pt x="442124" y="335982"/>
                </a:moveTo>
                <a:cubicBezTo>
                  <a:pt x="442124" y="335982"/>
                  <a:pt x="476665" y="342902"/>
                  <a:pt x="490481" y="349822"/>
                </a:cubicBezTo>
                <a:cubicBezTo>
                  <a:pt x="504297" y="349822"/>
                  <a:pt x="538838" y="356742"/>
                  <a:pt x="559563" y="377501"/>
                </a:cubicBezTo>
                <a:cubicBezTo>
                  <a:pt x="580277" y="391335"/>
                  <a:pt x="614796" y="384428"/>
                  <a:pt x="614828" y="384421"/>
                </a:cubicBezTo>
                <a:cubicBezTo>
                  <a:pt x="614828" y="384421"/>
                  <a:pt x="670094" y="405181"/>
                  <a:pt x="670094" y="412101"/>
                </a:cubicBezTo>
                <a:cubicBezTo>
                  <a:pt x="677002" y="419021"/>
                  <a:pt x="670094" y="474380"/>
                  <a:pt x="677002" y="515899"/>
                </a:cubicBezTo>
                <a:cubicBezTo>
                  <a:pt x="677002" y="515899"/>
                  <a:pt x="677002" y="654296"/>
                  <a:pt x="677002" y="744254"/>
                </a:cubicBezTo>
                <a:cubicBezTo>
                  <a:pt x="677002" y="819070"/>
                  <a:pt x="681780" y="802946"/>
                  <a:pt x="683910" y="799613"/>
                </a:cubicBezTo>
                <a:cubicBezTo>
                  <a:pt x="683910" y="813453"/>
                  <a:pt x="697726" y="931091"/>
                  <a:pt x="690818" y="944931"/>
                </a:cubicBezTo>
                <a:cubicBezTo>
                  <a:pt x="683910" y="965690"/>
                  <a:pt x="628644" y="1145607"/>
                  <a:pt x="621736" y="1159447"/>
                </a:cubicBezTo>
                <a:cubicBezTo>
                  <a:pt x="614828" y="1166366"/>
                  <a:pt x="621736" y="1214806"/>
                  <a:pt x="614828" y="1214806"/>
                </a:cubicBezTo>
                <a:cubicBezTo>
                  <a:pt x="594127" y="1235541"/>
                  <a:pt x="594104" y="1249373"/>
                  <a:pt x="594104" y="1249405"/>
                </a:cubicBezTo>
                <a:cubicBezTo>
                  <a:pt x="594104" y="1249405"/>
                  <a:pt x="594104" y="1249405"/>
                  <a:pt x="593240" y="1249405"/>
                </a:cubicBezTo>
                <a:lnTo>
                  <a:pt x="587195" y="1249405"/>
                </a:lnTo>
                <a:cubicBezTo>
                  <a:pt x="594104" y="1311684"/>
                  <a:pt x="580287" y="1408562"/>
                  <a:pt x="587195" y="1450081"/>
                </a:cubicBezTo>
                <a:cubicBezTo>
                  <a:pt x="587195" y="1505440"/>
                  <a:pt x="573379" y="1623078"/>
                  <a:pt x="587195" y="1685357"/>
                </a:cubicBezTo>
                <a:cubicBezTo>
                  <a:pt x="594104" y="1740716"/>
                  <a:pt x="587195" y="1982911"/>
                  <a:pt x="587195" y="2059030"/>
                </a:cubicBezTo>
                <a:cubicBezTo>
                  <a:pt x="582014" y="2121309"/>
                  <a:pt x="584605" y="2117416"/>
                  <a:pt x="580287" y="2121308"/>
                </a:cubicBezTo>
                <a:cubicBezTo>
                  <a:pt x="580287" y="2142043"/>
                  <a:pt x="587179" y="2148972"/>
                  <a:pt x="587195" y="2148988"/>
                </a:cubicBezTo>
                <a:cubicBezTo>
                  <a:pt x="587195" y="2148988"/>
                  <a:pt x="587195" y="2162828"/>
                  <a:pt x="587195" y="2183587"/>
                </a:cubicBezTo>
                <a:cubicBezTo>
                  <a:pt x="580296" y="2204321"/>
                  <a:pt x="573396" y="2204347"/>
                  <a:pt x="573379" y="2204347"/>
                </a:cubicBezTo>
                <a:cubicBezTo>
                  <a:pt x="573379" y="2204347"/>
                  <a:pt x="573379" y="2204347"/>
                  <a:pt x="594104" y="2266626"/>
                </a:cubicBezTo>
                <a:cubicBezTo>
                  <a:pt x="594104" y="2266626"/>
                  <a:pt x="594104" y="2266626"/>
                  <a:pt x="594967" y="2266626"/>
                </a:cubicBezTo>
                <a:lnTo>
                  <a:pt x="601012" y="2266626"/>
                </a:lnTo>
                <a:cubicBezTo>
                  <a:pt x="601012" y="2266626"/>
                  <a:pt x="601012" y="2266626"/>
                  <a:pt x="601012" y="2287385"/>
                </a:cubicBezTo>
                <a:cubicBezTo>
                  <a:pt x="573379" y="2294305"/>
                  <a:pt x="559563" y="2294305"/>
                  <a:pt x="525022" y="2294305"/>
                </a:cubicBezTo>
                <a:cubicBezTo>
                  <a:pt x="490499" y="2294305"/>
                  <a:pt x="455978" y="2287393"/>
                  <a:pt x="455940" y="2287385"/>
                </a:cubicBezTo>
                <a:cubicBezTo>
                  <a:pt x="455940" y="2287385"/>
                  <a:pt x="455940" y="2287385"/>
                  <a:pt x="455940" y="2266626"/>
                </a:cubicBezTo>
                <a:cubicBezTo>
                  <a:pt x="455940" y="2266626"/>
                  <a:pt x="455940" y="2266626"/>
                  <a:pt x="456804" y="2265761"/>
                </a:cubicBezTo>
                <a:lnTo>
                  <a:pt x="462848" y="2259706"/>
                </a:lnTo>
                <a:cubicBezTo>
                  <a:pt x="462848" y="2259706"/>
                  <a:pt x="462848" y="2259706"/>
                  <a:pt x="462848" y="2232026"/>
                </a:cubicBezTo>
                <a:cubicBezTo>
                  <a:pt x="462848" y="2232026"/>
                  <a:pt x="462848" y="2232026"/>
                  <a:pt x="462848" y="2231161"/>
                </a:cubicBezTo>
                <a:lnTo>
                  <a:pt x="462848" y="2225106"/>
                </a:lnTo>
                <a:cubicBezTo>
                  <a:pt x="462848" y="2225106"/>
                  <a:pt x="462848" y="2225106"/>
                  <a:pt x="462848" y="2224241"/>
                </a:cubicBezTo>
                <a:lnTo>
                  <a:pt x="462848" y="2218187"/>
                </a:lnTo>
                <a:cubicBezTo>
                  <a:pt x="462848" y="2218187"/>
                  <a:pt x="455961" y="2218187"/>
                  <a:pt x="455940" y="2218187"/>
                </a:cubicBezTo>
                <a:cubicBezTo>
                  <a:pt x="449032" y="2211267"/>
                  <a:pt x="469756" y="2197427"/>
                  <a:pt x="455940" y="2190507"/>
                </a:cubicBezTo>
                <a:cubicBezTo>
                  <a:pt x="442124" y="2190507"/>
                  <a:pt x="435215" y="2155908"/>
                  <a:pt x="435215" y="2135148"/>
                </a:cubicBezTo>
                <a:cubicBezTo>
                  <a:pt x="435215" y="2107469"/>
                  <a:pt x="414491" y="1941392"/>
                  <a:pt x="400675" y="1872193"/>
                </a:cubicBezTo>
                <a:cubicBezTo>
                  <a:pt x="393766" y="1796075"/>
                  <a:pt x="400675" y="1650757"/>
                  <a:pt x="393766" y="1588479"/>
                </a:cubicBezTo>
                <a:cubicBezTo>
                  <a:pt x="386860" y="1533131"/>
                  <a:pt x="366142" y="1429364"/>
                  <a:pt x="366134" y="1429322"/>
                </a:cubicBezTo>
                <a:cubicBezTo>
                  <a:pt x="366134" y="1429322"/>
                  <a:pt x="345409" y="1574639"/>
                  <a:pt x="338501" y="1602318"/>
                </a:cubicBezTo>
                <a:cubicBezTo>
                  <a:pt x="338501" y="1629998"/>
                  <a:pt x="290144" y="1886033"/>
                  <a:pt x="290144" y="1920632"/>
                </a:cubicBezTo>
                <a:cubicBezTo>
                  <a:pt x="290144" y="1955232"/>
                  <a:pt x="324685" y="2135148"/>
                  <a:pt x="324685" y="2162828"/>
                </a:cubicBezTo>
                <a:cubicBezTo>
                  <a:pt x="324685" y="2183587"/>
                  <a:pt x="331593" y="2225106"/>
                  <a:pt x="331593" y="2232026"/>
                </a:cubicBezTo>
                <a:cubicBezTo>
                  <a:pt x="331593" y="2238936"/>
                  <a:pt x="331593" y="2245846"/>
                  <a:pt x="331593" y="2245866"/>
                </a:cubicBezTo>
                <a:cubicBezTo>
                  <a:pt x="331593" y="2245866"/>
                  <a:pt x="331593" y="2245866"/>
                  <a:pt x="338501" y="2266626"/>
                </a:cubicBezTo>
                <a:cubicBezTo>
                  <a:pt x="338501" y="2266626"/>
                  <a:pt x="338501" y="2266626"/>
                  <a:pt x="248695" y="2280465"/>
                </a:cubicBezTo>
                <a:cubicBezTo>
                  <a:pt x="248695" y="2280465"/>
                  <a:pt x="248695" y="2280465"/>
                  <a:pt x="248695" y="2259706"/>
                </a:cubicBezTo>
                <a:cubicBezTo>
                  <a:pt x="248695" y="2259706"/>
                  <a:pt x="179612" y="2280465"/>
                  <a:pt x="117439" y="2287385"/>
                </a:cubicBezTo>
                <a:cubicBezTo>
                  <a:pt x="48375" y="2287385"/>
                  <a:pt x="26" y="2273553"/>
                  <a:pt x="0" y="2273546"/>
                </a:cubicBezTo>
                <a:cubicBezTo>
                  <a:pt x="0" y="2273546"/>
                  <a:pt x="0" y="2273546"/>
                  <a:pt x="0" y="2272681"/>
                </a:cubicBezTo>
                <a:lnTo>
                  <a:pt x="0" y="2266626"/>
                </a:lnTo>
                <a:cubicBezTo>
                  <a:pt x="0" y="2266626"/>
                  <a:pt x="0" y="2266626"/>
                  <a:pt x="863" y="2266626"/>
                </a:cubicBezTo>
                <a:lnTo>
                  <a:pt x="6908" y="2266626"/>
                </a:lnTo>
                <a:cubicBezTo>
                  <a:pt x="6908" y="2266626"/>
                  <a:pt x="6908" y="2245866"/>
                  <a:pt x="20724" y="2245866"/>
                </a:cubicBezTo>
                <a:cubicBezTo>
                  <a:pt x="27632" y="2238946"/>
                  <a:pt x="75990" y="2245866"/>
                  <a:pt x="96714" y="2238946"/>
                </a:cubicBezTo>
                <a:cubicBezTo>
                  <a:pt x="117430" y="2232029"/>
                  <a:pt x="145049" y="2211284"/>
                  <a:pt x="145072" y="2211267"/>
                </a:cubicBezTo>
                <a:cubicBezTo>
                  <a:pt x="145072" y="2211267"/>
                  <a:pt x="145072" y="2211267"/>
                  <a:pt x="145072" y="2210402"/>
                </a:cubicBezTo>
                <a:lnTo>
                  <a:pt x="145072" y="2204347"/>
                </a:lnTo>
                <a:cubicBezTo>
                  <a:pt x="145072" y="2204347"/>
                  <a:pt x="145072" y="2197427"/>
                  <a:pt x="151980" y="2197427"/>
                </a:cubicBezTo>
                <a:cubicBezTo>
                  <a:pt x="158888" y="2190507"/>
                  <a:pt x="151980" y="2169748"/>
                  <a:pt x="145072" y="2162828"/>
                </a:cubicBezTo>
                <a:cubicBezTo>
                  <a:pt x="138163" y="2148988"/>
                  <a:pt x="165796" y="2128228"/>
                  <a:pt x="158888" y="2114389"/>
                </a:cubicBezTo>
                <a:cubicBezTo>
                  <a:pt x="145072" y="2107469"/>
                  <a:pt x="138163" y="2079789"/>
                  <a:pt x="145072" y="2045190"/>
                </a:cubicBezTo>
                <a:cubicBezTo>
                  <a:pt x="145072" y="2003671"/>
                  <a:pt x="151980" y="1713036"/>
                  <a:pt x="138163" y="1664597"/>
                </a:cubicBezTo>
                <a:cubicBezTo>
                  <a:pt x="131255" y="1616158"/>
                  <a:pt x="138163" y="1498520"/>
                  <a:pt x="131255" y="1429322"/>
                </a:cubicBezTo>
                <a:cubicBezTo>
                  <a:pt x="117441" y="1360132"/>
                  <a:pt x="110533" y="1201008"/>
                  <a:pt x="110531" y="1200966"/>
                </a:cubicBezTo>
                <a:cubicBezTo>
                  <a:pt x="110531" y="1200966"/>
                  <a:pt x="110531" y="1200966"/>
                  <a:pt x="108804" y="1200101"/>
                </a:cubicBezTo>
                <a:lnTo>
                  <a:pt x="96714" y="1194046"/>
                </a:lnTo>
                <a:cubicBezTo>
                  <a:pt x="96714" y="1194046"/>
                  <a:pt x="82898" y="1194046"/>
                  <a:pt x="75990" y="1180206"/>
                </a:cubicBezTo>
                <a:cubicBezTo>
                  <a:pt x="75990" y="1166366"/>
                  <a:pt x="69082" y="1069488"/>
                  <a:pt x="75990" y="1034889"/>
                </a:cubicBezTo>
                <a:cubicBezTo>
                  <a:pt x="75990" y="1000290"/>
                  <a:pt x="62173" y="854972"/>
                  <a:pt x="69082" y="778854"/>
                </a:cubicBezTo>
                <a:cubicBezTo>
                  <a:pt x="75990" y="695815"/>
                  <a:pt x="48357" y="522819"/>
                  <a:pt x="48357" y="502059"/>
                </a:cubicBezTo>
                <a:cubicBezTo>
                  <a:pt x="48357" y="481299"/>
                  <a:pt x="62173" y="474380"/>
                  <a:pt x="62173" y="453620"/>
                </a:cubicBezTo>
                <a:cubicBezTo>
                  <a:pt x="62173" y="432860"/>
                  <a:pt x="62173" y="405181"/>
                  <a:pt x="75990" y="391341"/>
                </a:cubicBezTo>
                <a:cubicBezTo>
                  <a:pt x="82892" y="391341"/>
                  <a:pt x="103591" y="391341"/>
                  <a:pt x="103622" y="391341"/>
                </a:cubicBezTo>
                <a:cubicBezTo>
                  <a:pt x="103622" y="391341"/>
                  <a:pt x="103622" y="391341"/>
                  <a:pt x="165796" y="370581"/>
                </a:cubicBezTo>
                <a:cubicBezTo>
                  <a:pt x="165796" y="370581"/>
                  <a:pt x="172704" y="363662"/>
                  <a:pt x="186521" y="363662"/>
                </a:cubicBezTo>
                <a:cubicBezTo>
                  <a:pt x="200337" y="356742"/>
                  <a:pt x="227970" y="342902"/>
                  <a:pt x="241786" y="342902"/>
                </a:cubicBezTo>
                <a:cubicBezTo>
                  <a:pt x="255594" y="335987"/>
                  <a:pt x="255603" y="356714"/>
                  <a:pt x="255603" y="356742"/>
                </a:cubicBezTo>
                <a:cubicBezTo>
                  <a:pt x="255603" y="356742"/>
                  <a:pt x="248695" y="356742"/>
                  <a:pt x="241786" y="356742"/>
                </a:cubicBezTo>
                <a:cubicBezTo>
                  <a:pt x="234878" y="363662"/>
                  <a:pt x="262511" y="412101"/>
                  <a:pt x="276327" y="460540"/>
                </a:cubicBezTo>
                <a:cubicBezTo>
                  <a:pt x="290140" y="508964"/>
                  <a:pt x="317760" y="557389"/>
                  <a:pt x="317776" y="557418"/>
                </a:cubicBezTo>
                <a:cubicBezTo>
                  <a:pt x="317776" y="557418"/>
                  <a:pt x="331593" y="502059"/>
                  <a:pt x="338501" y="495139"/>
                </a:cubicBezTo>
                <a:cubicBezTo>
                  <a:pt x="345400" y="495139"/>
                  <a:pt x="352298" y="488238"/>
                  <a:pt x="352317" y="488219"/>
                </a:cubicBezTo>
                <a:cubicBezTo>
                  <a:pt x="352317" y="488219"/>
                  <a:pt x="352317" y="488219"/>
                  <a:pt x="350590" y="488219"/>
                </a:cubicBezTo>
                <a:lnTo>
                  <a:pt x="338501" y="488219"/>
                </a:lnTo>
                <a:cubicBezTo>
                  <a:pt x="338501" y="488219"/>
                  <a:pt x="324685" y="474380"/>
                  <a:pt x="324685" y="467460"/>
                </a:cubicBezTo>
                <a:cubicBezTo>
                  <a:pt x="331593" y="460540"/>
                  <a:pt x="352317" y="425940"/>
                  <a:pt x="359226" y="425940"/>
                </a:cubicBezTo>
                <a:cubicBezTo>
                  <a:pt x="366130" y="419024"/>
                  <a:pt x="379937" y="460499"/>
                  <a:pt x="379950" y="460540"/>
                </a:cubicBezTo>
                <a:cubicBezTo>
                  <a:pt x="379950" y="467455"/>
                  <a:pt x="366152" y="481281"/>
                  <a:pt x="366134" y="481299"/>
                </a:cubicBezTo>
                <a:cubicBezTo>
                  <a:pt x="366134" y="481299"/>
                  <a:pt x="373042" y="508979"/>
                  <a:pt x="373042" y="529738"/>
                </a:cubicBezTo>
                <a:cubicBezTo>
                  <a:pt x="373042" y="550481"/>
                  <a:pt x="379939" y="564315"/>
                  <a:pt x="379950" y="564338"/>
                </a:cubicBezTo>
                <a:cubicBezTo>
                  <a:pt x="379950" y="564338"/>
                  <a:pt x="414491" y="522819"/>
                  <a:pt x="414491" y="508979"/>
                </a:cubicBezTo>
                <a:cubicBezTo>
                  <a:pt x="421399" y="495139"/>
                  <a:pt x="462848" y="419021"/>
                  <a:pt x="462848" y="384421"/>
                </a:cubicBezTo>
                <a:cubicBezTo>
                  <a:pt x="462848" y="342940"/>
                  <a:pt x="442162" y="335995"/>
                  <a:pt x="442124" y="335982"/>
                </a:cubicBezTo>
                <a:close/>
                <a:moveTo>
                  <a:pt x="342424" y="198"/>
                </a:moveTo>
                <a:cubicBezTo>
                  <a:pt x="377195" y="2142"/>
                  <a:pt x="400376" y="17690"/>
                  <a:pt x="400376" y="17690"/>
                </a:cubicBezTo>
                <a:cubicBezTo>
                  <a:pt x="400391" y="17660"/>
                  <a:pt x="407266" y="3877"/>
                  <a:pt x="427849" y="10780"/>
                </a:cubicBezTo>
                <a:cubicBezTo>
                  <a:pt x="448454" y="24600"/>
                  <a:pt x="469059" y="52241"/>
                  <a:pt x="462191" y="79882"/>
                </a:cubicBezTo>
                <a:cubicBezTo>
                  <a:pt x="462191" y="107523"/>
                  <a:pt x="469059" y="121344"/>
                  <a:pt x="469059" y="121344"/>
                </a:cubicBezTo>
                <a:lnTo>
                  <a:pt x="463049" y="115297"/>
                </a:lnTo>
                <a:cubicBezTo>
                  <a:pt x="462178" y="114458"/>
                  <a:pt x="458443" y="121976"/>
                  <a:pt x="454898" y="130155"/>
                </a:cubicBezTo>
                <a:cubicBezTo>
                  <a:pt x="454967" y="129933"/>
                  <a:pt x="455113" y="129782"/>
                  <a:pt x="455263" y="129631"/>
                </a:cubicBezTo>
                <a:cubicBezTo>
                  <a:pt x="462161" y="122691"/>
                  <a:pt x="462161" y="136571"/>
                  <a:pt x="462161" y="150452"/>
                </a:cubicBezTo>
                <a:cubicBezTo>
                  <a:pt x="462161" y="164332"/>
                  <a:pt x="462161" y="185152"/>
                  <a:pt x="462161" y="192093"/>
                </a:cubicBezTo>
                <a:cubicBezTo>
                  <a:pt x="462161" y="199033"/>
                  <a:pt x="455263" y="205973"/>
                  <a:pt x="448365" y="205973"/>
                </a:cubicBezTo>
                <a:lnTo>
                  <a:pt x="444916" y="198165"/>
                </a:lnTo>
                <a:cubicBezTo>
                  <a:pt x="443192" y="197298"/>
                  <a:pt x="441467" y="199033"/>
                  <a:pt x="441467" y="205973"/>
                </a:cubicBezTo>
                <a:cubicBezTo>
                  <a:pt x="441467" y="212913"/>
                  <a:pt x="441467" y="233734"/>
                  <a:pt x="434570" y="247614"/>
                </a:cubicBezTo>
                <a:cubicBezTo>
                  <a:pt x="434570" y="261494"/>
                  <a:pt x="420774" y="275375"/>
                  <a:pt x="420774" y="275375"/>
                </a:cubicBezTo>
                <a:cubicBezTo>
                  <a:pt x="420774" y="275399"/>
                  <a:pt x="420774" y="282351"/>
                  <a:pt x="420774" y="303135"/>
                </a:cubicBezTo>
                <a:cubicBezTo>
                  <a:pt x="420774" y="323956"/>
                  <a:pt x="358692" y="344776"/>
                  <a:pt x="358692" y="344776"/>
                </a:cubicBezTo>
                <a:cubicBezTo>
                  <a:pt x="358639" y="344765"/>
                  <a:pt x="289713" y="330888"/>
                  <a:pt x="289713" y="310075"/>
                </a:cubicBezTo>
                <a:cubicBezTo>
                  <a:pt x="289713" y="296195"/>
                  <a:pt x="289713" y="290990"/>
                  <a:pt x="289713" y="289255"/>
                </a:cubicBezTo>
                <a:cubicBezTo>
                  <a:pt x="289683" y="289225"/>
                  <a:pt x="275909" y="275353"/>
                  <a:pt x="269019" y="254554"/>
                </a:cubicBezTo>
                <a:cubicBezTo>
                  <a:pt x="262121" y="233734"/>
                  <a:pt x="262121" y="212913"/>
                  <a:pt x="262121" y="212913"/>
                </a:cubicBezTo>
                <a:cubicBezTo>
                  <a:pt x="262107" y="212943"/>
                  <a:pt x="255216" y="226786"/>
                  <a:pt x="248325" y="219853"/>
                </a:cubicBezTo>
                <a:cubicBezTo>
                  <a:pt x="241427" y="205973"/>
                  <a:pt x="241427" y="185152"/>
                  <a:pt x="241427" y="171272"/>
                </a:cubicBezTo>
                <a:cubicBezTo>
                  <a:pt x="234529" y="157392"/>
                  <a:pt x="241427" y="143511"/>
                  <a:pt x="248325" y="143511"/>
                </a:cubicBezTo>
                <a:lnTo>
                  <a:pt x="249874" y="142848"/>
                </a:lnTo>
                <a:cubicBezTo>
                  <a:pt x="249856" y="142150"/>
                  <a:pt x="249563" y="142075"/>
                  <a:pt x="249271" y="142075"/>
                </a:cubicBezTo>
                <a:lnTo>
                  <a:pt x="237252" y="139483"/>
                </a:lnTo>
                <a:cubicBezTo>
                  <a:pt x="235520" y="142046"/>
                  <a:pt x="228673" y="128254"/>
                  <a:pt x="235535" y="128254"/>
                </a:cubicBezTo>
                <a:cubicBezTo>
                  <a:pt x="242403" y="128254"/>
                  <a:pt x="242403" y="114434"/>
                  <a:pt x="242403" y="114434"/>
                </a:cubicBezTo>
                <a:cubicBezTo>
                  <a:pt x="242386" y="114451"/>
                  <a:pt x="235535" y="121344"/>
                  <a:pt x="235535" y="121344"/>
                </a:cubicBezTo>
                <a:lnTo>
                  <a:pt x="229524" y="121344"/>
                </a:lnTo>
                <a:cubicBezTo>
                  <a:pt x="228695" y="121329"/>
                  <a:pt x="242403" y="114412"/>
                  <a:pt x="242403" y="93703"/>
                </a:cubicBezTo>
                <a:cubicBezTo>
                  <a:pt x="242403" y="72972"/>
                  <a:pt x="249271" y="24600"/>
                  <a:pt x="304218" y="3869"/>
                </a:cubicBezTo>
                <a:cubicBezTo>
                  <a:pt x="317955" y="414"/>
                  <a:pt x="330833" y="-450"/>
                  <a:pt x="342424"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6" name="Freeform 18"/>
          <p:cNvSpPr/>
          <p:nvPr/>
        </p:nvSpPr>
        <p:spPr bwMode="auto">
          <a:xfrm>
            <a:off x="5138569" y="1642290"/>
            <a:ext cx="686881" cy="2294305"/>
          </a:xfrm>
          <a:custGeom>
            <a:avLst/>
            <a:gdLst/>
            <a:ahLst/>
            <a:cxnLst/>
            <a:rect l="l" t="t" r="r" b="b"/>
            <a:pathLst>
              <a:path w="686881" h="2294305">
                <a:moveTo>
                  <a:pt x="435874" y="335982"/>
                </a:moveTo>
                <a:cubicBezTo>
                  <a:pt x="435874" y="335982"/>
                  <a:pt x="477386" y="342902"/>
                  <a:pt x="484304" y="349822"/>
                </a:cubicBezTo>
                <a:cubicBezTo>
                  <a:pt x="498142" y="349822"/>
                  <a:pt x="532735" y="356742"/>
                  <a:pt x="553491" y="377501"/>
                </a:cubicBezTo>
                <a:cubicBezTo>
                  <a:pt x="574237" y="391335"/>
                  <a:pt x="608809" y="384427"/>
                  <a:pt x="608840" y="384421"/>
                </a:cubicBezTo>
                <a:cubicBezTo>
                  <a:pt x="608840" y="384421"/>
                  <a:pt x="664189" y="405181"/>
                  <a:pt x="664189" y="412101"/>
                </a:cubicBezTo>
                <a:cubicBezTo>
                  <a:pt x="671107" y="419021"/>
                  <a:pt x="671107" y="474380"/>
                  <a:pt x="671107" y="515899"/>
                </a:cubicBezTo>
                <a:cubicBezTo>
                  <a:pt x="671107" y="515899"/>
                  <a:pt x="671107" y="654296"/>
                  <a:pt x="671107" y="744254"/>
                </a:cubicBezTo>
                <a:cubicBezTo>
                  <a:pt x="671107" y="819075"/>
                  <a:pt x="675894" y="802944"/>
                  <a:pt x="678026" y="799613"/>
                </a:cubicBezTo>
                <a:cubicBezTo>
                  <a:pt x="678026" y="813453"/>
                  <a:pt x="691863" y="931091"/>
                  <a:pt x="684945" y="944931"/>
                </a:cubicBezTo>
                <a:cubicBezTo>
                  <a:pt x="678026" y="965690"/>
                  <a:pt x="622677" y="1145607"/>
                  <a:pt x="615758" y="1159447"/>
                </a:cubicBezTo>
                <a:cubicBezTo>
                  <a:pt x="615758" y="1166366"/>
                  <a:pt x="615758" y="1214806"/>
                  <a:pt x="608840" y="1214806"/>
                </a:cubicBezTo>
                <a:cubicBezTo>
                  <a:pt x="595017" y="1235543"/>
                  <a:pt x="588099" y="1249375"/>
                  <a:pt x="588084" y="1249405"/>
                </a:cubicBezTo>
                <a:cubicBezTo>
                  <a:pt x="588084" y="1311684"/>
                  <a:pt x="581165" y="1408562"/>
                  <a:pt x="581165" y="1450081"/>
                </a:cubicBezTo>
                <a:cubicBezTo>
                  <a:pt x="581165" y="1505440"/>
                  <a:pt x="567328" y="1623078"/>
                  <a:pt x="581165" y="1685357"/>
                </a:cubicBezTo>
                <a:cubicBezTo>
                  <a:pt x="588084" y="1740716"/>
                  <a:pt x="588084" y="1982911"/>
                  <a:pt x="581165" y="2059030"/>
                </a:cubicBezTo>
                <a:cubicBezTo>
                  <a:pt x="575976" y="2121309"/>
                  <a:pt x="578571" y="2117416"/>
                  <a:pt x="581165" y="2121308"/>
                </a:cubicBezTo>
                <a:cubicBezTo>
                  <a:pt x="574254" y="2142044"/>
                  <a:pt x="581149" y="2148972"/>
                  <a:pt x="581165" y="2148988"/>
                </a:cubicBezTo>
                <a:cubicBezTo>
                  <a:pt x="581165" y="2148988"/>
                  <a:pt x="581165" y="2162828"/>
                  <a:pt x="581165" y="2183587"/>
                </a:cubicBezTo>
                <a:cubicBezTo>
                  <a:pt x="574254" y="2204322"/>
                  <a:pt x="567344"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67328" y="2294305"/>
                  <a:pt x="553491" y="2294305"/>
                  <a:pt x="518897" y="2294305"/>
                </a:cubicBezTo>
                <a:cubicBezTo>
                  <a:pt x="484319" y="2294305"/>
                  <a:pt x="456653" y="2287391"/>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2683" y="2231161"/>
                </a:cubicBezTo>
                <a:lnTo>
                  <a:pt x="456630" y="2225106"/>
                </a:lnTo>
                <a:cubicBezTo>
                  <a:pt x="456630" y="2225106"/>
                  <a:pt x="456630" y="2225106"/>
                  <a:pt x="456630" y="2224241"/>
                </a:cubicBezTo>
                <a:lnTo>
                  <a:pt x="456630" y="2218187"/>
                </a:lnTo>
                <a:cubicBezTo>
                  <a:pt x="456630" y="2218187"/>
                  <a:pt x="456630" y="2218187"/>
                  <a:pt x="455765" y="2218187"/>
                </a:cubicBezTo>
                <a:lnTo>
                  <a:pt x="449711" y="2218187"/>
                </a:lnTo>
                <a:cubicBezTo>
                  <a:pt x="442793" y="2211267"/>
                  <a:pt x="463548" y="2197427"/>
                  <a:pt x="449711" y="2190507"/>
                </a:cubicBezTo>
                <a:cubicBezTo>
                  <a:pt x="435874" y="2190507"/>
                  <a:pt x="428955" y="2155908"/>
                  <a:pt x="428955" y="2135148"/>
                </a:cubicBezTo>
                <a:cubicBezTo>
                  <a:pt x="428955" y="2107469"/>
                  <a:pt x="408199" y="1941392"/>
                  <a:pt x="394362" y="1872193"/>
                </a:cubicBezTo>
                <a:cubicBezTo>
                  <a:pt x="387444" y="1796075"/>
                  <a:pt x="394362" y="1650757"/>
                  <a:pt x="387444" y="1588479"/>
                </a:cubicBezTo>
                <a:cubicBezTo>
                  <a:pt x="380526" y="1533130"/>
                  <a:pt x="359777" y="1429360"/>
                  <a:pt x="359769" y="1429322"/>
                </a:cubicBezTo>
                <a:cubicBezTo>
                  <a:pt x="359769" y="1429322"/>
                  <a:pt x="339013" y="1574639"/>
                  <a:pt x="339013" y="1602318"/>
                </a:cubicBezTo>
                <a:cubicBezTo>
                  <a:pt x="332094" y="1629998"/>
                  <a:pt x="290583" y="1886033"/>
                  <a:pt x="290583" y="1920632"/>
                </a:cubicBezTo>
                <a:cubicBezTo>
                  <a:pt x="290583" y="1955232"/>
                  <a:pt x="318257" y="2135148"/>
                  <a:pt x="318257" y="2162828"/>
                </a:cubicBezTo>
                <a:cubicBezTo>
                  <a:pt x="318257" y="2183587"/>
                  <a:pt x="325176" y="2225106"/>
                  <a:pt x="325176" y="2232026"/>
                </a:cubicBezTo>
                <a:cubicBezTo>
                  <a:pt x="325176" y="2238937"/>
                  <a:pt x="332076" y="2245848"/>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2966" y="2280465"/>
                  <a:pt x="110698" y="2287385"/>
                </a:cubicBezTo>
                <a:cubicBezTo>
                  <a:pt x="41550" y="2287385"/>
                  <a:pt x="45" y="2273561"/>
                  <a:pt x="0" y="2273546"/>
                </a:cubicBezTo>
                <a:cubicBezTo>
                  <a:pt x="0" y="2273546"/>
                  <a:pt x="0" y="2273546"/>
                  <a:pt x="0" y="2272681"/>
                </a:cubicBezTo>
                <a:lnTo>
                  <a:pt x="0" y="2266626"/>
                </a:lnTo>
                <a:cubicBezTo>
                  <a:pt x="0" y="2266626"/>
                  <a:pt x="0" y="2266626"/>
                  <a:pt x="865" y="2266626"/>
                </a:cubicBezTo>
                <a:lnTo>
                  <a:pt x="6918" y="2266626"/>
                </a:lnTo>
                <a:cubicBezTo>
                  <a:pt x="6918" y="2266626"/>
                  <a:pt x="0" y="2245866"/>
                  <a:pt x="13837" y="2245866"/>
                </a:cubicBezTo>
                <a:cubicBezTo>
                  <a:pt x="20756" y="2238946"/>
                  <a:pt x="69186" y="2245866"/>
                  <a:pt x="89942" y="2238946"/>
                </a:cubicBezTo>
                <a:cubicBezTo>
                  <a:pt x="110688" y="2232030"/>
                  <a:pt x="145257" y="2211287"/>
                  <a:pt x="145291" y="2211267"/>
                </a:cubicBezTo>
                <a:cubicBezTo>
                  <a:pt x="145291" y="2211267"/>
                  <a:pt x="145291" y="2211267"/>
                  <a:pt x="144426" y="2210402"/>
                </a:cubicBezTo>
                <a:lnTo>
                  <a:pt x="138372" y="2204347"/>
                </a:lnTo>
                <a:cubicBezTo>
                  <a:pt x="138372" y="2204347"/>
                  <a:pt x="145270" y="2197448"/>
                  <a:pt x="145291" y="2197427"/>
                </a:cubicBezTo>
                <a:cubicBezTo>
                  <a:pt x="152210" y="2190507"/>
                  <a:pt x="145291" y="2169748"/>
                  <a:pt x="138372" y="2162828"/>
                </a:cubicBezTo>
                <a:cubicBezTo>
                  <a:pt x="131454" y="2148988"/>
                  <a:pt x="159128" y="2128228"/>
                  <a:pt x="152210" y="2114389"/>
                </a:cubicBezTo>
                <a:cubicBezTo>
                  <a:pt x="138372" y="2107469"/>
                  <a:pt x="138372" y="2079789"/>
                  <a:pt x="138372" y="2045190"/>
                </a:cubicBezTo>
                <a:cubicBezTo>
                  <a:pt x="138372" y="2003671"/>
                  <a:pt x="145291" y="1713036"/>
                  <a:pt x="138372" y="1664597"/>
                </a:cubicBezTo>
                <a:cubicBezTo>
                  <a:pt x="124535" y="1616158"/>
                  <a:pt x="131454" y="1498520"/>
                  <a:pt x="124535" y="1429322"/>
                </a:cubicBezTo>
                <a:cubicBezTo>
                  <a:pt x="117617" y="1360132"/>
                  <a:pt x="110700" y="1201007"/>
                  <a:pt x="110698" y="1200966"/>
                </a:cubicBezTo>
                <a:cubicBezTo>
                  <a:pt x="110698" y="1200966"/>
                  <a:pt x="110698" y="1200966"/>
                  <a:pt x="89942" y="1194046"/>
                </a:cubicBezTo>
                <a:cubicBezTo>
                  <a:pt x="89942" y="1194046"/>
                  <a:pt x="76105" y="1194046"/>
                  <a:pt x="69186" y="1180206"/>
                </a:cubicBezTo>
                <a:cubicBezTo>
                  <a:pt x="69186" y="1166366"/>
                  <a:pt x="62267" y="1069488"/>
                  <a:pt x="69186" y="1034889"/>
                </a:cubicBezTo>
                <a:cubicBezTo>
                  <a:pt x="76105" y="1000290"/>
                  <a:pt x="55349" y="854972"/>
                  <a:pt x="62267" y="778854"/>
                </a:cubicBezTo>
                <a:cubicBezTo>
                  <a:pt x="69186" y="695815"/>
                  <a:pt x="41512" y="522819"/>
                  <a:pt x="41512" y="502059"/>
                </a:cubicBezTo>
                <a:cubicBezTo>
                  <a:pt x="48430" y="481299"/>
                  <a:pt x="55349" y="474380"/>
                  <a:pt x="55349" y="453620"/>
                </a:cubicBezTo>
                <a:cubicBezTo>
                  <a:pt x="55349" y="432860"/>
                  <a:pt x="55349" y="405181"/>
                  <a:pt x="76105" y="391341"/>
                </a:cubicBezTo>
                <a:cubicBezTo>
                  <a:pt x="83019" y="391341"/>
                  <a:pt x="96845" y="391341"/>
                  <a:pt x="96861" y="391341"/>
                </a:cubicBezTo>
                <a:cubicBezTo>
                  <a:pt x="96861" y="391341"/>
                  <a:pt x="96861" y="391341"/>
                  <a:pt x="159128" y="370581"/>
                </a:cubicBezTo>
                <a:cubicBezTo>
                  <a:pt x="159128" y="370581"/>
                  <a:pt x="166047" y="363662"/>
                  <a:pt x="179884" y="363662"/>
                </a:cubicBezTo>
                <a:cubicBezTo>
                  <a:pt x="193721" y="356742"/>
                  <a:pt x="228315" y="342902"/>
                  <a:pt x="235234" y="342902"/>
                </a:cubicBezTo>
                <a:cubicBezTo>
                  <a:pt x="249062" y="335987"/>
                  <a:pt x="249071" y="356714"/>
                  <a:pt x="249071" y="356742"/>
                </a:cubicBezTo>
                <a:cubicBezTo>
                  <a:pt x="249071" y="356742"/>
                  <a:pt x="242152" y="356742"/>
                  <a:pt x="235234" y="356742"/>
                </a:cubicBezTo>
                <a:cubicBezTo>
                  <a:pt x="235234" y="363662"/>
                  <a:pt x="255990" y="412101"/>
                  <a:pt x="269827" y="460540"/>
                </a:cubicBezTo>
                <a:cubicBezTo>
                  <a:pt x="283659" y="508962"/>
                  <a:pt x="311319" y="557384"/>
                  <a:pt x="311339" y="557418"/>
                </a:cubicBezTo>
                <a:cubicBezTo>
                  <a:pt x="311339" y="557418"/>
                  <a:pt x="325176" y="502059"/>
                  <a:pt x="332094" y="495139"/>
                </a:cubicBezTo>
                <a:cubicBezTo>
                  <a:pt x="339004" y="495139"/>
                  <a:pt x="345914" y="488237"/>
                  <a:pt x="345932" y="488219"/>
                </a:cubicBezTo>
                <a:cubicBezTo>
                  <a:pt x="345932" y="488219"/>
                  <a:pt x="345932" y="488219"/>
                  <a:pt x="344202" y="488219"/>
                </a:cubicBezTo>
                <a:lnTo>
                  <a:pt x="332094" y="488219"/>
                </a:lnTo>
                <a:cubicBezTo>
                  <a:pt x="332094" y="488219"/>
                  <a:pt x="318257" y="474380"/>
                  <a:pt x="325176" y="467460"/>
                </a:cubicBezTo>
                <a:cubicBezTo>
                  <a:pt x="325176" y="460540"/>
                  <a:pt x="345932" y="425940"/>
                  <a:pt x="352850" y="425940"/>
                </a:cubicBezTo>
                <a:cubicBezTo>
                  <a:pt x="359766" y="419024"/>
                  <a:pt x="373592" y="460498"/>
                  <a:pt x="373606" y="460540"/>
                </a:cubicBezTo>
                <a:cubicBezTo>
                  <a:pt x="373606" y="467455"/>
                  <a:pt x="366697" y="481282"/>
                  <a:pt x="366688" y="481299"/>
                </a:cubicBezTo>
                <a:cubicBezTo>
                  <a:pt x="366688" y="481299"/>
                  <a:pt x="366688" y="508979"/>
                  <a:pt x="366688" y="529738"/>
                </a:cubicBezTo>
                <a:cubicBezTo>
                  <a:pt x="373600" y="550480"/>
                  <a:pt x="373606" y="564313"/>
                  <a:pt x="373606" y="564338"/>
                </a:cubicBezTo>
                <a:cubicBezTo>
                  <a:pt x="373606" y="564338"/>
                  <a:pt x="408199" y="522819"/>
                  <a:pt x="415118" y="508979"/>
                </a:cubicBezTo>
                <a:cubicBezTo>
                  <a:pt x="415118" y="495139"/>
                  <a:pt x="456630" y="419021"/>
                  <a:pt x="456630" y="384421"/>
                </a:cubicBezTo>
                <a:cubicBezTo>
                  <a:pt x="463546" y="342916"/>
                  <a:pt x="435893" y="335987"/>
                  <a:pt x="435874" y="335982"/>
                </a:cubicBezTo>
                <a:close/>
                <a:moveTo>
                  <a:pt x="336562" y="198"/>
                </a:moveTo>
                <a:cubicBezTo>
                  <a:pt x="361201" y="1576"/>
                  <a:pt x="380021" y="9785"/>
                  <a:pt x="388864" y="14513"/>
                </a:cubicBezTo>
                <a:cubicBezTo>
                  <a:pt x="391432" y="14653"/>
                  <a:pt x="393800" y="15305"/>
                  <a:pt x="395838" y="16757"/>
                </a:cubicBezTo>
                <a:cubicBezTo>
                  <a:pt x="399328" y="13483"/>
                  <a:pt x="410657" y="5081"/>
                  <a:pt x="421987" y="10780"/>
                </a:cubicBezTo>
                <a:cubicBezTo>
                  <a:pt x="442592" y="24600"/>
                  <a:pt x="463197" y="52241"/>
                  <a:pt x="456329" y="79882"/>
                </a:cubicBezTo>
                <a:cubicBezTo>
                  <a:pt x="456329" y="107523"/>
                  <a:pt x="463197" y="121344"/>
                  <a:pt x="463197" y="121344"/>
                </a:cubicBezTo>
                <a:lnTo>
                  <a:pt x="457187" y="115297"/>
                </a:lnTo>
                <a:cubicBezTo>
                  <a:pt x="456316" y="114459"/>
                  <a:pt x="450016" y="127139"/>
                  <a:pt x="446036" y="137496"/>
                </a:cubicBezTo>
                <a:cubicBezTo>
                  <a:pt x="448973" y="137373"/>
                  <a:pt x="451136" y="133502"/>
                  <a:pt x="451136" y="129631"/>
                </a:cubicBezTo>
                <a:cubicBezTo>
                  <a:pt x="458088" y="122691"/>
                  <a:pt x="465040" y="136571"/>
                  <a:pt x="465040" y="150452"/>
                </a:cubicBezTo>
                <a:cubicBezTo>
                  <a:pt x="465040" y="164332"/>
                  <a:pt x="465040" y="185152"/>
                  <a:pt x="458088" y="192093"/>
                </a:cubicBezTo>
                <a:cubicBezTo>
                  <a:pt x="458088" y="199033"/>
                  <a:pt x="451136" y="205973"/>
                  <a:pt x="451136" y="205973"/>
                </a:cubicBezTo>
                <a:lnTo>
                  <a:pt x="445053" y="198165"/>
                </a:lnTo>
                <a:cubicBezTo>
                  <a:pt x="444184" y="197298"/>
                  <a:pt x="444184" y="199033"/>
                  <a:pt x="444184" y="205973"/>
                </a:cubicBezTo>
                <a:cubicBezTo>
                  <a:pt x="444184" y="212913"/>
                  <a:pt x="437232" y="233734"/>
                  <a:pt x="430279" y="247614"/>
                </a:cubicBezTo>
                <a:cubicBezTo>
                  <a:pt x="430279" y="261494"/>
                  <a:pt x="416375" y="275375"/>
                  <a:pt x="416375" y="275375"/>
                </a:cubicBezTo>
                <a:cubicBezTo>
                  <a:pt x="416375" y="275399"/>
                  <a:pt x="416375" y="282351"/>
                  <a:pt x="416375" y="303135"/>
                </a:cubicBezTo>
                <a:cubicBezTo>
                  <a:pt x="416375" y="323956"/>
                  <a:pt x="360758" y="344776"/>
                  <a:pt x="360758" y="344776"/>
                </a:cubicBezTo>
                <a:cubicBezTo>
                  <a:pt x="360703" y="344766"/>
                  <a:pt x="284284" y="330888"/>
                  <a:pt x="284284" y="310075"/>
                </a:cubicBezTo>
                <a:cubicBezTo>
                  <a:pt x="284284" y="296195"/>
                  <a:pt x="284284" y="290990"/>
                  <a:pt x="284284" y="289255"/>
                </a:cubicBezTo>
                <a:cubicBezTo>
                  <a:pt x="284257" y="289227"/>
                  <a:pt x="270380" y="275354"/>
                  <a:pt x="270380" y="254554"/>
                </a:cubicBezTo>
                <a:cubicBezTo>
                  <a:pt x="263428" y="233734"/>
                  <a:pt x="256476" y="212913"/>
                  <a:pt x="256476" y="212913"/>
                </a:cubicBezTo>
                <a:cubicBezTo>
                  <a:pt x="256461" y="212942"/>
                  <a:pt x="249517" y="226786"/>
                  <a:pt x="242572" y="219853"/>
                </a:cubicBezTo>
                <a:cubicBezTo>
                  <a:pt x="242572" y="205973"/>
                  <a:pt x="235619" y="185152"/>
                  <a:pt x="235619" y="171272"/>
                </a:cubicBezTo>
                <a:cubicBezTo>
                  <a:pt x="228667" y="157392"/>
                  <a:pt x="235619" y="143511"/>
                  <a:pt x="242572" y="143511"/>
                </a:cubicBezTo>
                <a:lnTo>
                  <a:pt x="244042" y="142887"/>
                </a:lnTo>
                <a:cubicBezTo>
                  <a:pt x="244028" y="142159"/>
                  <a:pt x="243719" y="142075"/>
                  <a:pt x="243409" y="142075"/>
                </a:cubicBezTo>
                <a:lnTo>
                  <a:pt x="231390" y="139483"/>
                </a:lnTo>
                <a:cubicBezTo>
                  <a:pt x="229673" y="142039"/>
                  <a:pt x="229682" y="128254"/>
                  <a:pt x="236541" y="128254"/>
                </a:cubicBezTo>
                <a:cubicBezTo>
                  <a:pt x="236556" y="128223"/>
                  <a:pt x="243409" y="114434"/>
                  <a:pt x="243409" y="114434"/>
                </a:cubicBezTo>
                <a:cubicBezTo>
                  <a:pt x="243386" y="114457"/>
                  <a:pt x="236529" y="121344"/>
                  <a:pt x="229673" y="121344"/>
                </a:cubicBezTo>
                <a:cubicBezTo>
                  <a:pt x="229647" y="121344"/>
                  <a:pt x="222804" y="121344"/>
                  <a:pt x="222804" y="121344"/>
                </a:cubicBezTo>
                <a:cubicBezTo>
                  <a:pt x="222833" y="121329"/>
                  <a:pt x="236541" y="114412"/>
                  <a:pt x="236541" y="93703"/>
                </a:cubicBezTo>
                <a:cubicBezTo>
                  <a:pt x="236541" y="72972"/>
                  <a:pt x="243409" y="24600"/>
                  <a:pt x="298356" y="3869"/>
                </a:cubicBezTo>
                <a:cubicBezTo>
                  <a:pt x="312093" y="414"/>
                  <a:pt x="324971" y="-450"/>
                  <a:pt x="336562"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 name="Freeform 21"/>
          <p:cNvSpPr/>
          <p:nvPr/>
        </p:nvSpPr>
        <p:spPr bwMode="auto">
          <a:xfrm>
            <a:off x="5956493" y="1642290"/>
            <a:ext cx="686881" cy="2294305"/>
          </a:xfrm>
          <a:custGeom>
            <a:avLst/>
            <a:gdLst/>
            <a:ahLst/>
            <a:cxnLst/>
            <a:rect l="l" t="t" r="r" b="b"/>
            <a:pathLst>
              <a:path w="686881" h="2294305">
                <a:moveTo>
                  <a:pt x="435874" y="335982"/>
                </a:moveTo>
                <a:cubicBezTo>
                  <a:pt x="435874" y="335982"/>
                  <a:pt x="477386" y="342902"/>
                  <a:pt x="484304" y="349822"/>
                </a:cubicBezTo>
                <a:cubicBezTo>
                  <a:pt x="498142" y="349822"/>
                  <a:pt x="532735" y="356742"/>
                  <a:pt x="553491" y="377501"/>
                </a:cubicBezTo>
                <a:cubicBezTo>
                  <a:pt x="574236" y="391334"/>
                  <a:pt x="615716" y="384428"/>
                  <a:pt x="615758" y="384421"/>
                </a:cubicBezTo>
                <a:cubicBezTo>
                  <a:pt x="615758" y="384421"/>
                  <a:pt x="664189" y="405181"/>
                  <a:pt x="671107" y="412101"/>
                </a:cubicBezTo>
                <a:cubicBezTo>
                  <a:pt x="671107" y="419021"/>
                  <a:pt x="671107" y="474380"/>
                  <a:pt x="678026" y="515899"/>
                </a:cubicBezTo>
                <a:cubicBezTo>
                  <a:pt x="678026" y="515899"/>
                  <a:pt x="671107" y="654296"/>
                  <a:pt x="671107" y="744254"/>
                </a:cubicBezTo>
                <a:cubicBezTo>
                  <a:pt x="671107" y="819075"/>
                  <a:pt x="675894" y="802944"/>
                  <a:pt x="678026" y="799613"/>
                </a:cubicBezTo>
                <a:cubicBezTo>
                  <a:pt x="678026" y="813453"/>
                  <a:pt x="691863" y="931091"/>
                  <a:pt x="684945" y="944931"/>
                </a:cubicBezTo>
                <a:cubicBezTo>
                  <a:pt x="678026" y="965690"/>
                  <a:pt x="622677" y="1145607"/>
                  <a:pt x="615758" y="1159447"/>
                </a:cubicBezTo>
                <a:cubicBezTo>
                  <a:pt x="615758" y="1166364"/>
                  <a:pt x="615758" y="1214767"/>
                  <a:pt x="615758" y="1214806"/>
                </a:cubicBezTo>
                <a:cubicBezTo>
                  <a:pt x="595026" y="1235541"/>
                  <a:pt x="588100" y="1249373"/>
                  <a:pt x="588084" y="1249405"/>
                </a:cubicBezTo>
                <a:cubicBezTo>
                  <a:pt x="588084" y="1311684"/>
                  <a:pt x="581165" y="1408562"/>
                  <a:pt x="581165" y="1450081"/>
                </a:cubicBezTo>
                <a:cubicBezTo>
                  <a:pt x="588084" y="1505440"/>
                  <a:pt x="574246" y="1623078"/>
                  <a:pt x="581165" y="1685357"/>
                </a:cubicBezTo>
                <a:cubicBezTo>
                  <a:pt x="595002" y="1740716"/>
                  <a:pt x="588084" y="1982911"/>
                  <a:pt x="581165" y="2059030"/>
                </a:cubicBezTo>
                <a:cubicBezTo>
                  <a:pt x="581165" y="2121309"/>
                  <a:pt x="581165" y="2117416"/>
                  <a:pt x="581165" y="2121308"/>
                </a:cubicBezTo>
                <a:cubicBezTo>
                  <a:pt x="574254" y="2142044"/>
                  <a:pt x="581149" y="2148972"/>
                  <a:pt x="581165" y="2148988"/>
                </a:cubicBezTo>
                <a:cubicBezTo>
                  <a:pt x="581165" y="2148988"/>
                  <a:pt x="581165" y="2162828"/>
                  <a:pt x="581165" y="2183587"/>
                </a:cubicBezTo>
                <a:cubicBezTo>
                  <a:pt x="581165" y="2204331"/>
                  <a:pt x="567349"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74246" y="2294305"/>
                  <a:pt x="560409" y="2294305"/>
                  <a:pt x="518897" y="2294305"/>
                </a:cubicBezTo>
                <a:cubicBezTo>
                  <a:pt x="484319" y="2294305"/>
                  <a:pt x="456653" y="2287391"/>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3548" y="2231161"/>
                </a:cubicBezTo>
                <a:lnTo>
                  <a:pt x="463548" y="2225106"/>
                </a:lnTo>
                <a:cubicBezTo>
                  <a:pt x="463548" y="2225106"/>
                  <a:pt x="463548" y="2225106"/>
                  <a:pt x="462683" y="2224241"/>
                </a:cubicBezTo>
                <a:lnTo>
                  <a:pt x="456630" y="2218187"/>
                </a:lnTo>
                <a:cubicBezTo>
                  <a:pt x="456630" y="2218187"/>
                  <a:pt x="456630" y="2218187"/>
                  <a:pt x="455765" y="2218187"/>
                </a:cubicBezTo>
                <a:lnTo>
                  <a:pt x="449711" y="2218187"/>
                </a:lnTo>
                <a:cubicBezTo>
                  <a:pt x="442793" y="2211267"/>
                  <a:pt x="463548" y="2197427"/>
                  <a:pt x="449711" y="2190507"/>
                </a:cubicBezTo>
                <a:cubicBezTo>
                  <a:pt x="435874" y="2190507"/>
                  <a:pt x="428955" y="2155908"/>
                  <a:pt x="428955" y="2135148"/>
                </a:cubicBezTo>
                <a:cubicBezTo>
                  <a:pt x="428955" y="2107469"/>
                  <a:pt x="408199" y="1941392"/>
                  <a:pt x="401281" y="1872193"/>
                </a:cubicBezTo>
                <a:cubicBezTo>
                  <a:pt x="387444" y="1796075"/>
                  <a:pt x="394362" y="1650757"/>
                  <a:pt x="387444" y="1588479"/>
                </a:cubicBezTo>
                <a:cubicBezTo>
                  <a:pt x="380526" y="1533130"/>
                  <a:pt x="359777" y="1429360"/>
                  <a:pt x="359769" y="1429322"/>
                </a:cubicBezTo>
                <a:cubicBezTo>
                  <a:pt x="359769" y="1429322"/>
                  <a:pt x="339013" y="1574639"/>
                  <a:pt x="339013" y="1602318"/>
                </a:cubicBezTo>
                <a:cubicBezTo>
                  <a:pt x="339013" y="1629998"/>
                  <a:pt x="290583" y="1886033"/>
                  <a:pt x="290583" y="1920632"/>
                </a:cubicBezTo>
                <a:cubicBezTo>
                  <a:pt x="290583" y="1955232"/>
                  <a:pt x="318257" y="2135148"/>
                  <a:pt x="318257" y="2162828"/>
                </a:cubicBezTo>
                <a:cubicBezTo>
                  <a:pt x="325176" y="2183587"/>
                  <a:pt x="325176" y="2225106"/>
                  <a:pt x="325176" y="2232026"/>
                </a:cubicBezTo>
                <a:cubicBezTo>
                  <a:pt x="325176" y="2238937"/>
                  <a:pt x="332076" y="2245848"/>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9884" y="2280465"/>
                  <a:pt x="110698" y="2287385"/>
                </a:cubicBezTo>
                <a:cubicBezTo>
                  <a:pt x="41550" y="2287385"/>
                  <a:pt x="45" y="2273561"/>
                  <a:pt x="0" y="2273546"/>
                </a:cubicBezTo>
                <a:cubicBezTo>
                  <a:pt x="0" y="2273546"/>
                  <a:pt x="0" y="2273546"/>
                  <a:pt x="0" y="2272681"/>
                </a:cubicBezTo>
                <a:lnTo>
                  <a:pt x="0" y="2266626"/>
                </a:lnTo>
                <a:cubicBezTo>
                  <a:pt x="0" y="2266626"/>
                  <a:pt x="0" y="2266626"/>
                  <a:pt x="865" y="2266626"/>
                </a:cubicBezTo>
                <a:lnTo>
                  <a:pt x="6918" y="2266626"/>
                </a:lnTo>
                <a:cubicBezTo>
                  <a:pt x="6918" y="2266626"/>
                  <a:pt x="6918" y="2245866"/>
                  <a:pt x="13837" y="2245866"/>
                </a:cubicBezTo>
                <a:cubicBezTo>
                  <a:pt x="20756" y="2238946"/>
                  <a:pt x="69186" y="2245866"/>
                  <a:pt x="89942" y="2238946"/>
                </a:cubicBezTo>
                <a:cubicBezTo>
                  <a:pt x="110688" y="2232030"/>
                  <a:pt x="145257" y="2211287"/>
                  <a:pt x="145291" y="2211267"/>
                </a:cubicBezTo>
                <a:cubicBezTo>
                  <a:pt x="145291" y="2211267"/>
                  <a:pt x="145291" y="2211267"/>
                  <a:pt x="144426" y="2210402"/>
                </a:cubicBezTo>
                <a:lnTo>
                  <a:pt x="138372" y="2204347"/>
                </a:lnTo>
                <a:cubicBezTo>
                  <a:pt x="138372" y="2204347"/>
                  <a:pt x="145291" y="2197427"/>
                  <a:pt x="152210" y="2197427"/>
                </a:cubicBezTo>
                <a:cubicBezTo>
                  <a:pt x="152210" y="2190507"/>
                  <a:pt x="152210" y="2169748"/>
                  <a:pt x="145291" y="2162828"/>
                </a:cubicBezTo>
                <a:cubicBezTo>
                  <a:pt x="131454" y="2148988"/>
                  <a:pt x="166047" y="2128228"/>
                  <a:pt x="152210" y="2114389"/>
                </a:cubicBezTo>
                <a:cubicBezTo>
                  <a:pt x="145291" y="2107469"/>
                  <a:pt x="138372" y="2079789"/>
                  <a:pt x="138372" y="2045190"/>
                </a:cubicBezTo>
                <a:cubicBezTo>
                  <a:pt x="138372" y="2003671"/>
                  <a:pt x="145291" y="1713036"/>
                  <a:pt x="138372" y="1664597"/>
                </a:cubicBezTo>
                <a:cubicBezTo>
                  <a:pt x="131454" y="1616158"/>
                  <a:pt x="131454" y="1498520"/>
                  <a:pt x="124535" y="1429322"/>
                </a:cubicBezTo>
                <a:cubicBezTo>
                  <a:pt x="117617" y="1360132"/>
                  <a:pt x="110700" y="1201007"/>
                  <a:pt x="110698" y="1200966"/>
                </a:cubicBezTo>
                <a:cubicBezTo>
                  <a:pt x="110698" y="1200966"/>
                  <a:pt x="110698" y="1200966"/>
                  <a:pt x="89942" y="1194046"/>
                </a:cubicBezTo>
                <a:cubicBezTo>
                  <a:pt x="89942" y="1194046"/>
                  <a:pt x="76105" y="1194046"/>
                  <a:pt x="76105" y="1180206"/>
                </a:cubicBezTo>
                <a:cubicBezTo>
                  <a:pt x="69186" y="1166366"/>
                  <a:pt x="62267" y="1069488"/>
                  <a:pt x="69186" y="1034889"/>
                </a:cubicBezTo>
                <a:cubicBezTo>
                  <a:pt x="76105" y="1000290"/>
                  <a:pt x="55349" y="854972"/>
                  <a:pt x="62267" y="778854"/>
                </a:cubicBezTo>
                <a:cubicBezTo>
                  <a:pt x="76105" y="695815"/>
                  <a:pt x="41512" y="522819"/>
                  <a:pt x="41512" y="502059"/>
                </a:cubicBezTo>
                <a:cubicBezTo>
                  <a:pt x="48430" y="481299"/>
                  <a:pt x="55349" y="474380"/>
                  <a:pt x="55349" y="453620"/>
                </a:cubicBezTo>
                <a:cubicBezTo>
                  <a:pt x="62267" y="432860"/>
                  <a:pt x="55349" y="405181"/>
                  <a:pt x="76105" y="391341"/>
                </a:cubicBezTo>
                <a:cubicBezTo>
                  <a:pt x="83019" y="391341"/>
                  <a:pt x="96845" y="391341"/>
                  <a:pt x="96861" y="391341"/>
                </a:cubicBezTo>
                <a:cubicBezTo>
                  <a:pt x="96861" y="391341"/>
                  <a:pt x="96861" y="391341"/>
                  <a:pt x="159128" y="370581"/>
                </a:cubicBezTo>
                <a:cubicBezTo>
                  <a:pt x="159128" y="370581"/>
                  <a:pt x="172966" y="363662"/>
                  <a:pt x="179884" y="363662"/>
                </a:cubicBezTo>
                <a:cubicBezTo>
                  <a:pt x="193721" y="356742"/>
                  <a:pt x="228315" y="342902"/>
                  <a:pt x="235234" y="342902"/>
                </a:cubicBezTo>
                <a:cubicBezTo>
                  <a:pt x="249061" y="335987"/>
                  <a:pt x="255980" y="356712"/>
                  <a:pt x="255990" y="356742"/>
                </a:cubicBezTo>
                <a:cubicBezTo>
                  <a:pt x="255990" y="356742"/>
                  <a:pt x="242152" y="356742"/>
                  <a:pt x="235234" y="356742"/>
                </a:cubicBezTo>
                <a:cubicBezTo>
                  <a:pt x="235234" y="363662"/>
                  <a:pt x="262908" y="412101"/>
                  <a:pt x="276745" y="460540"/>
                </a:cubicBezTo>
                <a:cubicBezTo>
                  <a:pt x="290575" y="508953"/>
                  <a:pt x="311317" y="557367"/>
                  <a:pt x="311339" y="557418"/>
                </a:cubicBezTo>
                <a:cubicBezTo>
                  <a:pt x="311339" y="557418"/>
                  <a:pt x="332094" y="502059"/>
                  <a:pt x="332094" y="495139"/>
                </a:cubicBezTo>
                <a:cubicBezTo>
                  <a:pt x="339004" y="495139"/>
                  <a:pt x="345914" y="488237"/>
                  <a:pt x="345932" y="488219"/>
                </a:cubicBezTo>
                <a:cubicBezTo>
                  <a:pt x="345932" y="488219"/>
                  <a:pt x="345932" y="488219"/>
                  <a:pt x="344202" y="488219"/>
                </a:cubicBezTo>
                <a:lnTo>
                  <a:pt x="332094" y="488219"/>
                </a:lnTo>
                <a:cubicBezTo>
                  <a:pt x="332094" y="488219"/>
                  <a:pt x="325176" y="474380"/>
                  <a:pt x="325176" y="467460"/>
                </a:cubicBezTo>
                <a:cubicBezTo>
                  <a:pt x="325176" y="460540"/>
                  <a:pt x="345932" y="425940"/>
                  <a:pt x="352850" y="425940"/>
                </a:cubicBezTo>
                <a:cubicBezTo>
                  <a:pt x="359766" y="419024"/>
                  <a:pt x="373592" y="460498"/>
                  <a:pt x="373606" y="460540"/>
                </a:cubicBezTo>
                <a:cubicBezTo>
                  <a:pt x="373606" y="467455"/>
                  <a:pt x="366697" y="481282"/>
                  <a:pt x="366688" y="481299"/>
                </a:cubicBezTo>
                <a:cubicBezTo>
                  <a:pt x="366688" y="481299"/>
                  <a:pt x="366688" y="508979"/>
                  <a:pt x="373606" y="529738"/>
                </a:cubicBezTo>
                <a:cubicBezTo>
                  <a:pt x="373606" y="550480"/>
                  <a:pt x="373606" y="564314"/>
                  <a:pt x="373606" y="564338"/>
                </a:cubicBezTo>
                <a:cubicBezTo>
                  <a:pt x="373606" y="564338"/>
                  <a:pt x="408199" y="522819"/>
                  <a:pt x="415118" y="508979"/>
                </a:cubicBezTo>
                <a:cubicBezTo>
                  <a:pt x="422037" y="495139"/>
                  <a:pt x="456630" y="419021"/>
                  <a:pt x="463548" y="384421"/>
                </a:cubicBezTo>
                <a:cubicBezTo>
                  <a:pt x="463548" y="342917"/>
                  <a:pt x="435894" y="335987"/>
                  <a:pt x="435874" y="335982"/>
                </a:cubicBezTo>
                <a:close/>
                <a:moveTo>
                  <a:pt x="335015" y="198"/>
                </a:moveTo>
                <a:cubicBezTo>
                  <a:pt x="360124" y="1585"/>
                  <a:pt x="379262" y="9896"/>
                  <a:pt x="388134" y="14613"/>
                </a:cubicBezTo>
                <a:cubicBezTo>
                  <a:pt x="390504" y="14935"/>
                  <a:pt x="392722" y="15581"/>
                  <a:pt x="394574" y="17121"/>
                </a:cubicBezTo>
                <a:cubicBezTo>
                  <a:pt x="397664" y="14255"/>
                  <a:pt x="410471" y="4828"/>
                  <a:pt x="428435" y="10780"/>
                </a:cubicBezTo>
                <a:cubicBezTo>
                  <a:pt x="449291" y="24600"/>
                  <a:pt x="463195" y="52241"/>
                  <a:pt x="463195" y="79882"/>
                </a:cubicBezTo>
                <a:cubicBezTo>
                  <a:pt x="456243" y="107523"/>
                  <a:pt x="463195" y="121344"/>
                  <a:pt x="463195" y="121344"/>
                </a:cubicBezTo>
                <a:lnTo>
                  <a:pt x="457112" y="115297"/>
                </a:lnTo>
                <a:cubicBezTo>
                  <a:pt x="456237" y="114459"/>
                  <a:pt x="454641" y="120804"/>
                  <a:pt x="452988" y="128169"/>
                </a:cubicBezTo>
                <a:cubicBezTo>
                  <a:pt x="458087" y="128994"/>
                  <a:pt x="462191" y="139723"/>
                  <a:pt x="462191" y="150452"/>
                </a:cubicBezTo>
                <a:cubicBezTo>
                  <a:pt x="462191" y="164332"/>
                  <a:pt x="462191" y="185152"/>
                  <a:pt x="462191" y="192093"/>
                </a:cubicBezTo>
                <a:cubicBezTo>
                  <a:pt x="455323" y="199033"/>
                  <a:pt x="448454" y="205973"/>
                  <a:pt x="448454" y="205973"/>
                </a:cubicBezTo>
                <a:lnTo>
                  <a:pt x="445020" y="198165"/>
                </a:lnTo>
                <a:cubicBezTo>
                  <a:pt x="443303" y="197298"/>
                  <a:pt x="441586" y="199033"/>
                  <a:pt x="441586" y="205973"/>
                </a:cubicBezTo>
                <a:cubicBezTo>
                  <a:pt x="441586" y="212913"/>
                  <a:pt x="434717" y="233734"/>
                  <a:pt x="434717" y="247614"/>
                </a:cubicBezTo>
                <a:cubicBezTo>
                  <a:pt x="427849" y="261494"/>
                  <a:pt x="420981" y="275375"/>
                  <a:pt x="420981" y="275375"/>
                </a:cubicBezTo>
                <a:cubicBezTo>
                  <a:pt x="420960" y="275396"/>
                  <a:pt x="414112" y="282346"/>
                  <a:pt x="414112" y="303135"/>
                </a:cubicBezTo>
                <a:cubicBezTo>
                  <a:pt x="414112" y="323956"/>
                  <a:pt x="359165" y="344776"/>
                  <a:pt x="359165" y="344776"/>
                </a:cubicBezTo>
                <a:cubicBezTo>
                  <a:pt x="359113" y="344765"/>
                  <a:pt x="290482" y="330888"/>
                  <a:pt x="290482" y="310075"/>
                </a:cubicBezTo>
                <a:cubicBezTo>
                  <a:pt x="290482" y="282315"/>
                  <a:pt x="283613" y="289255"/>
                  <a:pt x="283613" y="289255"/>
                </a:cubicBezTo>
                <a:cubicBezTo>
                  <a:pt x="283597" y="289223"/>
                  <a:pt x="276737" y="275350"/>
                  <a:pt x="269876" y="254554"/>
                </a:cubicBezTo>
                <a:cubicBezTo>
                  <a:pt x="263008" y="233734"/>
                  <a:pt x="256140" y="212913"/>
                  <a:pt x="256140" y="212913"/>
                </a:cubicBezTo>
                <a:cubicBezTo>
                  <a:pt x="256127" y="212939"/>
                  <a:pt x="249271" y="226787"/>
                  <a:pt x="249271" y="219853"/>
                </a:cubicBezTo>
                <a:cubicBezTo>
                  <a:pt x="242403" y="205973"/>
                  <a:pt x="242403" y="185152"/>
                  <a:pt x="235535" y="171272"/>
                </a:cubicBezTo>
                <a:cubicBezTo>
                  <a:pt x="228666" y="157392"/>
                  <a:pt x="235535" y="143511"/>
                  <a:pt x="242403" y="143511"/>
                </a:cubicBezTo>
                <a:lnTo>
                  <a:pt x="242472" y="143481"/>
                </a:lnTo>
                <a:cubicBezTo>
                  <a:pt x="242167" y="142192"/>
                  <a:pt x="241466" y="142075"/>
                  <a:pt x="240727" y="142075"/>
                </a:cubicBezTo>
                <a:lnTo>
                  <a:pt x="228560" y="139483"/>
                </a:lnTo>
                <a:cubicBezTo>
                  <a:pt x="226822" y="142038"/>
                  <a:pt x="226831" y="128254"/>
                  <a:pt x="233775" y="128254"/>
                </a:cubicBezTo>
                <a:cubicBezTo>
                  <a:pt x="240727" y="128254"/>
                  <a:pt x="240727" y="114434"/>
                  <a:pt x="240727" y="114434"/>
                </a:cubicBezTo>
                <a:cubicBezTo>
                  <a:pt x="240705" y="114455"/>
                  <a:pt x="233764" y="121344"/>
                  <a:pt x="226822" y="121344"/>
                </a:cubicBezTo>
                <a:cubicBezTo>
                  <a:pt x="226794" y="121344"/>
                  <a:pt x="219870" y="121344"/>
                  <a:pt x="219870" y="121344"/>
                </a:cubicBezTo>
                <a:cubicBezTo>
                  <a:pt x="219899" y="121329"/>
                  <a:pt x="233775" y="114412"/>
                  <a:pt x="233775" y="93703"/>
                </a:cubicBezTo>
                <a:cubicBezTo>
                  <a:pt x="233775" y="72972"/>
                  <a:pt x="240727" y="24600"/>
                  <a:pt x="296344" y="3869"/>
                </a:cubicBezTo>
                <a:cubicBezTo>
                  <a:pt x="310248" y="414"/>
                  <a:pt x="323283" y="-450"/>
                  <a:pt x="335015"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 name="Freeform 24"/>
          <p:cNvSpPr/>
          <p:nvPr/>
        </p:nvSpPr>
        <p:spPr bwMode="auto">
          <a:xfrm>
            <a:off x="6771481" y="1642290"/>
            <a:ext cx="689792" cy="2294305"/>
          </a:xfrm>
          <a:custGeom>
            <a:avLst/>
            <a:gdLst/>
            <a:ahLst/>
            <a:cxnLst/>
            <a:rect l="l" t="t" r="r" b="b"/>
            <a:pathLst>
              <a:path w="689792" h="2294305">
                <a:moveTo>
                  <a:pt x="437721" y="335982"/>
                </a:moveTo>
                <a:cubicBezTo>
                  <a:pt x="437721" y="335982"/>
                  <a:pt x="479409" y="342902"/>
                  <a:pt x="493305" y="349822"/>
                </a:cubicBezTo>
                <a:cubicBezTo>
                  <a:pt x="500253" y="349822"/>
                  <a:pt x="541940" y="356742"/>
                  <a:pt x="555836" y="377501"/>
                </a:cubicBezTo>
                <a:cubicBezTo>
                  <a:pt x="576671" y="391335"/>
                  <a:pt x="618329" y="384428"/>
                  <a:pt x="618368" y="384421"/>
                </a:cubicBezTo>
                <a:cubicBezTo>
                  <a:pt x="618368" y="384421"/>
                  <a:pt x="667003" y="405181"/>
                  <a:pt x="673951" y="412101"/>
                </a:cubicBezTo>
                <a:cubicBezTo>
                  <a:pt x="673951" y="419021"/>
                  <a:pt x="673951" y="474380"/>
                  <a:pt x="680899" y="515899"/>
                </a:cubicBezTo>
                <a:cubicBezTo>
                  <a:pt x="680899" y="515899"/>
                  <a:pt x="673951" y="654296"/>
                  <a:pt x="673951" y="744254"/>
                </a:cubicBezTo>
                <a:cubicBezTo>
                  <a:pt x="673951" y="819087"/>
                  <a:pt x="678759" y="802939"/>
                  <a:pt x="680899" y="799613"/>
                </a:cubicBezTo>
                <a:cubicBezTo>
                  <a:pt x="680899" y="813453"/>
                  <a:pt x="694795" y="931091"/>
                  <a:pt x="687847" y="944931"/>
                </a:cubicBezTo>
                <a:cubicBezTo>
                  <a:pt x="680899" y="965690"/>
                  <a:pt x="625316" y="1145607"/>
                  <a:pt x="618368" y="1159447"/>
                </a:cubicBezTo>
                <a:cubicBezTo>
                  <a:pt x="618368" y="1166364"/>
                  <a:pt x="618368" y="1214767"/>
                  <a:pt x="618368" y="1214806"/>
                </a:cubicBezTo>
                <a:cubicBezTo>
                  <a:pt x="597547" y="1235542"/>
                  <a:pt x="590592" y="1249374"/>
                  <a:pt x="590576" y="1249405"/>
                </a:cubicBezTo>
                <a:cubicBezTo>
                  <a:pt x="590576" y="1311684"/>
                  <a:pt x="583628" y="1408562"/>
                  <a:pt x="583628" y="1450081"/>
                </a:cubicBezTo>
                <a:cubicBezTo>
                  <a:pt x="590576" y="1505440"/>
                  <a:pt x="576680" y="1623078"/>
                  <a:pt x="583628" y="1685357"/>
                </a:cubicBezTo>
                <a:cubicBezTo>
                  <a:pt x="597524" y="1740716"/>
                  <a:pt x="590576" y="1982911"/>
                  <a:pt x="583628" y="2059030"/>
                </a:cubicBezTo>
                <a:cubicBezTo>
                  <a:pt x="583628" y="2121309"/>
                  <a:pt x="583628" y="2117416"/>
                  <a:pt x="583628" y="2121308"/>
                </a:cubicBezTo>
                <a:cubicBezTo>
                  <a:pt x="583628" y="2142040"/>
                  <a:pt x="583628" y="2148969"/>
                  <a:pt x="583628" y="2148988"/>
                </a:cubicBezTo>
                <a:cubicBezTo>
                  <a:pt x="583628" y="2148988"/>
                  <a:pt x="590576" y="2162828"/>
                  <a:pt x="590576" y="2183587"/>
                </a:cubicBezTo>
                <a:cubicBezTo>
                  <a:pt x="583642" y="2204305"/>
                  <a:pt x="576708" y="2204347"/>
                  <a:pt x="576680" y="2204347"/>
                </a:cubicBezTo>
                <a:cubicBezTo>
                  <a:pt x="576680" y="2204347"/>
                  <a:pt x="576680" y="2204347"/>
                  <a:pt x="590576" y="2266626"/>
                </a:cubicBezTo>
                <a:cubicBezTo>
                  <a:pt x="590576" y="2266626"/>
                  <a:pt x="590576" y="2266626"/>
                  <a:pt x="591445" y="2266626"/>
                </a:cubicBezTo>
                <a:lnTo>
                  <a:pt x="597524" y="2266626"/>
                </a:lnTo>
                <a:cubicBezTo>
                  <a:pt x="597524" y="2266626"/>
                  <a:pt x="597524" y="2266626"/>
                  <a:pt x="597524" y="2287385"/>
                </a:cubicBezTo>
                <a:cubicBezTo>
                  <a:pt x="576680" y="2294305"/>
                  <a:pt x="562784" y="2294305"/>
                  <a:pt x="528044" y="2294305"/>
                </a:cubicBezTo>
                <a:cubicBezTo>
                  <a:pt x="486380" y="2294305"/>
                  <a:pt x="458596" y="2287393"/>
                  <a:pt x="458565" y="2287385"/>
                </a:cubicBezTo>
                <a:cubicBezTo>
                  <a:pt x="458565" y="2287385"/>
                  <a:pt x="458565" y="2287385"/>
                  <a:pt x="458565" y="2266626"/>
                </a:cubicBezTo>
                <a:cubicBezTo>
                  <a:pt x="458565" y="2266626"/>
                  <a:pt x="458565" y="2266626"/>
                  <a:pt x="459433" y="2265761"/>
                </a:cubicBezTo>
                <a:lnTo>
                  <a:pt x="465513" y="2259706"/>
                </a:lnTo>
                <a:cubicBezTo>
                  <a:pt x="465513" y="2259706"/>
                  <a:pt x="465513" y="2259706"/>
                  <a:pt x="465513" y="2232026"/>
                </a:cubicBezTo>
                <a:cubicBezTo>
                  <a:pt x="465513" y="2232026"/>
                  <a:pt x="465513" y="2232026"/>
                  <a:pt x="465513" y="2231161"/>
                </a:cubicBezTo>
                <a:lnTo>
                  <a:pt x="465513" y="2225106"/>
                </a:lnTo>
                <a:cubicBezTo>
                  <a:pt x="465513" y="2225106"/>
                  <a:pt x="465513" y="2225106"/>
                  <a:pt x="464644" y="2224241"/>
                </a:cubicBezTo>
                <a:lnTo>
                  <a:pt x="458565" y="2218187"/>
                </a:lnTo>
                <a:cubicBezTo>
                  <a:pt x="458565" y="2218187"/>
                  <a:pt x="458565" y="2218187"/>
                  <a:pt x="457696" y="2218187"/>
                </a:cubicBezTo>
                <a:lnTo>
                  <a:pt x="451617" y="2218187"/>
                </a:lnTo>
                <a:cubicBezTo>
                  <a:pt x="451617" y="2211267"/>
                  <a:pt x="465513" y="2197427"/>
                  <a:pt x="451617" y="2190507"/>
                </a:cubicBezTo>
                <a:cubicBezTo>
                  <a:pt x="437721" y="2190507"/>
                  <a:pt x="430773" y="2155908"/>
                  <a:pt x="430773" y="2135148"/>
                </a:cubicBezTo>
                <a:cubicBezTo>
                  <a:pt x="430773" y="2107469"/>
                  <a:pt x="409929" y="1941392"/>
                  <a:pt x="402981" y="1872193"/>
                </a:cubicBezTo>
                <a:cubicBezTo>
                  <a:pt x="389085" y="1796075"/>
                  <a:pt x="396033" y="1650757"/>
                  <a:pt x="389085" y="1588479"/>
                </a:cubicBezTo>
                <a:cubicBezTo>
                  <a:pt x="382139" y="1533130"/>
                  <a:pt x="368247" y="1429362"/>
                  <a:pt x="368242" y="1429322"/>
                </a:cubicBezTo>
                <a:cubicBezTo>
                  <a:pt x="368242" y="1429322"/>
                  <a:pt x="340450" y="1574639"/>
                  <a:pt x="340450" y="1602318"/>
                </a:cubicBezTo>
                <a:cubicBezTo>
                  <a:pt x="340450" y="1629998"/>
                  <a:pt x="291814" y="1886033"/>
                  <a:pt x="291814" y="1920632"/>
                </a:cubicBezTo>
                <a:cubicBezTo>
                  <a:pt x="291814" y="1955232"/>
                  <a:pt x="319606" y="2135148"/>
                  <a:pt x="326554" y="2162828"/>
                </a:cubicBezTo>
                <a:cubicBezTo>
                  <a:pt x="326554" y="2183587"/>
                  <a:pt x="326554" y="2225106"/>
                  <a:pt x="326554" y="2232026"/>
                </a:cubicBezTo>
                <a:cubicBezTo>
                  <a:pt x="326554" y="2238937"/>
                  <a:pt x="333483" y="2245848"/>
                  <a:pt x="333502" y="2245866"/>
                </a:cubicBezTo>
                <a:cubicBezTo>
                  <a:pt x="333502" y="2245866"/>
                  <a:pt x="333502" y="2245866"/>
                  <a:pt x="333502" y="2266626"/>
                </a:cubicBezTo>
                <a:cubicBezTo>
                  <a:pt x="333502" y="2266626"/>
                  <a:pt x="333502" y="2266626"/>
                  <a:pt x="250126" y="2280465"/>
                </a:cubicBezTo>
                <a:cubicBezTo>
                  <a:pt x="250126" y="2280465"/>
                  <a:pt x="250126" y="2280465"/>
                  <a:pt x="250126" y="2259706"/>
                </a:cubicBezTo>
                <a:cubicBezTo>
                  <a:pt x="250126" y="2259706"/>
                  <a:pt x="180646" y="2280465"/>
                  <a:pt x="111167" y="2287385"/>
                </a:cubicBezTo>
                <a:cubicBezTo>
                  <a:pt x="41722" y="2287385"/>
                  <a:pt x="41" y="2273560"/>
                  <a:pt x="0" y="2273546"/>
                </a:cubicBezTo>
                <a:cubicBezTo>
                  <a:pt x="0" y="2273546"/>
                  <a:pt x="0" y="2273546"/>
                  <a:pt x="0" y="2272681"/>
                </a:cubicBezTo>
                <a:lnTo>
                  <a:pt x="0" y="2266626"/>
                </a:lnTo>
                <a:cubicBezTo>
                  <a:pt x="0" y="2266626"/>
                  <a:pt x="0" y="2266626"/>
                  <a:pt x="868" y="2266626"/>
                </a:cubicBezTo>
                <a:lnTo>
                  <a:pt x="6948" y="2266626"/>
                </a:lnTo>
                <a:cubicBezTo>
                  <a:pt x="6948" y="2266626"/>
                  <a:pt x="6948" y="2245866"/>
                  <a:pt x="13896" y="2245866"/>
                </a:cubicBezTo>
                <a:cubicBezTo>
                  <a:pt x="27792" y="2238946"/>
                  <a:pt x="69479" y="2245866"/>
                  <a:pt x="97271" y="2238946"/>
                </a:cubicBezTo>
                <a:cubicBezTo>
                  <a:pt x="118106" y="2232029"/>
                  <a:pt x="145885" y="2211283"/>
                  <a:pt x="145907" y="2211267"/>
                </a:cubicBezTo>
                <a:cubicBezTo>
                  <a:pt x="145907" y="2211267"/>
                  <a:pt x="145907" y="2211267"/>
                  <a:pt x="145038" y="2210402"/>
                </a:cubicBezTo>
                <a:lnTo>
                  <a:pt x="138959" y="2204347"/>
                </a:lnTo>
                <a:cubicBezTo>
                  <a:pt x="138959" y="2204347"/>
                  <a:pt x="145907" y="2197427"/>
                  <a:pt x="152855" y="2197427"/>
                </a:cubicBezTo>
                <a:cubicBezTo>
                  <a:pt x="159803" y="2190507"/>
                  <a:pt x="152855" y="2169748"/>
                  <a:pt x="145907" y="2162828"/>
                </a:cubicBezTo>
                <a:cubicBezTo>
                  <a:pt x="138959" y="2148988"/>
                  <a:pt x="166751" y="2128228"/>
                  <a:pt x="152855" y="2114389"/>
                </a:cubicBezTo>
                <a:cubicBezTo>
                  <a:pt x="145907" y="2107469"/>
                  <a:pt x="138959" y="2079789"/>
                  <a:pt x="138959" y="2045190"/>
                </a:cubicBezTo>
                <a:cubicBezTo>
                  <a:pt x="145907" y="2003671"/>
                  <a:pt x="145907" y="1713036"/>
                  <a:pt x="138959" y="1664597"/>
                </a:cubicBezTo>
                <a:cubicBezTo>
                  <a:pt x="132011" y="1616158"/>
                  <a:pt x="132011" y="1498520"/>
                  <a:pt x="125063" y="1429322"/>
                </a:cubicBezTo>
                <a:cubicBezTo>
                  <a:pt x="118116" y="1360132"/>
                  <a:pt x="111169" y="1201008"/>
                  <a:pt x="111167" y="1200966"/>
                </a:cubicBezTo>
                <a:cubicBezTo>
                  <a:pt x="111167" y="1200966"/>
                  <a:pt x="111167" y="1200966"/>
                  <a:pt x="90323" y="1194046"/>
                </a:cubicBezTo>
                <a:cubicBezTo>
                  <a:pt x="90323" y="1194046"/>
                  <a:pt x="76427" y="1194046"/>
                  <a:pt x="76427" y="1180206"/>
                </a:cubicBezTo>
                <a:cubicBezTo>
                  <a:pt x="69479" y="1166366"/>
                  <a:pt x="62531" y="1069488"/>
                  <a:pt x="69479" y="1034889"/>
                </a:cubicBezTo>
                <a:cubicBezTo>
                  <a:pt x="76427" y="1000290"/>
                  <a:pt x="55583" y="854972"/>
                  <a:pt x="69479" y="778854"/>
                </a:cubicBezTo>
                <a:cubicBezTo>
                  <a:pt x="76427" y="695815"/>
                  <a:pt x="41687" y="522819"/>
                  <a:pt x="48635" y="502059"/>
                </a:cubicBezTo>
                <a:cubicBezTo>
                  <a:pt x="48635" y="481299"/>
                  <a:pt x="55583" y="474380"/>
                  <a:pt x="62531" y="453620"/>
                </a:cubicBezTo>
                <a:cubicBezTo>
                  <a:pt x="62531" y="432860"/>
                  <a:pt x="62531" y="405181"/>
                  <a:pt x="76427" y="391341"/>
                </a:cubicBezTo>
                <a:cubicBezTo>
                  <a:pt x="83367" y="391341"/>
                  <a:pt x="97237" y="391341"/>
                  <a:pt x="97271" y="391341"/>
                </a:cubicBezTo>
                <a:cubicBezTo>
                  <a:pt x="97271" y="391341"/>
                  <a:pt x="97271" y="391341"/>
                  <a:pt x="166751" y="370581"/>
                </a:cubicBezTo>
                <a:cubicBezTo>
                  <a:pt x="166751" y="370581"/>
                  <a:pt x="173699" y="363662"/>
                  <a:pt x="187594" y="363662"/>
                </a:cubicBezTo>
                <a:cubicBezTo>
                  <a:pt x="201490" y="356742"/>
                  <a:pt x="229283" y="342902"/>
                  <a:pt x="243178" y="342902"/>
                </a:cubicBezTo>
                <a:cubicBezTo>
                  <a:pt x="250122" y="335987"/>
                  <a:pt x="257065" y="356715"/>
                  <a:pt x="257074" y="356742"/>
                </a:cubicBezTo>
                <a:cubicBezTo>
                  <a:pt x="257074" y="356742"/>
                  <a:pt x="243203" y="356742"/>
                  <a:pt x="243178" y="356742"/>
                </a:cubicBezTo>
                <a:cubicBezTo>
                  <a:pt x="236231" y="363662"/>
                  <a:pt x="264022" y="412101"/>
                  <a:pt x="277918" y="460540"/>
                </a:cubicBezTo>
                <a:cubicBezTo>
                  <a:pt x="291807" y="508953"/>
                  <a:pt x="312636" y="557367"/>
                  <a:pt x="312658" y="557418"/>
                </a:cubicBezTo>
                <a:cubicBezTo>
                  <a:pt x="312658" y="557418"/>
                  <a:pt x="333502" y="502059"/>
                  <a:pt x="340450" y="495139"/>
                </a:cubicBezTo>
                <a:cubicBezTo>
                  <a:pt x="340450" y="495139"/>
                  <a:pt x="354318" y="488233"/>
                  <a:pt x="354346" y="488219"/>
                </a:cubicBezTo>
                <a:cubicBezTo>
                  <a:pt x="354346" y="488219"/>
                  <a:pt x="354346" y="488219"/>
                  <a:pt x="333502" y="488219"/>
                </a:cubicBezTo>
                <a:cubicBezTo>
                  <a:pt x="333502" y="488219"/>
                  <a:pt x="326554" y="474380"/>
                  <a:pt x="326554" y="467460"/>
                </a:cubicBezTo>
                <a:cubicBezTo>
                  <a:pt x="326554" y="460540"/>
                  <a:pt x="347398" y="425940"/>
                  <a:pt x="354346" y="425940"/>
                </a:cubicBezTo>
                <a:cubicBezTo>
                  <a:pt x="361290" y="419024"/>
                  <a:pt x="382117" y="460499"/>
                  <a:pt x="382137" y="460540"/>
                </a:cubicBezTo>
                <a:cubicBezTo>
                  <a:pt x="382137" y="467456"/>
                  <a:pt x="368258" y="481283"/>
                  <a:pt x="368242" y="481299"/>
                </a:cubicBezTo>
                <a:cubicBezTo>
                  <a:pt x="368242" y="481299"/>
                  <a:pt x="375190" y="508979"/>
                  <a:pt x="375190" y="529738"/>
                </a:cubicBezTo>
                <a:cubicBezTo>
                  <a:pt x="375190" y="550481"/>
                  <a:pt x="382126" y="564315"/>
                  <a:pt x="382137" y="564338"/>
                </a:cubicBezTo>
                <a:cubicBezTo>
                  <a:pt x="382137" y="564338"/>
                  <a:pt x="409929" y="522819"/>
                  <a:pt x="416877" y="508979"/>
                </a:cubicBezTo>
                <a:cubicBezTo>
                  <a:pt x="423825" y="495139"/>
                  <a:pt x="465513" y="419021"/>
                  <a:pt x="465513" y="384421"/>
                </a:cubicBezTo>
                <a:cubicBezTo>
                  <a:pt x="465513" y="342937"/>
                  <a:pt x="437769" y="335994"/>
                  <a:pt x="437721" y="335982"/>
                </a:cubicBezTo>
                <a:close/>
                <a:moveTo>
                  <a:pt x="337448" y="198"/>
                </a:moveTo>
                <a:cubicBezTo>
                  <a:pt x="362443" y="1585"/>
                  <a:pt x="381495" y="9893"/>
                  <a:pt x="390330" y="14610"/>
                </a:cubicBezTo>
                <a:cubicBezTo>
                  <a:pt x="392721" y="14917"/>
                  <a:pt x="394967" y="15549"/>
                  <a:pt x="396874" y="17041"/>
                </a:cubicBezTo>
                <a:cubicBezTo>
                  <a:pt x="400117" y="14041"/>
                  <a:pt x="412780" y="4896"/>
                  <a:pt x="430461" y="10780"/>
                </a:cubicBezTo>
                <a:cubicBezTo>
                  <a:pt x="451226" y="24600"/>
                  <a:pt x="471992" y="52241"/>
                  <a:pt x="465070" y="79882"/>
                </a:cubicBezTo>
                <a:cubicBezTo>
                  <a:pt x="458148" y="107523"/>
                  <a:pt x="465070" y="121344"/>
                  <a:pt x="465070" y="121344"/>
                </a:cubicBezTo>
                <a:lnTo>
                  <a:pt x="459014" y="115297"/>
                </a:lnTo>
                <a:cubicBezTo>
                  <a:pt x="458140" y="114469"/>
                  <a:pt x="455620" y="124534"/>
                  <a:pt x="453674" y="134037"/>
                </a:cubicBezTo>
                <a:cubicBezTo>
                  <a:pt x="455048" y="132665"/>
                  <a:pt x="456568" y="131148"/>
                  <a:pt x="458088" y="129631"/>
                </a:cubicBezTo>
                <a:cubicBezTo>
                  <a:pt x="461129" y="129631"/>
                  <a:pt x="465040" y="140041"/>
                  <a:pt x="465040" y="150452"/>
                </a:cubicBezTo>
                <a:cubicBezTo>
                  <a:pt x="465040" y="164332"/>
                  <a:pt x="465040" y="185152"/>
                  <a:pt x="465040" y="192093"/>
                </a:cubicBezTo>
                <a:cubicBezTo>
                  <a:pt x="458088" y="199033"/>
                  <a:pt x="451136" y="205973"/>
                  <a:pt x="451136" y="205973"/>
                </a:cubicBezTo>
                <a:lnTo>
                  <a:pt x="447660" y="198165"/>
                </a:lnTo>
                <a:cubicBezTo>
                  <a:pt x="445922" y="197298"/>
                  <a:pt x="444184" y="199033"/>
                  <a:pt x="444184" y="205973"/>
                </a:cubicBezTo>
                <a:cubicBezTo>
                  <a:pt x="444184" y="212913"/>
                  <a:pt x="437232" y="233734"/>
                  <a:pt x="437232" y="247614"/>
                </a:cubicBezTo>
                <a:cubicBezTo>
                  <a:pt x="430279" y="261494"/>
                  <a:pt x="423327" y="275375"/>
                  <a:pt x="423327" y="275375"/>
                </a:cubicBezTo>
                <a:cubicBezTo>
                  <a:pt x="423307" y="275395"/>
                  <a:pt x="416375" y="282346"/>
                  <a:pt x="416375" y="303135"/>
                </a:cubicBezTo>
                <a:cubicBezTo>
                  <a:pt x="416375" y="323956"/>
                  <a:pt x="360758" y="344776"/>
                  <a:pt x="360758" y="344776"/>
                </a:cubicBezTo>
                <a:cubicBezTo>
                  <a:pt x="360720" y="344769"/>
                  <a:pt x="291237" y="330890"/>
                  <a:pt x="291237" y="310075"/>
                </a:cubicBezTo>
                <a:cubicBezTo>
                  <a:pt x="291237" y="296195"/>
                  <a:pt x="291237" y="290990"/>
                  <a:pt x="291237" y="289255"/>
                </a:cubicBezTo>
                <a:cubicBezTo>
                  <a:pt x="291206" y="289224"/>
                  <a:pt x="277325" y="275352"/>
                  <a:pt x="270380" y="254554"/>
                </a:cubicBezTo>
                <a:cubicBezTo>
                  <a:pt x="263428" y="233734"/>
                  <a:pt x="263428" y="212913"/>
                  <a:pt x="263428" y="212913"/>
                </a:cubicBezTo>
                <a:cubicBezTo>
                  <a:pt x="263414" y="212941"/>
                  <a:pt x="256469" y="226787"/>
                  <a:pt x="249524" y="219853"/>
                </a:cubicBezTo>
                <a:cubicBezTo>
                  <a:pt x="242572" y="205973"/>
                  <a:pt x="242572" y="185152"/>
                  <a:pt x="235619" y="171272"/>
                </a:cubicBezTo>
                <a:cubicBezTo>
                  <a:pt x="228667" y="157392"/>
                  <a:pt x="235619" y="143511"/>
                  <a:pt x="242572" y="143511"/>
                </a:cubicBezTo>
                <a:lnTo>
                  <a:pt x="244496" y="142825"/>
                </a:lnTo>
                <a:cubicBezTo>
                  <a:pt x="244266" y="142102"/>
                  <a:pt x="243922" y="142075"/>
                  <a:pt x="243569" y="142075"/>
                </a:cubicBezTo>
                <a:cubicBezTo>
                  <a:pt x="236647" y="135164"/>
                  <a:pt x="229725" y="142075"/>
                  <a:pt x="229725" y="142075"/>
                </a:cubicBezTo>
                <a:cubicBezTo>
                  <a:pt x="229725" y="142038"/>
                  <a:pt x="229734" y="128254"/>
                  <a:pt x="236647" y="128254"/>
                </a:cubicBezTo>
                <a:cubicBezTo>
                  <a:pt x="243569" y="128254"/>
                  <a:pt x="243569" y="114434"/>
                  <a:pt x="243569" y="114434"/>
                </a:cubicBezTo>
                <a:cubicBezTo>
                  <a:pt x="243548" y="114455"/>
                  <a:pt x="236636" y="121344"/>
                  <a:pt x="229725" y="121344"/>
                </a:cubicBezTo>
                <a:cubicBezTo>
                  <a:pt x="229699" y="121344"/>
                  <a:pt x="222803" y="121344"/>
                  <a:pt x="222803" y="121344"/>
                </a:cubicBezTo>
                <a:cubicBezTo>
                  <a:pt x="222832" y="121329"/>
                  <a:pt x="236647" y="114412"/>
                  <a:pt x="236647" y="93703"/>
                </a:cubicBezTo>
                <a:cubicBezTo>
                  <a:pt x="236647" y="72972"/>
                  <a:pt x="243569" y="24600"/>
                  <a:pt x="298944" y="3869"/>
                </a:cubicBezTo>
                <a:cubicBezTo>
                  <a:pt x="312788" y="414"/>
                  <a:pt x="325767" y="-450"/>
                  <a:pt x="3374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9" name="Freeform 27"/>
          <p:cNvSpPr/>
          <p:nvPr/>
        </p:nvSpPr>
        <p:spPr bwMode="auto">
          <a:xfrm>
            <a:off x="7589404" y="1642290"/>
            <a:ext cx="695136" cy="2294305"/>
          </a:xfrm>
          <a:custGeom>
            <a:avLst/>
            <a:gdLst/>
            <a:ahLst/>
            <a:cxnLst/>
            <a:rect l="l" t="t" r="r" b="b"/>
            <a:pathLst>
              <a:path w="695136" h="2294305">
                <a:moveTo>
                  <a:pt x="443982" y="335982"/>
                </a:moveTo>
                <a:cubicBezTo>
                  <a:pt x="443982" y="335982"/>
                  <a:pt x="478668" y="342902"/>
                  <a:pt x="492542" y="349822"/>
                </a:cubicBezTo>
                <a:cubicBezTo>
                  <a:pt x="499479" y="349822"/>
                  <a:pt x="541102" y="356742"/>
                  <a:pt x="561914" y="377501"/>
                </a:cubicBezTo>
                <a:cubicBezTo>
                  <a:pt x="575781" y="391334"/>
                  <a:pt x="617369" y="384428"/>
                  <a:pt x="617412" y="384421"/>
                </a:cubicBezTo>
                <a:cubicBezTo>
                  <a:pt x="617412" y="384421"/>
                  <a:pt x="665972" y="405181"/>
                  <a:pt x="672909" y="412101"/>
                </a:cubicBezTo>
                <a:cubicBezTo>
                  <a:pt x="679847" y="419021"/>
                  <a:pt x="672909" y="474380"/>
                  <a:pt x="679847" y="515899"/>
                </a:cubicBezTo>
                <a:cubicBezTo>
                  <a:pt x="679847" y="515899"/>
                  <a:pt x="679847" y="654296"/>
                  <a:pt x="679847" y="744254"/>
                </a:cubicBezTo>
                <a:cubicBezTo>
                  <a:pt x="679847" y="778235"/>
                  <a:pt x="679847" y="793455"/>
                  <a:pt x="679847" y="799613"/>
                </a:cubicBezTo>
                <a:cubicBezTo>
                  <a:pt x="679847" y="813453"/>
                  <a:pt x="700658" y="931091"/>
                  <a:pt x="693721" y="944931"/>
                </a:cubicBezTo>
                <a:cubicBezTo>
                  <a:pt x="686784" y="965690"/>
                  <a:pt x="624349" y="1145607"/>
                  <a:pt x="624349" y="1159447"/>
                </a:cubicBezTo>
                <a:cubicBezTo>
                  <a:pt x="617412" y="1166366"/>
                  <a:pt x="624349" y="1214806"/>
                  <a:pt x="617412" y="1214806"/>
                </a:cubicBezTo>
                <a:cubicBezTo>
                  <a:pt x="596624" y="1235541"/>
                  <a:pt x="589679" y="1249373"/>
                  <a:pt x="589663" y="1249405"/>
                </a:cubicBezTo>
                <a:cubicBezTo>
                  <a:pt x="596600" y="1311684"/>
                  <a:pt x="582726" y="1408562"/>
                  <a:pt x="589663" y="1450081"/>
                </a:cubicBezTo>
                <a:cubicBezTo>
                  <a:pt x="589663" y="1505440"/>
                  <a:pt x="575788" y="1623078"/>
                  <a:pt x="589663" y="1685357"/>
                </a:cubicBezTo>
                <a:cubicBezTo>
                  <a:pt x="596600" y="1740716"/>
                  <a:pt x="589663" y="1982911"/>
                  <a:pt x="589663" y="2059030"/>
                </a:cubicBezTo>
                <a:cubicBezTo>
                  <a:pt x="584460" y="2121309"/>
                  <a:pt x="587061" y="2117416"/>
                  <a:pt x="582726" y="2121308"/>
                </a:cubicBezTo>
                <a:cubicBezTo>
                  <a:pt x="582726" y="2142040"/>
                  <a:pt x="582726" y="2148969"/>
                  <a:pt x="582726" y="2148988"/>
                </a:cubicBezTo>
                <a:cubicBezTo>
                  <a:pt x="582726" y="2148988"/>
                  <a:pt x="589663" y="2162828"/>
                  <a:pt x="589663" y="2183587"/>
                </a:cubicBezTo>
                <a:cubicBezTo>
                  <a:pt x="582739" y="2204307"/>
                  <a:pt x="575815" y="2204347"/>
                  <a:pt x="575788" y="2204347"/>
                </a:cubicBezTo>
                <a:cubicBezTo>
                  <a:pt x="575788" y="2204347"/>
                  <a:pt x="575788" y="2204347"/>
                  <a:pt x="596600" y="2266626"/>
                </a:cubicBezTo>
                <a:cubicBezTo>
                  <a:pt x="596600" y="2266626"/>
                  <a:pt x="596600" y="2266626"/>
                  <a:pt x="596600" y="2287385"/>
                </a:cubicBezTo>
                <a:cubicBezTo>
                  <a:pt x="575788" y="2294305"/>
                  <a:pt x="561914" y="2294305"/>
                  <a:pt x="527228" y="2294305"/>
                </a:cubicBezTo>
                <a:cubicBezTo>
                  <a:pt x="485627" y="2294305"/>
                  <a:pt x="457885" y="2287393"/>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3926" y="2224241"/>
                </a:cubicBezTo>
                <a:lnTo>
                  <a:pt x="457856" y="2218187"/>
                </a:lnTo>
                <a:cubicBezTo>
                  <a:pt x="457856" y="2218187"/>
                  <a:pt x="457856" y="2218187"/>
                  <a:pt x="456989" y="2218187"/>
                </a:cubicBezTo>
                <a:lnTo>
                  <a:pt x="450919" y="2218187"/>
                </a:lnTo>
                <a:cubicBezTo>
                  <a:pt x="450919" y="2211267"/>
                  <a:pt x="471730" y="2197427"/>
                  <a:pt x="457856" y="2190507"/>
                </a:cubicBezTo>
                <a:cubicBezTo>
                  <a:pt x="443982" y="2190507"/>
                  <a:pt x="437044" y="2155908"/>
                  <a:pt x="437044" y="2135148"/>
                </a:cubicBezTo>
                <a:cubicBezTo>
                  <a:pt x="437044" y="2107469"/>
                  <a:pt x="416233" y="1941392"/>
                  <a:pt x="402358" y="1872193"/>
                </a:cubicBezTo>
                <a:cubicBezTo>
                  <a:pt x="388484" y="1796075"/>
                  <a:pt x="402358" y="1650757"/>
                  <a:pt x="395421" y="1588479"/>
                </a:cubicBezTo>
                <a:cubicBezTo>
                  <a:pt x="388485" y="1533131"/>
                  <a:pt x="367681" y="1429364"/>
                  <a:pt x="367672" y="1429322"/>
                </a:cubicBezTo>
                <a:cubicBezTo>
                  <a:pt x="367672" y="1429322"/>
                  <a:pt x="339923" y="1574639"/>
                  <a:pt x="339923" y="1602318"/>
                </a:cubicBezTo>
                <a:cubicBezTo>
                  <a:pt x="339923" y="1629998"/>
                  <a:pt x="291363" y="1886033"/>
                  <a:pt x="291363" y="1920632"/>
                </a:cubicBezTo>
                <a:cubicBezTo>
                  <a:pt x="291363" y="1955232"/>
                  <a:pt x="326049" y="2135148"/>
                  <a:pt x="326049" y="2162828"/>
                </a:cubicBezTo>
                <a:cubicBezTo>
                  <a:pt x="326049" y="2183587"/>
                  <a:pt x="326049" y="2225106"/>
                  <a:pt x="326049" y="2232026"/>
                </a:cubicBezTo>
                <a:cubicBezTo>
                  <a:pt x="326049" y="2238937"/>
                  <a:pt x="332968" y="2245848"/>
                  <a:pt x="332986" y="2245866"/>
                </a:cubicBezTo>
                <a:cubicBezTo>
                  <a:pt x="332986" y="2245866"/>
                  <a:pt x="332986" y="2245866"/>
                  <a:pt x="332986" y="2266626"/>
                </a:cubicBezTo>
                <a:cubicBezTo>
                  <a:pt x="332986" y="2266626"/>
                  <a:pt x="332986" y="2266626"/>
                  <a:pt x="249740" y="2280465"/>
                </a:cubicBezTo>
                <a:cubicBezTo>
                  <a:pt x="249740" y="2280465"/>
                  <a:pt x="249740" y="2280465"/>
                  <a:pt x="249740" y="2259706"/>
                </a:cubicBezTo>
                <a:cubicBezTo>
                  <a:pt x="249740" y="2259706"/>
                  <a:pt x="180367" y="2280465"/>
                  <a:pt x="110995" y="2287385"/>
                </a:cubicBezTo>
                <a:cubicBezTo>
                  <a:pt x="48594" y="2287385"/>
                  <a:pt x="53" y="2273561"/>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13874" y="2245866"/>
                </a:cubicBezTo>
                <a:cubicBezTo>
                  <a:pt x="27749" y="2238946"/>
                  <a:pt x="76309" y="2245866"/>
                  <a:pt x="97121" y="2238946"/>
                </a:cubicBezTo>
                <a:cubicBezTo>
                  <a:pt x="117922" y="2232030"/>
                  <a:pt x="145654" y="2211287"/>
                  <a:pt x="145681" y="2211267"/>
                </a:cubicBezTo>
                <a:cubicBezTo>
                  <a:pt x="145681" y="2211267"/>
                  <a:pt x="145681" y="2211267"/>
                  <a:pt x="144814" y="2210402"/>
                </a:cubicBezTo>
                <a:lnTo>
                  <a:pt x="138744" y="2204347"/>
                </a:lnTo>
                <a:cubicBezTo>
                  <a:pt x="138744" y="2204347"/>
                  <a:pt x="145681" y="2197427"/>
                  <a:pt x="152618" y="2197427"/>
                </a:cubicBezTo>
                <a:cubicBezTo>
                  <a:pt x="159556" y="2190507"/>
                  <a:pt x="152618" y="2169748"/>
                  <a:pt x="145681" y="2162828"/>
                </a:cubicBezTo>
                <a:cubicBezTo>
                  <a:pt x="138744" y="2148988"/>
                  <a:pt x="166493" y="2128228"/>
                  <a:pt x="159556" y="2114389"/>
                </a:cubicBezTo>
                <a:cubicBezTo>
                  <a:pt x="145681" y="2107469"/>
                  <a:pt x="138744" y="2079789"/>
                  <a:pt x="138744" y="2045190"/>
                </a:cubicBezTo>
                <a:cubicBezTo>
                  <a:pt x="145681" y="2003671"/>
                  <a:pt x="145681" y="1713036"/>
                  <a:pt x="138744" y="1664597"/>
                </a:cubicBezTo>
                <a:cubicBezTo>
                  <a:pt x="131807" y="1616158"/>
                  <a:pt x="138744" y="1498520"/>
                  <a:pt x="124869" y="1429322"/>
                </a:cubicBezTo>
                <a:cubicBezTo>
                  <a:pt x="117934" y="1360139"/>
                  <a:pt x="110999" y="1201042"/>
                  <a:pt x="110995" y="1200966"/>
                </a:cubicBezTo>
                <a:cubicBezTo>
                  <a:pt x="110995" y="1200966"/>
                  <a:pt x="110995" y="1200966"/>
                  <a:pt x="90183" y="1194046"/>
                </a:cubicBezTo>
                <a:cubicBezTo>
                  <a:pt x="90183" y="1194046"/>
                  <a:pt x="83246" y="1194046"/>
                  <a:pt x="76309" y="1180206"/>
                </a:cubicBezTo>
                <a:cubicBezTo>
                  <a:pt x="69372" y="1166366"/>
                  <a:pt x="69372" y="1069488"/>
                  <a:pt x="69372" y="1034889"/>
                </a:cubicBezTo>
                <a:cubicBezTo>
                  <a:pt x="76309" y="1000290"/>
                  <a:pt x="62435" y="854972"/>
                  <a:pt x="69372" y="778854"/>
                </a:cubicBezTo>
                <a:cubicBezTo>
                  <a:pt x="76309" y="695815"/>
                  <a:pt x="41623" y="522819"/>
                  <a:pt x="48560" y="502059"/>
                </a:cubicBezTo>
                <a:cubicBezTo>
                  <a:pt x="48560" y="481299"/>
                  <a:pt x="62435" y="474380"/>
                  <a:pt x="62435" y="453620"/>
                </a:cubicBezTo>
                <a:cubicBezTo>
                  <a:pt x="62435" y="432860"/>
                  <a:pt x="62435" y="405181"/>
                  <a:pt x="76309" y="391341"/>
                </a:cubicBezTo>
                <a:cubicBezTo>
                  <a:pt x="83241" y="391341"/>
                  <a:pt x="104027" y="391341"/>
                  <a:pt x="104058" y="391341"/>
                </a:cubicBezTo>
                <a:cubicBezTo>
                  <a:pt x="104058" y="391341"/>
                  <a:pt x="104058" y="391341"/>
                  <a:pt x="166493" y="370581"/>
                </a:cubicBezTo>
                <a:cubicBezTo>
                  <a:pt x="166493" y="370581"/>
                  <a:pt x="173430" y="363662"/>
                  <a:pt x="187304" y="363662"/>
                </a:cubicBezTo>
                <a:cubicBezTo>
                  <a:pt x="201179" y="356742"/>
                  <a:pt x="228928" y="342902"/>
                  <a:pt x="242803" y="342902"/>
                </a:cubicBezTo>
                <a:cubicBezTo>
                  <a:pt x="249735" y="335987"/>
                  <a:pt x="256667" y="356713"/>
                  <a:pt x="256677" y="356742"/>
                </a:cubicBezTo>
                <a:cubicBezTo>
                  <a:pt x="256677" y="356742"/>
                  <a:pt x="242827" y="356742"/>
                  <a:pt x="242803" y="356742"/>
                </a:cubicBezTo>
                <a:cubicBezTo>
                  <a:pt x="235865" y="363662"/>
                  <a:pt x="263614" y="412101"/>
                  <a:pt x="277489" y="460540"/>
                </a:cubicBezTo>
                <a:cubicBezTo>
                  <a:pt x="291356" y="508955"/>
                  <a:pt x="319084" y="557370"/>
                  <a:pt x="319112" y="557418"/>
                </a:cubicBezTo>
                <a:cubicBezTo>
                  <a:pt x="319112" y="557418"/>
                  <a:pt x="332986" y="502059"/>
                  <a:pt x="339923" y="495139"/>
                </a:cubicBezTo>
                <a:cubicBezTo>
                  <a:pt x="346852" y="495139"/>
                  <a:pt x="353781" y="488236"/>
                  <a:pt x="353798" y="488219"/>
                </a:cubicBezTo>
                <a:cubicBezTo>
                  <a:pt x="353798" y="488219"/>
                  <a:pt x="353798" y="488219"/>
                  <a:pt x="352063" y="488219"/>
                </a:cubicBezTo>
                <a:lnTo>
                  <a:pt x="339923" y="488219"/>
                </a:lnTo>
                <a:cubicBezTo>
                  <a:pt x="339923" y="488219"/>
                  <a:pt x="326049" y="474380"/>
                  <a:pt x="326049" y="467460"/>
                </a:cubicBezTo>
                <a:cubicBezTo>
                  <a:pt x="326049" y="460540"/>
                  <a:pt x="353798" y="425940"/>
                  <a:pt x="360735" y="425940"/>
                </a:cubicBezTo>
                <a:cubicBezTo>
                  <a:pt x="367669" y="419024"/>
                  <a:pt x="381533" y="460498"/>
                  <a:pt x="381547" y="460540"/>
                </a:cubicBezTo>
                <a:cubicBezTo>
                  <a:pt x="381547" y="467455"/>
                  <a:pt x="367691" y="481280"/>
                  <a:pt x="367672" y="481299"/>
                </a:cubicBezTo>
                <a:cubicBezTo>
                  <a:pt x="367672" y="481299"/>
                  <a:pt x="374609" y="508979"/>
                  <a:pt x="374609" y="529738"/>
                </a:cubicBezTo>
                <a:cubicBezTo>
                  <a:pt x="374609" y="550480"/>
                  <a:pt x="381535" y="564314"/>
                  <a:pt x="381547" y="564338"/>
                </a:cubicBezTo>
                <a:cubicBezTo>
                  <a:pt x="381547" y="564338"/>
                  <a:pt x="409296" y="522819"/>
                  <a:pt x="416233" y="508979"/>
                </a:cubicBezTo>
                <a:cubicBezTo>
                  <a:pt x="423170" y="495139"/>
                  <a:pt x="464793" y="419021"/>
                  <a:pt x="464793" y="384421"/>
                </a:cubicBezTo>
                <a:cubicBezTo>
                  <a:pt x="464793" y="342937"/>
                  <a:pt x="444017" y="335994"/>
                  <a:pt x="443982" y="335982"/>
                </a:cubicBezTo>
                <a:close/>
                <a:moveTo>
                  <a:pt x="344370" y="198"/>
                </a:moveTo>
                <a:cubicBezTo>
                  <a:pt x="379412" y="2142"/>
                  <a:pt x="402773" y="17690"/>
                  <a:pt x="402773" y="17690"/>
                </a:cubicBezTo>
                <a:cubicBezTo>
                  <a:pt x="402787" y="17663"/>
                  <a:pt x="409716" y="3876"/>
                  <a:pt x="430461" y="10780"/>
                </a:cubicBezTo>
                <a:cubicBezTo>
                  <a:pt x="451226" y="24600"/>
                  <a:pt x="471992" y="52241"/>
                  <a:pt x="465070" y="79882"/>
                </a:cubicBezTo>
                <a:cubicBezTo>
                  <a:pt x="458148" y="107523"/>
                  <a:pt x="471992" y="121344"/>
                  <a:pt x="471992" y="121344"/>
                </a:cubicBezTo>
                <a:lnTo>
                  <a:pt x="459879" y="115297"/>
                </a:lnTo>
                <a:cubicBezTo>
                  <a:pt x="458138" y="114474"/>
                  <a:pt x="455059" y="126771"/>
                  <a:pt x="453062" y="137011"/>
                </a:cubicBezTo>
                <a:cubicBezTo>
                  <a:pt x="453875" y="135028"/>
                  <a:pt x="455514" y="132330"/>
                  <a:pt x="458196" y="129631"/>
                </a:cubicBezTo>
                <a:cubicBezTo>
                  <a:pt x="465094" y="122691"/>
                  <a:pt x="465094" y="136571"/>
                  <a:pt x="465094" y="150452"/>
                </a:cubicBezTo>
                <a:cubicBezTo>
                  <a:pt x="465094" y="164332"/>
                  <a:pt x="465094" y="185152"/>
                  <a:pt x="465094" y="192093"/>
                </a:cubicBezTo>
                <a:cubicBezTo>
                  <a:pt x="465094" y="199033"/>
                  <a:pt x="451298" y="205973"/>
                  <a:pt x="451298" y="205973"/>
                </a:cubicBezTo>
                <a:lnTo>
                  <a:pt x="447849" y="198165"/>
                </a:lnTo>
                <a:cubicBezTo>
                  <a:pt x="446125" y="197298"/>
                  <a:pt x="444400" y="199033"/>
                  <a:pt x="444400" y="205973"/>
                </a:cubicBezTo>
                <a:cubicBezTo>
                  <a:pt x="444400" y="212913"/>
                  <a:pt x="437503" y="233734"/>
                  <a:pt x="437503" y="247614"/>
                </a:cubicBezTo>
                <a:cubicBezTo>
                  <a:pt x="430605" y="261494"/>
                  <a:pt x="423707" y="275375"/>
                  <a:pt x="423707" y="275375"/>
                </a:cubicBezTo>
                <a:cubicBezTo>
                  <a:pt x="423707" y="275399"/>
                  <a:pt x="423707" y="282351"/>
                  <a:pt x="423707" y="303135"/>
                </a:cubicBezTo>
                <a:cubicBezTo>
                  <a:pt x="423707" y="323956"/>
                  <a:pt x="361625" y="344776"/>
                  <a:pt x="361625" y="344776"/>
                </a:cubicBezTo>
                <a:cubicBezTo>
                  <a:pt x="361554" y="344762"/>
                  <a:pt x="292646" y="330885"/>
                  <a:pt x="292646" y="310075"/>
                </a:cubicBezTo>
                <a:cubicBezTo>
                  <a:pt x="292646" y="296195"/>
                  <a:pt x="292646" y="290990"/>
                  <a:pt x="292646" y="289255"/>
                </a:cubicBezTo>
                <a:cubicBezTo>
                  <a:pt x="292616" y="289224"/>
                  <a:pt x="278842" y="275352"/>
                  <a:pt x="271952" y="254554"/>
                </a:cubicBezTo>
                <a:cubicBezTo>
                  <a:pt x="265054" y="233734"/>
                  <a:pt x="265054" y="212913"/>
                  <a:pt x="265054" y="212913"/>
                </a:cubicBezTo>
                <a:cubicBezTo>
                  <a:pt x="265041" y="212940"/>
                  <a:pt x="258149" y="226787"/>
                  <a:pt x="251258" y="219853"/>
                </a:cubicBezTo>
                <a:cubicBezTo>
                  <a:pt x="244360" y="205973"/>
                  <a:pt x="244360" y="185152"/>
                  <a:pt x="237462" y="171272"/>
                </a:cubicBezTo>
                <a:cubicBezTo>
                  <a:pt x="237462" y="157392"/>
                  <a:pt x="237462" y="143511"/>
                  <a:pt x="244360" y="143511"/>
                </a:cubicBezTo>
                <a:lnTo>
                  <a:pt x="245117" y="143328"/>
                </a:lnTo>
                <a:cubicBezTo>
                  <a:pt x="244823" y="142164"/>
                  <a:pt x="244211" y="142075"/>
                  <a:pt x="243569" y="142075"/>
                </a:cubicBezTo>
                <a:lnTo>
                  <a:pt x="237512" y="139483"/>
                </a:lnTo>
                <a:cubicBezTo>
                  <a:pt x="236624" y="142029"/>
                  <a:pt x="229736" y="128254"/>
                  <a:pt x="236647" y="128254"/>
                </a:cubicBezTo>
                <a:cubicBezTo>
                  <a:pt x="243569" y="128254"/>
                  <a:pt x="243569" y="114434"/>
                  <a:pt x="243569" y="114434"/>
                </a:cubicBezTo>
                <a:cubicBezTo>
                  <a:pt x="243542" y="114460"/>
                  <a:pt x="236647" y="121344"/>
                  <a:pt x="236647" y="121344"/>
                </a:cubicBezTo>
                <a:cubicBezTo>
                  <a:pt x="229725" y="121344"/>
                  <a:pt x="222803" y="121344"/>
                  <a:pt x="222803" y="121344"/>
                </a:cubicBezTo>
                <a:cubicBezTo>
                  <a:pt x="222834" y="121328"/>
                  <a:pt x="236647" y="114410"/>
                  <a:pt x="236647" y="93703"/>
                </a:cubicBezTo>
                <a:cubicBezTo>
                  <a:pt x="236647" y="72972"/>
                  <a:pt x="250491" y="24600"/>
                  <a:pt x="305866" y="3869"/>
                </a:cubicBezTo>
                <a:cubicBezTo>
                  <a:pt x="319710" y="414"/>
                  <a:pt x="332689" y="-450"/>
                  <a:pt x="344370"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0" name="Freeform 30"/>
          <p:cNvSpPr/>
          <p:nvPr/>
        </p:nvSpPr>
        <p:spPr bwMode="auto">
          <a:xfrm>
            <a:off x="8407328" y="1642290"/>
            <a:ext cx="695663" cy="2294305"/>
          </a:xfrm>
          <a:custGeom>
            <a:avLst/>
            <a:gdLst/>
            <a:ahLst/>
            <a:cxnLst/>
            <a:rect l="l" t="t" r="r" b="b"/>
            <a:pathLst>
              <a:path w="695663" h="2294305">
                <a:moveTo>
                  <a:pt x="443981" y="335982"/>
                </a:moveTo>
                <a:cubicBezTo>
                  <a:pt x="443981" y="335982"/>
                  <a:pt x="478667" y="342902"/>
                  <a:pt x="492542" y="349822"/>
                </a:cubicBezTo>
                <a:cubicBezTo>
                  <a:pt x="506416" y="349822"/>
                  <a:pt x="541102" y="356742"/>
                  <a:pt x="561914" y="377501"/>
                </a:cubicBezTo>
                <a:cubicBezTo>
                  <a:pt x="582717" y="391336"/>
                  <a:pt x="617384" y="384426"/>
                  <a:pt x="617411" y="384421"/>
                </a:cubicBezTo>
                <a:cubicBezTo>
                  <a:pt x="617411" y="384421"/>
                  <a:pt x="672909" y="405181"/>
                  <a:pt x="672909" y="412101"/>
                </a:cubicBezTo>
                <a:cubicBezTo>
                  <a:pt x="679846" y="419021"/>
                  <a:pt x="672909" y="474380"/>
                  <a:pt x="679846" y="515899"/>
                </a:cubicBezTo>
                <a:cubicBezTo>
                  <a:pt x="679846" y="515899"/>
                  <a:pt x="679846" y="654296"/>
                  <a:pt x="679846" y="744254"/>
                </a:cubicBezTo>
                <a:cubicBezTo>
                  <a:pt x="679846" y="819083"/>
                  <a:pt x="684646" y="802940"/>
                  <a:pt x="686784" y="799613"/>
                </a:cubicBezTo>
                <a:cubicBezTo>
                  <a:pt x="686784" y="813453"/>
                  <a:pt x="700658" y="931091"/>
                  <a:pt x="693721" y="944931"/>
                </a:cubicBezTo>
                <a:cubicBezTo>
                  <a:pt x="686784" y="965690"/>
                  <a:pt x="631286" y="1145607"/>
                  <a:pt x="624349" y="1159447"/>
                </a:cubicBezTo>
                <a:cubicBezTo>
                  <a:pt x="617411" y="1166366"/>
                  <a:pt x="624349" y="1214806"/>
                  <a:pt x="617411" y="1214806"/>
                </a:cubicBezTo>
                <a:cubicBezTo>
                  <a:pt x="596624" y="1235541"/>
                  <a:pt x="596600" y="1249373"/>
                  <a:pt x="596600" y="1249405"/>
                </a:cubicBezTo>
                <a:cubicBezTo>
                  <a:pt x="596600" y="1249405"/>
                  <a:pt x="596600" y="1249405"/>
                  <a:pt x="595733" y="1249405"/>
                </a:cubicBezTo>
                <a:lnTo>
                  <a:pt x="589663" y="1249405"/>
                </a:lnTo>
                <a:cubicBezTo>
                  <a:pt x="596600" y="1311684"/>
                  <a:pt x="582725" y="1408562"/>
                  <a:pt x="589663" y="1450081"/>
                </a:cubicBezTo>
                <a:cubicBezTo>
                  <a:pt x="589663" y="1505440"/>
                  <a:pt x="575788" y="1623078"/>
                  <a:pt x="589663" y="1685357"/>
                </a:cubicBezTo>
                <a:cubicBezTo>
                  <a:pt x="596600" y="1740716"/>
                  <a:pt x="589663" y="1982911"/>
                  <a:pt x="589663" y="2059030"/>
                </a:cubicBezTo>
                <a:cubicBezTo>
                  <a:pt x="584459" y="2121309"/>
                  <a:pt x="587061" y="2117416"/>
                  <a:pt x="582725" y="2121308"/>
                </a:cubicBezTo>
                <a:cubicBezTo>
                  <a:pt x="582725" y="2142044"/>
                  <a:pt x="589647" y="2148972"/>
                  <a:pt x="589663" y="2148988"/>
                </a:cubicBezTo>
                <a:cubicBezTo>
                  <a:pt x="589663" y="2148988"/>
                  <a:pt x="589663" y="2162828"/>
                  <a:pt x="589663" y="2183587"/>
                </a:cubicBezTo>
                <a:cubicBezTo>
                  <a:pt x="582739" y="2204306"/>
                  <a:pt x="575815" y="2204347"/>
                  <a:pt x="575788" y="2204347"/>
                </a:cubicBezTo>
                <a:cubicBezTo>
                  <a:pt x="575788" y="2204347"/>
                  <a:pt x="575788" y="2204347"/>
                  <a:pt x="596600" y="2266626"/>
                </a:cubicBezTo>
                <a:cubicBezTo>
                  <a:pt x="596600" y="2266626"/>
                  <a:pt x="596600" y="2266626"/>
                  <a:pt x="597467" y="2266626"/>
                </a:cubicBezTo>
                <a:lnTo>
                  <a:pt x="603537" y="2266626"/>
                </a:lnTo>
                <a:cubicBezTo>
                  <a:pt x="603537" y="2266626"/>
                  <a:pt x="603537" y="2266626"/>
                  <a:pt x="603537" y="2287385"/>
                </a:cubicBezTo>
                <a:cubicBezTo>
                  <a:pt x="575788" y="2294305"/>
                  <a:pt x="561914" y="2294305"/>
                  <a:pt x="527228" y="2294305"/>
                </a:cubicBezTo>
                <a:cubicBezTo>
                  <a:pt x="492563" y="2294305"/>
                  <a:pt x="457897" y="2287393"/>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4793" y="2224241"/>
                </a:cubicBezTo>
                <a:lnTo>
                  <a:pt x="464793" y="2218187"/>
                </a:lnTo>
                <a:cubicBezTo>
                  <a:pt x="464793" y="2218187"/>
                  <a:pt x="457878" y="2218187"/>
                  <a:pt x="457856" y="2218187"/>
                </a:cubicBezTo>
                <a:cubicBezTo>
                  <a:pt x="450919" y="2211267"/>
                  <a:pt x="471730" y="2197427"/>
                  <a:pt x="457856" y="2190507"/>
                </a:cubicBezTo>
                <a:cubicBezTo>
                  <a:pt x="443981" y="2190507"/>
                  <a:pt x="437044" y="2155908"/>
                  <a:pt x="437044" y="2135148"/>
                </a:cubicBezTo>
                <a:cubicBezTo>
                  <a:pt x="437044" y="2107469"/>
                  <a:pt x="416232" y="1941392"/>
                  <a:pt x="402358" y="1872193"/>
                </a:cubicBezTo>
                <a:cubicBezTo>
                  <a:pt x="395421" y="1796075"/>
                  <a:pt x="402358" y="1650757"/>
                  <a:pt x="395421" y="1588479"/>
                </a:cubicBezTo>
                <a:cubicBezTo>
                  <a:pt x="388485" y="1533130"/>
                  <a:pt x="367680" y="1429360"/>
                  <a:pt x="367672" y="1429322"/>
                </a:cubicBezTo>
                <a:cubicBezTo>
                  <a:pt x="367672" y="1429322"/>
                  <a:pt x="346860" y="1574639"/>
                  <a:pt x="339923" y="1602318"/>
                </a:cubicBezTo>
                <a:cubicBezTo>
                  <a:pt x="339923" y="1629998"/>
                  <a:pt x="291363" y="1886033"/>
                  <a:pt x="291363" y="1920632"/>
                </a:cubicBezTo>
                <a:cubicBezTo>
                  <a:pt x="291363" y="1955232"/>
                  <a:pt x="326049" y="2135148"/>
                  <a:pt x="326049" y="2162828"/>
                </a:cubicBezTo>
                <a:cubicBezTo>
                  <a:pt x="326049" y="2183587"/>
                  <a:pt x="332986" y="2225106"/>
                  <a:pt x="332986" y="2232026"/>
                </a:cubicBezTo>
                <a:cubicBezTo>
                  <a:pt x="332986" y="2238936"/>
                  <a:pt x="332986" y="2245846"/>
                  <a:pt x="332986" y="2245866"/>
                </a:cubicBezTo>
                <a:cubicBezTo>
                  <a:pt x="332986" y="2245866"/>
                  <a:pt x="332986" y="2245866"/>
                  <a:pt x="339923" y="2266626"/>
                </a:cubicBezTo>
                <a:cubicBezTo>
                  <a:pt x="339923" y="2266626"/>
                  <a:pt x="339923" y="2266626"/>
                  <a:pt x="249739" y="2280465"/>
                </a:cubicBezTo>
                <a:cubicBezTo>
                  <a:pt x="249739" y="2280465"/>
                  <a:pt x="249739" y="2280465"/>
                  <a:pt x="249739" y="2259706"/>
                </a:cubicBezTo>
                <a:cubicBezTo>
                  <a:pt x="249739" y="2259706"/>
                  <a:pt x="180367" y="2280465"/>
                  <a:pt x="117933" y="2287385"/>
                </a:cubicBezTo>
                <a:cubicBezTo>
                  <a:pt x="48599" y="2287385"/>
                  <a:pt x="55" y="2273561"/>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20812" y="2245866"/>
                </a:cubicBezTo>
                <a:cubicBezTo>
                  <a:pt x="27749" y="2238946"/>
                  <a:pt x="76309" y="2245866"/>
                  <a:pt x="97121" y="2238946"/>
                </a:cubicBezTo>
                <a:cubicBezTo>
                  <a:pt x="117925" y="2232029"/>
                  <a:pt x="145661" y="2211282"/>
                  <a:pt x="145681" y="2211267"/>
                </a:cubicBezTo>
                <a:cubicBezTo>
                  <a:pt x="145681" y="2211267"/>
                  <a:pt x="145681" y="2211267"/>
                  <a:pt x="145681" y="2210402"/>
                </a:cubicBezTo>
                <a:lnTo>
                  <a:pt x="145681" y="2204347"/>
                </a:lnTo>
                <a:cubicBezTo>
                  <a:pt x="145681" y="2204347"/>
                  <a:pt x="145681" y="2197427"/>
                  <a:pt x="152619" y="2197427"/>
                </a:cubicBezTo>
                <a:cubicBezTo>
                  <a:pt x="159556" y="2190507"/>
                  <a:pt x="152619" y="2169748"/>
                  <a:pt x="145681" y="2162828"/>
                </a:cubicBezTo>
                <a:cubicBezTo>
                  <a:pt x="138744" y="2148988"/>
                  <a:pt x="166493" y="2128228"/>
                  <a:pt x="159556" y="2114389"/>
                </a:cubicBezTo>
                <a:cubicBezTo>
                  <a:pt x="145681" y="2107469"/>
                  <a:pt x="138744" y="2079789"/>
                  <a:pt x="145681" y="2045190"/>
                </a:cubicBezTo>
                <a:cubicBezTo>
                  <a:pt x="145681" y="2003671"/>
                  <a:pt x="152619" y="1713036"/>
                  <a:pt x="138744" y="1664597"/>
                </a:cubicBezTo>
                <a:cubicBezTo>
                  <a:pt x="131807" y="1616158"/>
                  <a:pt x="138744" y="1498520"/>
                  <a:pt x="131807" y="1429322"/>
                </a:cubicBezTo>
                <a:cubicBezTo>
                  <a:pt x="117936" y="1360139"/>
                  <a:pt x="110998" y="1201042"/>
                  <a:pt x="110995" y="1200966"/>
                </a:cubicBezTo>
                <a:cubicBezTo>
                  <a:pt x="110995" y="1200966"/>
                  <a:pt x="110995" y="1200966"/>
                  <a:pt x="109261" y="1200101"/>
                </a:cubicBezTo>
                <a:lnTo>
                  <a:pt x="97121" y="1194046"/>
                </a:lnTo>
                <a:cubicBezTo>
                  <a:pt x="97121" y="1194046"/>
                  <a:pt x="83247" y="1194046"/>
                  <a:pt x="76309" y="1180206"/>
                </a:cubicBezTo>
                <a:cubicBezTo>
                  <a:pt x="76309" y="1166366"/>
                  <a:pt x="69372" y="1069488"/>
                  <a:pt x="76309" y="1034889"/>
                </a:cubicBezTo>
                <a:cubicBezTo>
                  <a:pt x="76309" y="1000290"/>
                  <a:pt x="62435" y="854972"/>
                  <a:pt x="69372" y="778854"/>
                </a:cubicBezTo>
                <a:cubicBezTo>
                  <a:pt x="76309" y="695815"/>
                  <a:pt x="48560" y="522819"/>
                  <a:pt x="48560" y="502059"/>
                </a:cubicBezTo>
                <a:cubicBezTo>
                  <a:pt x="48560" y="481299"/>
                  <a:pt x="62435" y="474380"/>
                  <a:pt x="62435" y="453620"/>
                </a:cubicBezTo>
                <a:cubicBezTo>
                  <a:pt x="62435" y="432860"/>
                  <a:pt x="62435" y="405181"/>
                  <a:pt x="76309" y="391341"/>
                </a:cubicBezTo>
                <a:cubicBezTo>
                  <a:pt x="83242" y="391341"/>
                  <a:pt x="104028" y="391341"/>
                  <a:pt x="104058" y="391341"/>
                </a:cubicBezTo>
                <a:cubicBezTo>
                  <a:pt x="104058" y="391341"/>
                  <a:pt x="104058" y="391341"/>
                  <a:pt x="166493" y="370581"/>
                </a:cubicBezTo>
                <a:cubicBezTo>
                  <a:pt x="166493" y="370581"/>
                  <a:pt x="173430" y="363662"/>
                  <a:pt x="187305" y="363662"/>
                </a:cubicBezTo>
                <a:cubicBezTo>
                  <a:pt x="201179" y="356742"/>
                  <a:pt x="228928" y="342902"/>
                  <a:pt x="242802" y="342902"/>
                </a:cubicBezTo>
                <a:cubicBezTo>
                  <a:pt x="256668" y="335987"/>
                  <a:pt x="256677" y="356714"/>
                  <a:pt x="256677" y="356742"/>
                </a:cubicBezTo>
                <a:cubicBezTo>
                  <a:pt x="256677" y="356742"/>
                  <a:pt x="249739" y="356742"/>
                  <a:pt x="242802" y="356742"/>
                </a:cubicBezTo>
                <a:cubicBezTo>
                  <a:pt x="235865" y="363662"/>
                  <a:pt x="263614" y="412101"/>
                  <a:pt x="277488" y="460540"/>
                </a:cubicBezTo>
                <a:cubicBezTo>
                  <a:pt x="291356" y="508953"/>
                  <a:pt x="319083" y="557367"/>
                  <a:pt x="319112" y="557418"/>
                </a:cubicBezTo>
                <a:cubicBezTo>
                  <a:pt x="319112" y="557418"/>
                  <a:pt x="332986" y="502059"/>
                  <a:pt x="339923" y="495139"/>
                </a:cubicBezTo>
                <a:cubicBezTo>
                  <a:pt x="346851" y="495139"/>
                  <a:pt x="353779" y="488238"/>
                  <a:pt x="353798" y="488219"/>
                </a:cubicBezTo>
                <a:cubicBezTo>
                  <a:pt x="353798" y="488219"/>
                  <a:pt x="353798" y="488219"/>
                  <a:pt x="352064" y="488219"/>
                </a:cubicBezTo>
                <a:lnTo>
                  <a:pt x="339923" y="488219"/>
                </a:lnTo>
                <a:cubicBezTo>
                  <a:pt x="339923" y="488219"/>
                  <a:pt x="326049" y="474380"/>
                  <a:pt x="326049" y="467460"/>
                </a:cubicBezTo>
                <a:cubicBezTo>
                  <a:pt x="332986" y="460540"/>
                  <a:pt x="353798" y="425940"/>
                  <a:pt x="360735" y="425940"/>
                </a:cubicBezTo>
                <a:cubicBezTo>
                  <a:pt x="367669" y="419024"/>
                  <a:pt x="381533" y="460501"/>
                  <a:pt x="381546" y="460540"/>
                </a:cubicBezTo>
                <a:cubicBezTo>
                  <a:pt x="381546" y="467453"/>
                  <a:pt x="367700" y="481272"/>
                  <a:pt x="367672" y="481299"/>
                </a:cubicBezTo>
                <a:cubicBezTo>
                  <a:pt x="367672" y="481299"/>
                  <a:pt x="374609" y="508979"/>
                  <a:pt x="374609" y="529738"/>
                </a:cubicBezTo>
                <a:cubicBezTo>
                  <a:pt x="374609" y="550482"/>
                  <a:pt x="381535" y="564316"/>
                  <a:pt x="381546" y="564338"/>
                </a:cubicBezTo>
                <a:cubicBezTo>
                  <a:pt x="381546" y="564338"/>
                  <a:pt x="416232" y="522819"/>
                  <a:pt x="416232" y="508979"/>
                </a:cubicBezTo>
                <a:cubicBezTo>
                  <a:pt x="423170" y="495139"/>
                  <a:pt x="464793" y="419021"/>
                  <a:pt x="464793" y="384421"/>
                </a:cubicBezTo>
                <a:cubicBezTo>
                  <a:pt x="464793" y="342935"/>
                  <a:pt x="444015" y="335993"/>
                  <a:pt x="443981" y="335982"/>
                </a:cubicBezTo>
                <a:close/>
                <a:moveTo>
                  <a:pt x="343811" y="198"/>
                </a:moveTo>
                <a:cubicBezTo>
                  <a:pt x="379006" y="2142"/>
                  <a:pt x="402470" y="17690"/>
                  <a:pt x="402470" y="17690"/>
                </a:cubicBezTo>
                <a:cubicBezTo>
                  <a:pt x="402484" y="17663"/>
                  <a:pt x="409442" y="3876"/>
                  <a:pt x="430278" y="10780"/>
                </a:cubicBezTo>
                <a:cubicBezTo>
                  <a:pt x="451135" y="24600"/>
                  <a:pt x="471991" y="52241"/>
                  <a:pt x="465039" y="79882"/>
                </a:cubicBezTo>
                <a:cubicBezTo>
                  <a:pt x="465039" y="107523"/>
                  <a:pt x="471991" y="121344"/>
                  <a:pt x="471991" y="121344"/>
                </a:cubicBezTo>
                <a:lnTo>
                  <a:pt x="465908" y="115297"/>
                </a:lnTo>
                <a:cubicBezTo>
                  <a:pt x="465025" y="114461"/>
                  <a:pt x="461248" y="121971"/>
                  <a:pt x="457662" y="130145"/>
                </a:cubicBezTo>
                <a:cubicBezTo>
                  <a:pt x="457730" y="129926"/>
                  <a:pt x="457876" y="129779"/>
                  <a:pt x="458024" y="129631"/>
                </a:cubicBezTo>
                <a:cubicBezTo>
                  <a:pt x="465008" y="122691"/>
                  <a:pt x="465008" y="136571"/>
                  <a:pt x="465008" y="150452"/>
                </a:cubicBezTo>
                <a:cubicBezTo>
                  <a:pt x="471992" y="164332"/>
                  <a:pt x="465008" y="185152"/>
                  <a:pt x="465008" y="192093"/>
                </a:cubicBezTo>
                <a:cubicBezTo>
                  <a:pt x="465008" y="199033"/>
                  <a:pt x="458024" y="205973"/>
                  <a:pt x="451039" y="205973"/>
                </a:cubicBezTo>
                <a:lnTo>
                  <a:pt x="447547" y="198165"/>
                </a:lnTo>
                <a:cubicBezTo>
                  <a:pt x="445801" y="197298"/>
                  <a:pt x="444055" y="199033"/>
                  <a:pt x="444055" y="205973"/>
                </a:cubicBezTo>
                <a:cubicBezTo>
                  <a:pt x="444055" y="212913"/>
                  <a:pt x="444055" y="233734"/>
                  <a:pt x="437071" y="247614"/>
                </a:cubicBezTo>
                <a:cubicBezTo>
                  <a:pt x="437071" y="261494"/>
                  <a:pt x="423103" y="275375"/>
                  <a:pt x="423103" y="275375"/>
                </a:cubicBezTo>
                <a:cubicBezTo>
                  <a:pt x="423103" y="275414"/>
                  <a:pt x="423103" y="282374"/>
                  <a:pt x="423103" y="303135"/>
                </a:cubicBezTo>
                <a:cubicBezTo>
                  <a:pt x="423103" y="323956"/>
                  <a:pt x="367229" y="344776"/>
                  <a:pt x="367229" y="344776"/>
                </a:cubicBezTo>
                <a:cubicBezTo>
                  <a:pt x="367187" y="344769"/>
                  <a:pt x="290403" y="330890"/>
                  <a:pt x="290403" y="310075"/>
                </a:cubicBezTo>
                <a:cubicBezTo>
                  <a:pt x="290403" y="296195"/>
                  <a:pt x="290403" y="290990"/>
                  <a:pt x="290403" y="289255"/>
                </a:cubicBezTo>
                <a:cubicBezTo>
                  <a:pt x="290371" y="289223"/>
                  <a:pt x="276427" y="275351"/>
                  <a:pt x="269451" y="254554"/>
                </a:cubicBezTo>
                <a:cubicBezTo>
                  <a:pt x="262467" y="233734"/>
                  <a:pt x="262467" y="212913"/>
                  <a:pt x="262467" y="212913"/>
                </a:cubicBezTo>
                <a:cubicBezTo>
                  <a:pt x="262452" y="212943"/>
                  <a:pt x="255475" y="226786"/>
                  <a:pt x="248498" y="219853"/>
                </a:cubicBezTo>
                <a:cubicBezTo>
                  <a:pt x="241514" y="205973"/>
                  <a:pt x="241514" y="185152"/>
                  <a:pt x="241514" y="171272"/>
                </a:cubicBezTo>
                <a:cubicBezTo>
                  <a:pt x="234530" y="157392"/>
                  <a:pt x="241514" y="143511"/>
                  <a:pt x="248498" y="143511"/>
                </a:cubicBezTo>
                <a:lnTo>
                  <a:pt x="250115" y="142828"/>
                </a:lnTo>
                <a:cubicBezTo>
                  <a:pt x="250090" y="142144"/>
                  <a:pt x="249806" y="142075"/>
                  <a:pt x="249522" y="142075"/>
                </a:cubicBezTo>
                <a:lnTo>
                  <a:pt x="237356" y="139483"/>
                </a:lnTo>
                <a:cubicBezTo>
                  <a:pt x="235596" y="142031"/>
                  <a:pt x="228677" y="128254"/>
                  <a:pt x="235618" y="128254"/>
                </a:cubicBezTo>
                <a:cubicBezTo>
                  <a:pt x="242570" y="128254"/>
                  <a:pt x="242570" y="114434"/>
                  <a:pt x="242570" y="114434"/>
                </a:cubicBezTo>
                <a:cubicBezTo>
                  <a:pt x="242544" y="114460"/>
                  <a:pt x="235618" y="121344"/>
                  <a:pt x="235618" y="121344"/>
                </a:cubicBezTo>
                <a:lnTo>
                  <a:pt x="229535" y="121344"/>
                </a:lnTo>
                <a:cubicBezTo>
                  <a:pt x="228699" y="121327"/>
                  <a:pt x="242570" y="114409"/>
                  <a:pt x="242570" y="93703"/>
                </a:cubicBezTo>
                <a:cubicBezTo>
                  <a:pt x="242570" y="72972"/>
                  <a:pt x="249522" y="24600"/>
                  <a:pt x="305140" y="3869"/>
                </a:cubicBezTo>
                <a:cubicBezTo>
                  <a:pt x="319044" y="414"/>
                  <a:pt x="332079" y="-450"/>
                  <a:pt x="343811"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1" name="Freeform 33"/>
          <p:cNvSpPr/>
          <p:nvPr/>
        </p:nvSpPr>
        <p:spPr bwMode="auto">
          <a:xfrm>
            <a:off x="9231112" y="1642290"/>
            <a:ext cx="686881" cy="2294305"/>
          </a:xfrm>
          <a:custGeom>
            <a:avLst/>
            <a:gdLst/>
            <a:ahLst/>
            <a:cxnLst/>
            <a:rect l="l" t="t" r="r" b="b"/>
            <a:pathLst>
              <a:path w="686881" h="2294305">
                <a:moveTo>
                  <a:pt x="435874" y="335982"/>
                </a:moveTo>
                <a:cubicBezTo>
                  <a:pt x="435874" y="335982"/>
                  <a:pt x="477385" y="342902"/>
                  <a:pt x="484304" y="349822"/>
                </a:cubicBezTo>
                <a:cubicBezTo>
                  <a:pt x="498141" y="349822"/>
                  <a:pt x="532735" y="356742"/>
                  <a:pt x="553490" y="377501"/>
                </a:cubicBezTo>
                <a:cubicBezTo>
                  <a:pt x="574234" y="391333"/>
                  <a:pt x="608799" y="384429"/>
                  <a:pt x="608839" y="384421"/>
                </a:cubicBezTo>
                <a:cubicBezTo>
                  <a:pt x="608839" y="384421"/>
                  <a:pt x="664189" y="405181"/>
                  <a:pt x="664189" y="412101"/>
                </a:cubicBezTo>
                <a:cubicBezTo>
                  <a:pt x="671107" y="419021"/>
                  <a:pt x="671107" y="474380"/>
                  <a:pt x="671107" y="515899"/>
                </a:cubicBezTo>
                <a:cubicBezTo>
                  <a:pt x="671107" y="515899"/>
                  <a:pt x="671107" y="654296"/>
                  <a:pt x="671107" y="744254"/>
                </a:cubicBezTo>
                <a:cubicBezTo>
                  <a:pt x="671107" y="819075"/>
                  <a:pt x="675893" y="802944"/>
                  <a:pt x="678026" y="799613"/>
                </a:cubicBezTo>
                <a:cubicBezTo>
                  <a:pt x="678026" y="813453"/>
                  <a:pt x="691863" y="931091"/>
                  <a:pt x="684944" y="944931"/>
                </a:cubicBezTo>
                <a:cubicBezTo>
                  <a:pt x="678026" y="965690"/>
                  <a:pt x="622677" y="1145607"/>
                  <a:pt x="615758" y="1159447"/>
                </a:cubicBezTo>
                <a:cubicBezTo>
                  <a:pt x="615758" y="1166366"/>
                  <a:pt x="615758" y="1214806"/>
                  <a:pt x="608839" y="1214806"/>
                </a:cubicBezTo>
                <a:cubicBezTo>
                  <a:pt x="595017" y="1235542"/>
                  <a:pt x="588099" y="1249375"/>
                  <a:pt x="588084" y="1249405"/>
                </a:cubicBezTo>
                <a:cubicBezTo>
                  <a:pt x="588084" y="1311684"/>
                  <a:pt x="581165" y="1408562"/>
                  <a:pt x="581165" y="1450081"/>
                </a:cubicBezTo>
                <a:cubicBezTo>
                  <a:pt x="581165" y="1505440"/>
                  <a:pt x="574246" y="1623078"/>
                  <a:pt x="581165" y="1685357"/>
                </a:cubicBezTo>
                <a:cubicBezTo>
                  <a:pt x="588084" y="1740716"/>
                  <a:pt x="588084" y="1982911"/>
                  <a:pt x="581165" y="2059030"/>
                </a:cubicBezTo>
                <a:cubicBezTo>
                  <a:pt x="575976" y="2121309"/>
                  <a:pt x="578570" y="2117416"/>
                  <a:pt x="581165" y="2121308"/>
                </a:cubicBezTo>
                <a:cubicBezTo>
                  <a:pt x="574258" y="2142033"/>
                  <a:pt x="581142" y="2148965"/>
                  <a:pt x="581165" y="2148988"/>
                </a:cubicBezTo>
                <a:cubicBezTo>
                  <a:pt x="581165" y="2148988"/>
                  <a:pt x="581165" y="2162828"/>
                  <a:pt x="581165" y="2183587"/>
                </a:cubicBezTo>
                <a:cubicBezTo>
                  <a:pt x="581165" y="2204320"/>
                  <a:pt x="567363"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67328" y="2294305"/>
                  <a:pt x="560409" y="2294305"/>
                  <a:pt x="518897" y="2294305"/>
                </a:cubicBezTo>
                <a:cubicBezTo>
                  <a:pt x="484331" y="2294305"/>
                  <a:pt x="456674" y="2287396"/>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3548" y="2231161"/>
                </a:cubicBezTo>
                <a:lnTo>
                  <a:pt x="463548" y="2225106"/>
                </a:lnTo>
                <a:cubicBezTo>
                  <a:pt x="463548" y="2225106"/>
                  <a:pt x="463548" y="2225106"/>
                  <a:pt x="462683" y="2224241"/>
                </a:cubicBezTo>
                <a:lnTo>
                  <a:pt x="456630" y="2218187"/>
                </a:lnTo>
                <a:cubicBezTo>
                  <a:pt x="456630" y="2218187"/>
                  <a:pt x="456630" y="2218187"/>
                  <a:pt x="455765" y="2218187"/>
                </a:cubicBezTo>
                <a:lnTo>
                  <a:pt x="449711" y="2218187"/>
                </a:lnTo>
                <a:cubicBezTo>
                  <a:pt x="442792" y="2211267"/>
                  <a:pt x="463548" y="2197427"/>
                  <a:pt x="449711" y="2190507"/>
                </a:cubicBezTo>
                <a:cubicBezTo>
                  <a:pt x="435874" y="2190507"/>
                  <a:pt x="428955" y="2155908"/>
                  <a:pt x="428955" y="2135148"/>
                </a:cubicBezTo>
                <a:cubicBezTo>
                  <a:pt x="428955" y="2107469"/>
                  <a:pt x="408199" y="1941392"/>
                  <a:pt x="394362" y="1872193"/>
                </a:cubicBezTo>
                <a:cubicBezTo>
                  <a:pt x="387443" y="1796075"/>
                  <a:pt x="394362" y="1650757"/>
                  <a:pt x="387443" y="1588479"/>
                </a:cubicBezTo>
                <a:cubicBezTo>
                  <a:pt x="380526" y="1533131"/>
                  <a:pt x="359777" y="1429363"/>
                  <a:pt x="359769" y="1429322"/>
                </a:cubicBezTo>
                <a:cubicBezTo>
                  <a:pt x="359769" y="1429322"/>
                  <a:pt x="339013" y="1574639"/>
                  <a:pt x="339013" y="1602318"/>
                </a:cubicBezTo>
                <a:cubicBezTo>
                  <a:pt x="332094" y="1629998"/>
                  <a:pt x="290582" y="1886033"/>
                  <a:pt x="290582" y="1920632"/>
                </a:cubicBezTo>
                <a:cubicBezTo>
                  <a:pt x="290582" y="1955232"/>
                  <a:pt x="318257" y="2135148"/>
                  <a:pt x="318257" y="2162828"/>
                </a:cubicBezTo>
                <a:cubicBezTo>
                  <a:pt x="318257" y="2183587"/>
                  <a:pt x="325176" y="2225106"/>
                  <a:pt x="325176" y="2232026"/>
                </a:cubicBezTo>
                <a:cubicBezTo>
                  <a:pt x="325176" y="2238938"/>
                  <a:pt x="332078" y="2245850"/>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9884" y="2280465"/>
                  <a:pt x="110698" y="2287385"/>
                </a:cubicBezTo>
                <a:cubicBezTo>
                  <a:pt x="41547" y="2287385"/>
                  <a:pt x="42" y="2273560"/>
                  <a:pt x="0" y="2273546"/>
                </a:cubicBezTo>
                <a:cubicBezTo>
                  <a:pt x="0" y="2273546"/>
                  <a:pt x="0" y="2273546"/>
                  <a:pt x="0" y="2272681"/>
                </a:cubicBezTo>
                <a:lnTo>
                  <a:pt x="0" y="2266626"/>
                </a:lnTo>
                <a:cubicBezTo>
                  <a:pt x="0" y="2266626"/>
                  <a:pt x="0" y="2266626"/>
                  <a:pt x="865" y="2266626"/>
                </a:cubicBezTo>
                <a:lnTo>
                  <a:pt x="6919" y="2266626"/>
                </a:lnTo>
                <a:cubicBezTo>
                  <a:pt x="6919" y="2266626"/>
                  <a:pt x="0" y="2245866"/>
                  <a:pt x="13837" y="2245866"/>
                </a:cubicBezTo>
                <a:cubicBezTo>
                  <a:pt x="20756" y="2238946"/>
                  <a:pt x="69186" y="2245866"/>
                  <a:pt x="89942" y="2238946"/>
                </a:cubicBezTo>
                <a:cubicBezTo>
                  <a:pt x="110690" y="2232029"/>
                  <a:pt x="145265" y="2211282"/>
                  <a:pt x="145291" y="2211267"/>
                </a:cubicBezTo>
                <a:cubicBezTo>
                  <a:pt x="145291" y="2211267"/>
                  <a:pt x="145291" y="2211267"/>
                  <a:pt x="144426" y="2210402"/>
                </a:cubicBezTo>
                <a:lnTo>
                  <a:pt x="138373" y="2204347"/>
                </a:lnTo>
                <a:cubicBezTo>
                  <a:pt x="138373" y="2204347"/>
                  <a:pt x="145272" y="2197446"/>
                  <a:pt x="145291" y="2197427"/>
                </a:cubicBezTo>
                <a:cubicBezTo>
                  <a:pt x="152210" y="2190507"/>
                  <a:pt x="145291" y="2169748"/>
                  <a:pt x="138373" y="2162828"/>
                </a:cubicBezTo>
                <a:cubicBezTo>
                  <a:pt x="131454" y="2148988"/>
                  <a:pt x="159128" y="2128228"/>
                  <a:pt x="152210" y="2114389"/>
                </a:cubicBezTo>
                <a:cubicBezTo>
                  <a:pt x="138373" y="2107469"/>
                  <a:pt x="138373" y="2079789"/>
                  <a:pt x="138373" y="2045190"/>
                </a:cubicBezTo>
                <a:cubicBezTo>
                  <a:pt x="138373" y="2003671"/>
                  <a:pt x="145291" y="1713036"/>
                  <a:pt x="138373" y="1664597"/>
                </a:cubicBezTo>
                <a:cubicBezTo>
                  <a:pt x="124535" y="1616158"/>
                  <a:pt x="131454" y="1498520"/>
                  <a:pt x="124535" y="1429322"/>
                </a:cubicBezTo>
                <a:cubicBezTo>
                  <a:pt x="117619" y="1360139"/>
                  <a:pt x="110701" y="1201043"/>
                  <a:pt x="110698" y="1200966"/>
                </a:cubicBezTo>
                <a:cubicBezTo>
                  <a:pt x="110698" y="1200966"/>
                  <a:pt x="110698" y="1200966"/>
                  <a:pt x="89942" y="1194046"/>
                </a:cubicBezTo>
                <a:cubicBezTo>
                  <a:pt x="89942" y="1194046"/>
                  <a:pt x="76105" y="1194046"/>
                  <a:pt x="69186" y="1180206"/>
                </a:cubicBezTo>
                <a:cubicBezTo>
                  <a:pt x="69186" y="1166366"/>
                  <a:pt x="62268" y="1069488"/>
                  <a:pt x="69186" y="1034889"/>
                </a:cubicBezTo>
                <a:cubicBezTo>
                  <a:pt x="76105" y="1000290"/>
                  <a:pt x="55349" y="854972"/>
                  <a:pt x="62268" y="778854"/>
                </a:cubicBezTo>
                <a:cubicBezTo>
                  <a:pt x="69186" y="695815"/>
                  <a:pt x="41512" y="522819"/>
                  <a:pt x="41512" y="502059"/>
                </a:cubicBezTo>
                <a:cubicBezTo>
                  <a:pt x="48430" y="481299"/>
                  <a:pt x="55349" y="474380"/>
                  <a:pt x="55349" y="453620"/>
                </a:cubicBezTo>
                <a:cubicBezTo>
                  <a:pt x="55349" y="432860"/>
                  <a:pt x="55349" y="405181"/>
                  <a:pt x="76105" y="391341"/>
                </a:cubicBezTo>
                <a:cubicBezTo>
                  <a:pt x="83016" y="391341"/>
                  <a:pt x="96829" y="391341"/>
                  <a:pt x="96861" y="391341"/>
                </a:cubicBezTo>
                <a:cubicBezTo>
                  <a:pt x="96861" y="391341"/>
                  <a:pt x="96861" y="391341"/>
                  <a:pt x="159128" y="370581"/>
                </a:cubicBezTo>
                <a:cubicBezTo>
                  <a:pt x="159128" y="370581"/>
                  <a:pt x="166047" y="363662"/>
                  <a:pt x="179884" y="363662"/>
                </a:cubicBezTo>
                <a:cubicBezTo>
                  <a:pt x="193722" y="356742"/>
                  <a:pt x="228315" y="342902"/>
                  <a:pt x="235233" y="342902"/>
                </a:cubicBezTo>
                <a:cubicBezTo>
                  <a:pt x="249062" y="335987"/>
                  <a:pt x="249071" y="356714"/>
                  <a:pt x="249071" y="356742"/>
                </a:cubicBezTo>
                <a:cubicBezTo>
                  <a:pt x="249071" y="356742"/>
                  <a:pt x="242152" y="356742"/>
                  <a:pt x="235233" y="356742"/>
                </a:cubicBezTo>
                <a:cubicBezTo>
                  <a:pt x="235233" y="363662"/>
                  <a:pt x="255989" y="412101"/>
                  <a:pt x="269827" y="460540"/>
                </a:cubicBezTo>
                <a:cubicBezTo>
                  <a:pt x="283657" y="508955"/>
                  <a:pt x="311310" y="557369"/>
                  <a:pt x="311338" y="557418"/>
                </a:cubicBezTo>
                <a:cubicBezTo>
                  <a:pt x="311338" y="557418"/>
                  <a:pt x="325176" y="502059"/>
                  <a:pt x="332094" y="495139"/>
                </a:cubicBezTo>
                <a:cubicBezTo>
                  <a:pt x="339005" y="495139"/>
                  <a:pt x="345914" y="488236"/>
                  <a:pt x="345931" y="488219"/>
                </a:cubicBezTo>
                <a:cubicBezTo>
                  <a:pt x="345931" y="488219"/>
                  <a:pt x="345931" y="488219"/>
                  <a:pt x="344201" y="488219"/>
                </a:cubicBezTo>
                <a:lnTo>
                  <a:pt x="332094" y="488219"/>
                </a:lnTo>
                <a:cubicBezTo>
                  <a:pt x="332094" y="488219"/>
                  <a:pt x="318257" y="474380"/>
                  <a:pt x="325176" y="467460"/>
                </a:cubicBezTo>
                <a:cubicBezTo>
                  <a:pt x="325176" y="460540"/>
                  <a:pt x="345931" y="425940"/>
                  <a:pt x="352850" y="425940"/>
                </a:cubicBezTo>
                <a:cubicBezTo>
                  <a:pt x="359766" y="419024"/>
                  <a:pt x="373593" y="460501"/>
                  <a:pt x="373606" y="460540"/>
                </a:cubicBezTo>
                <a:cubicBezTo>
                  <a:pt x="373606" y="467452"/>
                  <a:pt x="366703" y="481268"/>
                  <a:pt x="366687" y="481299"/>
                </a:cubicBezTo>
                <a:cubicBezTo>
                  <a:pt x="366687" y="481299"/>
                  <a:pt x="366687" y="508979"/>
                  <a:pt x="366687" y="529738"/>
                </a:cubicBezTo>
                <a:cubicBezTo>
                  <a:pt x="373600" y="550480"/>
                  <a:pt x="373606" y="564313"/>
                  <a:pt x="373606" y="564338"/>
                </a:cubicBezTo>
                <a:cubicBezTo>
                  <a:pt x="373606" y="564338"/>
                  <a:pt x="408199" y="522819"/>
                  <a:pt x="415118" y="508979"/>
                </a:cubicBezTo>
                <a:cubicBezTo>
                  <a:pt x="415118" y="495139"/>
                  <a:pt x="456630" y="419021"/>
                  <a:pt x="456630" y="384421"/>
                </a:cubicBezTo>
                <a:cubicBezTo>
                  <a:pt x="463543" y="342931"/>
                  <a:pt x="435913" y="335992"/>
                  <a:pt x="435874" y="335982"/>
                </a:cubicBezTo>
                <a:close/>
                <a:moveTo>
                  <a:pt x="336561" y="198"/>
                </a:moveTo>
                <a:cubicBezTo>
                  <a:pt x="361201" y="1576"/>
                  <a:pt x="380020" y="9784"/>
                  <a:pt x="388863" y="14513"/>
                </a:cubicBezTo>
                <a:cubicBezTo>
                  <a:pt x="391431" y="14653"/>
                  <a:pt x="393800" y="15304"/>
                  <a:pt x="395838" y="16757"/>
                </a:cubicBezTo>
                <a:cubicBezTo>
                  <a:pt x="399328" y="13483"/>
                  <a:pt x="410658" y="5081"/>
                  <a:pt x="421987" y="10780"/>
                </a:cubicBezTo>
                <a:cubicBezTo>
                  <a:pt x="442592" y="24600"/>
                  <a:pt x="463197" y="52241"/>
                  <a:pt x="456329" y="79882"/>
                </a:cubicBezTo>
                <a:cubicBezTo>
                  <a:pt x="456329" y="107523"/>
                  <a:pt x="463197" y="121344"/>
                  <a:pt x="463197" y="121344"/>
                </a:cubicBezTo>
                <a:lnTo>
                  <a:pt x="457188" y="115297"/>
                </a:lnTo>
                <a:cubicBezTo>
                  <a:pt x="456308" y="114475"/>
                  <a:pt x="450013" y="127146"/>
                  <a:pt x="446036" y="137496"/>
                </a:cubicBezTo>
                <a:cubicBezTo>
                  <a:pt x="448973" y="137373"/>
                  <a:pt x="451136" y="133502"/>
                  <a:pt x="451136" y="129631"/>
                </a:cubicBezTo>
                <a:cubicBezTo>
                  <a:pt x="458088" y="122691"/>
                  <a:pt x="465040" y="136571"/>
                  <a:pt x="465040" y="150452"/>
                </a:cubicBezTo>
                <a:cubicBezTo>
                  <a:pt x="465040" y="164332"/>
                  <a:pt x="465040" y="185152"/>
                  <a:pt x="458088" y="192093"/>
                </a:cubicBezTo>
                <a:cubicBezTo>
                  <a:pt x="458088" y="199033"/>
                  <a:pt x="451136" y="205973"/>
                  <a:pt x="451136" y="205973"/>
                </a:cubicBezTo>
                <a:lnTo>
                  <a:pt x="447660" y="198165"/>
                </a:lnTo>
                <a:cubicBezTo>
                  <a:pt x="445921" y="197298"/>
                  <a:pt x="444183" y="199033"/>
                  <a:pt x="444183" y="205973"/>
                </a:cubicBezTo>
                <a:cubicBezTo>
                  <a:pt x="444183" y="212913"/>
                  <a:pt x="437231" y="233734"/>
                  <a:pt x="430279" y="247614"/>
                </a:cubicBezTo>
                <a:cubicBezTo>
                  <a:pt x="430279" y="261494"/>
                  <a:pt x="416375" y="275375"/>
                  <a:pt x="416375" y="275375"/>
                </a:cubicBezTo>
                <a:cubicBezTo>
                  <a:pt x="416375" y="275414"/>
                  <a:pt x="416375" y="282374"/>
                  <a:pt x="416375" y="303135"/>
                </a:cubicBezTo>
                <a:cubicBezTo>
                  <a:pt x="416375" y="323956"/>
                  <a:pt x="360758" y="344776"/>
                  <a:pt x="360758" y="344776"/>
                </a:cubicBezTo>
                <a:cubicBezTo>
                  <a:pt x="360671" y="344760"/>
                  <a:pt x="284284" y="330884"/>
                  <a:pt x="284284" y="310075"/>
                </a:cubicBezTo>
                <a:cubicBezTo>
                  <a:pt x="284284" y="296195"/>
                  <a:pt x="284284" y="290990"/>
                  <a:pt x="284284" y="289255"/>
                </a:cubicBezTo>
                <a:cubicBezTo>
                  <a:pt x="284255" y="289226"/>
                  <a:pt x="270380" y="275353"/>
                  <a:pt x="270380" y="254554"/>
                </a:cubicBezTo>
                <a:cubicBezTo>
                  <a:pt x="263428" y="233734"/>
                  <a:pt x="256476" y="212913"/>
                  <a:pt x="256476" y="212913"/>
                </a:cubicBezTo>
                <a:cubicBezTo>
                  <a:pt x="256462" y="212942"/>
                  <a:pt x="249515" y="226786"/>
                  <a:pt x="242571" y="219853"/>
                </a:cubicBezTo>
                <a:cubicBezTo>
                  <a:pt x="242571" y="205973"/>
                  <a:pt x="235619" y="185152"/>
                  <a:pt x="235619" y="171272"/>
                </a:cubicBezTo>
                <a:cubicBezTo>
                  <a:pt x="228667" y="157392"/>
                  <a:pt x="235619" y="143511"/>
                  <a:pt x="242571" y="143511"/>
                </a:cubicBezTo>
                <a:lnTo>
                  <a:pt x="244041" y="142887"/>
                </a:lnTo>
                <a:cubicBezTo>
                  <a:pt x="244028" y="142159"/>
                  <a:pt x="243718" y="142075"/>
                  <a:pt x="243409" y="142075"/>
                </a:cubicBezTo>
                <a:lnTo>
                  <a:pt x="231389" y="139483"/>
                </a:lnTo>
                <a:cubicBezTo>
                  <a:pt x="229672" y="142039"/>
                  <a:pt x="229681" y="128254"/>
                  <a:pt x="236541" y="128254"/>
                </a:cubicBezTo>
                <a:cubicBezTo>
                  <a:pt x="236556" y="128223"/>
                  <a:pt x="243409" y="114434"/>
                  <a:pt x="243409" y="114434"/>
                </a:cubicBezTo>
                <a:cubicBezTo>
                  <a:pt x="243388" y="114455"/>
                  <a:pt x="236531" y="121344"/>
                  <a:pt x="229672" y="121344"/>
                </a:cubicBezTo>
                <a:cubicBezTo>
                  <a:pt x="229647" y="121344"/>
                  <a:pt x="222804" y="121344"/>
                  <a:pt x="222804" y="121344"/>
                </a:cubicBezTo>
                <a:cubicBezTo>
                  <a:pt x="222831" y="121330"/>
                  <a:pt x="236541" y="114413"/>
                  <a:pt x="236541" y="93703"/>
                </a:cubicBezTo>
                <a:cubicBezTo>
                  <a:pt x="236541" y="72972"/>
                  <a:pt x="243409" y="24600"/>
                  <a:pt x="298356" y="3869"/>
                </a:cubicBezTo>
                <a:cubicBezTo>
                  <a:pt x="312093" y="414"/>
                  <a:pt x="324971" y="-450"/>
                  <a:pt x="336561"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2" name="矩形 11"/>
          <p:cNvSpPr/>
          <p:nvPr/>
        </p:nvSpPr>
        <p:spPr>
          <a:xfrm>
            <a:off x="8407328" y="4166107"/>
            <a:ext cx="1510665"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zh-CN" sz="2800" dirty="0">
                <a:latin typeface="Bebas" pitchFamily="2" charset="0"/>
                <a:ea typeface="UKIJ Qolyazma" pitchFamily="18" charset="0"/>
                <a:cs typeface="UKIJ Qolyazma" pitchFamily="18" charset="0"/>
              </a:rPr>
              <a:t>20%</a:t>
            </a:r>
            <a:endParaRPr lang="zh-CN" altLang="en-US" sz="2800" dirty="0">
              <a:latin typeface="Bebas" pitchFamily="2" charset="0"/>
              <a:cs typeface="UKIJ Qolyazma" pitchFamily="18" charset="0"/>
            </a:endParaRPr>
          </a:p>
        </p:txBody>
      </p:sp>
      <p:sp>
        <p:nvSpPr>
          <p:cNvPr id="13" name="矩形 12"/>
          <p:cNvSpPr/>
          <p:nvPr/>
        </p:nvSpPr>
        <p:spPr>
          <a:xfrm>
            <a:off x="1861016" y="4166107"/>
            <a:ext cx="6355590" cy="5040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zh-CN" sz="2800" dirty="0">
                <a:latin typeface="Bebas" pitchFamily="2" charset="0"/>
                <a:ea typeface="UKIJ Qolyazma" pitchFamily="18" charset="0"/>
                <a:cs typeface="UKIJ Qolyazma" pitchFamily="18" charset="0"/>
              </a:rPr>
              <a:t>80%</a:t>
            </a:r>
            <a:endParaRPr lang="zh-CN" altLang="en-US" sz="2800" dirty="0">
              <a:latin typeface="Bebas" pitchFamily="2" charset="0"/>
              <a:cs typeface="UKIJ Qolyazma" pitchFamily="18" charset="0"/>
            </a:endParaRPr>
          </a:p>
        </p:txBody>
      </p:sp>
      <p:sp>
        <p:nvSpPr>
          <p:cNvPr id="14" name="TextBox 13"/>
          <p:cNvSpPr txBox="1"/>
          <p:nvPr/>
        </p:nvSpPr>
        <p:spPr>
          <a:xfrm flipH="1">
            <a:off x="1847427" y="5090949"/>
            <a:ext cx="2786907" cy="28931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defRPr/>
            </a:pPr>
            <a:r>
              <a:rPr lang="zh-CN" altLang="en-US" sz="1600" b="0" dirty="0">
                <a:solidFill>
                  <a:schemeClr val="tx1">
                    <a:lumMod val="65000"/>
                    <a:lumOff val="35000"/>
                  </a:schemeClr>
                </a:solidFill>
                <a:latin typeface="Arial Rounded MT Bold" panose="020F0704030504030204" pitchFamily="34" charset="0"/>
                <a:cs typeface="Times New Roman" panose="02020603050405020304" pitchFamily="18" charset="0"/>
              </a:rPr>
              <a:t>点击添加标题</a:t>
            </a:r>
          </a:p>
        </p:txBody>
      </p:sp>
      <p:sp>
        <p:nvSpPr>
          <p:cNvPr id="15" name="TextBox 14"/>
          <p:cNvSpPr txBox="1"/>
          <p:nvPr/>
        </p:nvSpPr>
        <p:spPr>
          <a:xfrm>
            <a:off x="1847426" y="5400800"/>
            <a:ext cx="7848975" cy="692497"/>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a:t>
            </a:r>
            <a:endParaRPr lang="en-US" altLang="zh-CN" sz="1000" dirty="0">
              <a:solidFill>
                <a:schemeClr val="tx1">
                  <a:lumMod val="65000"/>
                  <a:lumOff val="35000"/>
                </a:schemeClr>
              </a:solidFill>
              <a:latin typeface="微软雅黑" panose="020B0503020204020204" charset="-122"/>
              <a:ea typeface="微软雅黑" panose="020B0503020204020204" charset="-122"/>
            </a:endParaRPr>
          </a:p>
          <a:p>
            <a:pPr>
              <a:lnSpc>
                <a:spcPct val="130000"/>
              </a:lnSpc>
            </a:pPr>
            <a:r>
              <a:rPr lang="zh-CN" altLang="en-US" sz="1000" dirty="0">
                <a:solidFill>
                  <a:schemeClr val="tx1">
                    <a:lumMod val="65000"/>
                    <a:lumOff val="35000"/>
                  </a:schemeClr>
                </a:solidFill>
                <a:latin typeface="微软雅黑" panose="020B0503020204020204" charset="-122"/>
                <a:ea typeface="微软雅黑" panose="020B0503020204020204" charset="-122"/>
              </a:rPr>
              <a:t>或者通过复制您的文本后，在此框中选择粘贴，并选择只保留文字。</a:t>
            </a:r>
          </a:p>
          <a:p>
            <a:pPr>
              <a:lnSpc>
                <a:spcPct val="130000"/>
              </a:lnSpc>
            </a:pPr>
            <a:r>
              <a:rPr lang="zh-CN" altLang="en-US" sz="1000" dirty="0">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16" name="标题 15"/>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35" presetClass="path" presetSubtype="0" decel="100000" fill="hold" grpId="1" nodeType="withEffect">
                                  <p:stCondLst>
                                    <p:cond delay="0"/>
                                  </p:stCondLst>
                                  <p:childTnLst>
                                    <p:animMotion origin="layout" path="M 8.23024E-7 3.33333E-6 L -0.06707 3.33333E-6 " pathEditMode="relative" rAng="0" ptsTypes="AA">
                                      <p:cBhvr>
                                        <p:cTn id="12" dur="500" spd="-100000" fill="hold"/>
                                        <p:tgtEl>
                                          <p:spTgt spid="3"/>
                                        </p:tgtEl>
                                        <p:attrNameLst>
                                          <p:attrName>ppt_x</p:attrName>
                                          <p:attrName>ppt_y</p:attrName>
                                        </p:attrNameLst>
                                      </p:cBhvr>
                                      <p:rCtr x="-3360" y="0"/>
                                    </p:animMotion>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35" presetClass="path" presetSubtype="0" decel="100000" fill="hold" grpId="1" nodeType="withEffect">
                                  <p:stCondLst>
                                    <p:cond delay="0"/>
                                  </p:stCondLst>
                                  <p:childTnLst>
                                    <p:animMotion origin="layout" path="M -4.79167E-6 3.33333E-6 L -0.1345 3.33333E-6 " pathEditMode="relative" rAng="0" ptsTypes="AA">
                                      <p:cBhvr>
                                        <p:cTn id="16" dur="500" spd="-100000" fill="hold"/>
                                        <p:tgtEl>
                                          <p:spTgt spid="4"/>
                                        </p:tgtEl>
                                        <p:attrNameLst>
                                          <p:attrName>ppt_x</p:attrName>
                                          <p:attrName>ppt_y</p:attrName>
                                        </p:attrNameLst>
                                      </p:cBhvr>
                                      <p:rCtr x="-6732" y="0"/>
                                    </p:animMotion>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35" presetClass="path" presetSubtype="0" decel="100000" fill="hold" grpId="1" nodeType="withEffect">
                                  <p:stCondLst>
                                    <p:cond delay="0"/>
                                  </p:stCondLst>
                                  <p:childTnLst>
                                    <p:animMotion origin="layout" path="M -1.875E-6 3.33333E-6 L -0.20143 3.33333E-6 " pathEditMode="relative" rAng="0" ptsTypes="AA">
                                      <p:cBhvr>
                                        <p:cTn id="20" dur="500" spd="-100000" fill="hold"/>
                                        <p:tgtEl>
                                          <p:spTgt spid="5"/>
                                        </p:tgtEl>
                                        <p:attrNameLst>
                                          <p:attrName>ppt_x</p:attrName>
                                          <p:attrName>ppt_y</p:attrName>
                                        </p:attrNameLst>
                                      </p:cBhvr>
                                      <p:rCtr x="-10078" y="0"/>
                                    </p:animMotion>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35" presetClass="path" presetSubtype="0" decel="100000" fill="hold" grpId="1" nodeType="withEffect">
                                  <p:stCondLst>
                                    <p:cond delay="0"/>
                                  </p:stCondLst>
                                  <p:childTnLst>
                                    <p:animMotion origin="layout" path="M 4.16667E-7 3.33333E-6 L -0.26875 3.33333E-6 " pathEditMode="relative" rAng="0" ptsTypes="AA">
                                      <p:cBhvr>
                                        <p:cTn id="24" dur="500" spd="-100000" fill="hold"/>
                                        <p:tgtEl>
                                          <p:spTgt spid="6"/>
                                        </p:tgtEl>
                                        <p:attrNameLst>
                                          <p:attrName>ppt_x</p:attrName>
                                          <p:attrName>ppt_y</p:attrName>
                                        </p:attrNameLst>
                                      </p:cBhvr>
                                      <p:rCtr x="-13438" y="0"/>
                                    </p:animMotion>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35" presetClass="path" presetSubtype="0" decel="100000" fill="hold" grpId="1" nodeType="withEffect">
                                  <p:stCondLst>
                                    <p:cond delay="0"/>
                                  </p:stCondLst>
                                  <p:childTnLst>
                                    <p:animMotion origin="layout" path="M 3.125E-6 3.33333E-6 L -0.33581 3.33333E-6 " pathEditMode="relative" rAng="0" ptsTypes="AA">
                                      <p:cBhvr>
                                        <p:cTn id="28" dur="500" spd="-100000" fill="hold"/>
                                        <p:tgtEl>
                                          <p:spTgt spid="7"/>
                                        </p:tgtEl>
                                        <p:attrNameLst>
                                          <p:attrName>ppt_x</p:attrName>
                                          <p:attrName>ppt_y</p:attrName>
                                        </p:attrNameLst>
                                      </p:cBhvr>
                                      <p:rCtr x="-16797" y="0"/>
                                    </p:animMotion>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35" presetClass="path" presetSubtype="0" decel="100000" fill="hold" grpId="1" nodeType="withEffect">
                                  <p:stCondLst>
                                    <p:cond delay="0"/>
                                  </p:stCondLst>
                                  <p:childTnLst>
                                    <p:animMotion origin="layout" path="M -4.16667E-6 3.33333E-6 L -0.40286 3.33333E-6 " pathEditMode="relative" rAng="0" ptsTypes="AA">
                                      <p:cBhvr>
                                        <p:cTn id="32" dur="500" spd="-100000" fill="hold"/>
                                        <p:tgtEl>
                                          <p:spTgt spid="8"/>
                                        </p:tgtEl>
                                        <p:attrNameLst>
                                          <p:attrName>ppt_x</p:attrName>
                                          <p:attrName>ppt_y</p:attrName>
                                        </p:attrNameLst>
                                      </p:cBhvr>
                                      <p:rCtr x="-20143" y="0"/>
                                    </p:animMotion>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35" presetClass="path" presetSubtype="0" decel="100000" fill="hold" grpId="1" nodeType="withEffect">
                                  <p:stCondLst>
                                    <p:cond delay="0"/>
                                  </p:stCondLst>
                                  <p:childTnLst>
                                    <p:animMotion origin="layout" path="M -1.875E-6 3.33333E-6 L -0.47018 3.33333E-6 " pathEditMode="relative" rAng="0" ptsTypes="AA">
                                      <p:cBhvr>
                                        <p:cTn id="36" dur="500" spd="-100000" fill="hold"/>
                                        <p:tgtEl>
                                          <p:spTgt spid="9"/>
                                        </p:tgtEl>
                                        <p:attrNameLst>
                                          <p:attrName>ppt_x</p:attrName>
                                          <p:attrName>ppt_y</p:attrName>
                                        </p:attrNameLst>
                                      </p:cBhvr>
                                      <p:rCtr x="-23516" y="0"/>
                                    </p:animMotion>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35" presetClass="path" presetSubtype="0" decel="100000" fill="hold" grpId="1" nodeType="withEffect">
                                  <p:stCondLst>
                                    <p:cond delay="0"/>
                                  </p:stCondLst>
                                  <p:childTnLst>
                                    <p:animMotion origin="layout" path="M 8.33333E-7 3.33333E-6 L -0.53724 3.33333E-6 " pathEditMode="relative" rAng="0" ptsTypes="AA">
                                      <p:cBhvr>
                                        <p:cTn id="40" dur="500" spd="-100000" fill="hold"/>
                                        <p:tgtEl>
                                          <p:spTgt spid="10"/>
                                        </p:tgtEl>
                                        <p:attrNameLst>
                                          <p:attrName>ppt_x</p:attrName>
                                          <p:attrName>ppt_y</p:attrName>
                                        </p:attrNameLst>
                                      </p:cBhvr>
                                      <p:rCtr x="-26862" y="0"/>
                                    </p:animMotion>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35" presetClass="path" presetSubtype="0" decel="100000" fill="hold" grpId="1" nodeType="withEffect">
                                  <p:stCondLst>
                                    <p:cond delay="0"/>
                                  </p:stCondLst>
                                  <p:childTnLst>
                                    <p:animMotion origin="layout" path="M 3.33333E-6 3.33333E-6 L -0.60443 3.33333E-6 " pathEditMode="relative" rAng="0" ptsTypes="AA">
                                      <p:cBhvr>
                                        <p:cTn id="44" dur="500" spd="-100000" fill="hold"/>
                                        <p:tgtEl>
                                          <p:spTgt spid="11"/>
                                        </p:tgtEl>
                                        <p:attrNameLst>
                                          <p:attrName>ppt_x</p:attrName>
                                          <p:attrName>ppt_y</p:attrName>
                                        </p:attrNameLst>
                                      </p:cBhvr>
                                      <p:rCtr x="-30221" y="0"/>
                                    </p:animMotion>
                                  </p:childTnLst>
                                </p:cTn>
                              </p:par>
                            </p:childTnLst>
                          </p:cTn>
                        </p:par>
                        <p:par>
                          <p:cTn id="45" fill="hold">
                            <p:stCondLst>
                              <p:cond delay="500"/>
                            </p:stCondLst>
                            <p:childTnLst>
                              <p:par>
                                <p:cTn id="46" presetID="19" presetClass="emph" presetSubtype="0" fill="hold" grpId="2" nodeType="afterEffect">
                                  <p:stCondLst>
                                    <p:cond delay="0"/>
                                  </p:stCondLst>
                                  <p:childTnLst>
                                    <p:animClr clrSpc="rgb" dir="cw">
                                      <p:cBhvr override="childStyle">
                                        <p:cTn id="47" dur="500" fill="hold"/>
                                        <p:tgtEl>
                                          <p:spTgt spid="10"/>
                                        </p:tgtEl>
                                        <p:attrNameLst>
                                          <p:attrName>style.color</p:attrName>
                                        </p:attrNameLst>
                                      </p:cBhvr>
                                      <p:to>
                                        <a:srgbClr val="F39712"/>
                                      </p:to>
                                    </p:animClr>
                                    <p:animClr clrSpc="rgb" dir="cw">
                                      <p:cBhvr>
                                        <p:cTn id="48" dur="500" fill="hold"/>
                                        <p:tgtEl>
                                          <p:spTgt spid="10"/>
                                        </p:tgtEl>
                                        <p:attrNameLst>
                                          <p:attrName>fillcolor</p:attrName>
                                        </p:attrNameLst>
                                      </p:cBhvr>
                                      <p:to>
                                        <a:srgbClr val="F39712"/>
                                      </p:to>
                                    </p:animClr>
                                    <p:set>
                                      <p:cBhvr>
                                        <p:cTn id="49" dur="500" fill="hold"/>
                                        <p:tgtEl>
                                          <p:spTgt spid="10"/>
                                        </p:tgtEl>
                                        <p:attrNameLst>
                                          <p:attrName>fill.type</p:attrName>
                                        </p:attrNameLst>
                                      </p:cBhvr>
                                      <p:to>
                                        <p:strVal val="solid"/>
                                      </p:to>
                                    </p:set>
                                    <p:set>
                                      <p:cBhvr>
                                        <p:cTn id="50" dur="500" fill="hold"/>
                                        <p:tgtEl>
                                          <p:spTgt spid="10"/>
                                        </p:tgtEl>
                                        <p:attrNameLst>
                                          <p:attrName>fill.on</p:attrName>
                                        </p:attrNameLst>
                                      </p:cBhvr>
                                      <p:to>
                                        <p:strVal val="true"/>
                                      </p:to>
                                    </p:set>
                                  </p:childTnLst>
                                </p:cTn>
                              </p:par>
                              <p:par>
                                <p:cTn id="51" presetID="19" presetClass="emph" presetSubtype="0" fill="hold" grpId="2" nodeType="withEffect">
                                  <p:stCondLst>
                                    <p:cond delay="0"/>
                                  </p:stCondLst>
                                  <p:childTnLst>
                                    <p:animClr clrSpc="rgb" dir="cw">
                                      <p:cBhvr override="childStyle">
                                        <p:cTn id="52" dur="500" fill="hold"/>
                                        <p:tgtEl>
                                          <p:spTgt spid="11"/>
                                        </p:tgtEl>
                                        <p:attrNameLst>
                                          <p:attrName>style.color</p:attrName>
                                        </p:attrNameLst>
                                      </p:cBhvr>
                                      <p:to>
                                        <a:srgbClr val="F39712"/>
                                      </p:to>
                                    </p:animClr>
                                    <p:animClr clrSpc="rgb" dir="cw">
                                      <p:cBhvr>
                                        <p:cTn id="53" dur="500" fill="hold"/>
                                        <p:tgtEl>
                                          <p:spTgt spid="11"/>
                                        </p:tgtEl>
                                        <p:attrNameLst>
                                          <p:attrName>fillcolor</p:attrName>
                                        </p:attrNameLst>
                                      </p:cBhvr>
                                      <p:to>
                                        <a:srgbClr val="F39712"/>
                                      </p:to>
                                    </p:animClr>
                                    <p:set>
                                      <p:cBhvr>
                                        <p:cTn id="54" dur="500" fill="hold"/>
                                        <p:tgtEl>
                                          <p:spTgt spid="11"/>
                                        </p:tgtEl>
                                        <p:attrNameLst>
                                          <p:attrName>fill.type</p:attrName>
                                        </p:attrNameLst>
                                      </p:cBhvr>
                                      <p:to>
                                        <p:strVal val="solid"/>
                                      </p:to>
                                    </p:set>
                                    <p:set>
                                      <p:cBhvr>
                                        <p:cTn id="55" dur="500" fill="hold"/>
                                        <p:tgtEl>
                                          <p:spTgt spid="11"/>
                                        </p:tgtEl>
                                        <p:attrNameLst>
                                          <p:attrName>fill.on</p:attrName>
                                        </p:attrNameLst>
                                      </p:cBhvr>
                                      <p:to>
                                        <p:strVal val="true"/>
                                      </p:to>
                                    </p:set>
                                  </p:childTnLst>
                                </p:cTn>
                              </p:par>
                              <p:par>
                                <p:cTn id="56" presetID="12" presetClass="entr" presetSubtype="2"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p:tgtEl>
                                          <p:spTgt spid="13"/>
                                        </p:tgtEl>
                                        <p:attrNameLst>
                                          <p:attrName>ppt_x</p:attrName>
                                        </p:attrNameLst>
                                      </p:cBhvr>
                                      <p:tavLst>
                                        <p:tav tm="0">
                                          <p:val>
                                            <p:strVal val="#ppt_x+#ppt_w*1.125000"/>
                                          </p:val>
                                        </p:tav>
                                        <p:tav tm="100000">
                                          <p:val>
                                            <p:strVal val="#ppt_x"/>
                                          </p:val>
                                        </p:tav>
                                      </p:tavLst>
                                    </p:anim>
                                    <p:animEffect transition="in" filter="wipe(left)">
                                      <p:cBhvr>
                                        <p:cTn id="59" dur="500"/>
                                        <p:tgtEl>
                                          <p:spTgt spid="13"/>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p:tgtEl>
                                          <p:spTgt spid="12"/>
                                        </p:tgtEl>
                                        <p:attrNameLst>
                                          <p:attrName>ppt_x</p:attrName>
                                        </p:attrNameLst>
                                      </p:cBhvr>
                                      <p:tavLst>
                                        <p:tav tm="0">
                                          <p:val>
                                            <p:strVal val="#ppt_x-#ppt_w*1.125000"/>
                                          </p:val>
                                        </p:tav>
                                        <p:tav tm="100000">
                                          <p:val>
                                            <p:strVal val="#ppt_x"/>
                                          </p:val>
                                        </p:tav>
                                      </p:tavLst>
                                    </p:anim>
                                    <p:animEffect transition="in" filter="wipe(right)">
                                      <p:cBhvr>
                                        <p:cTn id="63" dur="500"/>
                                        <p:tgtEl>
                                          <p:spTgt spid="12"/>
                                        </p:tgtEl>
                                      </p:cBhvr>
                                    </p:animEffect>
                                  </p:childTnLst>
                                </p:cTn>
                              </p:par>
                            </p:childTnLst>
                          </p:cTn>
                        </p:par>
                        <p:par>
                          <p:cTn id="64" fill="hold">
                            <p:stCondLst>
                              <p:cond delay="1000"/>
                            </p:stCondLst>
                            <p:childTnLst>
                              <p:par>
                                <p:cTn id="65" presetID="10" presetClass="entr" presetSubtype="0" fill="hold" grpId="0" nodeType="afterEffect">
                                  <p:stCondLst>
                                    <p:cond delay="0"/>
                                  </p:stCondLst>
                                  <p:iterate type="lt">
                                    <p:tmPct val="10000"/>
                                  </p:iterate>
                                  <p:childTnLst>
                                    <p:set>
                                      <p:cBhvr>
                                        <p:cTn id="66" dur="1" fill="hold">
                                          <p:stCondLst>
                                            <p:cond delay="0"/>
                                          </p:stCondLst>
                                        </p:cTn>
                                        <p:tgtEl>
                                          <p:spTgt spid="14"/>
                                        </p:tgtEl>
                                        <p:attrNameLst>
                                          <p:attrName>style.visibility</p:attrName>
                                        </p:attrNameLst>
                                      </p:cBhvr>
                                      <p:to>
                                        <p:strVal val="visible"/>
                                      </p:to>
                                    </p:set>
                                    <p:animEffect transition="in" filter="fade">
                                      <p:cBhvr>
                                        <p:cTn id="67" dur="100"/>
                                        <p:tgtEl>
                                          <p:spTgt spid="14"/>
                                        </p:tgtEl>
                                      </p:cBhvr>
                                    </p:animEffect>
                                  </p:childTnLst>
                                </p:cTn>
                              </p:par>
                              <p:par>
                                <p:cTn id="68" presetID="10" presetClass="entr" presetSubtype="0" fill="hold" grpId="0" nodeType="withEffect">
                                  <p:stCondLst>
                                    <p:cond delay="0"/>
                                  </p:stCondLst>
                                  <p:iterate type="lt">
                                    <p:tmPct val="10000"/>
                                  </p:iterate>
                                  <p:childTnLst>
                                    <p:set>
                                      <p:cBhvr>
                                        <p:cTn id="69" dur="1" fill="hold">
                                          <p:stCondLst>
                                            <p:cond delay="0"/>
                                          </p:stCondLst>
                                        </p:cTn>
                                        <p:tgtEl>
                                          <p:spTgt spid="15"/>
                                        </p:tgtEl>
                                        <p:attrNameLst>
                                          <p:attrName>style.visibility</p:attrName>
                                        </p:attrNameLst>
                                      </p:cBhvr>
                                      <p:to>
                                        <p:strVal val="visible"/>
                                      </p:to>
                                    </p:set>
                                    <p:animEffect transition="in" filter="fade">
                                      <p:cBhvr>
                                        <p:cTn id="70" dur="1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0" grpId="2" animBg="1"/>
      <p:bldP spid="11" grpId="0" animBg="1"/>
      <p:bldP spid="11" grpId="1" animBg="1"/>
      <p:bldP spid="11" grpId="2" animBg="1"/>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7"/>
          <p:cNvSpPr>
            <a:spLocks noChangeShapeType="1"/>
          </p:cNvSpPr>
          <p:nvPr/>
        </p:nvSpPr>
        <p:spPr bwMode="auto">
          <a:xfrm>
            <a:off x="6064783" y="3291008"/>
            <a:ext cx="0" cy="1161554"/>
          </a:xfrm>
          <a:prstGeom prst="line">
            <a:avLst/>
          </a:prstGeom>
          <a:noFill/>
          <a:ln w="9525" cap="flat">
            <a:solidFill>
              <a:schemeClr val="bg1">
                <a:lumMod val="75000"/>
              </a:schemeClr>
            </a:solidFill>
            <a:prstDash val="solid"/>
            <a:miter lim="800000"/>
          </a:ln>
          <a:extLst>
            <a:ext uri="{909E8E84-426E-40DD-AFC4-6F175D3DCCD1}">
              <a14:hiddenFill xmlns:a14="http://schemas.microsoft.com/office/drawing/2010/main" xmlns="">
                <a:noFill/>
              </a14:hiddenFill>
            </a:ext>
          </a:extLst>
        </p:spPr>
        <p:txBody>
          <a:bodyPr vert="horz" wrap="square" lIns="91840" tIns="45920" rIns="91840" bIns="45920" numCol="1" anchor="t" anchorCtr="0" compatLnSpc="1"/>
          <a:lstStyle/>
          <a:p>
            <a:endParaRPr lang="zh-CN" altLang="en-US"/>
          </a:p>
        </p:txBody>
      </p:sp>
      <p:sp>
        <p:nvSpPr>
          <p:cNvPr id="3" name="Oval 8"/>
          <p:cNvSpPr>
            <a:spLocks noChangeArrowheads="1"/>
          </p:cNvSpPr>
          <p:nvPr/>
        </p:nvSpPr>
        <p:spPr bwMode="auto">
          <a:xfrm>
            <a:off x="5919078" y="4443587"/>
            <a:ext cx="286124" cy="28635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endParaRPr lang="zh-CN" altLang="en-US"/>
          </a:p>
        </p:txBody>
      </p:sp>
      <p:sp>
        <p:nvSpPr>
          <p:cNvPr id="4" name="Oval 9"/>
          <p:cNvSpPr>
            <a:spLocks noChangeArrowheads="1"/>
          </p:cNvSpPr>
          <p:nvPr/>
        </p:nvSpPr>
        <p:spPr bwMode="auto">
          <a:xfrm>
            <a:off x="8281233" y="4443587"/>
            <a:ext cx="288810" cy="28635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5" name="Oval 10"/>
          <p:cNvSpPr>
            <a:spLocks noChangeArrowheads="1"/>
          </p:cNvSpPr>
          <p:nvPr/>
        </p:nvSpPr>
        <p:spPr bwMode="auto">
          <a:xfrm>
            <a:off x="10646216" y="4443587"/>
            <a:ext cx="284783" cy="286357"/>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 name="Oval 11"/>
          <p:cNvSpPr>
            <a:spLocks noChangeArrowheads="1"/>
          </p:cNvSpPr>
          <p:nvPr/>
        </p:nvSpPr>
        <p:spPr bwMode="auto">
          <a:xfrm>
            <a:off x="3554525" y="4443587"/>
            <a:ext cx="286124" cy="28635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 name="Oval 12"/>
          <p:cNvSpPr>
            <a:spLocks noChangeArrowheads="1"/>
          </p:cNvSpPr>
          <p:nvPr/>
        </p:nvSpPr>
        <p:spPr bwMode="auto">
          <a:xfrm>
            <a:off x="1189971" y="4443587"/>
            <a:ext cx="286124" cy="286357"/>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endParaRPr lang="zh-CN" altLang="en-US"/>
          </a:p>
        </p:txBody>
      </p:sp>
      <p:sp>
        <p:nvSpPr>
          <p:cNvPr id="8" name="Freeform 13"/>
          <p:cNvSpPr/>
          <p:nvPr/>
        </p:nvSpPr>
        <p:spPr bwMode="auto">
          <a:xfrm>
            <a:off x="1332505" y="3564999"/>
            <a:ext cx="4732279" cy="887562"/>
          </a:xfrm>
          <a:custGeom>
            <a:avLst/>
            <a:gdLst>
              <a:gd name="T0" fmla="*/ 0 w 1895"/>
              <a:gd name="T1" fmla="*/ 355 h 355"/>
              <a:gd name="T2" fmla="*/ 0 w 1895"/>
              <a:gd name="T3" fmla="*/ 119 h 355"/>
              <a:gd name="T4" fmla="*/ 67 w 1895"/>
              <a:gd name="T5" fmla="*/ 54 h 355"/>
              <a:gd name="T6" fmla="*/ 1826 w 1895"/>
              <a:gd name="T7" fmla="*/ 54 h 355"/>
              <a:gd name="T8" fmla="*/ 1895 w 1895"/>
              <a:gd name="T9" fmla="*/ 0 h 355"/>
            </a:gdLst>
            <a:ahLst/>
            <a:cxnLst>
              <a:cxn ang="0">
                <a:pos x="T0" y="T1"/>
              </a:cxn>
              <a:cxn ang="0">
                <a:pos x="T2" y="T3"/>
              </a:cxn>
              <a:cxn ang="0">
                <a:pos x="T4" y="T5"/>
              </a:cxn>
              <a:cxn ang="0">
                <a:pos x="T6" y="T7"/>
              </a:cxn>
              <a:cxn ang="0">
                <a:pos x="T8" y="T9"/>
              </a:cxn>
            </a:cxnLst>
            <a:rect l="0" t="0" r="r" b="b"/>
            <a:pathLst>
              <a:path w="1895" h="355">
                <a:moveTo>
                  <a:pt x="0" y="355"/>
                </a:moveTo>
                <a:cubicBezTo>
                  <a:pt x="0" y="119"/>
                  <a:pt x="0" y="119"/>
                  <a:pt x="0" y="119"/>
                </a:cubicBezTo>
                <a:cubicBezTo>
                  <a:pt x="0" y="119"/>
                  <a:pt x="1" y="55"/>
                  <a:pt x="67" y="54"/>
                </a:cubicBezTo>
                <a:cubicBezTo>
                  <a:pt x="1826" y="54"/>
                  <a:pt x="1826" y="54"/>
                  <a:pt x="1826" y="54"/>
                </a:cubicBezTo>
                <a:cubicBezTo>
                  <a:pt x="1856" y="54"/>
                  <a:pt x="1884" y="26"/>
                  <a:pt x="1895" y="0"/>
                </a:cubicBezTo>
              </a:path>
            </a:pathLst>
          </a:custGeom>
          <a:noFill/>
          <a:ln w="9525" cap="flat">
            <a:solidFill>
              <a:schemeClr val="bg1">
                <a:lumMod val="75000"/>
              </a:schemeClr>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840" tIns="45920" rIns="91840" bIns="45920" numCol="1" anchor="t" anchorCtr="0" compatLnSpc="1"/>
          <a:lstStyle/>
          <a:p>
            <a:endParaRPr lang="zh-CN" altLang="en-US"/>
          </a:p>
        </p:txBody>
      </p:sp>
      <p:sp>
        <p:nvSpPr>
          <p:cNvPr id="9" name="Freeform 14"/>
          <p:cNvSpPr/>
          <p:nvPr/>
        </p:nvSpPr>
        <p:spPr bwMode="auto">
          <a:xfrm>
            <a:off x="3697061" y="3860146"/>
            <a:ext cx="2367725" cy="592414"/>
          </a:xfrm>
          <a:custGeom>
            <a:avLst/>
            <a:gdLst>
              <a:gd name="T0" fmla="*/ 0 w 948"/>
              <a:gd name="T1" fmla="*/ 237 h 237"/>
              <a:gd name="T2" fmla="*/ 0 w 948"/>
              <a:gd name="T3" fmla="*/ 119 h 237"/>
              <a:gd name="T4" fmla="*/ 66 w 948"/>
              <a:gd name="T5" fmla="*/ 54 h 237"/>
              <a:gd name="T6" fmla="*/ 877 w 948"/>
              <a:gd name="T7" fmla="*/ 54 h 237"/>
              <a:gd name="T8" fmla="*/ 948 w 948"/>
              <a:gd name="T9" fmla="*/ 0 h 237"/>
            </a:gdLst>
            <a:ahLst/>
            <a:cxnLst>
              <a:cxn ang="0">
                <a:pos x="T0" y="T1"/>
              </a:cxn>
              <a:cxn ang="0">
                <a:pos x="T2" y="T3"/>
              </a:cxn>
              <a:cxn ang="0">
                <a:pos x="T4" y="T5"/>
              </a:cxn>
              <a:cxn ang="0">
                <a:pos x="T6" y="T7"/>
              </a:cxn>
              <a:cxn ang="0">
                <a:pos x="T8" y="T9"/>
              </a:cxn>
            </a:cxnLst>
            <a:rect l="0" t="0" r="r" b="b"/>
            <a:pathLst>
              <a:path w="948" h="237">
                <a:moveTo>
                  <a:pt x="0" y="237"/>
                </a:moveTo>
                <a:cubicBezTo>
                  <a:pt x="0" y="119"/>
                  <a:pt x="0" y="119"/>
                  <a:pt x="0" y="119"/>
                </a:cubicBezTo>
                <a:cubicBezTo>
                  <a:pt x="0" y="119"/>
                  <a:pt x="1" y="55"/>
                  <a:pt x="66" y="54"/>
                </a:cubicBezTo>
                <a:cubicBezTo>
                  <a:pt x="877" y="54"/>
                  <a:pt x="877" y="54"/>
                  <a:pt x="877" y="54"/>
                </a:cubicBezTo>
                <a:cubicBezTo>
                  <a:pt x="909" y="54"/>
                  <a:pt x="937" y="28"/>
                  <a:pt x="948" y="0"/>
                </a:cubicBezTo>
              </a:path>
            </a:pathLst>
          </a:custGeom>
          <a:noFill/>
          <a:ln w="9525" cap="flat">
            <a:solidFill>
              <a:schemeClr val="bg1">
                <a:lumMod val="75000"/>
              </a:schemeClr>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840" tIns="45920" rIns="91840" bIns="45920" numCol="1" anchor="t" anchorCtr="0" compatLnSpc="1"/>
          <a:lstStyle/>
          <a:p>
            <a:endParaRPr lang="zh-CN" altLang="en-US"/>
          </a:p>
        </p:txBody>
      </p:sp>
      <p:sp>
        <p:nvSpPr>
          <p:cNvPr id="10" name="Freeform 15"/>
          <p:cNvSpPr/>
          <p:nvPr/>
        </p:nvSpPr>
        <p:spPr bwMode="auto">
          <a:xfrm>
            <a:off x="6064784" y="3564999"/>
            <a:ext cx="4729108" cy="887562"/>
          </a:xfrm>
          <a:custGeom>
            <a:avLst/>
            <a:gdLst>
              <a:gd name="T0" fmla="*/ 1894 w 1894"/>
              <a:gd name="T1" fmla="*/ 355 h 355"/>
              <a:gd name="T2" fmla="*/ 1894 w 1894"/>
              <a:gd name="T3" fmla="*/ 119 h 355"/>
              <a:gd name="T4" fmla="*/ 1828 w 1894"/>
              <a:gd name="T5" fmla="*/ 54 h 355"/>
              <a:gd name="T6" fmla="*/ 68 w 1894"/>
              <a:gd name="T7" fmla="*/ 54 h 355"/>
              <a:gd name="T8" fmla="*/ 0 w 1894"/>
              <a:gd name="T9" fmla="*/ 0 h 355"/>
            </a:gdLst>
            <a:ahLst/>
            <a:cxnLst>
              <a:cxn ang="0">
                <a:pos x="T0" y="T1"/>
              </a:cxn>
              <a:cxn ang="0">
                <a:pos x="T2" y="T3"/>
              </a:cxn>
              <a:cxn ang="0">
                <a:pos x="T4" y="T5"/>
              </a:cxn>
              <a:cxn ang="0">
                <a:pos x="T6" y="T7"/>
              </a:cxn>
              <a:cxn ang="0">
                <a:pos x="T8" y="T9"/>
              </a:cxn>
            </a:cxnLst>
            <a:rect l="0" t="0" r="r" b="b"/>
            <a:pathLst>
              <a:path w="1894" h="355">
                <a:moveTo>
                  <a:pt x="1894" y="355"/>
                </a:moveTo>
                <a:cubicBezTo>
                  <a:pt x="1894" y="119"/>
                  <a:pt x="1894" y="119"/>
                  <a:pt x="1894" y="119"/>
                </a:cubicBezTo>
                <a:cubicBezTo>
                  <a:pt x="1894" y="119"/>
                  <a:pt x="1893" y="55"/>
                  <a:pt x="1828" y="54"/>
                </a:cubicBezTo>
                <a:cubicBezTo>
                  <a:pt x="68" y="54"/>
                  <a:pt x="68" y="54"/>
                  <a:pt x="68" y="54"/>
                </a:cubicBezTo>
                <a:cubicBezTo>
                  <a:pt x="38" y="54"/>
                  <a:pt x="10" y="26"/>
                  <a:pt x="0" y="0"/>
                </a:cubicBezTo>
              </a:path>
            </a:pathLst>
          </a:custGeom>
          <a:noFill/>
          <a:ln w="9525" cap="flat">
            <a:solidFill>
              <a:schemeClr val="bg1">
                <a:lumMod val="75000"/>
              </a:schemeClr>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840" tIns="45920" rIns="91840" bIns="45920" numCol="1" anchor="t" anchorCtr="0" compatLnSpc="1"/>
          <a:lstStyle/>
          <a:p>
            <a:endParaRPr lang="zh-CN" altLang="en-US"/>
          </a:p>
        </p:txBody>
      </p:sp>
      <p:sp>
        <p:nvSpPr>
          <p:cNvPr id="11" name="Freeform 16"/>
          <p:cNvSpPr/>
          <p:nvPr/>
        </p:nvSpPr>
        <p:spPr bwMode="auto">
          <a:xfrm>
            <a:off x="6064785" y="3860146"/>
            <a:ext cx="2364554" cy="592414"/>
          </a:xfrm>
          <a:custGeom>
            <a:avLst/>
            <a:gdLst>
              <a:gd name="T0" fmla="*/ 947 w 947"/>
              <a:gd name="T1" fmla="*/ 237 h 237"/>
              <a:gd name="T2" fmla="*/ 947 w 947"/>
              <a:gd name="T3" fmla="*/ 119 h 237"/>
              <a:gd name="T4" fmla="*/ 881 w 947"/>
              <a:gd name="T5" fmla="*/ 54 h 237"/>
              <a:gd name="T6" fmla="*/ 70 w 947"/>
              <a:gd name="T7" fmla="*/ 54 h 237"/>
              <a:gd name="T8" fmla="*/ 0 w 947"/>
              <a:gd name="T9" fmla="*/ 0 h 237"/>
            </a:gdLst>
            <a:ahLst/>
            <a:cxnLst>
              <a:cxn ang="0">
                <a:pos x="T0" y="T1"/>
              </a:cxn>
              <a:cxn ang="0">
                <a:pos x="T2" y="T3"/>
              </a:cxn>
              <a:cxn ang="0">
                <a:pos x="T4" y="T5"/>
              </a:cxn>
              <a:cxn ang="0">
                <a:pos x="T6" y="T7"/>
              </a:cxn>
              <a:cxn ang="0">
                <a:pos x="T8" y="T9"/>
              </a:cxn>
            </a:cxnLst>
            <a:rect l="0" t="0" r="r" b="b"/>
            <a:pathLst>
              <a:path w="947" h="237">
                <a:moveTo>
                  <a:pt x="947" y="237"/>
                </a:moveTo>
                <a:cubicBezTo>
                  <a:pt x="947" y="119"/>
                  <a:pt x="947" y="119"/>
                  <a:pt x="947" y="119"/>
                </a:cubicBezTo>
                <a:cubicBezTo>
                  <a:pt x="947" y="119"/>
                  <a:pt x="946" y="55"/>
                  <a:pt x="881" y="54"/>
                </a:cubicBezTo>
                <a:cubicBezTo>
                  <a:pt x="70" y="54"/>
                  <a:pt x="70" y="54"/>
                  <a:pt x="70" y="54"/>
                </a:cubicBezTo>
                <a:cubicBezTo>
                  <a:pt x="38" y="54"/>
                  <a:pt x="11" y="28"/>
                  <a:pt x="0" y="0"/>
                </a:cubicBezTo>
              </a:path>
            </a:pathLst>
          </a:custGeom>
          <a:noFill/>
          <a:ln w="9525" cap="flat">
            <a:solidFill>
              <a:schemeClr val="bg1">
                <a:lumMod val="75000"/>
              </a:schemeClr>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840" tIns="45920" rIns="91840" bIns="45920" numCol="1" anchor="t" anchorCtr="0" compatLnSpc="1"/>
          <a:lstStyle/>
          <a:p>
            <a:endParaRPr lang="zh-CN" altLang="en-US"/>
          </a:p>
        </p:txBody>
      </p:sp>
      <p:sp>
        <p:nvSpPr>
          <p:cNvPr id="12" name="Freeform 6"/>
          <p:cNvSpPr/>
          <p:nvPr/>
        </p:nvSpPr>
        <p:spPr bwMode="auto">
          <a:xfrm>
            <a:off x="5400256" y="1700809"/>
            <a:ext cx="1320601" cy="1680585"/>
          </a:xfrm>
          <a:custGeom>
            <a:avLst/>
            <a:gdLst>
              <a:gd name="T0" fmla="*/ 214 w 427"/>
              <a:gd name="T1" fmla="*/ 0 h 543"/>
              <a:gd name="T2" fmla="*/ 427 w 427"/>
              <a:gd name="T3" fmla="*/ 213 h 543"/>
              <a:gd name="T4" fmla="*/ 326 w 427"/>
              <a:gd name="T5" fmla="*/ 394 h 543"/>
              <a:gd name="T6" fmla="*/ 268 w 427"/>
              <a:gd name="T7" fmla="*/ 444 h 543"/>
              <a:gd name="T8" fmla="*/ 214 w 427"/>
              <a:gd name="T9" fmla="*/ 543 h 543"/>
              <a:gd name="T10" fmla="*/ 159 w 427"/>
              <a:gd name="T11" fmla="*/ 444 h 543"/>
              <a:gd name="T12" fmla="*/ 100 w 427"/>
              <a:gd name="T13" fmla="*/ 393 h 543"/>
              <a:gd name="T14" fmla="*/ 88 w 427"/>
              <a:gd name="T15" fmla="*/ 385 h 543"/>
              <a:gd name="T16" fmla="*/ 88 w 427"/>
              <a:gd name="T17" fmla="*/ 385 h 543"/>
              <a:gd name="T18" fmla="*/ 88 w 427"/>
              <a:gd name="T19" fmla="*/ 385 h 543"/>
              <a:gd name="T20" fmla="*/ 0 w 427"/>
              <a:gd name="T21" fmla="*/ 213 h 543"/>
              <a:gd name="T22" fmla="*/ 214 w 427"/>
              <a:gd name="T23"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543">
                <a:moveTo>
                  <a:pt x="214" y="0"/>
                </a:moveTo>
                <a:cubicBezTo>
                  <a:pt x="331" y="0"/>
                  <a:pt x="427" y="95"/>
                  <a:pt x="427" y="213"/>
                </a:cubicBezTo>
                <a:cubicBezTo>
                  <a:pt x="427" y="290"/>
                  <a:pt x="386" y="357"/>
                  <a:pt x="326" y="394"/>
                </a:cubicBezTo>
                <a:cubicBezTo>
                  <a:pt x="312" y="404"/>
                  <a:pt x="289" y="422"/>
                  <a:pt x="268" y="444"/>
                </a:cubicBezTo>
                <a:cubicBezTo>
                  <a:pt x="234" y="479"/>
                  <a:pt x="214" y="543"/>
                  <a:pt x="214" y="543"/>
                </a:cubicBezTo>
                <a:cubicBezTo>
                  <a:pt x="214" y="543"/>
                  <a:pt x="193" y="479"/>
                  <a:pt x="159" y="444"/>
                </a:cubicBezTo>
                <a:cubicBezTo>
                  <a:pt x="137" y="421"/>
                  <a:pt x="114" y="403"/>
                  <a:pt x="100" y="393"/>
                </a:cubicBezTo>
                <a:cubicBezTo>
                  <a:pt x="96" y="391"/>
                  <a:pt x="92" y="388"/>
                  <a:pt x="88" y="385"/>
                </a:cubicBezTo>
                <a:cubicBezTo>
                  <a:pt x="88" y="385"/>
                  <a:pt x="88" y="385"/>
                  <a:pt x="88" y="385"/>
                </a:cubicBezTo>
                <a:cubicBezTo>
                  <a:pt x="88" y="385"/>
                  <a:pt x="88" y="385"/>
                  <a:pt x="88" y="385"/>
                </a:cubicBezTo>
                <a:cubicBezTo>
                  <a:pt x="35" y="346"/>
                  <a:pt x="0" y="284"/>
                  <a:pt x="0" y="213"/>
                </a:cubicBezTo>
                <a:cubicBezTo>
                  <a:pt x="0" y="95"/>
                  <a:pt x="96" y="0"/>
                  <a:pt x="21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287678" rIns="102916" bIns="51458" rtlCol="0" anchor="t"/>
          <a:lstStyle/>
          <a:p>
            <a:pPr algn="ctr"/>
            <a:r>
              <a:rPr lang="zh-CN" altLang="en-US" sz="1600" dirty="0">
                <a:latin typeface="微软雅黑" panose="020B0503020204020204" charset="-122"/>
                <a:ea typeface="微软雅黑" panose="020B0503020204020204" charset="-122"/>
              </a:rPr>
              <a:t>添加</a:t>
            </a:r>
            <a:endParaRPr lang="en-US" altLang="zh-CN" sz="1600" dirty="0">
              <a:latin typeface="微软雅黑" panose="020B0503020204020204" charset="-122"/>
              <a:ea typeface="微软雅黑" panose="020B0503020204020204" charset="-122"/>
            </a:endParaRPr>
          </a:p>
          <a:p>
            <a:pPr algn="ctr"/>
            <a:r>
              <a:rPr lang="zh-CN" altLang="en-US" sz="1600" dirty="0">
                <a:latin typeface="微软雅黑" panose="020B0503020204020204" charset="-122"/>
                <a:ea typeface="微软雅黑" panose="020B0503020204020204" charset="-122"/>
              </a:rPr>
              <a:t>标题内容</a:t>
            </a:r>
          </a:p>
        </p:txBody>
      </p:sp>
      <p:sp>
        <p:nvSpPr>
          <p:cNvPr id="13" name="矩形 12"/>
          <p:cNvSpPr/>
          <p:nvPr/>
        </p:nvSpPr>
        <p:spPr>
          <a:xfrm>
            <a:off x="558400" y="4877064"/>
            <a:ext cx="1643359" cy="415902"/>
          </a:xfrm>
          <a:prstGeom prst="rect">
            <a:avLst/>
          </a:prstGeom>
        </p:spPr>
        <p:txBody>
          <a:bodyPr wrap="square" lIns="91840" tIns="45920" rIns="91840" bIns="45920" anchor="ctr" anchorCtr="0">
            <a:spAutoFit/>
          </a:bodyPr>
          <a:lstStyle/>
          <a:p>
            <a:pPr algn="ctr">
              <a:lnSpc>
                <a:spcPct val="150000"/>
              </a:lnSpc>
            </a:pPr>
            <a:r>
              <a:rPr lang="zh-CN" altLang="en-US" sz="1400">
                <a:solidFill>
                  <a:schemeClr val="tx1">
                    <a:lumMod val="65000"/>
                    <a:lumOff val="35000"/>
                  </a:schemeClr>
                </a:solidFill>
                <a:latin typeface="微软雅黑" panose="020B0503020204020204" charset="-122"/>
                <a:ea typeface="微软雅黑" panose="020B0503020204020204" charset="-122"/>
              </a:rPr>
              <a:t>添加标题</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14" name="矩形 13"/>
          <p:cNvSpPr/>
          <p:nvPr/>
        </p:nvSpPr>
        <p:spPr>
          <a:xfrm>
            <a:off x="624552" y="5232574"/>
            <a:ext cx="1511054" cy="554402"/>
          </a:xfrm>
          <a:prstGeom prst="rect">
            <a:avLst/>
          </a:prstGeom>
        </p:spPr>
        <p:txBody>
          <a:bodyPr wrap="square" lIns="91840" tIns="45920" rIns="91840" bIns="45920">
            <a:spAutoFit/>
          </a:bodyPr>
          <a:lstStyle/>
          <a:p>
            <a:pPr algn="ctr"/>
            <a:r>
              <a:rPr lang="zh-CN" altLang="en-US" sz="10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点击添加文本点击添加文本点击添加文本点击添加文本</a:t>
            </a:r>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15" name="矩形 14"/>
          <p:cNvSpPr/>
          <p:nvPr/>
        </p:nvSpPr>
        <p:spPr>
          <a:xfrm>
            <a:off x="2875381" y="4877064"/>
            <a:ext cx="1643359" cy="415902"/>
          </a:xfrm>
          <a:prstGeom prst="rect">
            <a:avLst/>
          </a:prstGeom>
        </p:spPr>
        <p:txBody>
          <a:bodyPr wrap="square" lIns="91840" tIns="45920" rIns="91840" bIns="45920" anchor="ctr" anchorCtr="0">
            <a:spAutoFit/>
          </a:bodyPr>
          <a:lstStyle/>
          <a:p>
            <a:pPr algn="ctr">
              <a:lnSpc>
                <a:spcPct val="150000"/>
              </a:lnSpc>
            </a:pPr>
            <a:r>
              <a:rPr lang="zh-CN" altLang="en-US" sz="1400">
                <a:solidFill>
                  <a:schemeClr val="tx1">
                    <a:lumMod val="65000"/>
                    <a:lumOff val="35000"/>
                  </a:schemeClr>
                </a:solidFill>
                <a:latin typeface="微软雅黑" panose="020B0503020204020204" charset="-122"/>
                <a:ea typeface="微软雅黑" panose="020B0503020204020204" charset="-122"/>
              </a:rPr>
              <a:t>添加标题</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16" name="矩形 15"/>
          <p:cNvSpPr/>
          <p:nvPr/>
        </p:nvSpPr>
        <p:spPr>
          <a:xfrm>
            <a:off x="2941532" y="5232574"/>
            <a:ext cx="1511054" cy="554402"/>
          </a:xfrm>
          <a:prstGeom prst="rect">
            <a:avLst/>
          </a:prstGeom>
        </p:spPr>
        <p:txBody>
          <a:bodyPr wrap="square" lIns="91840" tIns="45920" rIns="91840" bIns="45920">
            <a:spAutoFit/>
          </a:bodyPr>
          <a:lstStyle/>
          <a:p>
            <a:pPr algn="ctr"/>
            <a:r>
              <a:rPr lang="zh-CN" altLang="en-US" sz="10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点击添加文本点击添加文本点击添加文本点击添加文本</a:t>
            </a:r>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17" name="矩形 16"/>
          <p:cNvSpPr/>
          <p:nvPr/>
        </p:nvSpPr>
        <p:spPr>
          <a:xfrm>
            <a:off x="5238876" y="4877064"/>
            <a:ext cx="1643359" cy="415902"/>
          </a:xfrm>
          <a:prstGeom prst="rect">
            <a:avLst/>
          </a:prstGeom>
        </p:spPr>
        <p:txBody>
          <a:bodyPr wrap="square" lIns="91840" tIns="45920" rIns="91840" bIns="45920" anchor="ctr" anchorCtr="0">
            <a:spAutoFit/>
          </a:bodyPr>
          <a:lstStyle/>
          <a:p>
            <a:pPr algn="ct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rPr>
              <a:t>添加标题</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18" name="矩形 17"/>
          <p:cNvSpPr/>
          <p:nvPr/>
        </p:nvSpPr>
        <p:spPr>
          <a:xfrm>
            <a:off x="5305027" y="5232574"/>
            <a:ext cx="1511054" cy="554402"/>
          </a:xfrm>
          <a:prstGeom prst="rect">
            <a:avLst/>
          </a:prstGeom>
        </p:spPr>
        <p:txBody>
          <a:bodyPr wrap="square" lIns="91840" tIns="45920" rIns="91840" bIns="45920">
            <a:spAutoFit/>
          </a:bodyPr>
          <a:lstStyle/>
          <a:p>
            <a:pPr algn="ctr"/>
            <a:r>
              <a:rPr lang="zh-CN" altLang="en-US" sz="10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点击添加文本点击添加文本点击添加文本点击添加文本</a:t>
            </a:r>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19" name="矩形 18"/>
          <p:cNvSpPr/>
          <p:nvPr/>
        </p:nvSpPr>
        <p:spPr>
          <a:xfrm>
            <a:off x="7603960" y="4877064"/>
            <a:ext cx="1643359" cy="415902"/>
          </a:xfrm>
          <a:prstGeom prst="rect">
            <a:avLst/>
          </a:prstGeom>
        </p:spPr>
        <p:txBody>
          <a:bodyPr wrap="square" lIns="91840" tIns="45920" rIns="91840" bIns="45920" anchor="ctr" anchorCtr="0">
            <a:spAutoFit/>
          </a:bodyPr>
          <a:lstStyle/>
          <a:p>
            <a:pPr algn="ctr">
              <a:lnSpc>
                <a:spcPct val="150000"/>
              </a:lnSpc>
            </a:pPr>
            <a:r>
              <a:rPr lang="zh-CN" altLang="en-US" sz="1400">
                <a:solidFill>
                  <a:schemeClr val="tx1">
                    <a:lumMod val="65000"/>
                    <a:lumOff val="35000"/>
                  </a:schemeClr>
                </a:solidFill>
                <a:latin typeface="微软雅黑" panose="020B0503020204020204" charset="-122"/>
                <a:ea typeface="微软雅黑" panose="020B0503020204020204" charset="-122"/>
              </a:rPr>
              <a:t>添加标题</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20" name="矩形 19"/>
          <p:cNvSpPr/>
          <p:nvPr/>
        </p:nvSpPr>
        <p:spPr>
          <a:xfrm>
            <a:off x="7670111" y="5232574"/>
            <a:ext cx="1511054" cy="554402"/>
          </a:xfrm>
          <a:prstGeom prst="rect">
            <a:avLst/>
          </a:prstGeom>
        </p:spPr>
        <p:txBody>
          <a:bodyPr wrap="square" lIns="91840" tIns="45920" rIns="91840" bIns="45920">
            <a:spAutoFit/>
          </a:bodyPr>
          <a:lstStyle/>
          <a:p>
            <a:pPr algn="ctr"/>
            <a:r>
              <a:rPr lang="zh-CN" altLang="en-US" sz="10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点击添加文本点击添加文本点击添加文本点击添加文本</a:t>
            </a:r>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21" name="矩形 20"/>
          <p:cNvSpPr/>
          <p:nvPr/>
        </p:nvSpPr>
        <p:spPr>
          <a:xfrm>
            <a:off x="9966929" y="4877064"/>
            <a:ext cx="1643359" cy="415902"/>
          </a:xfrm>
          <a:prstGeom prst="rect">
            <a:avLst/>
          </a:prstGeom>
        </p:spPr>
        <p:txBody>
          <a:bodyPr wrap="square" lIns="91840" tIns="45920" rIns="91840" bIns="45920" anchor="ctr" anchorCtr="0">
            <a:spAutoFit/>
          </a:bodyPr>
          <a:lstStyle/>
          <a:p>
            <a:pPr algn="ctr">
              <a:lnSpc>
                <a:spcPct val="150000"/>
              </a:lnSpc>
            </a:pPr>
            <a:r>
              <a:rPr lang="zh-CN" altLang="en-US" sz="1400">
                <a:solidFill>
                  <a:schemeClr val="tx1">
                    <a:lumMod val="65000"/>
                    <a:lumOff val="35000"/>
                  </a:schemeClr>
                </a:solidFill>
                <a:latin typeface="微软雅黑" panose="020B0503020204020204" charset="-122"/>
                <a:ea typeface="微软雅黑" panose="020B0503020204020204" charset="-122"/>
              </a:rPr>
              <a:t>添加标题</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22" name="矩形 21"/>
          <p:cNvSpPr/>
          <p:nvPr/>
        </p:nvSpPr>
        <p:spPr>
          <a:xfrm>
            <a:off x="10033080" y="5232574"/>
            <a:ext cx="1511054" cy="554402"/>
          </a:xfrm>
          <a:prstGeom prst="rect">
            <a:avLst/>
          </a:prstGeom>
        </p:spPr>
        <p:txBody>
          <a:bodyPr wrap="square" lIns="91840" tIns="45920" rIns="91840" bIns="45920">
            <a:spAutoFit/>
          </a:bodyPr>
          <a:lstStyle/>
          <a:p>
            <a:pPr algn="ctr"/>
            <a:r>
              <a:rPr lang="zh-CN" altLang="en-US" sz="10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点击添加文本点击添加文本点击添加文本点击添加文本</a:t>
            </a:r>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23" name="椭圆 22"/>
          <p:cNvSpPr/>
          <p:nvPr/>
        </p:nvSpPr>
        <p:spPr>
          <a:xfrm>
            <a:off x="1753010" y="1915793"/>
            <a:ext cx="1150622" cy="115152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charset="-122"/>
                <a:ea typeface="微软雅黑" panose="020B0503020204020204" charset="-122"/>
              </a:rPr>
              <a:t>添加标题内容</a:t>
            </a:r>
          </a:p>
        </p:txBody>
      </p:sp>
      <p:sp>
        <p:nvSpPr>
          <p:cNvPr id="24" name="椭圆 23"/>
          <p:cNvSpPr/>
          <p:nvPr/>
        </p:nvSpPr>
        <p:spPr>
          <a:xfrm>
            <a:off x="9275571" y="1915793"/>
            <a:ext cx="1150622" cy="115152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charset="-122"/>
                <a:ea typeface="微软雅黑" panose="020B0503020204020204" charset="-122"/>
              </a:rPr>
              <a:t>添加标题内容</a:t>
            </a:r>
          </a:p>
        </p:txBody>
      </p:sp>
      <p:cxnSp>
        <p:nvCxnSpPr>
          <p:cNvPr id="25" name="直接连接符 24"/>
          <p:cNvCxnSpPr/>
          <p:nvPr/>
        </p:nvCxnSpPr>
        <p:spPr>
          <a:xfrm>
            <a:off x="2875381" y="2452949"/>
            <a:ext cx="252487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720857" y="2452949"/>
            <a:ext cx="252487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标题 26"/>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1500"/>
                            </p:stCondLst>
                            <p:childTnLst>
                              <p:par>
                                <p:cTn id="27" presetID="23" presetClass="entr" presetSubtype="28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strVal val="4/3*#ppt_w"/>
                                          </p:val>
                                        </p:tav>
                                        <p:tav tm="100000">
                                          <p:val>
                                            <p:strVal val="#ppt_w"/>
                                          </p:val>
                                        </p:tav>
                                      </p:tavLst>
                                    </p:anim>
                                    <p:anim calcmode="lin" valueType="num">
                                      <p:cBhvr>
                                        <p:cTn id="30" dur="500" fill="hold"/>
                                        <p:tgtEl>
                                          <p:spTgt spid="3"/>
                                        </p:tgtEl>
                                        <p:attrNameLst>
                                          <p:attrName>ppt_h</p:attrName>
                                        </p:attrNameLst>
                                      </p:cBhvr>
                                      <p:tavLst>
                                        <p:tav tm="0">
                                          <p:val>
                                            <p:strVal val="4/3*#ppt_h"/>
                                          </p:val>
                                        </p:tav>
                                        <p:tav tm="100000">
                                          <p:val>
                                            <p:strVal val="#ppt_h"/>
                                          </p:val>
                                        </p:tav>
                                      </p:tavLst>
                                    </p:anim>
                                  </p:childTnLst>
                                </p:cTn>
                              </p:par>
                              <p:par>
                                <p:cTn id="31" presetID="23" presetClass="entr" presetSubtype="288" fill="hold" grpId="0" nodeType="withEffect">
                                  <p:stCondLst>
                                    <p:cond delay="2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strVal val="4/3*#ppt_w"/>
                                          </p:val>
                                        </p:tav>
                                        <p:tav tm="100000">
                                          <p:val>
                                            <p:strVal val="#ppt_w"/>
                                          </p:val>
                                        </p:tav>
                                      </p:tavLst>
                                    </p:anim>
                                    <p:anim calcmode="lin" valueType="num">
                                      <p:cBhvr>
                                        <p:cTn id="34" dur="500" fill="hold"/>
                                        <p:tgtEl>
                                          <p:spTgt spid="6"/>
                                        </p:tgtEl>
                                        <p:attrNameLst>
                                          <p:attrName>ppt_h</p:attrName>
                                        </p:attrNameLst>
                                      </p:cBhvr>
                                      <p:tavLst>
                                        <p:tav tm="0">
                                          <p:val>
                                            <p:strVal val="4/3*#ppt_h"/>
                                          </p:val>
                                        </p:tav>
                                        <p:tav tm="100000">
                                          <p:val>
                                            <p:strVal val="#ppt_h"/>
                                          </p:val>
                                        </p:tav>
                                      </p:tavLst>
                                    </p:anim>
                                  </p:childTnLst>
                                </p:cTn>
                              </p:par>
                              <p:par>
                                <p:cTn id="35" presetID="23" presetClass="entr" presetSubtype="288" fill="hold" grpId="0" nodeType="withEffect">
                                  <p:stCondLst>
                                    <p:cond delay="20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strVal val="4/3*#ppt_w"/>
                                          </p:val>
                                        </p:tav>
                                        <p:tav tm="100000">
                                          <p:val>
                                            <p:strVal val="#ppt_w"/>
                                          </p:val>
                                        </p:tav>
                                      </p:tavLst>
                                    </p:anim>
                                    <p:anim calcmode="lin" valueType="num">
                                      <p:cBhvr>
                                        <p:cTn id="38" dur="500" fill="hold"/>
                                        <p:tgtEl>
                                          <p:spTgt spid="4"/>
                                        </p:tgtEl>
                                        <p:attrNameLst>
                                          <p:attrName>ppt_h</p:attrName>
                                        </p:attrNameLst>
                                      </p:cBhvr>
                                      <p:tavLst>
                                        <p:tav tm="0">
                                          <p:val>
                                            <p:strVal val="4/3*#ppt_h"/>
                                          </p:val>
                                        </p:tav>
                                        <p:tav tm="100000">
                                          <p:val>
                                            <p:strVal val="#ppt_h"/>
                                          </p:val>
                                        </p:tav>
                                      </p:tavLst>
                                    </p:anim>
                                  </p:childTnLst>
                                </p:cTn>
                              </p:par>
                              <p:par>
                                <p:cTn id="39" presetID="23" presetClass="entr" presetSubtype="288" fill="hold" grpId="0" nodeType="withEffect">
                                  <p:stCondLst>
                                    <p:cond delay="40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strVal val="4/3*#ppt_w"/>
                                          </p:val>
                                        </p:tav>
                                        <p:tav tm="100000">
                                          <p:val>
                                            <p:strVal val="#ppt_w"/>
                                          </p:val>
                                        </p:tav>
                                      </p:tavLst>
                                    </p:anim>
                                    <p:anim calcmode="lin" valueType="num">
                                      <p:cBhvr>
                                        <p:cTn id="42" dur="500" fill="hold"/>
                                        <p:tgtEl>
                                          <p:spTgt spid="7"/>
                                        </p:tgtEl>
                                        <p:attrNameLst>
                                          <p:attrName>ppt_h</p:attrName>
                                        </p:attrNameLst>
                                      </p:cBhvr>
                                      <p:tavLst>
                                        <p:tav tm="0">
                                          <p:val>
                                            <p:strVal val="4/3*#ppt_h"/>
                                          </p:val>
                                        </p:tav>
                                        <p:tav tm="100000">
                                          <p:val>
                                            <p:strVal val="#ppt_h"/>
                                          </p:val>
                                        </p:tav>
                                      </p:tavLst>
                                    </p:anim>
                                  </p:childTnLst>
                                </p:cTn>
                              </p:par>
                              <p:par>
                                <p:cTn id="43" presetID="23" presetClass="entr" presetSubtype="288" fill="hold" grpId="0" nodeType="withEffect">
                                  <p:stCondLst>
                                    <p:cond delay="40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strVal val="4/3*#ppt_w"/>
                                          </p:val>
                                        </p:tav>
                                        <p:tav tm="100000">
                                          <p:val>
                                            <p:strVal val="#ppt_w"/>
                                          </p:val>
                                        </p:tav>
                                      </p:tavLst>
                                    </p:anim>
                                    <p:anim calcmode="lin" valueType="num">
                                      <p:cBhvr>
                                        <p:cTn id="46" dur="500" fill="hold"/>
                                        <p:tgtEl>
                                          <p:spTgt spid="5"/>
                                        </p:tgtEl>
                                        <p:attrNameLst>
                                          <p:attrName>ppt_h</p:attrName>
                                        </p:attrNameLst>
                                      </p:cBhvr>
                                      <p:tavLst>
                                        <p:tav tm="0">
                                          <p:val>
                                            <p:strVal val="4/3*#ppt_h"/>
                                          </p:val>
                                        </p:tav>
                                        <p:tav tm="100000">
                                          <p:val>
                                            <p:strVal val="#ppt_h"/>
                                          </p:val>
                                        </p:tav>
                                      </p:tavLst>
                                    </p:anim>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par>
                          <p:cTn id="61" fill="hold">
                            <p:stCondLst>
                              <p:cond delay="3000"/>
                            </p:stCondLst>
                            <p:childTnLst>
                              <p:par>
                                <p:cTn id="62" presetID="10"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par>
                          <p:cTn id="75" fill="hold">
                            <p:stCondLst>
                              <p:cond delay="4000"/>
                            </p:stCondLst>
                            <p:childTnLst>
                              <p:par>
                                <p:cTn id="76" presetID="10"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par>
                          <p:cTn id="82" fill="hold">
                            <p:stCondLst>
                              <p:cond delay="4500"/>
                            </p:stCondLst>
                            <p:childTnLst>
                              <p:par>
                                <p:cTn id="83" presetID="22" presetClass="entr" presetSubtype="8"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left)">
                                      <p:cBhvr>
                                        <p:cTn id="85" dur="500"/>
                                        <p:tgtEl>
                                          <p:spTgt spid="26"/>
                                        </p:tgtEl>
                                      </p:cBhvr>
                                    </p:animEffect>
                                  </p:childTnLst>
                                </p:cTn>
                              </p:par>
                              <p:par>
                                <p:cTn id="86" presetID="22" presetClass="entr" presetSubtype="2"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ipe(right)">
                                      <p:cBhvr>
                                        <p:cTn id="88" dur="500"/>
                                        <p:tgtEl>
                                          <p:spTgt spid="25"/>
                                        </p:tgtEl>
                                      </p:cBhvr>
                                    </p:animEffect>
                                  </p:childTnLst>
                                </p:cTn>
                              </p:par>
                            </p:childTnLst>
                          </p:cTn>
                        </p:par>
                        <p:par>
                          <p:cTn id="89" fill="hold">
                            <p:stCondLst>
                              <p:cond delay="5000"/>
                            </p:stCondLst>
                            <p:childTnLst>
                              <p:par>
                                <p:cTn id="90" presetID="49" presetClass="entr" presetSubtype="0" decel="10000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 calcmode="lin" valueType="num">
                                      <p:cBhvr>
                                        <p:cTn id="94" dur="500" fill="hold"/>
                                        <p:tgtEl>
                                          <p:spTgt spid="23"/>
                                        </p:tgtEl>
                                        <p:attrNameLst>
                                          <p:attrName>style.rotation</p:attrName>
                                        </p:attrNameLst>
                                      </p:cBhvr>
                                      <p:tavLst>
                                        <p:tav tm="0">
                                          <p:val>
                                            <p:fltVal val="360"/>
                                          </p:val>
                                        </p:tav>
                                        <p:tav tm="100000">
                                          <p:val>
                                            <p:fltVal val="0"/>
                                          </p:val>
                                        </p:tav>
                                      </p:tavLst>
                                    </p:anim>
                                    <p:animEffect transition="in" filter="fade">
                                      <p:cBhvr>
                                        <p:cTn id="95" dur="500"/>
                                        <p:tgtEl>
                                          <p:spTgt spid="23"/>
                                        </p:tgtEl>
                                      </p:cBhvr>
                                    </p:animEffect>
                                  </p:childTnLst>
                                </p:cTn>
                              </p:par>
                              <p:par>
                                <p:cTn id="96" presetID="49" presetClass="entr" presetSubtype="0" decel="100000"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 calcmode="lin" valueType="num">
                                      <p:cBhvr>
                                        <p:cTn id="100" dur="500" fill="hold"/>
                                        <p:tgtEl>
                                          <p:spTgt spid="24"/>
                                        </p:tgtEl>
                                        <p:attrNameLst>
                                          <p:attrName>style.rotation</p:attrName>
                                        </p:attrNameLst>
                                      </p:cBhvr>
                                      <p:tavLst>
                                        <p:tav tm="0">
                                          <p:val>
                                            <p:fltVal val="360"/>
                                          </p:val>
                                        </p:tav>
                                        <p:tav tm="100000">
                                          <p:val>
                                            <p:fltVal val="0"/>
                                          </p:val>
                                        </p:tav>
                                      </p:tavLst>
                                    </p:anim>
                                    <p:animEffect transition="in" filter="fade">
                                      <p:cBhvr>
                                        <p:cTn id="10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p:bldP spid="21" grpId="0"/>
      <p:bldP spid="22" grpId="0"/>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433" y="2618085"/>
            <a:ext cx="12179136" cy="13498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5" b="1" dirty="0">
              <a:solidFill>
                <a:schemeClr val="tx1"/>
              </a:solidFill>
              <a:latin typeface="方正兰亭黑简体" panose="02000000000000000000" pitchFamily="2" charset="-122"/>
              <a:ea typeface="方正兰亭黑简体" panose="02000000000000000000" pitchFamily="2" charset="-122"/>
            </a:endParaRPr>
          </a:p>
        </p:txBody>
      </p:sp>
      <p:graphicFrame>
        <p:nvGraphicFramePr>
          <p:cNvPr id="18" name="图表 17"/>
          <p:cNvGraphicFramePr/>
          <p:nvPr/>
        </p:nvGraphicFramePr>
        <p:xfrm>
          <a:off x="464728" y="1958090"/>
          <a:ext cx="2494765" cy="26480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图表 18"/>
          <p:cNvGraphicFramePr/>
          <p:nvPr/>
        </p:nvGraphicFramePr>
        <p:xfrm>
          <a:off x="3354202" y="1958090"/>
          <a:ext cx="2494765" cy="26480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图表 19"/>
          <p:cNvGraphicFramePr/>
          <p:nvPr/>
        </p:nvGraphicFramePr>
        <p:xfrm>
          <a:off x="6243675" y="1958090"/>
          <a:ext cx="2494765" cy="26480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图表 20"/>
          <p:cNvGraphicFramePr/>
          <p:nvPr/>
        </p:nvGraphicFramePr>
        <p:xfrm>
          <a:off x="9133150" y="1958090"/>
          <a:ext cx="2494765" cy="264804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9"/>
          <p:cNvSpPr txBox="1"/>
          <p:nvPr/>
        </p:nvSpPr>
        <p:spPr>
          <a:xfrm>
            <a:off x="9584144"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charset="-122"/>
              </a:rPr>
              <a:t>90</a:t>
            </a:r>
            <a:r>
              <a:rPr lang="en-US" altLang="zh-CN" sz="2665" dirty="0">
                <a:solidFill>
                  <a:schemeClr val="tx1">
                    <a:lumMod val="90000"/>
                    <a:lumOff val="10000"/>
                  </a:schemeClr>
                </a:solidFill>
                <a:latin typeface="微软雅黑" panose="020B0503020204020204" charset="-122"/>
                <a:ea typeface="微软雅黑" panose="020B0503020204020204" charset="-122"/>
              </a:rPr>
              <a:t>%</a:t>
            </a:r>
            <a:endParaRPr lang="zh-CN" altLang="en-US" sz="2665" dirty="0">
              <a:solidFill>
                <a:schemeClr val="tx1">
                  <a:lumMod val="90000"/>
                  <a:lumOff val="10000"/>
                </a:schemeClr>
              </a:solidFill>
              <a:latin typeface="微软雅黑" panose="020B0503020204020204" charset="-122"/>
              <a:ea typeface="微软雅黑" panose="020B0503020204020204" charset="-122"/>
            </a:endParaRPr>
          </a:p>
        </p:txBody>
      </p:sp>
      <p:sp>
        <p:nvSpPr>
          <p:cNvPr id="23" name="TextBox 15"/>
          <p:cNvSpPr txBox="1"/>
          <p:nvPr/>
        </p:nvSpPr>
        <p:spPr>
          <a:xfrm>
            <a:off x="3801273"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charset="-122"/>
              </a:rPr>
              <a:t>50</a:t>
            </a:r>
            <a:r>
              <a:rPr lang="en-US" altLang="zh-CN" sz="2665" dirty="0">
                <a:solidFill>
                  <a:schemeClr val="tx1">
                    <a:lumMod val="90000"/>
                    <a:lumOff val="10000"/>
                  </a:schemeClr>
                </a:solidFill>
                <a:latin typeface="微软雅黑" panose="020B0503020204020204" charset="-122"/>
                <a:ea typeface="微软雅黑" panose="020B0503020204020204" charset="-122"/>
              </a:rPr>
              <a:t>%</a:t>
            </a:r>
            <a:endParaRPr lang="zh-CN" altLang="en-US" sz="2665" dirty="0">
              <a:solidFill>
                <a:schemeClr val="tx1">
                  <a:lumMod val="90000"/>
                  <a:lumOff val="10000"/>
                </a:schemeClr>
              </a:solidFill>
              <a:latin typeface="微软雅黑" panose="020B0503020204020204" charset="-122"/>
              <a:ea typeface="微软雅黑" panose="020B0503020204020204" charset="-122"/>
            </a:endParaRPr>
          </a:p>
        </p:txBody>
      </p:sp>
      <p:sp>
        <p:nvSpPr>
          <p:cNvPr id="24" name="TextBox 21"/>
          <p:cNvSpPr txBox="1"/>
          <p:nvPr/>
        </p:nvSpPr>
        <p:spPr>
          <a:xfrm>
            <a:off x="909837" y="2927356"/>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charset="-122"/>
              </a:rPr>
              <a:t>25</a:t>
            </a:r>
            <a:r>
              <a:rPr lang="en-US" altLang="zh-CN" sz="2665" dirty="0">
                <a:solidFill>
                  <a:schemeClr val="tx1">
                    <a:lumMod val="90000"/>
                    <a:lumOff val="10000"/>
                  </a:schemeClr>
                </a:solidFill>
                <a:latin typeface="微软雅黑" panose="020B0503020204020204" charset="-122"/>
                <a:ea typeface="微软雅黑" panose="020B0503020204020204" charset="-122"/>
              </a:rPr>
              <a:t>%</a:t>
            </a:r>
            <a:endParaRPr lang="zh-CN" altLang="en-US" sz="2665" dirty="0">
              <a:solidFill>
                <a:schemeClr val="tx1">
                  <a:lumMod val="90000"/>
                  <a:lumOff val="10000"/>
                </a:schemeClr>
              </a:solidFill>
              <a:latin typeface="微软雅黑" panose="020B0503020204020204" charset="-122"/>
              <a:ea typeface="微软雅黑" panose="020B0503020204020204" charset="-122"/>
            </a:endParaRPr>
          </a:p>
        </p:txBody>
      </p:sp>
      <p:sp>
        <p:nvSpPr>
          <p:cNvPr id="25" name="TextBox 27"/>
          <p:cNvSpPr txBox="1"/>
          <p:nvPr/>
        </p:nvSpPr>
        <p:spPr>
          <a:xfrm>
            <a:off x="6692708" y="291044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charset="-122"/>
              </a:rPr>
              <a:t>75</a:t>
            </a:r>
            <a:r>
              <a:rPr lang="en-US" altLang="zh-CN" sz="2665" dirty="0">
                <a:solidFill>
                  <a:schemeClr val="tx1">
                    <a:lumMod val="90000"/>
                    <a:lumOff val="10000"/>
                  </a:schemeClr>
                </a:solidFill>
                <a:latin typeface="微软雅黑" panose="020B0503020204020204" charset="-122"/>
                <a:ea typeface="微软雅黑" panose="020B0503020204020204" charset="-122"/>
              </a:rPr>
              <a:t>%</a:t>
            </a:r>
            <a:endParaRPr lang="zh-CN" altLang="en-US" sz="2665" dirty="0">
              <a:solidFill>
                <a:schemeClr val="tx1">
                  <a:lumMod val="90000"/>
                  <a:lumOff val="10000"/>
                </a:schemeClr>
              </a:solidFill>
              <a:latin typeface="微软雅黑" panose="020B0503020204020204" charset="-122"/>
              <a:ea typeface="微软雅黑" panose="020B0503020204020204" charset="-122"/>
            </a:endParaRPr>
          </a:p>
        </p:txBody>
      </p:sp>
      <p:sp>
        <p:nvSpPr>
          <p:cNvPr id="26" name="TextBox 42"/>
          <p:cNvSpPr txBox="1"/>
          <p:nvPr/>
        </p:nvSpPr>
        <p:spPr>
          <a:xfrm>
            <a:off x="1052121"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27" name="矩形 26"/>
          <p:cNvSpPr>
            <a:spLocks noChangeArrowheads="1"/>
          </p:cNvSpPr>
          <p:nvPr/>
        </p:nvSpPr>
        <p:spPr bwMode="auto">
          <a:xfrm>
            <a:off x="548805"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charset="-122"/>
              </a:rPr>
              <a:t>在此录入上述图表的综合描述说明，在此录入上述图表的综合描述说明。</a:t>
            </a:r>
          </a:p>
        </p:txBody>
      </p:sp>
      <p:sp>
        <p:nvSpPr>
          <p:cNvPr id="28" name="TextBox 42"/>
          <p:cNvSpPr txBox="1"/>
          <p:nvPr/>
        </p:nvSpPr>
        <p:spPr>
          <a:xfrm>
            <a:off x="3941595"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29" name="矩形 28"/>
          <p:cNvSpPr>
            <a:spLocks noChangeArrowheads="1"/>
          </p:cNvSpPr>
          <p:nvPr/>
        </p:nvSpPr>
        <p:spPr bwMode="auto">
          <a:xfrm>
            <a:off x="3438279"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charset="-122"/>
              </a:rPr>
              <a:t>在此录入上述图表的综合描述说明，在此录入上述图表的综合描述说明。</a:t>
            </a:r>
          </a:p>
        </p:txBody>
      </p:sp>
      <p:sp>
        <p:nvSpPr>
          <p:cNvPr id="30" name="TextBox 42"/>
          <p:cNvSpPr txBox="1"/>
          <p:nvPr/>
        </p:nvSpPr>
        <p:spPr>
          <a:xfrm>
            <a:off x="6831069"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31" name="矩形 30"/>
          <p:cNvSpPr>
            <a:spLocks noChangeArrowheads="1"/>
          </p:cNvSpPr>
          <p:nvPr/>
        </p:nvSpPr>
        <p:spPr bwMode="auto">
          <a:xfrm>
            <a:off x="6327753"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charset="-122"/>
              </a:rPr>
              <a:t>在此录入上述图表的综合描述说明，在此录入上述图表的综合描述说明。</a:t>
            </a:r>
          </a:p>
        </p:txBody>
      </p:sp>
      <p:sp>
        <p:nvSpPr>
          <p:cNvPr id="32" name="TextBox 42"/>
          <p:cNvSpPr txBox="1"/>
          <p:nvPr/>
        </p:nvSpPr>
        <p:spPr>
          <a:xfrm>
            <a:off x="9720544"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33" name="矩形 32"/>
          <p:cNvSpPr>
            <a:spLocks noChangeArrowheads="1"/>
          </p:cNvSpPr>
          <p:nvPr/>
        </p:nvSpPr>
        <p:spPr bwMode="auto">
          <a:xfrm>
            <a:off x="9217228"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charset="-122"/>
              </a:rPr>
              <a:t>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par>
                                <p:cTn id="12" presetID="21" presetClass="entr" presetSubtype="1"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1000"/>
                                        <p:tgtEl>
                                          <p:spTgt spid="19"/>
                                        </p:tgtEl>
                                      </p:cBhvr>
                                    </p:animEffect>
                                  </p:childTnLst>
                                </p:cTn>
                              </p:par>
                              <p:par>
                                <p:cTn id="15" presetID="21" presetClass="entr" presetSubtype="1"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par>
                                <p:cTn id="18" presetID="21" presetClass="entr" presetSubtype="1" fill="hold" grpId="0"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10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20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8" grpId="0">
        <p:bldAsOne/>
      </p:bldGraphic>
      <p:bldGraphic spid="19" grpId="0">
        <p:bldAsOne/>
      </p:bldGraphic>
      <p:bldGraphic spid="20" grpId="0">
        <p:bldAsOne/>
      </p:bldGraphic>
      <p:bldGraphic spid="21" grpId="0">
        <p:bldAsOne/>
      </p:bldGraphic>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4"/>
          <p:cNvGrpSpPr/>
          <p:nvPr/>
        </p:nvGrpSpPr>
        <p:grpSpPr>
          <a:xfrm>
            <a:off x="3185087" y="4543235"/>
            <a:ext cx="5380524" cy="259269"/>
            <a:chOff x="2221306" y="3931835"/>
            <a:chExt cx="4035918" cy="194452"/>
          </a:xfrm>
        </p:grpSpPr>
        <p:grpSp>
          <p:nvGrpSpPr>
            <p:cNvPr id="5" name="Group 50"/>
            <p:cNvGrpSpPr/>
            <p:nvPr/>
          </p:nvGrpSpPr>
          <p:grpSpPr>
            <a:xfrm>
              <a:off x="2221306" y="3931835"/>
              <a:ext cx="775477" cy="194452"/>
              <a:chOff x="2221306" y="3914656"/>
              <a:chExt cx="775477" cy="194452"/>
            </a:xfrm>
          </p:grpSpPr>
          <p:sp>
            <p:nvSpPr>
              <p:cNvPr id="61" name="TextBox 60"/>
              <p:cNvSpPr txBox="1"/>
              <p:nvPr/>
            </p:nvSpPr>
            <p:spPr>
              <a:xfrm>
                <a:off x="2740303" y="3934938"/>
                <a:ext cx="256480" cy="153888"/>
              </a:xfrm>
              <a:prstGeom prst="rect">
                <a:avLst/>
              </a:prstGeom>
              <a:noFill/>
            </p:spPr>
            <p:txBody>
              <a:bodyPr wrap="none" lIns="0" tIns="0" rIns="0" bIns="0" rtlCol="0" anchor="t">
                <a:spAutoFit/>
              </a:bodyPr>
              <a:lstStyle/>
              <a:p>
                <a:pPr algn="ctr"/>
                <a:r>
                  <a:rPr lang="zh-CN" altLang="en-US" sz="1300" b="1" dirty="0">
                    <a:solidFill>
                      <a:schemeClr val="tx1">
                        <a:lumMod val="75000"/>
                        <a:lumOff val="25000"/>
                      </a:schemeClr>
                    </a:solidFill>
                    <a:latin typeface="+mn-ea"/>
                  </a:rPr>
                  <a:t>架构</a:t>
                </a:r>
                <a:endParaRPr lang="en-US" sz="1300" b="1" dirty="0">
                  <a:solidFill>
                    <a:schemeClr val="tx1">
                      <a:lumMod val="75000"/>
                      <a:lumOff val="25000"/>
                    </a:schemeClr>
                  </a:solidFill>
                  <a:latin typeface="+mn-ea"/>
                </a:endParaRPr>
              </a:p>
            </p:txBody>
          </p:sp>
          <p:sp>
            <p:nvSpPr>
              <p:cNvPr id="63" name="Oval 62"/>
              <p:cNvSpPr>
                <a:spLocks noChangeAspect="1"/>
              </p:cNvSpPr>
              <p:nvPr/>
            </p:nvSpPr>
            <p:spPr>
              <a:xfrm>
                <a:off x="2221306" y="3914656"/>
                <a:ext cx="200183" cy="19445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 name="Group 45"/>
            <p:cNvGrpSpPr/>
            <p:nvPr/>
          </p:nvGrpSpPr>
          <p:grpSpPr>
            <a:xfrm>
              <a:off x="3453487" y="3931835"/>
              <a:ext cx="605949" cy="194452"/>
              <a:chOff x="3630785" y="3947915"/>
              <a:chExt cx="605949" cy="194452"/>
            </a:xfrm>
          </p:grpSpPr>
          <p:sp>
            <p:nvSpPr>
              <p:cNvPr id="58" name="TextBox 57"/>
              <p:cNvSpPr txBox="1"/>
              <p:nvPr/>
            </p:nvSpPr>
            <p:spPr>
              <a:xfrm>
                <a:off x="3980254" y="3968197"/>
                <a:ext cx="256480" cy="153888"/>
              </a:xfrm>
              <a:prstGeom prst="rect">
                <a:avLst/>
              </a:prstGeom>
              <a:noFill/>
            </p:spPr>
            <p:txBody>
              <a:bodyPr wrap="none" lIns="0" tIns="0" rIns="0" bIns="0" rtlCol="0" anchor="t">
                <a:spAutoFit/>
              </a:bodyPr>
              <a:lstStyle/>
              <a:p>
                <a:pPr algn="ctr"/>
                <a:r>
                  <a:rPr lang="zh-CN" altLang="en-US" sz="1300" b="1" dirty="0">
                    <a:solidFill>
                      <a:schemeClr val="tx1">
                        <a:lumMod val="75000"/>
                        <a:lumOff val="25000"/>
                      </a:schemeClr>
                    </a:solidFill>
                    <a:latin typeface="+mn-ea"/>
                  </a:rPr>
                  <a:t>分析</a:t>
                </a:r>
                <a:endParaRPr lang="en-US" sz="1300" b="1" dirty="0">
                  <a:solidFill>
                    <a:schemeClr val="tx1">
                      <a:lumMod val="75000"/>
                      <a:lumOff val="25000"/>
                    </a:schemeClr>
                  </a:solidFill>
                  <a:latin typeface="+mn-ea"/>
                </a:endParaRPr>
              </a:p>
            </p:txBody>
          </p:sp>
          <p:sp>
            <p:nvSpPr>
              <p:cNvPr id="59" name="Oval 58"/>
              <p:cNvSpPr>
                <a:spLocks noChangeAspect="1"/>
              </p:cNvSpPr>
              <p:nvPr/>
            </p:nvSpPr>
            <p:spPr>
              <a:xfrm>
                <a:off x="3630785" y="3947915"/>
                <a:ext cx="200183" cy="194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7" name="Group 37"/>
            <p:cNvGrpSpPr/>
            <p:nvPr/>
          </p:nvGrpSpPr>
          <p:grpSpPr>
            <a:xfrm>
              <a:off x="4346222" y="3931835"/>
              <a:ext cx="710555" cy="194452"/>
              <a:chOff x="4407454" y="3949014"/>
              <a:chExt cx="710555" cy="194452"/>
            </a:xfrm>
          </p:grpSpPr>
          <p:sp>
            <p:nvSpPr>
              <p:cNvPr id="49" name="TextBox 48"/>
              <p:cNvSpPr txBox="1"/>
              <p:nvPr/>
            </p:nvSpPr>
            <p:spPr>
              <a:xfrm>
                <a:off x="4887177" y="3976991"/>
                <a:ext cx="230832" cy="138499"/>
              </a:xfrm>
              <a:prstGeom prst="rect">
                <a:avLst/>
              </a:prstGeom>
              <a:noFill/>
            </p:spPr>
            <p:txBody>
              <a:bodyPr wrap="none" lIns="0" tIns="0" rIns="0" bIns="0" rtlCol="0" anchor="t">
                <a:spAutoFit/>
              </a:bodyPr>
              <a:lstStyle/>
              <a:p>
                <a:pPr algn="ctr"/>
                <a:r>
                  <a:rPr lang="zh-CN" altLang="en-US" sz="1200" b="1" dirty="0">
                    <a:solidFill>
                      <a:schemeClr val="tx1">
                        <a:lumMod val="75000"/>
                        <a:lumOff val="25000"/>
                      </a:schemeClr>
                    </a:solidFill>
                    <a:latin typeface="+mn-ea"/>
                  </a:rPr>
                  <a:t>完善</a:t>
                </a:r>
                <a:endParaRPr lang="en-US" sz="1200" b="1" dirty="0">
                  <a:solidFill>
                    <a:schemeClr val="tx1">
                      <a:lumMod val="75000"/>
                      <a:lumOff val="25000"/>
                    </a:schemeClr>
                  </a:solidFill>
                  <a:latin typeface="+mn-ea"/>
                </a:endParaRPr>
              </a:p>
            </p:txBody>
          </p:sp>
          <p:sp>
            <p:nvSpPr>
              <p:cNvPr id="56" name="Oval 55"/>
              <p:cNvSpPr>
                <a:spLocks noChangeAspect="1"/>
              </p:cNvSpPr>
              <p:nvPr/>
            </p:nvSpPr>
            <p:spPr>
              <a:xfrm>
                <a:off x="4407454" y="3949014"/>
                <a:ext cx="200183" cy="194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 name="Group 41"/>
            <p:cNvGrpSpPr/>
            <p:nvPr/>
          </p:nvGrpSpPr>
          <p:grpSpPr>
            <a:xfrm>
              <a:off x="5474209" y="3931835"/>
              <a:ext cx="783015" cy="194452"/>
              <a:chOff x="5474209" y="3949014"/>
              <a:chExt cx="783015" cy="194452"/>
            </a:xfrm>
          </p:grpSpPr>
          <p:sp>
            <p:nvSpPr>
              <p:cNvPr id="41" name="TextBox 40"/>
              <p:cNvSpPr txBox="1"/>
              <p:nvPr/>
            </p:nvSpPr>
            <p:spPr>
              <a:xfrm>
                <a:off x="6026392" y="3976991"/>
                <a:ext cx="230832" cy="138499"/>
              </a:xfrm>
              <a:prstGeom prst="rect">
                <a:avLst/>
              </a:prstGeom>
              <a:noFill/>
            </p:spPr>
            <p:txBody>
              <a:bodyPr wrap="none" lIns="0" tIns="0" rIns="0" bIns="0" rtlCol="0" anchor="t">
                <a:spAutoFit/>
              </a:bodyPr>
              <a:lstStyle/>
              <a:p>
                <a:pPr algn="ctr"/>
                <a:r>
                  <a:rPr lang="zh-CN" altLang="en-US" sz="1200" b="1" dirty="0">
                    <a:solidFill>
                      <a:schemeClr val="tx1">
                        <a:lumMod val="75000"/>
                        <a:lumOff val="25000"/>
                      </a:schemeClr>
                    </a:solidFill>
                    <a:latin typeface="+mn-ea"/>
                  </a:rPr>
                  <a:t>重建</a:t>
                </a:r>
                <a:endParaRPr lang="en-US" sz="1200" b="1" dirty="0">
                  <a:solidFill>
                    <a:schemeClr val="tx1">
                      <a:lumMod val="75000"/>
                      <a:lumOff val="25000"/>
                    </a:schemeClr>
                  </a:solidFill>
                  <a:latin typeface="+mn-ea"/>
                </a:endParaRPr>
              </a:p>
            </p:txBody>
          </p:sp>
          <p:sp>
            <p:nvSpPr>
              <p:cNvPr id="48" name="Oval 47"/>
              <p:cNvSpPr>
                <a:spLocks noChangeAspect="1"/>
              </p:cNvSpPr>
              <p:nvPr/>
            </p:nvSpPr>
            <p:spPr>
              <a:xfrm>
                <a:off x="5474209" y="3949014"/>
                <a:ext cx="200183" cy="194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46" name="TextBox 45"/>
          <p:cNvSpPr txBox="1"/>
          <p:nvPr/>
        </p:nvSpPr>
        <p:spPr>
          <a:xfrm>
            <a:off x="1035440" y="5296591"/>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p>
        </p:txBody>
      </p:sp>
      <p:cxnSp>
        <p:nvCxnSpPr>
          <p:cNvPr id="47" name="Straight Connector 46"/>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643248" y="1996476"/>
            <a:ext cx="2619034" cy="1831731"/>
            <a:chOff x="481903" y="1497356"/>
            <a:chExt cx="1964531" cy="1373798"/>
          </a:xfrm>
        </p:grpSpPr>
        <p:sp>
          <p:nvSpPr>
            <p:cNvPr id="51" name="Freeform 50"/>
            <p:cNvSpPr/>
            <p:nvPr/>
          </p:nvSpPr>
          <p:spPr>
            <a:xfrm>
              <a:off x="874809"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tx2">
                <a:lumMod val="7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7" tIns="217500" rIns="435411" bIns="217500" numCol="1" spcCol="1270" anchor="ctr" anchorCtr="0">
              <a:noAutofit/>
            </a:bodyPr>
            <a:lstStyle/>
            <a:p>
              <a:pPr marL="228600" lvl="1" indent="-228600" defTabSz="1066165">
                <a:lnSpc>
                  <a:spcPct val="90000"/>
                </a:lnSpc>
                <a:spcBef>
                  <a:spcPct val="0"/>
                </a:spcBef>
                <a:spcAft>
                  <a:spcPct val="15000"/>
                </a:spcAft>
              </a:pPr>
              <a:endParaRPr lang="en-US" sz="6400" dirty="0">
                <a:latin typeface="Agency FB" panose="020B0503020202020204" pitchFamily="34" charset="0"/>
              </a:endParaRPr>
            </a:p>
          </p:txBody>
        </p:sp>
        <p:sp>
          <p:nvSpPr>
            <p:cNvPr id="52" name="Freeform 51"/>
            <p:cNvSpPr/>
            <p:nvPr/>
          </p:nvSpPr>
          <p:spPr>
            <a:xfrm>
              <a:off x="481903"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tx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tx2">
                      <a:lumMod val="75000"/>
                    </a:schemeClr>
                  </a:solidFill>
                  <a:latin typeface="Agency FB" panose="020B0503020202020204" pitchFamily="34" charset="0"/>
                </a:rPr>
                <a:t>01</a:t>
              </a:r>
              <a:endParaRPr lang="en-US" sz="3700" dirty="0">
                <a:latin typeface="Agency FB" panose="020B0503020202020204" pitchFamily="34" charset="0"/>
              </a:endParaRPr>
            </a:p>
          </p:txBody>
        </p:sp>
      </p:grpSp>
      <p:grpSp>
        <p:nvGrpSpPr>
          <p:cNvPr id="69" name="Group 68"/>
          <p:cNvGrpSpPr/>
          <p:nvPr/>
        </p:nvGrpSpPr>
        <p:grpSpPr>
          <a:xfrm>
            <a:off x="3393234" y="1996476"/>
            <a:ext cx="2619034" cy="1831731"/>
            <a:chOff x="2544661" y="1497356"/>
            <a:chExt cx="1964531" cy="1373798"/>
          </a:xfrm>
        </p:grpSpPr>
        <p:sp>
          <p:nvSpPr>
            <p:cNvPr id="53" name="Freeform 52"/>
            <p:cNvSpPr/>
            <p:nvPr/>
          </p:nvSpPr>
          <p:spPr>
            <a:xfrm>
              <a:off x="2937567"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4">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latin typeface="Agency FB" panose="020B0503020202020204" pitchFamily="34" charset="0"/>
              </a:endParaRPr>
            </a:p>
          </p:txBody>
        </p:sp>
        <p:sp>
          <p:nvSpPr>
            <p:cNvPr id="54" name="Freeform 53"/>
            <p:cNvSpPr/>
            <p:nvPr/>
          </p:nvSpPr>
          <p:spPr>
            <a:xfrm>
              <a:off x="2544661"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4"/>
                  </a:solidFill>
                  <a:latin typeface="Agency FB" panose="020B0503020202020204" pitchFamily="34" charset="0"/>
                </a:rPr>
                <a:t>02</a:t>
              </a:r>
              <a:endParaRPr lang="en-US" sz="3700" dirty="0">
                <a:solidFill>
                  <a:schemeClr val="accent4"/>
                </a:solidFill>
                <a:latin typeface="Agency FB" panose="020B0503020202020204" pitchFamily="34" charset="0"/>
              </a:endParaRPr>
            </a:p>
          </p:txBody>
        </p:sp>
      </p:grpSp>
      <p:grpSp>
        <p:nvGrpSpPr>
          <p:cNvPr id="70" name="Group 69"/>
          <p:cNvGrpSpPr/>
          <p:nvPr/>
        </p:nvGrpSpPr>
        <p:grpSpPr>
          <a:xfrm>
            <a:off x="6143220" y="1996476"/>
            <a:ext cx="2619034" cy="1831731"/>
            <a:chOff x="4607419" y="1497356"/>
            <a:chExt cx="1964531" cy="1373798"/>
          </a:xfrm>
        </p:grpSpPr>
        <p:sp>
          <p:nvSpPr>
            <p:cNvPr id="55" name="Freeform 54"/>
            <p:cNvSpPr/>
            <p:nvPr/>
          </p:nvSpPr>
          <p:spPr>
            <a:xfrm>
              <a:off x="5000325"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latin typeface="Agency FB" panose="020B0503020202020204" pitchFamily="34" charset="0"/>
              </a:endParaRPr>
            </a:p>
          </p:txBody>
        </p:sp>
        <p:sp>
          <p:nvSpPr>
            <p:cNvPr id="57" name="Freeform 56"/>
            <p:cNvSpPr/>
            <p:nvPr/>
          </p:nvSpPr>
          <p:spPr>
            <a:xfrm>
              <a:off x="4607419"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1"/>
                  </a:solidFill>
                  <a:latin typeface="Agency FB" panose="020B0503020202020204" pitchFamily="34" charset="0"/>
                </a:rPr>
                <a:t>03</a:t>
              </a:r>
              <a:endParaRPr lang="en-US" sz="3700" dirty="0">
                <a:solidFill>
                  <a:schemeClr val="accent1"/>
                </a:solidFill>
                <a:latin typeface="Agency FB" panose="020B0503020202020204" pitchFamily="34" charset="0"/>
              </a:endParaRPr>
            </a:p>
          </p:txBody>
        </p:sp>
      </p:grpSp>
      <p:grpSp>
        <p:nvGrpSpPr>
          <p:cNvPr id="71" name="Group 70"/>
          <p:cNvGrpSpPr/>
          <p:nvPr/>
        </p:nvGrpSpPr>
        <p:grpSpPr>
          <a:xfrm>
            <a:off x="8911965" y="1996476"/>
            <a:ext cx="2619034" cy="1831731"/>
            <a:chOff x="6684248" y="1497356"/>
            <a:chExt cx="1964531" cy="1373798"/>
          </a:xfrm>
        </p:grpSpPr>
        <p:sp>
          <p:nvSpPr>
            <p:cNvPr id="60" name="Freeform 59"/>
            <p:cNvSpPr/>
            <p:nvPr/>
          </p:nvSpPr>
          <p:spPr>
            <a:xfrm>
              <a:off x="7077154"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3">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300" dirty="0">
                <a:latin typeface="Agency FB" panose="020B0503020202020204" pitchFamily="34" charset="0"/>
              </a:endParaRPr>
            </a:p>
          </p:txBody>
        </p:sp>
        <p:sp>
          <p:nvSpPr>
            <p:cNvPr id="62" name="Freeform 61"/>
            <p:cNvSpPr/>
            <p:nvPr/>
          </p:nvSpPr>
          <p:spPr>
            <a:xfrm>
              <a:off x="6684248"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3"/>
                  </a:solidFill>
                  <a:latin typeface="Agency FB" panose="020B0503020202020204" pitchFamily="34" charset="0"/>
                </a:rPr>
                <a:t>04</a:t>
              </a:r>
              <a:endParaRPr lang="en-US" sz="3700" dirty="0">
                <a:solidFill>
                  <a:schemeClr val="accent3"/>
                </a:solidFill>
                <a:latin typeface="Agency FB" panose="020B0503020202020204" pitchFamily="34" charset="0"/>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0-#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50000" decel="50000"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500" fill="hold"/>
                                        <p:tgtEl>
                                          <p:spTgt spid="69"/>
                                        </p:tgtEl>
                                        <p:attrNameLst>
                                          <p:attrName>ppt_x</p:attrName>
                                        </p:attrNameLst>
                                      </p:cBhvr>
                                      <p:tavLst>
                                        <p:tav tm="0">
                                          <p:val>
                                            <p:strVal val="0-#ppt_w/2"/>
                                          </p:val>
                                        </p:tav>
                                        <p:tav tm="100000">
                                          <p:val>
                                            <p:strVal val="#ppt_x"/>
                                          </p:val>
                                        </p:tav>
                                      </p:tavLst>
                                    </p:anim>
                                    <p:anim calcmode="lin" valueType="num">
                                      <p:cBhvr additive="base">
                                        <p:cTn id="13" dur="500" fill="hold"/>
                                        <p:tgtEl>
                                          <p:spTgt spid="6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accel="50000" decel="50000"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500" fill="hold"/>
                                        <p:tgtEl>
                                          <p:spTgt spid="70"/>
                                        </p:tgtEl>
                                        <p:attrNameLst>
                                          <p:attrName>ppt_x</p:attrName>
                                        </p:attrNameLst>
                                      </p:cBhvr>
                                      <p:tavLst>
                                        <p:tav tm="0">
                                          <p:val>
                                            <p:strVal val="0-#ppt_w/2"/>
                                          </p:val>
                                        </p:tav>
                                        <p:tav tm="100000">
                                          <p:val>
                                            <p:strVal val="#ppt_x"/>
                                          </p:val>
                                        </p:tav>
                                      </p:tavLst>
                                    </p:anim>
                                    <p:anim calcmode="lin" valueType="num">
                                      <p:cBhvr additive="base">
                                        <p:cTn id="18" dur="500" fill="hold"/>
                                        <p:tgtEl>
                                          <p:spTgt spid="7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accel="50000" decel="50000" fill="hold" nodeType="after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additive="base">
                                        <p:cTn id="22" dur="500" fill="hold"/>
                                        <p:tgtEl>
                                          <p:spTgt spid="71"/>
                                        </p:tgtEl>
                                        <p:attrNameLst>
                                          <p:attrName>ppt_x</p:attrName>
                                        </p:attrNameLst>
                                      </p:cBhvr>
                                      <p:tavLst>
                                        <p:tav tm="0">
                                          <p:val>
                                            <p:strVal val="0-#ppt_w/2"/>
                                          </p:val>
                                        </p:tav>
                                        <p:tav tm="100000">
                                          <p:val>
                                            <p:strVal val="#ppt_x"/>
                                          </p:val>
                                        </p:tav>
                                      </p:tavLst>
                                    </p:anim>
                                    <p:anim calcmode="lin" valueType="num">
                                      <p:cBhvr additive="base">
                                        <p:cTn id="23" dur="500" fill="hold"/>
                                        <p:tgtEl>
                                          <p:spTgt spid="7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lide(fromBottom)">
                                      <p:cBhvr>
                                        <p:cTn id="27" dur="500"/>
                                        <p:tgtEl>
                                          <p:spTgt spid="3"/>
                                        </p:tgtEl>
                                      </p:cBhvr>
                                    </p:animEffect>
                                  </p:childTnLst>
                                </p:cTn>
                              </p:par>
                            </p:childTnLst>
                          </p:cTn>
                        </p:par>
                        <p:par>
                          <p:cTn id="28" fill="hold">
                            <p:stCondLst>
                              <p:cond delay="2500"/>
                            </p:stCondLst>
                            <p:childTnLst>
                              <p:par>
                                <p:cTn id="29" presetID="18" presetClass="entr" presetSubtype="3"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strips(upRight)">
                                      <p:cBhvr>
                                        <p:cTn id="31" dur="500"/>
                                        <p:tgtEl>
                                          <p:spTgt spid="4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8393" y="2086852"/>
            <a:ext cx="506282" cy="943848"/>
          </a:xfrm>
          <a:prstGeom prst="rect">
            <a:avLst/>
          </a:prstGeom>
          <a:noFill/>
        </p:spPr>
        <p:txBody>
          <a:bodyPr wrap="square" lIns="121908" tIns="60954" rIns="121908" bIns="60954" rtlCol="0">
            <a:spAutoFit/>
          </a:bodyPr>
          <a:lstStyle/>
          <a:p>
            <a:pPr algn="ctr"/>
            <a:r>
              <a:rPr lang="en-US" altLang="zh-CN" sz="5300" b="1" dirty="0">
                <a:solidFill>
                  <a:schemeClr val="accent4"/>
                </a:solidFill>
                <a:latin typeface="微软雅黑" panose="020B0503020204020204" charset="-122"/>
                <a:ea typeface="微软雅黑" panose="020B0503020204020204" charset="-122"/>
              </a:rPr>
              <a:t>A</a:t>
            </a:r>
            <a:endParaRPr lang="zh-CN" altLang="en-US" sz="5300" b="1" dirty="0">
              <a:solidFill>
                <a:schemeClr val="accent4"/>
              </a:solidFill>
              <a:latin typeface="微软雅黑" panose="020B0503020204020204" charset="-122"/>
              <a:ea typeface="微软雅黑" panose="020B0503020204020204" charset="-122"/>
            </a:endParaRPr>
          </a:p>
        </p:txBody>
      </p:sp>
      <p:sp>
        <p:nvSpPr>
          <p:cNvPr id="4" name="TextBox 3"/>
          <p:cNvSpPr txBox="1"/>
          <p:nvPr/>
        </p:nvSpPr>
        <p:spPr>
          <a:xfrm>
            <a:off x="4617464" y="1727224"/>
            <a:ext cx="506282" cy="943848"/>
          </a:xfrm>
          <a:prstGeom prst="rect">
            <a:avLst/>
          </a:prstGeom>
          <a:noFill/>
        </p:spPr>
        <p:txBody>
          <a:bodyPr wrap="square" lIns="121908" tIns="60954" rIns="121908" bIns="60954" rtlCol="0">
            <a:spAutoFit/>
          </a:bodyPr>
          <a:lstStyle/>
          <a:p>
            <a:pPr algn="ctr"/>
            <a:r>
              <a:rPr lang="en-US" altLang="zh-CN" sz="5300" b="1" dirty="0">
                <a:solidFill>
                  <a:schemeClr val="accent2"/>
                </a:solidFill>
                <a:latin typeface="微软雅黑" panose="020B0503020204020204" charset="-122"/>
                <a:ea typeface="微软雅黑" panose="020B0503020204020204" charset="-122"/>
              </a:rPr>
              <a:t>B</a:t>
            </a:r>
            <a:endParaRPr lang="zh-CN" altLang="en-US" sz="5300" b="1" dirty="0">
              <a:solidFill>
                <a:schemeClr val="accent2"/>
              </a:solidFill>
              <a:latin typeface="微软雅黑" panose="020B0503020204020204" charset="-122"/>
              <a:ea typeface="微软雅黑" panose="020B0503020204020204" charset="-122"/>
            </a:endParaRPr>
          </a:p>
        </p:txBody>
      </p:sp>
      <p:sp>
        <p:nvSpPr>
          <p:cNvPr id="5" name="TextBox 4"/>
          <p:cNvSpPr txBox="1"/>
          <p:nvPr/>
        </p:nvSpPr>
        <p:spPr>
          <a:xfrm>
            <a:off x="7346536" y="2398591"/>
            <a:ext cx="506282" cy="943848"/>
          </a:xfrm>
          <a:prstGeom prst="rect">
            <a:avLst/>
          </a:prstGeom>
          <a:noFill/>
        </p:spPr>
        <p:txBody>
          <a:bodyPr wrap="square" lIns="121908" tIns="60954" rIns="121908" bIns="60954" rtlCol="0">
            <a:spAutoFit/>
          </a:bodyPr>
          <a:lstStyle/>
          <a:p>
            <a:pPr algn="ctr"/>
            <a:r>
              <a:rPr lang="en-US" altLang="zh-CN" sz="5300" b="1" dirty="0">
                <a:solidFill>
                  <a:schemeClr val="accent1"/>
                </a:solidFill>
                <a:latin typeface="微软雅黑" panose="020B0503020204020204" charset="-122"/>
                <a:ea typeface="微软雅黑" panose="020B0503020204020204" charset="-122"/>
              </a:rPr>
              <a:t>C</a:t>
            </a:r>
            <a:endParaRPr lang="zh-CN" altLang="en-US" sz="5300" b="1" dirty="0">
              <a:solidFill>
                <a:schemeClr val="accent1"/>
              </a:solidFill>
              <a:latin typeface="微软雅黑" panose="020B0503020204020204" charset="-122"/>
              <a:ea typeface="微软雅黑" panose="020B0503020204020204" charset="-122"/>
            </a:endParaRPr>
          </a:p>
        </p:txBody>
      </p:sp>
      <p:sp>
        <p:nvSpPr>
          <p:cNvPr id="6" name="TextBox 5"/>
          <p:cNvSpPr txBox="1"/>
          <p:nvPr/>
        </p:nvSpPr>
        <p:spPr>
          <a:xfrm>
            <a:off x="10075607" y="1508787"/>
            <a:ext cx="506282" cy="943848"/>
          </a:xfrm>
          <a:prstGeom prst="rect">
            <a:avLst/>
          </a:prstGeom>
          <a:noFill/>
        </p:spPr>
        <p:txBody>
          <a:bodyPr wrap="square" lIns="121908" tIns="60954" rIns="121908" bIns="60954" rtlCol="0">
            <a:spAutoFit/>
          </a:bodyPr>
          <a:lstStyle/>
          <a:p>
            <a:pPr algn="ctr"/>
            <a:r>
              <a:rPr lang="en-US" altLang="zh-CN" sz="5300" b="1" dirty="0">
                <a:solidFill>
                  <a:schemeClr val="accent3"/>
                </a:solidFill>
                <a:latin typeface="微软雅黑" panose="020B0503020204020204" charset="-122"/>
                <a:ea typeface="微软雅黑" panose="020B0503020204020204" charset="-122"/>
              </a:rPr>
              <a:t>D</a:t>
            </a:r>
            <a:endParaRPr lang="zh-CN" altLang="en-US" sz="5300" b="1" dirty="0">
              <a:solidFill>
                <a:schemeClr val="accent3"/>
              </a:solidFill>
              <a:latin typeface="微软雅黑" panose="020B0503020204020204" charset="-122"/>
              <a:ea typeface="微软雅黑" panose="020B0503020204020204" charset="-122"/>
            </a:endParaRPr>
          </a:p>
        </p:txBody>
      </p:sp>
      <p:grpSp>
        <p:nvGrpSpPr>
          <p:cNvPr id="7" name="组合 6"/>
          <p:cNvGrpSpPr/>
          <p:nvPr/>
        </p:nvGrpSpPr>
        <p:grpSpPr>
          <a:xfrm>
            <a:off x="980729" y="2854938"/>
            <a:ext cx="2345079" cy="2388468"/>
            <a:chOff x="735046" y="2996952"/>
            <a:chExt cx="1759038" cy="1791351"/>
          </a:xfrm>
        </p:grpSpPr>
        <p:sp>
          <p:nvSpPr>
            <p:cNvPr id="14" name="椭圆 13"/>
            <p:cNvSpPr/>
            <p:nvPr/>
          </p:nvSpPr>
          <p:spPr>
            <a:xfrm>
              <a:off x="1500529" y="2996952"/>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grpSp>
          <p:nvGrpSpPr>
            <p:cNvPr id="9" name="组合 8"/>
            <p:cNvGrpSpPr/>
            <p:nvPr/>
          </p:nvGrpSpPr>
          <p:grpSpPr>
            <a:xfrm>
              <a:off x="735046" y="3098642"/>
              <a:ext cx="1759038" cy="1689661"/>
              <a:chOff x="735046" y="3098642"/>
              <a:chExt cx="1759038" cy="1689661"/>
            </a:xfrm>
          </p:grpSpPr>
          <p:sp>
            <p:nvSpPr>
              <p:cNvPr id="10" name="任意多边形 9"/>
              <p:cNvSpPr/>
              <p:nvPr/>
            </p:nvSpPr>
            <p:spPr>
              <a:xfrm>
                <a:off x="1001626" y="3098642"/>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11" name="矩形 10"/>
              <p:cNvSpPr/>
              <p:nvPr/>
            </p:nvSpPr>
            <p:spPr>
              <a:xfrm>
                <a:off x="735046" y="3453597"/>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12" name="矩形 11"/>
              <p:cNvSpPr/>
              <p:nvPr/>
            </p:nvSpPr>
            <p:spPr>
              <a:xfrm>
                <a:off x="1051764" y="3567501"/>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13" name="TextBox 12"/>
              <p:cNvSpPr txBox="1"/>
              <p:nvPr/>
            </p:nvSpPr>
            <p:spPr>
              <a:xfrm>
                <a:off x="978536" y="3833682"/>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grpSp>
      <p:grpSp>
        <p:nvGrpSpPr>
          <p:cNvPr id="18" name="组合 17"/>
          <p:cNvGrpSpPr/>
          <p:nvPr/>
        </p:nvGrpSpPr>
        <p:grpSpPr>
          <a:xfrm>
            <a:off x="3709800" y="2495310"/>
            <a:ext cx="2345079" cy="2388468"/>
            <a:chOff x="2782116" y="2727231"/>
            <a:chExt cx="1759038" cy="1791351"/>
          </a:xfrm>
        </p:grpSpPr>
        <p:sp>
          <p:nvSpPr>
            <p:cNvPr id="19" name="任意多边形 18"/>
            <p:cNvSpPr/>
            <p:nvPr/>
          </p:nvSpPr>
          <p:spPr>
            <a:xfrm>
              <a:off x="3048696" y="2828921"/>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24" name="椭圆 23"/>
            <p:cNvSpPr/>
            <p:nvPr/>
          </p:nvSpPr>
          <p:spPr>
            <a:xfrm>
              <a:off x="3547599" y="2727231"/>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21" name="矩形 10"/>
            <p:cNvSpPr/>
            <p:nvPr/>
          </p:nvSpPr>
          <p:spPr>
            <a:xfrm>
              <a:off x="2782116" y="3183876"/>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22" name="矩形 21"/>
            <p:cNvSpPr/>
            <p:nvPr/>
          </p:nvSpPr>
          <p:spPr>
            <a:xfrm>
              <a:off x="3137926" y="3289059"/>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23" name="TextBox 22"/>
            <p:cNvSpPr txBox="1"/>
            <p:nvPr/>
          </p:nvSpPr>
          <p:spPr>
            <a:xfrm>
              <a:off x="3064698" y="3555240"/>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grpSp>
        <p:nvGrpSpPr>
          <p:cNvPr id="28" name="组合 27"/>
          <p:cNvGrpSpPr/>
          <p:nvPr/>
        </p:nvGrpSpPr>
        <p:grpSpPr>
          <a:xfrm>
            <a:off x="6438871" y="3166677"/>
            <a:ext cx="2345079" cy="2388468"/>
            <a:chOff x="4829186" y="3230756"/>
            <a:chExt cx="1759038" cy="1791351"/>
          </a:xfrm>
        </p:grpSpPr>
        <p:sp>
          <p:nvSpPr>
            <p:cNvPr id="29" name="任意多边形 28"/>
            <p:cNvSpPr/>
            <p:nvPr/>
          </p:nvSpPr>
          <p:spPr>
            <a:xfrm>
              <a:off x="5095766" y="3332446"/>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34" name="椭圆 33"/>
            <p:cNvSpPr/>
            <p:nvPr/>
          </p:nvSpPr>
          <p:spPr>
            <a:xfrm>
              <a:off x="5594669" y="3230756"/>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31" name="矩形 10"/>
            <p:cNvSpPr/>
            <p:nvPr/>
          </p:nvSpPr>
          <p:spPr>
            <a:xfrm>
              <a:off x="4829186" y="3687401"/>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32" name="矩形 31"/>
            <p:cNvSpPr/>
            <p:nvPr/>
          </p:nvSpPr>
          <p:spPr>
            <a:xfrm>
              <a:off x="5195326" y="3803409"/>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33" name="TextBox 32"/>
            <p:cNvSpPr txBox="1"/>
            <p:nvPr/>
          </p:nvSpPr>
          <p:spPr>
            <a:xfrm>
              <a:off x="5122098" y="4069590"/>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grpSp>
        <p:nvGrpSpPr>
          <p:cNvPr id="38" name="组合 37"/>
          <p:cNvGrpSpPr/>
          <p:nvPr/>
        </p:nvGrpSpPr>
        <p:grpSpPr>
          <a:xfrm>
            <a:off x="9167943" y="2276873"/>
            <a:ext cx="2345079" cy="2388468"/>
            <a:chOff x="6876256" y="2563403"/>
            <a:chExt cx="1759038" cy="1791351"/>
          </a:xfrm>
        </p:grpSpPr>
        <p:sp>
          <p:nvSpPr>
            <p:cNvPr id="39" name="任意多边形 38"/>
            <p:cNvSpPr/>
            <p:nvPr/>
          </p:nvSpPr>
          <p:spPr>
            <a:xfrm>
              <a:off x="7142836" y="2665093"/>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44" name="椭圆 43"/>
            <p:cNvSpPr/>
            <p:nvPr/>
          </p:nvSpPr>
          <p:spPr>
            <a:xfrm>
              <a:off x="7641739" y="2563403"/>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41" name="矩形 10"/>
            <p:cNvSpPr/>
            <p:nvPr/>
          </p:nvSpPr>
          <p:spPr>
            <a:xfrm>
              <a:off x="6876256" y="3020048"/>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42" name="矩形 41"/>
            <p:cNvSpPr/>
            <p:nvPr/>
          </p:nvSpPr>
          <p:spPr>
            <a:xfrm>
              <a:off x="7271776" y="3146184"/>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43" name="TextBox 42"/>
            <p:cNvSpPr txBox="1"/>
            <p:nvPr/>
          </p:nvSpPr>
          <p:spPr>
            <a:xfrm>
              <a:off x="7198548" y="3412365"/>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4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4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4000">
                                      <p:stCondLst>
                                        <p:cond delay="400"/>
                                      </p:stCondLst>
                                      <p:childTnLst>
                                        <p:set>
                                          <p:cBhvr>
                                            <p:cTn id="10" dur="1" fill="hold">
                                              <p:stCondLst>
                                                <p:cond delay="0"/>
                                              </p:stCondLst>
                                            </p:cTn>
                                            <p:tgtEl>
                                              <p:spTgt spid="18"/>
                                            </p:tgtEl>
                                            <p:attrNameLst>
                                              <p:attrName>style.visibility</p:attrName>
                                            </p:attrNameLst>
                                          </p:cBhvr>
                                          <p:to>
                                            <p:strVal val="visible"/>
                                          </p:to>
                                        </p:set>
                                        <p:anim calcmode="lin" valueType="num" p14:bounceEnd="54000">
                                          <p:cBhvr additive="base">
                                            <p:cTn id="11" dur="500" fill="hold"/>
                                            <p:tgtEl>
                                              <p:spTgt spid="18"/>
                                            </p:tgtEl>
                                            <p:attrNameLst>
                                              <p:attrName>ppt_x</p:attrName>
                                            </p:attrNameLst>
                                          </p:cBhvr>
                                          <p:tavLst>
                                            <p:tav tm="0">
                                              <p:val>
                                                <p:strVal val="#ppt_x"/>
                                              </p:val>
                                            </p:tav>
                                            <p:tav tm="100000">
                                              <p:val>
                                                <p:strVal val="#ppt_x"/>
                                              </p:val>
                                            </p:tav>
                                          </p:tavLst>
                                        </p:anim>
                                        <p:anim calcmode="lin" valueType="num" p14:bounceEnd="54000">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nodeType="withEffect" p14:presetBounceEnd="54000">
                                      <p:stCondLst>
                                        <p:cond delay="700"/>
                                      </p:stCondLst>
                                      <p:childTnLst>
                                        <p:set>
                                          <p:cBhvr>
                                            <p:cTn id="17" dur="1" fill="hold">
                                              <p:stCondLst>
                                                <p:cond delay="0"/>
                                              </p:stCondLst>
                                            </p:cTn>
                                            <p:tgtEl>
                                              <p:spTgt spid="28"/>
                                            </p:tgtEl>
                                            <p:attrNameLst>
                                              <p:attrName>style.visibility</p:attrName>
                                            </p:attrNameLst>
                                          </p:cBhvr>
                                          <p:to>
                                            <p:strVal val="visible"/>
                                          </p:to>
                                        </p:set>
                                        <p:anim calcmode="lin" valueType="num" p14:bounceEnd="54000">
                                          <p:cBhvr additive="base">
                                            <p:cTn id="18" dur="500" fill="hold"/>
                                            <p:tgtEl>
                                              <p:spTgt spid="28"/>
                                            </p:tgtEl>
                                            <p:attrNameLst>
                                              <p:attrName>ppt_x</p:attrName>
                                            </p:attrNameLst>
                                          </p:cBhvr>
                                          <p:tavLst>
                                            <p:tav tm="0">
                                              <p:val>
                                                <p:strVal val="#ppt_x"/>
                                              </p:val>
                                            </p:tav>
                                            <p:tav tm="100000">
                                              <p:val>
                                                <p:strVal val="#ppt_x"/>
                                              </p:val>
                                            </p:tav>
                                          </p:tavLst>
                                        </p:anim>
                                        <p:anim calcmode="lin" valueType="num" p14:bounceEnd="54000">
                                          <p:cBhvr additive="base">
                                            <p:cTn id="19" dur="500" fill="hold"/>
                                            <p:tgtEl>
                                              <p:spTgt spid="2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1" fill="hold" nodeType="withEffect" p14:presetBounceEnd="54000">
                                      <p:stCondLst>
                                        <p:cond delay="1000"/>
                                      </p:stCondLst>
                                      <p:childTnLst>
                                        <p:set>
                                          <p:cBhvr>
                                            <p:cTn id="24" dur="1" fill="hold">
                                              <p:stCondLst>
                                                <p:cond delay="0"/>
                                              </p:stCondLst>
                                            </p:cTn>
                                            <p:tgtEl>
                                              <p:spTgt spid="38"/>
                                            </p:tgtEl>
                                            <p:attrNameLst>
                                              <p:attrName>style.visibility</p:attrName>
                                            </p:attrNameLst>
                                          </p:cBhvr>
                                          <p:to>
                                            <p:strVal val="visible"/>
                                          </p:to>
                                        </p:set>
                                        <p:anim calcmode="lin" valueType="num" p14:bounceEnd="54000">
                                          <p:cBhvr additive="base">
                                            <p:cTn id="25" dur="500" fill="hold"/>
                                            <p:tgtEl>
                                              <p:spTgt spid="38"/>
                                            </p:tgtEl>
                                            <p:attrNameLst>
                                              <p:attrName>ppt_x</p:attrName>
                                            </p:attrNameLst>
                                          </p:cBhvr>
                                          <p:tavLst>
                                            <p:tav tm="0">
                                              <p:val>
                                                <p:strVal val="#ppt_x"/>
                                              </p:val>
                                            </p:tav>
                                            <p:tav tm="100000">
                                              <p:val>
                                                <p:strVal val="#ppt_x"/>
                                              </p:val>
                                            </p:tav>
                                          </p:tavLst>
                                        </p:anim>
                                        <p:anim calcmode="lin" valueType="num" p14:bounceEnd="54000">
                                          <p:cBhvr additive="base">
                                            <p:cTn id="26" dur="500" fill="hold"/>
                                            <p:tgtEl>
                                              <p:spTgt spid="3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4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nodeType="withEffect">
                                      <p:stCondLst>
                                        <p:cond delay="70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1" fill="hold" nodeType="withEffect">
                                      <p:stCondLst>
                                        <p:cond delay="100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616894" y="1738548"/>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07040" y="1951707"/>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21808" y="2508527"/>
              <a:ext cx="1757212" cy="1862048"/>
            </a:xfrm>
            <a:prstGeom prst="rect">
              <a:avLst/>
            </a:prstGeom>
            <a:noFill/>
          </p:spPr>
          <p:txBody>
            <a:bodyPr wrap="none" rtlCol="0">
              <a:spAutoFit/>
            </a:bodyPr>
            <a:lstStyle/>
            <a:p>
              <a:pPr algn="ctr"/>
              <a:r>
                <a:rPr lang="en-US" altLang="zh-CN" sz="11500" dirty="0" smtClean="0">
                  <a:solidFill>
                    <a:schemeClr val="bg1"/>
                  </a:solidFill>
                  <a:latin typeface="Impact" panose="020B0806030902050204" pitchFamily="34" charset="0"/>
                </a:rPr>
                <a:t>03</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497890" y="2447229"/>
            <a:ext cx="3877985" cy="830997"/>
          </a:xfrm>
          <a:prstGeom prst="rect">
            <a:avLst/>
          </a:prstGeom>
          <a:noFill/>
        </p:spPr>
        <p:txBody>
          <a:bodyPr wrap="none" rtlCol="0">
            <a:spAutoFit/>
          </a:bodyPr>
          <a:lstStyle/>
          <a:p>
            <a:r>
              <a:rPr lang="zh-CN" altLang="en-US" sz="4800" b="1" dirty="0" smtClean="0">
                <a:solidFill>
                  <a:srgbClr val="708045"/>
                </a:solidFill>
                <a:latin typeface="微软雅黑" panose="020B0503020204020204" charset="-122"/>
                <a:ea typeface="微软雅黑" panose="020B0503020204020204" charset="-122"/>
              </a:rPr>
              <a:t>成功项目展示</a:t>
            </a:r>
            <a:endParaRPr lang="zh-CN" altLang="en-US" sz="4800" b="1" dirty="0">
              <a:solidFill>
                <a:srgbClr val="708045"/>
              </a:solidFill>
              <a:latin typeface="微软雅黑" panose="020B0503020204020204" charset="-122"/>
              <a:ea typeface="微软雅黑" panose="020B0503020204020204" charset="-122"/>
            </a:endParaRPr>
          </a:p>
        </p:txBody>
      </p:sp>
      <p:sp>
        <p:nvSpPr>
          <p:cNvPr id="7" name="TextBox 24"/>
          <p:cNvSpPr txBox="1"/>
          <p:nvPr/>
        </p:nvSpPr>
        <p:spPr>
          <a:xfrm>
            <a:off x="5557286" y="3325317"/>
            <a:ext cx="128922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a:t>
            </a:r>
            <a:r>
              <a:rPr lang="zh-CN" altLang="en-US" dirty="0" smtClean="0">
                <a:solidFill>
                  <a:schemeClr val="bg1">
                    <a:lumMod val="50000"/>
                  </a:schemeClr>
                </a:solidFill>
                <a:latin typeface="微软雅黑" panose="020B0503020204020204" charset="-122"/>
                <a:ea typeface="微软雅黑" panose="020B0503020204020204" charset="-122"/>
              </a:rPr>
              <a:t>副标题</a:t>
            </a:r>
            <a:endParaRPr lang="zh-CN" altLang="en-US" dirty="0">
              <a:solidFill>
                <a:schemeClr val="bg1">
                  <a:lumMod val="50000"/>
                </a:schemeClr>
              </a:solidFill>
              <a:latin typeface="微软雅黑" panose="020B0503020204020204" charset="-122"/>
              <a:ea typeface="微软雅黑" panose="020B0503020204020204" charset="-122"/>
            </a:endParaRPr>
          </a:p>
        </p:txBody>
      </p:sp>
      <p:sp>
        <p:nvSpPr>
          <p:cNvPr id="8" name="TextBox 25"/>
          <p:cNvSpPr txBox="1"/>
          <p:nvPr/>
        </p:nvSpPr>
        <p:spPr>
          <a:xfrm>
            <a:off x="7099320" y="3322166"/>
            <a:ext cx="1331236"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9" name="TextBox 26"/>
          <p:cNvSpPr txBox="1"/>
          <p:nvPr/>
        </p:nvSpPr>
        <p:spPr>
          <a:xfrm>
            <a:off x="8638196" y="3325316"/>
            <a:ext cx="145761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0" name="TextBox 27"/>
          <p:cNvSpPr txBox="1"/>
          <p:nvPr/>
        </p:nvSpPr>
        <p:spPr>
          <a:xfrm>
            <a:off x="5557286"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1" name="TextBox 28"/>
          <p:cNvSpPr txBox="1"/>
          <p:nvPr/>
        </p:nvSpPr>
        <p:spPr>
          <a:xfrm>
            <a:off x="7099320" y="3712619"/>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2" name="TextBox 29"/>
          <p:cNvSpPr txBox="1"/>
          <p:nvPr/>
        </p:nvSpPr>
        <p:spPr>
          <a:xfrm>
            <a:off x="8658718"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216056" y="1220757"/>
            <a:ext cx="4858018" cy="5656809"/>
            <a:chOff x="2411760" y="915566"/>
            <a:chExt cx="3643988" cy="4242607"/>
          </a:xfrm>
        </p:grpSpPr>
        <p:sp>
          <p:nvSpPr>
            <p:cNvPr id="3" name="任意多边形 2"/>
            <p:cNvSpPr/>
            <p:nvPr/>
          </p:nvSpPr>
          <p:spPr>
            <a:xfrm rot="17958096">
              <a:off x="2722157" y="2785860"/>
              <a:ext cx="1159234" cy="1780027"/>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1569" h="1253820">
                  <a:moveTo>
                    <a:pt x="433290" y="0"/>
                  </a:moveTo>
                  <a:lnTo>
                    <a:pt x="487877" y="55429"/>
                  </a:lnTo>
                  <a:cubicBezTo>
                    <a:pt x="668993" y="188637"/>
                    <a:pt x="808143" y="426445"/>
                    <a:pt x="820754" y="623710"/>
                  </a:cubicBezTo>
                  <a:cubicBezTo>
                    <a:pt x="833365" y="820975"/>
                    <a:pt x="698335" y="1069320"/>
                    <a:pt x="516291" y="1196336"/>
                  </a:cubicBezTo>
                  <a:lnTo>
                    <a:pt x="410385" y="1253820"/>
                  </a:lnTo>
                  <a:lnTo>
                    <a:pt x="310347" y="1193062"/>
                  </a:lnTo>
                  <a:cubicBezTo>
                    <a:pt x="126656" y="1068963"/>
                    <a:pt x="-1632" y="859161"/>
                    <a:pt x="15" y="623710"/>
                  </a:cubicBezTo>
                  <a:cubicBezTo>
                    <a:pt x="32800" y="409244"/>
                    <a:pt x="146207" y="233879"/>
                    <a:pt x="307921" y="91355"/>
                  </a:cubicBezTo>
                  <a:lnTo>
                    <a:pt x="43329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FFFF"/>
                  </a:solidFill>
                  <a:latin typeface="+mn-ea"/>
                </a:rPr>
                <a:t>渠道战</a:t>
              </a:r>
            </a:p>
          </p:txBody>
        </p:sp>
        <p:sp>
          <p:nvSpPr>
            <p:cNvPr id="4" name="任意多边形 3"/>
            <p:cNvSpPr/>
            <p:nvPr/>
          </p:nvSpPr>
          <p:spPr>
            <a:xfrm rot="2326219">
              <a:off x="4723895" y="2673421"/>
              <a:ext cx="1331853" cy="2149017"/>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33290 w 821403"/>
                <a:gd name="connsiteY0-218" fmla="*/ 0 h 1253820"/>
                <a:gd name="connsiteX1-219" fmla="*/ 487877 w 821403"/>
                <a:gd name="connsiteY1-220" fmla="*/ 55429 h 1253820"/>
                <a:gd name="connsiteX2-221" fmla="*/ 820754 w 821403"/>
                <a:gd name="connsiteY2-222" fmla="*/ 623710 h 1253820"/>
                <a:gd name="connsiteX3-223" fmla="*/ 516291 w 821403"/>
                <a:gd name="connsiteY3-224" fmla="*/ 1196336 h 1253820"/>
                <a:gd name="connsiteX4-225" fmla="*/ 410385 w 821403"/>
                <a:gd name="connsiteY4-226" fmla="*/ 1253820 h 1253820"/>
                <a:gd name="connsiteX5-227" fmla="*/ 310347 w 821403"/>
                <a:gd name="connsiteY5-228" fmla="*/ 1193062 h 1253820"/>
                <a:gd name="connsiteX6-229" fmla="*/ 15 w 821403"/>
                <a:gd name="connsiteY6-230" fmla="*/ 623710 h 1253820"/>
                <a:gd name="connsiteX7-231" fmla="*/ 307921 w 821403"/>
                <a:gd name="connsiteY7-232" fmla="*/ 91355 h 1253820"/>
                <a:gd name="connsiteX8-233" fmla="*/ 433290 w 821403"/>
                <a:gd name="connsiteY8-234" fmla="*/ 0 h 1253820"/>
                <a:gd name="connsiteX0-235" fmla="*/ 433290 w 811275"/>
                <a:gd name="connsiteY0-236" fmla="*/ 0 h 1253820"/>
                <a:gd name="connsiteX1-237" fmla="*/ 487877 w 811275"/>
                <a:gd name="connsiteY1-238" fmla="*/ 55429 h 1253820"/>
                <a:gd name="connsiteX2-239" fmla="*/ 810588 w 811275"/>
                <a:gd name="connsiteY2-240" fmla="*/ 620654 h 1253820"/>
                <a:gd name="connsiteX3-241" fmla="*/ 516291 w 811275"/>
                <a:gd name="connsiteY3-242" fmla="*/ 1196336 h 1253820"/>
                <a:gd name="connsiteX4-243" fmla="*/ 410385 w 811275"/>
                <a:gd name="connsiteY4-244" fmla="*/ 1253820 h 1253820"/>
                <a:gd name="connsiteX5-245" fmla="*/ 310347 w 811275"/>
                <a:gd name="connsiteY5-246" fmla="*/ 1193062 h 1253820"/>
                <a:gd name="connsiteX6-247" fmla="*/ 15 w 811275"/>
                <a:gd name="connsiteY6-248" fmla="*/ 623710 h 1253820"/>
                <a:gd name="connsiteX7-249" fmla="*/ 307921 w 811275"/>
                <a:gd name="connsiteY7-250" fmla="*/ 91355 h 1253820"/>
                <a:gd name="connsiteX8-251" fmla="*/ 433290 w 811275"/>
                <a:gd name="connsiteY8-252" fmla="*/ 0 h 1253820"/>
                <a:gd name="connsiteX0-253" fmla="*/ 433290 w 811275"/>
                <a:gd name="connsiteY0-254" fmla="*/ 0 h 1253820"/>
                <a:gd name="connsiteX1-255" fmla="*/ 487877 w 811275"/>
                <a:gd name="connsiteY1-256" fmla="*/ 55429 h 1253820"/>
                <a:gd name="connsiteX2-257" fmla="*/ 810588 w 811275"/>
                <a:gd name="connsiteY2-258" fmla="*/ 620654 h 1253820"/>
                <a:gd name="connsiteX3-259" fmla="*/ 516291 w 811275"/>
                <a:gd name="connsiteY3-260" fmla="*/ 1196336 h 1253820"/>
                <a:gd name="connsiteX4-261" fmla="*/ 410385 w 811275"/>
                <a:gd name="connsiteY4-262" fmla="*/ 1253820 h 1253820"/>
                <a:gd name="connsiteX5-263" fmla="*/ 310347 w 811275"/>
                <a:gd name="connsiteY5-264" fmla="*/ 1193062 h 1253820"/>
                <a:gd name="connsiteX6-265" fmla="*/ 15 w 811275"/>
                <a:gd name="connsiteY6-266" fmla="*/ 623710 h 1253820"/>
                <a:gd name="connsiteX7-267" fmla="*/ 307921 w 811275"/>
                <a:gd name="connsiteY7-268" fmla="*/ 91355 h 1253820"/>
                <a:gd name="connsiteX8-269" fmla="*/ 433290 w 811275"/>
                <a:gd name="connsiteY8-270" fmla="*/ 0 h 1253820"/>
                <a:gd name="connsiteX0-271" fmla="*/ 433290 w 810847"/>
                <a:gd name="connsiteY0-272" fmla="*/ 0 h 1253820"/>
                <a:gd name="connsiteX1-273" fmla="*/ 487877 w 810847"/>
                <a:gd name="connsiteY1-274" fmla="*/ 55429 h 1253820"/>
                <a:gd name="connsiteX2-275" fmla="*/ 810588 w 810847"/>
                <a:gd name="connsiteY2-276" fmla="*/ 620654 h 1253820"/>
                <a:gd name="connsiteX3-277" fmla="*/ 516291 w 810847"/>
                <a:gd name="connsiteY3-278" fmla="*/ 1196336 h 1253820"/>
                <a:gd name="connsiteX4-279" fmla="*/ 410385 w 810847"/>
                <a:gd name="connsiteY4-280" fmla="*/ 1253820 h 1253820"/>
                <a:gd name="connsiteX5-281" fmla="*/ 310347 w 810847"/>
                <a:gd name="connsiteY5-282" fmla="*/ 1193062 h 1253820"/>
                <a:gd name="connsiteX6-283" fmla="*/ 15 w 810847"/>
                <a:gd name="connsiteY6-284" fmla="*/ 623710 h 1253820"/>
                <a:gd name="connsiteX7-285" fmla="*/ 307921 w 810847"/>
                <a:gd name="connsiteY7-286" fmla="*/ 91355 h 1253820"/>
                <a:gd name="connsiteX8-287" fmla="*/ 433290 w 810847"/>
                <a:gd name="connsiteY8-288" fmla="*/ 0 h 1253820"/>
                <a:gd name="connsiteX0-289" fmla="*/ 450824 w 828381"/>
                <a:gd name="connsiteY0-290" fmla="*/ 0 h 1253820"/>
                <a:gd name="connsiteX1-291" fmla="*/ 505411 w 828381"/>
                <a:gd name="connsiteY1-292" fmla="*/ 55429 h 1253820"/>
                <a:gd name="connsiteX2-293" fmla="*/ 828122 w 828381"/>
                <a:gd name="connsiteY2-294" fmla="*/ 620654 h 1253820"/>
                <a:gd name="connsiteX3-295" fmla="*/ 533825 w 828381"/>
                <a:gd name="connsiteY3-296" fmla="*/ 1196336 h 1253820"/>
                <a:gd name="connsiteX4-297" fmla="*/ 427919 w 828381"/>
                <a:gd name="connsiteY4-298" fmla="*/ 1253820 h 1253820"/>
                <a:gd name="connsiteX5-299" fmla="*/ 327881 w 828381"/>
                <a:gd name="connsiteY5-300" fmla="*/ 1193062 h 1253820"/>
                <a:gd name="connsiteX6-301" fmla="*/ 13 w 828381"/>
                <a:gd name="connsiteY6-302" fmla="*/ 629890 h 1253820"/>
                <a:gd name="connsiteX7-303" fmla="*/ 325455 w 828381"/>
                <a:gd name="connsiteY7-304" fmla="*/ 91355 h 1253820"/>
                <a:gd name="connsiteX8-305" fmla="*/ 450824 w 828381"/>
                <a:gd name="connsiteY8-306" fmla="*/ 0 h 1253820"/>
                <a:gd name="connsiteX0-307" fmla="*/ 451487 w 829044"/>
                <a:gd name="connsiteY0-308" fmla="*/ 0 h 1253820"/>
                <a:gd name="connsiteX1-309" fmla="*/ 506074 w 829044"/>
                <a:gd name="connsiteY1-310" fmla="*/ 55429 h 1253820"/>
                <a:gd name="connsiteX2-311" fmla="*/ 828785 w 829044"/>
                <a:gd name="connsiteY2-312" fmla="*/ 620654 h 1253820"/>
                <a:gd name="connsiteX3-313" fmla="*/ 534488 w 829044"/>
                <a:gd name="connsiteY3-314" fmla="*/ 1196336 h 1253820"/>
                <a:gd name="connsiteX4-315" fmla="*/ 428582 w 829044"/>
                <a:gd name="connsiteY4-316" fmla="*/ 1253820 h 1253820"/>
                <a:gd name="connsiteX5-317" fmla="*/ 328544 w 829044"/>
                <a:gd name="connsiteY5-318" fmla="*/ 1193062 h 1253820"/>
                <a:gd name="connsiteX6-319" fmla="*/ 676 w 829044"/>
                <a:gd name="connsiteY6-320" fmla="*/ 629890 h 1253820"/>
                <a:gd name="connsiteX7-321" fmla="*/ 326118 w 829044"/>
                <a:gd name="connsiteY7-322" fmla="*/ 91355 h 1253820"/>
                <a:gd name="connsiteX8-323" fmla="*/ 451487 w 829044"/>
                <a:gd name="connsiteY8-324" fmla="*/ 0 h 1253820"/>
                <a:gd name="connsiteX0-325" fmla="*/ 451487 w 829044"/>
                <a:gd name="connsiteY0-326" fmla="*/ 0 h 1253820"/>
                <a:gd name="connsiteX1-327" fmla="*/ 506074 w 829044"/>
                <a:gd name="connsiteY1-328" fmla="*/ 55429 h 1253820"/>
                <a:gd name="connsiteX2-329" fmla="*/ 828785 w 829044"/>
                <a:gd name="connsiteY2-330" fmla="*/ 620654 h 1253820"/>
                <a:gd name="connsiteX3-331" fmla="*/ 534488 w 829044"/>
                <a:gd name="connsiteY3-332" fmla="*/ 1196336 h 1253820"/>
                <a:gd name="connsiteX4-333" fmla="*/ 428582 w 829044"/>
                <a:gd name="connsiteY4-334" fmla="*/ 1253820 h 1253820"/>
                <a:gd name="connsiteX5-335" fmla="*/ 328544 w 829044"/>
                <a:gd name="connsiteY5-336" fmla="*/ 1193062 h 1253820"/>
                <a:gd name="connsiteX6-337" fmla="*/ 676 w 829044"/>
                <a:gd name="connsiteY6-338" fmla="*/ 629890 h 1253820"/>
                <a:gd name="connsiteX7-339" fmla="*/ 326118 w 829044"/>
                <a:gd name="connsiteY7-340" fmla="*/ 91355 h 1253820"/>
                <a:gd name="connsiteX8-341" fmla="*/ 451487 w 829044"/>
                <a:gd name="connsiteY8-342" fmla="*/ 0 h 1253820"/>
                <a:gd name="connsiteX0-343" fmla="*/ 451487 w 829044"/>
                <a:gd name="connsiteY0-344" fmla="*/ 0 h 1265247"/>
                <a:gd name="connsiteX1-345" fmla="*/ 506074 w 829044"/>
                <a:gd name="connsiteY1-346" fmla="*/ 55429 h 1265247"/>
                <a:gd name="connsiteX2-347" fmla="*/ 828785 w 829044"/>
                <a:gd name="connsiteY2-348" fmla="*/ 620654 h 1265247"/>
                <a:gd name="connsiteX3-349" fmla="*/ 534488 w 829044"/>
                <a:gd name="connsiteY3-350" fmla="*/ 1196336 h 1265247"/>
                <a:gd name="connsiteX4-351" fmla="*/ 423064 w 829044"/>
                <a:gd name="connsiteY4-352" fmla="*/ 1265247 h 1265247"/>
                <a:gd name="connsiteX5-353" fmla="*/ 328544 w 829044"/>
                <a:gd name="connsiteY5-354" fmla="*/ 1193062 h 1265247"/>
                <a:gd name="connsiteX6-355" fmla="*/ 676 w 829044"/>
                <a:gd name="connsiteY6-356" fmla="*/ 629890 h 1265247"/>
                <a:gd name="connsiteX7-357" fmla="*/ 326118 w 829044"/>
                <a:gd name="connsiteY7-358" fmla="*/ 91355 h 1265247"/>
                <a:gd name="connsiteX8-359" fmla="*/ 451487 w 829044"/>
                <a:gd name="connsiteY8-360" fmla="*/ 0 h 1265247"/>
                <a:gd name="connsiteX0-361" fmla="*/ 451513 w 829070"/>
                <a:gd name="connsiteY0-362" fmla="*/ 0 h 1265247"/>
                <a:gd name="connsiteX1-363" fmla="*/ 506100 w 829070"/>
                <a:gd name="connsiteY1-364" fmla="*/ 55429 h 1265247"/>
                <a:gd name="connsiteX2-365" fmla="*/ 828811 w 829070"/>
                <a:gd name="connsiteY2-366" fmla="*/ 620654 h 1265247"/>
                <a:gd name="connsiteX3-367" fmla="*/ 534514 w 829070"/>
                <a:gd name="connsiteY3-368" fmla="*/ 1196336 h 1265247"/>
                <a:gd name="connsiteX4-369" fmla="*/ 423090 w 829070"/>
                <a:gd name="connsiteY4-370" fmla="*/ 1265247 h 1265247"/>
                <a:gd name="connsiteX5-371" fmla="*/ 322108 w 829070"/>
                <a:gd name="connsiteY5-372" fmla="*/ 1194392 h 1265247"/>
                <a:gd name="connsiteX6-373" fmla="*/ 702 w 829070"/>
                <a:gd name="connsiteY6-374" fmla="*/ 629890 h 1265247"/>
                <a:gd name="connsiteX7-375" fmla="*/ 326144 w 829070"/>
                <a:gd name="connsiteY7-376" fmla="*/ 91355 h 1265247"/>
                <a:gd name="connsiteX8-377" fmla="*/ 451513 w 829070"/>
                <a:gd name="connsiteY8-378" fmla="*/ 0 h 1265247"/>
                <a:gd name="connsiteX0-379" fmla="*/ 451513 w 829070"/>
                <a:gd name="connsiteY0-380" fmla="*/ 0 h 1271823"/>
                <a:gd name="connsiteX1-381" fmla="*/ 506100 w 829070"/>
                <a:gd name="connsiteY1-382" fmla="*/ 55429 h 1271823"/>
                <a:gd name="connsiteX2-383" fmla="*/ 828811 w 829070"/>
                <a:gd name="connsiteY2-384" fmla="*/ 620654 h 1271823"/>
                <a:gd name="connsiteX3-385" fmla="*/ 534514 w 829070"/>
                <a:gd name="connsiteY3-386" fmla="*/ 1196336 h 1271823"/>
                <a:gd name="connsiteX4-387" fmla="*/ 428644 w 829070"/>
                <a:gd name="connsiteY4-388" fmla="*/ 1271823 h 1271823"/>
                <a:gd name="connsiteX5-389" fmla="*/ 322108 w 829070"/>
                <a:gd name="connsiteY5-390" fmla="*/ 1194392 h 1271823"/>
                <a:gd name="connsiteX6-391" fmla="*/ 702 w 829070"/>
                <a:gd name="connsiteY6-392" fmla="*/ 629890 h 1271823"/>
                <a:gd name="connsiteX7-393" fmla="*/ 326144 w 829070"/>
                <a:gd name="connsiteY7-394" fmla="*/ 91355 h 1271823"/>
                <a:gd name="connsiteX8-395" fmla="*/ 451513 w 829070"/>
                <a:gd name="connsiteY8-396" fmla="*/ 0 h 1271823"/>
                <a:gd name="connsiteX0-397" fmla="*/ 451513 w 828827"/>
                <a:gd name="connsiteY0-398" fmla="*/ 0 h 1271823"/>
                <a:gd name="connsiteX1-399" fmla="*/ 506100 w 828827"/>
                <a:gd name="connsiteY1-400" fmla="*/ 55429 h 1271823"/>
                <a:gd name="connsiteX2-401" fmla="*/ 828811 w 828827"/>
                <a:gd name="connsiteY2-402" fmla="*/ 620654 h 1271823"/>
                <a:gd name="connsiteX3-403" fmla="*/ 534514 w 828827"/>
                <a:gd name="connsiteY3-404" fmla="*/ 1196336 h 1271823"/>
                <a:gd name="connsiteX4-405" fmla="*/ 428644 w 828827"/>
                <a:gd name="connsiteY4-406" fmla="*/ 1271823 h 1271823"/>
                <a:gd name="connsiteX5-407" fmla="*/ 322108 w 828827"/>
                <a:gd name="connsiteY5-408" fmla="*/ 1194392 h 1271823"/>
                <a:gd name="connsiteX6-409" fmla="*/ 702 w 828827"/>
                <a:gd name="connsiteY6-410" fmla="*/ 629890 h 1271823"/>
                <a:gd name="connsiteX7-411" fmla="*/ 326144 w 828827"/>
                <a:gd name="connsiteY7-412" fmla="*/ 91355 h 1271823"/>
                <a:gd name="connsiteX8-413" fmla="*/ 451513 w 828827"/>
                <a:gd name="connsiteY8-414" fmla="*/ 0 h 1271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8827" h="1271823">
                  <a:moveTo>
                    <a:pt x="451513" y="0"/>
                  </a:moveTo>
                  <a:lnTo>
                    <a:pt x="506100" y="55429"/>
                  </a:lnTo>
                  <a:cubicBezTo>
                    <a:pt x="701049" y="178073"/>
                    <a:pt x="830487" y="408872"/>
                    <a:pt x="828811" y="620654"/>
                  </a:cubicBezTo>
                  <a:cubicBezTo>
                    <a:pt x="827135" y="832436"/>
                    <a:pt x="678162" y="1037335"/>
                    <a:pt x="534514" y="1196336"/>
                  </a:cubicBezTo>
                  <a:lnTo>
                    <a:pt x="428644" y="1271823"/>
                  </a:lnTo>
                  <a:lnTo>
                    <a:pt x="322108" y="1194392"/>
                  </a:lnTo>
                  <a:cubicBezTo>
                    <a:pt x="138417" y="1070293"/>
                    <a:pt x="-11566" y="866239"/>
                    <a:pt x="702" y="629890"/>
                  </a:cubicBezTo>
                  <a:cubicBezTo>
                    <a:pt x="27933" y="408847"/>
                    <a:pt x="164430" y="233879"/>
                    <a:pt x="326144" y="91355"/>
                  </a:cubicBezTo>
                  <a:lnTo>
                    <a:pt x="45151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700" dirty="0">
                  <a:solidFill>
                    <a:srgbClr val="FFFFFF"/>
                  </a:solidFill>
                  <a:latin typeface="+mn-ea"/>
                </a:rPr>
                <a:t>新卖点</a:t>
              </a:r>
            </a:p>
          </p:txBody>
        </p:sp>
        <p:sp>
          <p:nvSpPr>
            <p:cNvPr id="5" name="任意多边形 4"/>
            <p:cNvSpPr/>
            <p:nvPr/>
          </p:nvSpPr>
          <p:spPr>
            <a:xfrm rot="19540719">
              <a:off x="3399960" y="1598120"/>
              <a:ext cx="783908" cy="1265340"/>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59559 w 821569"/>
                <a:gd name="connsiteY0-218" fmla="*/ 0 h 1256861"/>
                <a:gd name="connsiteX1-219" fmla="*/ 487877 w 821569"/>
                <a:gd name="connsiteY1-220" fmla="*/ 58470 h 1256861"/>
                <a:gd name="connsiteX2-221" fmla="*/ 820754 w 821569"/>
                <a:gd name="connsiteY2-222" fmla="*/ 626751 h 1256861"/>
                <a:gd name="connsiteX3-223" fmla="*/ 516291 w 821569"/>
                <a:gd name="connsiteY3-224" fmla="*/ 1199377 h 1256861"/>
                <a:gd name="connsiteX4-225" fmla="*/ 410385 w 821569"/>
                <a:gd name="connsiteY4-226" fmla="*/ 1256861 h 1256861"/>
                <a:gd name="connsiteX5-227" fmla="*/ 310347 w 821569"/>
                <a:gd name="connsiteY5-228" fmla="*/ 1196103 h 1256861"/>
                <a:gd name="connsiteX6-229" fmla="*/ 15 w 821569"/>
                <a:gd name="connsiteY6-230" fmla="*/ 626751 h 1256861"/>
                <a:gd name="connsiteX7-231" fmla="*/ 307921 w 821569"/>
                <a:gd name="connsiteY7-232" fmla="*/ 94396 h 1256861"/>
                <a:gd name="connsiteX8-233" fmla="*/ 459559 w 821569"/>
                <a:gd name="connsiteY8-234" fmla="*/ 0 h 1256861"/>
                <a:gd name="connsiteX0-235" fmla="*/ 459559 w 820796"/>
                <a:gd name="connsiteY0-236" fmla="*/ 0 h 1256861"/>
                <a:gd name="connsiteX1-237" fmla="*/ 500409 w 820796"/>
                <a:gd name="connsiteY1-238" fmla="*/ 49306 h 1256861"/>
                <a:gd name="connsiteX2-239" fmla="*/ 820754 w 820796"/>
                <a:gd name="connsiteY2-240" fmla="*/ 626751 h 1256861"/>
                <a:gd name="connsiteX3-241" fmla="*/ 516291 w 820796"/>
                <a:gd name="connsiteY3-242" fmla="*/ 1199377 h 1256861"/>
                <a:gd name="connsiteX4-243" fmla="*/ 410385 w 820796"/>
                <a:gd name="connsiteY4-244" fmla="*/ 1256861 h 1256861"/>
                <a:gd name="connsiteX5-245" fmla="*/ 310347 w 820796"/>
                <a:gd name="connsiteY5-246" fmla="*/ 1196103 h 1256861"/>
                <a:gd name="connsiteX6-247" fmla="*/ 15 w 820796"/>
                <a:gd name="connsiteY6-248" fmla="*/ 626751 h 1256861"/>
                <a:gd name="connsiteX7-249" fmla="*/ 307921 w 820796"/>
                <a:gd name="connsiteY7-250" fmla="*/ 94396 h 1256861"/>
                <a:gd name="connsiteX8-251" fmla="*/ 459559 w 820796"/>
                <a:gd name="connsiteY8-252" fmla="*/ 0 h 1256861"/>
                <a:gd name="connsiteX0-253" fmla="*/ 459559 w 820795"/>
                <a:gd name="connsiteY0-254" fmla="*/ 0 h 1256861"/>
                <a:gd name="connsiteX1-255" fmla="*/ 500409 w 820795"/>
                <a:gd name="connsiteY1-256" fmla="*/ 49306 h 1256861"/>
                <a:gd name="connsiteX2-257" fmla="*/ 820754 w 820795"/>
                <a:gd name="connsiteY2-258" fmla="*/ 626751 h 1256861"/>
                <a:gd name="connsiteX3-259" fmla="*/ 516291 w 820795"/>
                <a:gd name="connsiteY3-260" fmla="*/ 1199377 h 1256861"/>
                <a:gd name="connsiteX4-261" fmla="*/ 410385 w 820795"/>
                <a:gd name="connsiteY4-262" fmla="*/ 1256861 h 1256861"/>
                <a:gd name="connsiteX5-263" fmla="*/ 310347 w 820795"/>
                <a:gd name="connsiteY5-264" fmla="*/ 1196103 h 1256861"/>
                <a:gd name="connsiteX6-265" fmla="*/ 15 w 820795"/>
                <a:gd name="connsiteY6-266" fmla="*/ 626751 h 1256861"/>
                <a:gd name="connsiteX7-267" fmla="*/ 318200 w 820795"/>
                <a:gd name="connsiteY7-268" fmla="*/ 101144 h 1256861"/>
                <a:gd name="connsiteX8-269" fmla="*/ 459559 w 820795"/>
                <a:gd name="connsiteY8-270" fmla="*/ 0 h 1256861"/>
                <a:gd name="connsiteX0-271" fmla="*/ 459558 w 820794"/>
                <a:gd name="connsiteY0-272" fmla="*/ 0 h 1256861"/>
                <a:gd name="connsiteX1-273" fmla="*/ 500408 w 820794"/>
                <a:gd name="connsiteY1-274" fmla="*/ 49306 h 1256861"/>
                <a:gd name="connsiteX2-275" fmla="*/ 820753 w 820794"/>
                <a:gd name="connsiteY2-276" fmla="*/ 626751 h 1256861"/>
                <a:gd name="connsiteX3-277" fmla="*/ 516290 w 820794"/>
                <a:gd name="connsiteY3-278" fmla="*/ 1199377 h 1256861"/>
                <a:gd name="connsiteX4-279" fmla="*/ 410384 w 820794"/>
                <a:gd name="connsiteY4-280" fmla="*/ 1256861 h 1256861"/>
                <a:gd name="connsiteX5-281" fmla="*/ 328293 w 820794"/>
                <a:gd name="connsiteY5-282" fmla="*/ 1196293 h 1256861"/>
                <a:gd name="connsiteX6-283" fmla="*/ 14 w 820794"/>
                <a:gd name="connsiteY6-284" fmla="*/ 626751 h 1256861"/>
                <a:gd name="connsiteX7-285" fmla="*/ 318199 w 820794"/>
                <a:gd name="connsiteY7-286" fmla="*/ 101144 h 1256861"/>
                <a:gd name="connsiteX8-287" fmla="*/ 459558 w 820794"/>
                <a:gd name="connsiteY8-288" fmla="*/ 0 h 1256861"/>
                <a:gd name="connsiteX0-289" fmla="*/ 459558 w 820865"/>
                <a:gd name="connsiteY0-290" fmla="*/ 0 h 1256861"/>
                <a:gd name="connsiteX1-291" fmla="*/ 500408 w 820865"/>
                <a:gd name="connsiteY1-292" fmla="*/ 49306 h 1256861"/>
                <a:gd name="connsiteX2-293" fmla="*/ 820753 w 820865"/>
                <a:gd name="connsiteY2-294" fmla="*/ 626751 h 1256861"/>
                <a:gd name="connsiteX3-295" fmla="*/ 525916 w 820865"/>
                <a:gd name="connsiteY3-296" fmla="*/ 1202798 h 1256861"/>
                <a:gd name="connsiteX4-297" fmla="*/ 410384 w 820865"/>
                <a:gd name="connsiteY4-298" fmla="*/ 1256861 h 1256861"/>
                <a:gd name="connsiteX5-299" fmla="*/ 328293 w 820865"/>
                <a:gd name="connsiteY5-300" fmla="*/ 1196293 h 1256861"/>
                <a:gd name="connsiteX6-301" fmla="*/ 14 w 820865"/>
                <a:gd name="connsiteY6-302" fmla="*/ 626751 h 1256861"/>
                <a:gd name="connsiteX7-303" fmla="*/ 318199 w 820865"/>
                <a:gd name="connsiteY7-304" fmla="*/ 101144 h 1256861"/>
                <a:gd name="connsiteX8-305" fmla="*/ 459558 w 820865"/>
                <a:gd name="connsiteY8-306" fmla="*/ 0 h 1256861"/>
                <a:gd name="connsiteX0-307" fmla="*/ 459558 w 820865"/>
                <a:gd name="connsiteY0-308" fmla="*/ 0 h 1256861"/>
                <a:gd name="connsiteX1-309" fmla="*/ 500408 w 820865"/>
                <a:gd name="connsiteY1-310" fmla="*/ 49306 h 1256861"/>
                <a:gd name="connsiteX2-311" fmla="*/ 820753 w 820865"/>
                <a:gd name="connsiteY2-312" fmla="*/ 626751 h 1256861"/>
                <a:gd name="connsiteX3-313" fmla="*/ 525916 w 820865"/>
                <a:gd name="connsiteY3-314" fmla="*/ 1202798 h 1256861"/>
                <a:gd name="connsiteX4-315" fmla="*/ 410384 w 820865"/>
                <a:gd name="connsiteY4-316" fmla="*/ 1256861 h 1256861"/>
                <a:gd name="connsiteX5-317" fmla="*/ 328293 w 820865"/>
                <a:gd name="connsiteY5-318" fmla="*/ 1196293 h 1256861"/>
                <a:gd name="connsiteX6-319" fmla="*/ 14 w 820865"/>
                <a:gd name="connsiteY6-320" fmla="*/ 626751 h 1256861"/>
                <a:gd name="connsiteX7-321" fmla="*/ 318199 w 820865"/>
                <a:gd name="connsiteY7-322" fmla="*/ 101144 h 1256861"/>
                <a:gd name="connsiteX8-323" fmla="*/ 459558 w 820865"/>
                <a:gd name="connsiteY8-324" fmla="*/ 0 h 1256861"/>
                <a:gd name="connsiteX0-325" fmla="*/ 459558 w 820865"/>
                <a:gd name="connsiteY0-326" fmla="*/ 0 h 1275566"/>
                <a:gd name="connsiteX1-327" fmla="*/ 500408 w 820865"/>
                <a:gd name="connsiteY1-328" fmla="*/ 49306 h 1275566"/>
                <a:gd name="connsiteX2-329" fmla="*/ 820753 w 820865"/>
                <a:gd name="connsiteY2-330" fmla="*/ 626751 h 1275566"/>
                <a:gd name="connsiteX3-331" fmla="*/ 525916 w 820865"/>
                <a:gd name="connsiteY3-332" fmla="*/ 1202798 h 1275566"/>
                <a:gd name="connsiteX4-333" fmla="*/ 421217 w 820865"/>
                <a:gd name="connsiteY4-334" fmla="*/ 1275566 h 1275566"/>
                <a:gd name="connsiteX5-335" fmla="*/ 328293 w 820865"/>
                <a:gd name="connsiteY5-336" fmla="*/ 1196293 h 1275566"/>
                <a:gd name="connsiteX6-337" fmla="*/ 14 w 820865"/>
                <a:gd name="connsiteY6-338" fmla="*/ 626751 h 1275566"/>
                <a:gd name="connsiteX7-339" fmla="*/ 318199 w 820865"/>
                <a:gd name="connsiteY7-340" fmla="*/ 101144 h 1275566"/>
                <a:gd name="connsiteX8-341" fmla="*/ 459558 w 820865"/>
                <a:gd name="connsiteY8-342" fmla="*/ 0 h 1275566"/>
                <a:gd name="connsiteX0-343" fmla="*/ 459558 w 820865"/>
                <a:gd name="connsiteY0-344" fmla="*/ 0 h 1275566"/>
                <a:gd name="connsiteX1-345" fmla="*/ 500408 w 820865"/>
                <a:gd name="connsiteY1-346" fmla="*/ 49306 h 1275566"/>
                <a:gd name="connsiteX2-347" fmla="*/ 820753 w 820865"/>
                <a:gd name="connsiteY2-348" fmla="*/ 626751 h 1275566"/>
                <a:gd name="connsiteX3-349" fmla="*/ 525916 w 820865"/>
                <a:gd name="connsiteY3-350" fmla="*/ 1202798 h 1275566"/>
                <a:gd name="connsiteX4-351" fmla="*/ 421217 w 820865"/>
                <a:gd name="connsiteY4-352" fmla="*/ 1275566 h 1275566"/>
                <a:gd name="connsiteX5-353" fmla="*/ 328293 w 820865"/>
                <a:gd name="connsiteY5-354" fmla="*/ 1196293 h 1275566"/>
                <a:gd name="connsiteX6-355" fmla="*/ 14 w 820865"/>
                <a:gd name="connsiteY6-356" fmla="*/ 626751 h 1275566"/>
                <a:gd name="connsiteX7-357" fmla="*/ 318199 w 820865"/>
                <a:gd name="connsiteY7-358" fmla="*/ 101144 h 1275566"/>
                <a:gd name="connsiteX8-359" fmla="*/ 459558 w 820865"/>
                <a:gd name="connsiteY8-360" fmla="*/ 0 h 12755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0865" h="1275566">
                  <a:moveTo>
                    <a:pt x="459558" y="0"/>
                  </a:moveTo>
                  <a:lnTo>
                    <a:pt x="500408" y="49306"/>
                  </a:lnTo>
                  <a:cubicBezTo>
                    <a:pt x="673856" y="189074"/>
                    <a:pt x="816502" y="434502"/>
                    <a:pt x="820753" y="626751"/>
                  </a:cubicBezTo>
                  <a:cubicBezTo>
                    <a:pt x="825004" y="819000"/>
                    <a:pt x="707960" y="1075782"/>
                    <a:pt x="525916" y="1202798"/>
                  </a:cubicBezTo>
                  <a:cubicBezTo>
                    <a:pt x="491016" y="1227054"/>
                    <a:pt x="470506" y="1260758"/>
                    <a:pt x="421217" y="1275566"/>
                  </a:cubicBezTo>
                  <a:lnTo>
                    <a:pt x="328293" y="1196293"/>
                  </a:lnTo>
                  <a:cubicBezTo>
                    <a:pt x="144602" y="1072194"/>
                    <a:pt x="-1633" y="862202"/>
                    <a:pt x="14" y="626751"/>
                  </a:cubicBezTo>
                  <a:cubicBezTo>
                    <a:pt x="32799" y="412285"/>
                    <a:pt x="156485" y="243668"/>
                    <a:pt x="318199" y="101144"/>
                  </a:cubicBezTo>
                  <a:lnTo>
                    <a:pt x="45955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solidFill>
                    <a:srgbClr val="FFFFFF"/>
                  </a:solidFill>
                  <a:latin typeface="+mn-ea"/>
                </a:rPr>
                <a:t>促销战</a:t>
              </a:r>
            </a:p>
          </p:txBody>
        </p:sp>
        <p:sp>
          <p:nvSpPr>
            <p:cNvPr id="6" name="任意多边形 5"/>
            <p:cNvSpPr/>
            <p:nvPr/>
          </p:nvSpPr>
          <p:spPr>
            <a:xfrm rot="2587076">
              <a:off x="4521188" y="1613957"/>
              <a:ext cx="934356" cy="1563066"/>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33290 w 821403"/>
                <a:gd name="connsiteY0-218" fmla="*/ 0 h 1253820"/>
                <a:gd name="connsiteX1-219" fmla="*/ 487877 w 821403"/>
                <a:gd name="connsiteY1-220" fmla="*/ 55429 h 1253820"/>
                <a:gd name="connsiteX2-221" fmla="*/ 820754 w 821403"/>
                <a:gd name="connsiteY2-222" fmla="*/ 623710 h 1253820"/>
                <a:gd name="connsiteX3-223" fmla="*/ 516291 w 821403"/>
                <a:gd name="connsiteY3-224" fmla="*/ 1196336 h 1253820"/>
                <a:gd name="connsiteX4-225" fmla="*/ 410385 w 821403"/>
                <a:gd name="connsiteY4-226" fmla="*/ 1253820 h 1253820"/>
                <a:gd name="connsiteX5-227" fmla="*/ 310347 w 821403"/>
                <a:gd name="connsiteY5-228" fmla="*/ 1193062 h 1253820"/>
                <a:gd name="connsiteX6-229" fmla="*/ 15 w 821403"/>
                <a:gd name="connsiteY6-230" fmla="*/ 623710 h 1253820"/>
                <a:gd name="connsiteX7-231" fmla="*/ 307921 w 821403"/>
                <a:gd name="connsiteY7-232" fmla="*/ 91355 h 1253820"/>
                <a:gd name="connsiteX8-233" fmla="*/ 433290 w 821403"/>
                <a:gd name="connsiteY8-234" fmla="*/ 0 h 1253820"/>
                <a:gd name="connsiteX0-235" fmla="*/ 433290 w 811275"/>
                <a:gd name="connsiteY0-236" fmla="*/ 0 h 1253820"/>
                <a:gd name="connsiteX1-237" fmla="*/ 487877 w 811275"/>
                <a:gd name="connsiteY1-238" fmla="*/ 55429 h 1253820"/>
                <a:gd name="connsiteX2-239" fmla="*/ 810588 w 811275"/>
                <a:gd name="connsiteY2-240" fmla="*/ 620654 h 1253820"/>
                <a:gd name="connsiteX3-241" fmla="*/ 516291 w 811275"/>
                <a:gd name="connsiteY3-242" fmla="*/ 1196336 h 1253820"/>
                <a:gd name="connsiteX4-243" fmla="*/ 410385 w 811275"/>
                <a:gd name="connsiteY4-244" fmla="*/ 1253820 h 1253820"/>
                <a:gd name="connsiteX5-245" fmla="*/ 310347 w 811275"/>
                <a:gd name="connsiteY5-246" fmla="*/ 1193062 h 1253820"/>
                <a:gd name="connsiteX6-247" fmla="*/ 15 w 811275"/>
                <a:gd name="connsiteY6-248" fmla="*/ 623710 h 1253820"/>
                <a:gd name="connsiteX7-249" fmla="*/ 307921 w 811275"/>
                <a:gd name="connsiteY7-250" fmla="*/ 91355 h 1253820"/>
                <a:gd name="connsiteX8-251" fmla="*/ 433290 w 811275"/>
                <a:gd name="connsiteY8-252" fmla="*/ 0 h 1253820"/>
                <a:gd name="connsiteX0-253" fmla="*/ 433290 w 811275"/>
                <a:gd name="connsiteY0-254" fmla="*/ 0 h 1253820"/>
                <a:gd name="connsiteX1-255" fmla="*/ 487877 w 811275"/>
                <a:gd name="connsiteY1-256" fmla="*/ 55429 h 1253820"/>
                <a:gd name="connsiteX2-257" fmla="*/ 810588 w 811275"/>
                <a:gd name="connsiteY2-258" fmla="*/ 620654 h 1253820"/>
                <a:gd name="connsiteX3-259" fmla="*/ 516291 w 811275"/>
                <a:gd name="connsiteY3-260" fmla="*/ 1196336 h 1253820"/>
                <a:gd name="connsiteX4-261" fmla="*/ 410385 w 811275"/>
                <a:gd name="connsiteY4-262" fmla="*/ 1253820 h 1253820"/>
                <a:gd name="connsiteX5-263" fmla="*/ 310347 w 811275"/>
                <a:gd name="connsiteY5-264" fmla="*/ 1193062 h 1253820"/>
                <a:gd name="connsiteX6-265" fmla="*/ 15 w 811275"/>
                <a:gd name="connsiteY6-266" fmla="*/ 623710 h 1253820"/>
                <a:gd name="connsiteX7-267" fmla="*/ 307921 w 811275"/>
                <a:gd name="connsiteY7-268" fmla="*/ 91355 h 1253820"/>
                <a:gd name="connsiteX8-269" fmla="*/ 433290 w 811275"/>
                <a:gd name="connsiteY8-270" fmla="*/ 0 h 1253820"/>
                <a:gd name="connsiteX0-271" fmla="*/ 433290 w 810847"/>
                <a:gd name="connsiteY0-272" fmla="*/ 0 h 1253820"/>
                <a:gd name="connsiteX1-273" fmla="*/ 487877 w 810847"/>
                <a:gd name="connsiteY1-274" fmla="*/ 55429 h 1253820"/>
                <a:gd name="connsiteX2-275" fmla="*/ 810588 w 810847"/>
                <a:gd name="connsiteY2-276" fmla="*/ 620654 h 1253820"/>
                <a:gd name="connsiteX3-277" fmla="*/ 516291 w 810847"/>
                <a:gd name="connsiteY3-278" fmla="*/ 1196336 h 1253820"/>
                <a:gd name="connsiteX4-279" fmla="*/ 410385 w 810847"/>
                <a:gd name="connsiteY4-280" fmla="*/ 1253820 h 1253820"/>
                <a:gd name="connsiteX5-281" fmla="*/ 310347 w 810847"/>
                <a:gd name="connsiteY5-282" fmla="*/ 1193062 h 1253820"/>
                <a:gd name="connsiteX6-283" fmla="*/ 15 w 810847"/>
                <a:gd name="connsiteY6-284" fmla="*/ 623710 h 1253820"/>
                <a:gd name="connsiteX7-285" fmla="*/ 307921 w 810847"/>
                <a:gd name="connsiteY7-286" fmla="*/ 91355 h 1253820"/>
                <a:gd name="connsiteX8-287" fmla="*/ 433290 w 810847"/>
                <a:gd name="connsiteY8-288" fmla="*/ 0 h 1253820"/>
                <a:gd name="connsiteX0-289" fmla="*/ 450824 w 828381"/>
                <a:gd name="connsiteY0-290" fmla="*/ 0 h 1253820"/>
                <a:gd name="connsiteX1-291" fmla="*/ 505411 w 828381"/>
                <a:gd name="connsiteY1-292" fmla="*/ 55429 h 1253820"/>
                <a:gd name="connsiteX2-293" fmla="*/ 828122 w 828381"/>
                <a:gd name="connsiteY2-294" fmla="*/ 620654 h 1253820"/>
                <a:gd name="connsiteX3-295" fmla="*/ 533825 w 828381"/>
                <a:gd name="connsiteY3-296" fmla="*/ 1196336 h 1253820"/>
                <a:gd name="connsiteX4-297" fmla="*/ 427919 w 828381"/>
                <a:gd name="connsiteY4-298" fmla="*/ 1253820 h 1253820"/>
                <a:gd name="connsiteX5-299" fmla="*/ 327881 w 828381"/>
                <a:gd name="connsiteY5-300" fmla="*/ 1193062 h 1253820"/>
                <a:gd name="connsiteX6-301" fmla="*/ 13 w 828381"/>
                <a:gd name="connsiteY6-302" fmla="*/ 629890 h 1253820"/>
                <a:gd name="connsiteX7-303" fmla="*/ 325455 w 828381"/>
                <a:gd name="connsiteY7-304" fmla="*/ 91355 h 1253820"/>
                <a:gd name="connsiteX8-305" fmla="*/ 450824 w 828381"/>
                <a:gd name="connsiteY8-306" fmla="*/ 0 h 1253820"/>
                <a:gd name="connsiteX0-307" fmla="*/ 451487 w 829044"/>
                <a:gd name="connsiteY0-308" fmla="*/ 0 h 1253820"/>
                <a:gd name="connsiteX1-309" fmla="*/ 506074 w 829044"/>
                <a:gd name="connsiteY1-310" fmla="*/ 55429 h 1253820"/>
                <a:gd name="connsiteX2-311" fmla="*/ 828785 w 829044"/>
                <a:gd name="connsiteY2-312" fmla="*/ 620654 h 1253820"/>
                <a:gd name="connsiteX3-313" fmla="*/ 534488 w 829044"/>
                <a:gd name="connsiteY3-314" fmla="*/ 1196336 h 1253820"/>
                <a:gd name="connsiteX4-315" fmla="*/ 428582 w 829044"/>
                <a:gd name="connsiteY4-316" fmla="*/ 1253820 h 1253820"/>
                <a:gd name="connsiteX5-317" fmla="*/ 328544 w 829044"/>
                <a:gd name="connsiteY5-318" fmla="*/ 1193062 h 1253820"/>
                <a:gd name="connsiteX6-319" fmla="*/ 676 w 829044"/>
                <a:gd name="connsiteY6-320" fmla="*/ 629890 h 1253820"/>
                <a:gd name="connsiteX7-321" fmla="*/ 326118 w 829044"/>
                <a:gd name="connsiteY7-322" fmla="*/ 91355 h 1253820"/>
                <a:gd name="connsiteX8-323" fmla="*/ 451487 w 829044"/>
                <a:gd name="connsiteY8-324" fmla="*/ 0 h 1253820"/>
                <a:gd name="connsiteX0-325" fmla="*/ 451487 w 829044"/>
                <a:gd name="connsiteY0-326" fmla="*/ 0 h 1253820"/>
                <a:gd name="connsiteX1-327" fmla="*/ 506074 w 829044"/>
                <a:gd name="connsiteY1-328" fmla="*/ 55429 h 1253820"/>
                <a:gd name="connsiteX2-329" fmla="*/ 828785 w 829044"/>
                <a:gd name="connsiteY2-330" fmla="*/ 620654 h 1253820"/>
                <a:gd name="connsiteX3-331" fmla="*/ 534488 w 829044"/>
                <a:gd name="connsiteY3-332" fmla="*/ 1196336 h 1253820"/>
                <a:gd name="connsiteX4-333" fmla="*/ 428582 w 829044"/>
                <a:gd name="connsiteY4-334" fmla="*/ 1253820 h 1253820"/>
                <a:gd name="connsiteX5-335" fmla="*/ 328544 w 829044"/>
                <a:gd name="connsiteY5-336" fmla="*/ 1193062 h 1253820"/>
                <a:gd name="connsiteX6-337" fmla="*/ 676 w 829044"/>
                <a:gd name="connsiteY6-338" fmla="*/ 629890 h 1253820"/>
                <a:gd name="connsiteX7-339" fmla="*/ 326118 w 829044"/>
                <a:gd name="connsiteY7-340" fmla="*/ 91355 h 1253820"/>
                <a:gd name="connsiteX8-341" fmla="*/ 451487 w 829044"/>
                <a:gd name="connsiteY8-342" fmla="*/ 0 h 1253820"/>
                <a:gd name="connsiteX0-343" fmla="*/ 451487 w 829044"/>
                <a:gd name="connsiteY0-344" fmla="*/ 0 h 1265247"/>
                <a:gd name="connsiteX1-345" fmla="*/ 506074 w 829044"/>
                <a:gd name="connsiteY1-346" fmla="*/ 55429 h 1265247"/>
                <a:gd name="connsiteX2-347" fmla="*/ 828785 w 829044"/>
                <a:gd name="connsiteY2-348" fmla="*/ 620654 h 1265247"/>
                <a:gd name="connsiteX3-349" fmla="*/ 534488 w 829044"/>
                <a:gd name="connsiteY3-350" fmla="*/ 1196336 h 1265247"/>
                <a:gd name="connsiteX4-351" fmla="*/ 423064 w 829044"/>
                <a:gd name="connsiteY4-352" fmla="*/ 1265247 h 1265247"/>
                <a:gd name="connsiteX5-353" fmla="*/ 328544 w 829044"/>
                <a:gd name="connsiteY5-354" fmla="*/ 1193062 h 1265247"/>
                <a:gd name="connsiteX6-355" fmla="*/ 676 w 829044"/>
                <a:gd name="connsiteY6-356" fmla="*/ 629890 h 1265247"/>
                <a:gd name="connsiteX7-357" fmla="*/ 326118 w 829044"/>
                <a:gd name="connsiteY7-358" fmla="*/ 91355 h 1265247"/>
                <a:gd name="connsiteX8-359" fmla="*/ 451487 w 829044"/>
                <a:gd name="connsiteY8-360" fmla="*/ 0 h 1265247"/>
                <a:gd name="connsiteX0-361" fmla="*/ 451513 w 829070"/>
                <a:gd name="connsiteY0-362" fmla="*/ 0 h 1265247"/>
                <a:gd name="connsiteX1-363" fmla="*/ 506100 w 829070"/>
                <a:gd name="connsiteY1-364" fmla="*/ 55429 h 1265247"/>
                <a:gd name="connsiteX2-365" fmla="*/ 828811 w 829070"/>
                <a:gd name="connsiteY2-366" fmla="*/ 620654 h 1265247"/>
                <a:gd name="connsiteX3-367" fmla="*/ 534514 w 829070"/>
                <a:gd name="connsiteY3-368" fmla="*/ 1196336 h 1265247"/>
                <a:gd name="connsiteX4-369" fmla="*/ 423090 w 829070"/>
                <a:gd name="connsiteY4-370" fmla="*/ 1265247 h 1265247"/>
                <a:gd name="connsiteX5-371" fmla="*/ 322108 w 829070"/>
                <a:gd name="connsiteY5-372" fmla="*/ 1194392 h 1265247"/>
                <a:gd name="connsiteX6-373" fmla="*/ 702 w 829070"/>
                <a:gd name="connsiteY6-374" fmla="*/ 629890 h 1265247"/>
                <a:gd name="connsiteX7-375" fmla="*/ 326144 w 829070"/>
                <a:gd name="connsiteY7-376" fmla="*/ 91355 h 1265247"/>
                <a:gd name="connsiteX8-377" fmla="*/ 451513 w 829070"/>
                <a:gd name="connsiteY8-378" fmla="*/ 0 h 1265247"/>
                <a:gd name="connsiteX0-379" fmla="*/ 451513 w 829070"/>
                <a:gd name="connsiteY0-380" fmla="*/ 0 h 1271823"/>
                <a:gd name="connsiteX1-381" fmla="*/ 506100 w 829070"/>
                <a:gd name="connsiteY1-382" fmla="*/ 55429 h 1271823"/>
                <a:gd name="connsiteX2-383" fmla="*/ 828811 w 829070"/>
                <a:gd name="connsiteY2-384" fmla="*/ 620654 h 1271823"/>
                <a:gd name="connsiteX3-385" fmla="*/ 534514 w 829070"/>
                <a:gd name="connsiteY3-386" fmla="*/ 1196336 h 1271823"/>
                <a:gd name="connsiteX4-387" fmla="*/ 428644 w 829070"/>
                <a:gd name="connsiteY4-388" fmla="*/ 1271823 h 1271823"/>
                <a:gd name="connsiteX5-389" fmla="*/ 322108 w 829070"/>
                <a:gd name="connsiteY5-390" fmla="*/ 1194392 h 1271823"/>
                <a:gd name="connsiteX6-391" fmla="*/ 702 w 829070"/>
                <a:gd name="connsiteY6-392" fmla="*/ 629890 h 1271823"/>
                <a:gd name="connsiteX7-393" fmla="*/ 326144 w 829070"/>
                <a:gd name="connsiteY7-394" fmla="*/ 91355 h 1271823"/>
                <a:gd name="connsiteX8-395" fmla="*/ 451513 w 829070"/>
                <a:gd name="connsiteY8-396" fmla="*/ 0 h 1271823"/>
                <a:gd name="connsiteX0-397" fmla="*/ 451513 w 829057"/>
                <a:gd name="connsiteY0-398" fmla="*/ 0 h 1271823"/>
                <a:gd name="connsiteX1-399" fmla="*/ 506100 w 829057"/>
                <a:gd name="connsiteY1-400" fmla="*/ 55429 h 1271823"/>
                <a:gd name="connsiteX2-401" fmla="*/ 828811 w 829057"/>
                <a:gd name="connsiteY2-402" fmla="*/ 620654 h 1271823"/>
                <a:gd name="connsiteX3-403" fmla="*/ 548216 w 829057"/>
                <a:gd name="connsiteY3-404" fmla="*/ 1202432 h 1271823"/>
                <a:gd name="connsiteX4-405" fmla="*/ 428644 w 829057"/>
                <a:gd name="connsiteY4-406" fmla="*/ 1271823 h 1271823"/>
                <a:gd name="connsiteX5-407" fmla="*/ 322108 w 829057"/>
                <a:gd name="connsiteY5-408" fmla="*/ 1194392 h 1271823"/>
                <a:gd name="connsiteX6-409" fmla="*/ 702 w 829057"/>
                <a:gd name="connsiteY6-410" fmla="*/ 629890 h 1271823"/>
                <a:gd name="connsiteX7-411" fmla="*/ 326144 w 829057"/>
                <a:gd name="connsiteY7-412" fmla="*/ 91355 h 1271823"/>
                <a:gd name="connsiteX8-413" fmla="*/ 451513 w 829057"/>
                <a:gd name="connsiteY8-414" fmla="*/ 0 h 1271823"/>
                <a:gd name="connsiteX0-415" fmla="*/ 451513 w 828855"/>
                <a:gd name="connsiteY0-416" fmla="*/ 0 h 1271823"/>
                <a:gd name="connsiteX1-417" fmla="*/ 530705 w 828855"/>
                <a:gd name="connsiteY1-418" fmla="*/ 33520 h 1271823"/>
                <a:gd name="connsiteX2-419" fmla="*/ 828811 w 828855"/>
                <a:gd name="connsiteY2-420" fmla="*/ 620654 h 1271823"/>
                <a:gd name="connsiteX3-421" fmla="*/ 548216 w 828855"/>
                <a:gd name="connsiteY3-422" fmla="*/ 1202432 h 1271823"/>
                <a:gd name="connsiteX4-423" fmla="*/ 428644 w 828855"/>
                <a:gd name="connsiteY4-424" fmla="*/ 1271823 h 1271823"/>
                <a:gd name="connsiteX5-425" fmla="*/ 322108 w 828855"/>
                <a:gd name="connsiteY5-426" fmla="*/ 1194392 h 1271823"/>
                <a:gd name="connsiteX6-427" fmla="*/ 702 w 828855"/>
                <a:gd name="connsiteY6-428" fmla="*/ 629890 h 1271823"/>
                <a:gd name="connsiteX7-429" fmla="*/ 326144 w 828855"/>
                <a:gd name="connsiteY7-430" fmla="*/ 91355 h 1271823"/>
                <a:gd name="connsiteX8-431" fmla="*/ 451513 w 828855"/>
                <a:gd name="connsiteY8-432" fmla="*/ 0 h 1271823"/>
                <a:gd name="connsiteX0-433" fmla="*/ 478039 w 828855"/>
                <a:gd name="connsiteY0-434" fmla="*/ 0 h 1291781"/>
                <a:gd name="connsiteX1-435" fmla="*/ 530705 w 828855"/>
                <a:gd name="connsiteY1-436" fmla="*/ 53478 h 1291781"/>
                <a:gd name="connsiteX2-437" fmla="*/ 828811 w 828855"/>
                <a:gd name="connsiteY2-438" fmla="*/ 640612 h 1291781"/>
                <a:gd name="connsiteX3-439" fmla="*/ 548216 w 828855"/>
                <a:gd name="connsiteY3-440" fmla="*/ 1222390 h 1291781"/>
                <a:gd name="connsiteX4-441" fmla="*/ 428644 w 828855"/>
                <a:gd name="connsiteY4-442" fmla="*/ 1291781 h 1291781"/>
                <a:gd name="connsiteX5-443" fmla="*/ 322108 w 828855"/>
                <a:gd name="connsiteY5-444" fmla="*/ 1214350 h 1291781"/>
                <a:gd name="connsiteX6-445" fmla="*/ 702 w 828855"/>
                <a:gd name="connsiteY6-446" fmla="*/ 649848 h 1291781"/>
                <a:gd name="connsiteX7-447" fmla="*/ 326144 w 828855"/>
                <a:gd name="connsiteY7-448" fmla="*/ 111313 h 1291781"/>
                <a:gd name="connsiteX8-449" fmla="*/ 478039 w 828855"/>
                <a:gd name="connsiteY8-450" fmla="*/ 0 h 1291781"/>
                <a:gd name="connsiteX0-451" fmla="*/ 477999 w 828815"/>
                <a:gd name="connsiteY0-452" fmla="*/ 0 h 1291781"/>
                <a:gd name="connsiteX1-453" fmla="*/ 530665 w 828815"/>
                <a:gd name="connsiteY1-454" fmla="*/ 53478 h 1291781"/>
                <a:gd name="connsiteX2-455" fmla="*/ 828771 w 828815"/>
                <a:gd name="connsiteY2-456" fmla="*/ 640612 h 1291781"/>
                <a:gd name="connsiteX3-457" fmla="*/ 548176 w 828815"/>
                <a:gd name="connsiteY3-458" fmla="*/ 1222390 h 1291781"/>
                <a:gd name="connsiteX4-459" fmla="*/ 428604 w 828815"/>
                <a:gd name="connsiteY4-460" fmla="*/ 1291781 h 1291781"/>
                <a:gd name="connsiteX5-461" fmla="*/ 322068 w 828815"/>
                <a:gd name="connsiteY5-462" fmla="*/ 1214350 h 1291781"/>
                <a:gd name="connsiteX6-463" fmla="*/ 662 w 828815"/>
                <a:gd name="connsiteY6-464" fmla="*/ 649848 h 1291781"/>
                <a:gd name="connsiteX7-465" fmla="*/ 326104 w 828815"/>
                <a:gd name="connsiteY7-466" fmla="*/ 111313 h 1291781"/>
                <a:gd name="connsiteX8-467" fmla="*/ 477999 w 828815"/>
                <a:gd name="connsiteY8-468" fmla="*/ 0 h 1291781"/>
                <a:gd name="connsiteX0-469" fmla="*/ 477999 w 828815"/>
                <a:gd name="connsiteY0-470" fmla="*/ 0 h 1291781"/>
                <a:gd name="connsiteX1-471" fmla="*/ 530665 w 828815"/>
                <a:gd name="connsiteY1-472" fmla="*/ 53478 h 1291781"/>
                <a:gd name="connsiteX2-473" fmla="*/ 828771 w 828815"/>
                <a:gd name="connsiteY2-474" fmla="*/ 640612 h 1291781"/>
                <a:gd name="connsiteX3-475" fmla="*/ 548176 w 828815"/>
                <a:gd name="connsiteY3-476" fmla="*/ 1222390 h 1291781"/>
                <a:gd name="connsiteX4-477" fmla="*/ 428604 w 828815"/>
                <a:gd name="connsiteY4-478" fmla="*/ 1291781 h 1291781"/>
                <a:gd name="connsiteX5-479" fmla="*/ 322068 w 828815"/>
                <a:gd name="connsiteY5-480" fmla="*/ 1214350 h 1291781"/>
                <a:gd name="connsiteX6-481" fmla="*/ 662 w 828815"/>
                <a:gd name="connsiteY6-482" fmla="*/ 649848 h 1291781"/>
                <a:gd name="connsiteX7-483" fmla="*/ 326104 w 828815"/>
                <a:gd name="connsiteY7-484" fmla="*/ 111313 h 1291781"/>
                <a:gd name="connsiteX8-485" fmla="*/ 477999 w 828815"/>
                <a:gd name="connsiteY8-486" fmla="*/ 0 h 1291781"/>
                <a:gd name="connsiteX0-487" fmla="*/ 477999 w 828815"/>
                <a:gd name="connsiteY0-488" fmla="*/ 0 h 1317004"/>
                <a:gd name="connsiteX1-489" fmla="*/ 530665 w 828815"/>
                <a:gd name="connsiteY1-490" fmla="*/ 53478 h 1317004"/>
                <a:gd name="connsiteX2-491" fmla="*/ 828771 w 828815"/>
                <a:gd name="connsiteY2-492" fmla="*/ 640612 h 1317004"/>
                <a:gd name="connsiteX3-493" fmla="*/ 548176 w 828815"/>
                <a:gd name="connsiteY3-494" fmla="*/ 1222390 h 1317004"/>
                <a:gd name="connsiteX4-495" fmla="*/ 449594 w 828815"/>
                <a:gd name="connsiteY4-496" fmla="*/ 1317004 h 1317004"/>
                <a:gd name="connsiteX5-497" fmla="*/ 322068 w 828815"/>
                <a:gd name="connsiteY5-498" fmla="*/ 1214350 h 1317004"/>
                <a:gd name="connsiteX6-499" fmla="*/ 662 w 828815"/>
                <a:gd name="connsiteY6-500" fmla="*/ 649848 h 1317004"/>
                <a:gd name="connsiteX7-501" fmla="*/ 326104 w 828815"/>
                <a:gd name="connsiteY7-502" fmla="*/ 111313 h 1317004"/>
                <a:gd name="connsiteX8-503" fmla="*/ 477999 w 828815"/>
                <a:gd name="connsiteY8-504" fmla="*/ 0 h 1317004"/>
                <a:gd name="connsiteX0-505" fmla="*/ 477999 w 828790"/>
                <a:gd name="connsiteY0-506" fmla="*/ 0 h 1317004"/>
                <a:gd name="connsiteX1-507" fmla="*/ 530665 w 828790"/>
                <a:gd name="connsiteY1-508" fmla="*/ 53478 h 1317004"/>
                <a:gd name="connsiteX2-509" fmla="*/ 828771 w 828790"/>
                <a:gd name="connsiteY2-510" fmla="*/ 640612 h 1317004"/>
                <a:gd name="connsiteX3-511" fmla="*/ 542416 w 828790"/>
                <a:gd name="connsiteY3-512" fmla="*/ 1216541 h 1317004"/>
                <a:gd name="connsiteX4-513" fmla="*/ 449594 w 828790"/>
                <a:gd name="connsiteY4-514" fmla="*/ 1317004 h 1317004"/>
                <a:gd name="connsiteX5-515" fmla="*/ 322068 w 828790"/>
                <a:gd name="connsiteY5-516" fmla="*/ 1214350 h 1317004"/>
                <a:gd name="connsiteX6-517" fmla="*/ 662 w 828790"/>
                <a:gd name="connsiteY6-518" fmla="*/ 649848 h 1317004"/>
                <a:gd name="connsiteX7-519" fmla="*/ 326104 w 828790"/>
                <a:gd name="connsiteY7-520" fmla="*/ 111313 h 1317004"/>
                <a:gd name="connsiteX8-521" fmla="*/ 477999 w 828790"/>
                <a:gd name="connsiteY8-522" fmla="*/ 0 h 13170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8790" h="1317004">
                  <a:moveTo>
                    <a:pt x="477999" y="0"/>
                  </a:moveTo>
                  <a:lnTo>
                    <a:pt x="530665" y="53478"/>
                  </a:lnTo>
                  <a:cubicBezTo>
                    <a:pt x="715101" y="192801"/>
                    <a:pt x="826813" y="446768"/>
                    <a:pt x="828771" y="640612"/>
                  </a:cubicBezTo>
                  <a:cubicBezTo>
                    <a:pt x="830729" y="834456"/>
                    <a:pt x="686064" y="1057540"/>
                    <a:pt x="542416" y="1216541"/>
                  </a:cubicBezTo>
                  <a:lnTo>
                    <a:pt x="449594" y="1317004"/>
                  </a:lnTo>
                  <a:lnTo>
                    <a:pt x="322068" y="1214350"/>
                  </a:lnTo>
                  <a:cubicBezTo>
                    <a:pt x="148630" y="1081123"/>
                    <a:pt x="-11606" y="886197"/>
                    <a:pt x="662" y="649848"/>
                  </a:cubicBezTo>
                  <a:cubicBezTo>
                    <a:pt x="27893" y="428805"/>
                    <a:pt x="164390" y="253837"/>
                    <a:pt x="326104" y="111313"/>
                  </a:cubicBezTo>
                  <a:lnTo>
                    <a:pt x="47799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dirty="0">
                  <a:solidFill>
                    <a:srgbClr val="FFFFFF"/>
                  </a:solidFill>
                  <a:latin typeface="+mn-ea"/>
                </a:rPr>
                <a:t>新技术</a:t>
              </a:r>
            </a:p>
          </p:txBody>
        </p:sp>
        <p:sp>
          <p:nvSpPr>
            <p:cNvPr id="7" name="任意多边形 6"/>
            <p:cNvSpPr/>
            <p:nvPr/>
          </p:nvSpPr>
          <p:spPr>
            <a:xfrm rot="314826">
              <a:off x="4027087" y="915566"/>
              <a:ext cx="755403" cy="1214662"/>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59559 w 821569"/>
                <a:gd name="connsiteY0-218" fmla="*/ 0 h 1256861"/>
                <a:gd name="connsiteX1-219" fmla="*/ 487877 w 821569"/>
                <a:gd name="connsiteY1-220" fmla="*/ 58470 h 1256861"/>
                <a:gd name="connsiteX2-221" fmla="*/ 820754 w 821569"/>
                <a:gd name="connsiteY2-222" fmla="*/ 626751 h 1256861"/>
                <a:gd name="connsiteX3-223" fmla="*/ 516291 w 821569"/>
                <a:gd name="connsiteY3-224" fmla="*/ 1199377 h 1256861"/>
                <a:gd name="connsiteX4-225" fmla="*/ 410385 w 821569"/>
                <a:gd name="connsiteY4-226" fmla="*/ 1256861 h 1256861"/>
                <a:gd name="connsiteX5-227" fmla="*/ 310347 w 821569"/>
                <a:gd name="connsiteY5-228" fmla="*/ 1196103 h 1256861"/>
                <a:gd name="connsiteX6-229" fmla="*/ 15 w 821569"/>
                <a:gd name="connsiteY6-230" fmla="*/ 626751 h 1256861"/>
                <a:gd name="connsiteX7-231" fmla="*/ 307921 w 821569"/>
                <a:gd name="connsiteY7-232" fmla="*/ 94396 h 1256861"/>
                <a:gd name="connsiteX8-233" fmla="*/ 459559 w 821569"/>
                <a:gd name="connsiteY8-234" fmla="*/ 0 h 1256861"/>
                <a:gd name="connsiteX0-235" fmla="*/ 459559 w 820796"/>
                <a:gd name="connsiteY0-236" fmla="*/ 0 h 1256861"/>
                <a:gd name="connsiteX1-237" fmla="*/ 500409 w 820796"/>
                <a:gd name="connsiteY1-238" fmla="*/ 49306 h 1256861"/>
                <a:gd name="connsiteX2-239" fmla="*/ 820754 w 820796"/>
                <a:gd name="connsiteY2-240" fmla="*/ 626751 h 1256861"/>
                <a:gd name="connsiteX3-241" fmla="*/ 516291 w 820796"/>
                <a:gd name="connsiteY3-242" fmla="*/ 1199377 h 1256861"/>
                <a:gd name="connsiteX4-243" fmla="*/ 410385 w 820796"/>
                <a:gd name="connsiteY4-244" fmla="*/ 1256861 h 1256861"/>
                <a:gd name="connsiteX5-245" fmla="*/ 310347 w 820796"/>
                <a:gd name="connsiteY5-246" fmla="*/ 1196103 h 1256861"/>
                <a:gd name="connsiteX6-247" fmla="*/ 15 w 820796"/>
                <a:gd name="connsiteY6-248" fmla="*/ 626751 h 1256861"/>
                <a:gd name="connsiteX7-249" fmla="*/ 307921 w 820796"/>
                <a:gd name="connsiteY7-250" fmla="*/ 94396 h 1256861"/>
                <a:gd name="connsiteX8-251" fmla="*/ 459559 w 820796"/>
                <a:gd name="connsiteY8-252" fmla="*/ 0 h 1256861"/>
                <a:gd name="connsiteX0-253" fmla="*/ 459559 w 820795"/>
                <a:gd name="connsiteY0-254" fmla="*/ 0 h 1256861"/>
                <a:gd name="connsiteX1-255" fmla="*/ 500409 w 820795"/>
                <a:gd name="connsiteY1-256" fmla="*/ 49306 h 1256861"/>
                <a:gd name="connsiteX2-257" fmla="*/ 820754 w 820795"/>
                <a:gd name="connsiteY2-258" fmla="*/ 626751 h 1256861"/>
                <a:gd name="connsiteX3-259" fmla="*/ 516291 w 820795"/>
                <a:gd name="connsiteY3-260" fmla="*/ 1199377 h 1256861"/>
                <a:gd name="connsiteX4-261" fmla="*/ 410385 w 820795"/>
                <a:gd name="connsiteY4-262" fmla="*/ 1256861 h 1256861"/>
                <a:gd name="connsiteX5-263" fmla="*/ 310347 w 820795"/>
                <a:gd name="connsiteY5-264" fmla="*/ 1196103 h 1256861"/>
                <a:gd name="connsiteX6-265" fmla="*/ 15 w 820795"/>
                <a:gd name="connsiteY6-266" fmla="*/ 626751 h 1256861"/>
                <a:gd name="connsiteX7-267" fmla="*/ 318200 w 820795"/>
                <a:gd name="connsiteY7-268" fmla="*/ 101144 h 1256861"/>
                <a:gd name="connsiteX8-269" fmla="*/ 459559 w 820795"/>
                <a:gd name="connsiteY8-270" fmla="*/ 0 h 1256861"/>
                <a:gd name="connsiteX0-271" fmla="*/ 459558 w 820794"/>
                <a:gd name="connsiteY0-272" fmla="*/ 0 h 1256861"/>
                <a:gd name="connsiteX1-273" fmla="*/ 500408 w 820794"/>
                <a:gd name="connsiteY1-274" fmla="*/ 49306 h 1256861"/>
                <a:gd name="connsiteX2-275" fmla="*/ 820753 w 820794"/>
                <a:gd name="connsiteY2-276" fmla="*/ 626751 h 1256861"/>
                <a:gd name="connsiteX3-277" fmla="*/ 516290 w 820794"/>
                <a:gd name="connsiteY3-278" fmla="*/ 1199377 h 1256861"/>
                <a:gd name="connsiteX4-279" fmla="*/ 410384 w 820794"/>
                <a:gd name="connsiteY4-280" fmla="*/ 1256861 h 1256861"/>
                <a:gd name="connsiteX5-281" fmla="*/ 328293 w 820794"/>
                <a:gd name="connsiteY5-282" fmla="*/ 1196293 h 1256861"/>
                <a:gd name="connsiteX6-283" fmla="*/ 14 w 820794"/>
                <a:gd name="connsiteY6-284" fmla="*/ 626751 h 1256861"/>
                <a:gd name="connsiteX7-285" fmla="*/ 318199 w 820794"/>
                <a:gd name="connsiteY7-286" fmla="*/ 101144 h 1256861"/>
                <a:gd name="connsiteX8-287" fmla="*/ 459558 w 820794"/>
                <a:gd name="connsiteY8-288" fmla="*/ 0 h 1256861"/>
                <a:gd name="connsiteX0-289" fmla="*/ 459558 w 820865"/>
                <a:gd name="connsiteY0-290" fmla="*/ 0 h 1256861"/>
                <a:gd name="connsiteX1-291" fmla="*/ 500408 w 820865"/>
                <a:gd name="connsiteY1-292" fmla="*/ 49306 h 1256861"/>
                <a:gd name="connsiteX2-293" fmla="*/ 820753 w 820865"/>
                <a:gd name="connsiteY2-294" fmla="*/ 626751 h 1256861"/>
                <a:gd name="connsiteX3-295" fmla="*/ 525916 w 820865"/>
                <a:gd name="connsiteY3-296" fmla="*/ 1202798 h 1256861"/>
                <a:gd name="connsiteX4-297" fmla="*/ 410384 w 820865"/>
                <a:gd name="connsiteY4-298" fmla="*/ 1256861 h 1256861"/>
                <a:gd name="connsiteX5-299" fmla="*/ 328293 w 820865"/>
                <a:gd name="connsiteY5-300" fmla="*/ 1196293 h 1256861"/>
                <a:gd name="connsiteX6-301" fmla="*/ 14 w 820865"/>
                <a:gd name="connsiteY6-302" fmla="*/ 626751 h 1256861"/>
                <a:gd name="connsiteX7-303" fmla="*/ 318199 w 820865"/>
                <a:gd name="connsiteY7-304" fmla="*/ 101144 h 1256861"/>
                <a:gd name="connsiteX8-305" fmla="*/ 459558 w 820865"/>
                <a:gd name="connsiteY8-306" fmla="*/ 0 h 1256861"/>
                <a:gd name="connsiteX0-307" fmla="*/ 459558 w 820865"/>
                <a:gd name="connsiteY0-308" fmla="*/ 0 h 1256861"/>
                <a:gd name="connsiteX1-309" fmla="*/ 500408 w 820865"/>
                <a:gd name="connsiteY1-310" fmla="*/ 49306 h 1256861"/>
                <a:gd name="connsiteX2-311" fmla="*/ 820753 w 820865"/>
                <a:gd name="connsiteY2-312" fmla="*/ 626751 h 1256861"/>
                <a:gd name="connsiteX3-313" fmla="*/ 525916 w 820865"/>
                <a:gd name="connsiteY3-314" fmla="*/ 1202798 h 1256861"/>
                <a:gd name="connsiteX4-315" fmla="*/ 410384 w 820865"/>
                <a:gd name="connsiteY4-316" fmla="*/ 1256861 h 1256861"/>
                <a:gd name="connsiteX5-317" fmla="*/ 328293 w 820865"/>
                <a:gd name="connsiteY5-318" fmla="*/ 1196293 h 1256861"/>
                <a:gd name="connsiteX6-319" fmla="*/ 14 w 820865"/>
                <a:gd name="connsiteY6-320" fmla="*/ 626751 h 1256861"/>
                <a:gd name="connsiteX7-321" fmla="*/ 318199 w 820865"/>
                <a:gd name="connsiteY7-322" fmla="*/ 101144 h 1256861"/>
                <a:gd name="connsiteX8-323" fmla="*/ 459558 w 820865"/>
                <a:gd name="connsiteY8-324" fmla="*/ 0 h 1256861"/>
                <a:gd name="connsiteX0-325" fmla="*/ 459558 w 820865"/>
                <a:gd name="connsiteY0-326" fmla="*/ 0 h 1275566"/>
                <a:gd name="connsiteX1-327" fmla="*/ 500408 w 820865"/>
                <a:gd name="connsiteY1-328" fmla="*/ 49306 h 1275566"/>
                <a:gd name="connsiteX2-329" fmla="*/ 820753 w 820865"/>
                <a:gd name="connsiteY2-330" fmla="*/ 626751 h 1275566"/>
                <a:gd name="connsiteX3-331" fmla="*/ 525916 w 820865"/>
                <a:gd name="connsiteY3-332" fmla="*/ 1202798 h 1275566"/>
                <a:gd name="connsiteX4-333" fmla="*/ 421217 w 820865"/>
                <a:gd name="connsiteY4-334" fmla="*/ 1275566 h 1275566"/>
                <a:gd name="connsiteX5-335" fmla="*/ 328293 w 820865"/>
                <a:gd name="connsiteY5-336" fmla="*/ 1196293 h 1275566"/>
                <a:gd name="connsiteX6-337" fmla="*/ 14 w 820865"/>
                <a:gd name="connsiteY6-338" fmla="*/ 626751 h 1275566"/>
                <a:gd name="connsiteX7-339" fmla="*/ 318199 w 820865"/>
                <a:gd name="connsiteY7-340" fmla="*/ 101144 h 1275566"/>
                <a:gd name="connsiteX8-341" fmla="*/ 459558 w 820865"/>
                <a:gd name="connsiteY8-342" fmla="*/ 0 h 1275566"/>
                <a:gd name="connsiteX0-343" fmla="*/ 459558 w 820865"/>
                <a:gd name="connsiteY0-344" fmla="*/ 0 h 1275566"/>
                <a:gd name="connsiteX1-345" fmla="*/ 500408 w 820865"/>
                <a:gd name="connsiteY1-346" fmla="*/ 49306 h 1275566"/>
                <a:gd name="connsiteX2-347" fmla="*/ 820753 w 820865"/>
                <a:gd name="connsiteY2-348" fmla="*/ 626751 h 1275566"/>
                <a:gd name="connsiteX3-349" fmla="*/ 525916 w 820865"/>
                <a:gd name="connsiteY3-350" fmla="*/ 1202798 h 1275566"/>
                <a:gd name="connsiteX4-351" fmla="*/ 421217 w 820865"/>
                <a:gd name="connsiteY4-352" fmla="*/ 1275566 h 1275566"/>
                <a:gd name="connsiteX5-353" fmla="*/ 328293 w 820865"/>
                <a:gd name="connsiteY5-354" fmla="*/ 1196293 h 1275566"/>
                <a:gd name="connsiteX6-355" fmla="*/ 14 w 820865"/>
                <a:gd name="connsiteY6-356" fmla="*/ 626751 h 1275566"/>
                <a:gd name="connsiteX7-357" fmla="*/ 318199 w 820865"/>
                <a:gd name="connsiteY7-358" fmla="*/ 101144 h 1275566"/>
                <a:gd name="connsiteX8-359" fmla="*/ 459558 w 820865"/>
                <a:gd name="connsiteY8-360" fmla="*/ 0 h 1275566"/>
                <a:gd name="connsiteX0-361" fmla="*/ 438815 w 820865"/>
                <a:gd name="connsiteY0-362" fmla="*/ 0 h 1276220"/>
                <a:gd name="connsiteX1-363" fmla="*/ 500408 w 820865"/>
                <a:gd name="connsiteY1-364" fmla="*/ 49960 h 1276220"/>
                <a:gd name="connsiteX2-365" fmla="*/ 820753 w 820865"/>
                <a:gd name="connsiteY2-366" fmla="*/ 627405 h 1276220"/>
                <a:gd name="connsiteX3-367" fmla="*/ 525916 w 820865"/>
                <a:gd name="connsiteY3-368" fmla="*/ 1203452 h 1276220"/>
                <a:gd name="connsiteX4-369" fmla="*/ 421217 w 820865"/>
                <a:gd name="connsiteY4-370" fmla="*/ 1276220 h 1276220"/>
                <a:gd name="connsiteX5-371" fmla="*/ 328293 w 820865"/>
                <a:gd name="connsiteY5-372" fmla="*/ 1196947 h 1276220"/>
                <a:gd name="connsiteX6-373" fmla="*/ 14 w 820865"/>
                <a:gd name="connsiteY6-374" fmla="*/ 627405 h 1276220"/>
                <a:gd name="connsiteX7-375" fmla="*/ 318199 w 820865"/>
                <a:gd name="connsiteY7-376" fmla="*/ 101798 h 1276220"/>
                <a:gd name="connsiteX8-377" fmla="*/ 438815 w 820865"/>
                <a:gd name="connsiteY8-378" fmla="*/ 0 h 1276220"/>
                <a:gd name="connsiteX0-379" fmla="*/ 438815 w 820865"/>
                <a:gd name="connsiteY0-380" fmla="*/ 0 h 1266560"/>
                <a:gd name="connsiteX1-381" fmla="*/ 500408 w 820865"/>
                <a:gd name="connsiteY1-382" fmla="*/ 49960 h 1266560"/>
                <a:gd name="connsiteX2-383" fmla="*/ 820753 w 820865"/>
                <a:gd name="connsiteY2-384" fmla="*/ 627405 h 1266560"/>
                <a:gd name="connsiteX3-385" fmla="*/ 525916 w 820865"/>
                <a:gd name="connsiteY3-386" fmla="*/ 1203452 h 1266560"/>
                <a:gd name="connsiteX4-387" fmla="*/ 446146 w 820865"/>
                <a:gd name="connsiteY4-388" fmla="*/ 1266560 h 1266560"/>
                <a:gd name="connsiteX5-389" fmla="*/ 328293 w 820865"/>
                <a:gd name="connsiteY5-390" fmla="*/ 1196947 h 1266560"/>
                <a:gd name="connsiteX6-391" fmla="*/ 14 w 820865"/>
                <a:gd name="connsiteY6-392" fmla="*/ 627405 h 1266560"/>
                <a:gd name="connsiteX7-393" fmla="*/ 318199 w 820865"/>
                <a:gd name="connsiteY7-394" fmla="*/ 101798 h 1266560"/>
                <a:gd name="connsiteX8-395" fmla="*/ 438815 w 820865"/>
                <a:gd name="connsiteY8-396" fmla="*/ 0 h 1266560"/>
                <a:gd name="connsiteX0-397" fmla="*/ 438815 w 821234"/>
                <a:gd name="connsiteY0-398" fmla="*/ 0 h 1266560"/>
                <a:gd name="connsiteX1-399" fmla="*/ 500408 w 821234"/>
                <a:gd name="connsiteY1-400" fmla="*/ 49960 h 1266560"/>
                <a:gd name="connsiteX2-401" fmla="*/ 820753 w 821234"/>
                <a:gd name="connsiteY2-402" fmla="*/ 627405 h 1266560"/>
                <a:gd name="connsiteX3-403" fmla="*/ 549693 w 821234"/>
                <a:gd name="connsiteY3-404" fmla="*/ 1208811 h 1266560"/>
                <a:gd name="connsiteX4-405" fmla="*/ 446146 w 821234"/>
                <a:gd name="connsiteY4-406" fmla="*/ 1266560 h 1266560"/>
                <a:gd name="connsiteX5-407" fmla="*/ 328293 w 821234"/>
                <a:gd name="connsiteY5-408" fmla="*/ 1196947 h 1266560"/>
                <a:gd name="connsiteX6-409" fmla="*/ 14 w 821234"/>
                <a:gd name="connsiteY6-410" fmla="*/ 627405 h 1266560"/>
                <a:gd name="connsiteX7-411" fmla="*/ 318199 w 821234"/>
                <a:gd name="connsiteY7-412" fmla="*/ 101798 h 1266560"/>
                <a:gd name="connsiteX8-413" fmla="*/ 438815 w 821234"/>
                <a:gd name="connsiteY8-414" fmla="*/ 0 h 1266560"/>
                <a:gd name="connsiteX0-415" fmla="*/ 438815 w 821148"/>
                <a:gd name="connsiteY0-416" fmla="*/ 0 h 1266560"/>
                <a:gd name="connsiteX1-417" fmla="*/ 500408 w 821148"/>
                <a:gd name="connsiteY1-418" fmla="*/ 49960 h 1266560"/>
                <a:gd name="connsiteX2-419" fmla="*/ 820753 w 821148"/>
                <a:gd name="connsiteY2-420" fmla="*/ 627405 h 1266560"/>
                <a:gd name="connsiteX3-421" fmla="*/ 549693 w 821148"/>
                <a:gd name="connsiteY3-422" fmla="*/ 1208811 h 1266560"/>
                <a:gd name="connsiteX4-423" fmla="*/ 446146 w 821148"/>
                <a:gd name="connsiteY4-424" fmla="*/ 1266560 h 1266560"/>
                <a:gd name="connsiteX5-425" fmla="*/ 328293 w 821148"/>
                <a:gd name="connsiteY5-426" fmla="*/ 1196947 h 1266560"/>
                <a:gd name="connsiteX6-427" fmla="*/ 14 w 821148"/>
                <a:gd name="connsiteY6-428" fmla="*/ 627405 h 1266560"/>
                <a:gd name="connsiteX7-429" fmla="*/ 318199 w 821148"/>
                <a:gd name="connsiteY7-430" fmla="*/ 101798 h 1266560"/>
                <a:gd name="connsiteX8-431" fmla="*/ 438815 w 821148"/>
                <a:gd name="connsiteY8-432" fmla="*/ 0 h 1266560"/>
                <a:gd name="connsiteX0-433" fmla="*/ 438815 w 821263"/>
                <a:gd name="connsiteY0-434" fmla="*/ 0 h 1266560"/>
                <a:gd name="connsiteX1-435" fmla="*/ 500408 w 821263"/>
                <a:gd name="connsiteY1-436" fmla="*/ 49960 h 1266560"/>
                <a:gd name="connsiteX2-437" fmla="*/ 820753 w 821263"/>
                <a:gd name="connsiteY2-438" fmla="*/ 627405 h 1266560"/>
                <a:gd name="connsiteX3-439" fmla="*/ 555529 w 821263"/>
                <a:gd name="connsiteY3-440" fmla="*/ 1215755 h 1266560"/>
                <a:gd name="connsiteX4-441" fmla="*/ 446146 w 821263"/>
                <a:gd name="connsiteY4-442" fmla="*/ 1266560 h 1266560"/>
                <a:gd name="connsiteX5-443" fmla="*/ 328293 w 821263"/>
                <a:gd name="connsiteY5-444" fmla="*/ 1196947 h 1266560"/>
                <a:gd name="connsiteX6-445" fmla="*/ 14 w 821263"/>
                <a:gd name="connsiteY6-446" fmla="*/ 627405 h 1266560"/>
                <a:gd name="connsiteX7-447" fmla="*/ 318199 w 821263"/>
                <a:gd name="connsiteY7-448" fmla="*/ 101798 h 1266560"/>
                <a:gd name="connsiteX8-449" fmla="*/ 438815 w 821263"/>
                <a:gd name="connsiteY8-450" fmla="*/ 0 h 1266560"/>
                <a:gd name="connsiteX0-451" fmla="*/ 438815 w 818475"/>
                <a:gd name="connsiteY0-452" fmla="*/ 0 h 1266560"/>
                <a:gd name="connsiteX1-453" fmla="*/ 500408 w 818475"/>
                <a:gd name="connsiteY1-454" fmla="*/ 49960 h 1266560"/>
                <a:gd name="connsiteX2-455" fmla="*/ 817954 w 818475"/>
                <a:gd name="connsiteY2-456" fmla="*/ 625166 h 1266560"/>
                <a:gd name="connsiteX3-457" fmla="*/ 555529 w 818475"/>
                <a:gd name="connsiteY3-458" fmla="*/ 1215755 h 1266560"/>
                <a:gd name="connsiteX4-459" fmla="*/ 446146 w 818475"/>
                <a:gd name="connsiteY4-460" fmla="*/ 1266560 h 1266560"/>
                <a:gd name="connsiteX5-461" fmla="*/ 328293 w 818475"/>
                <a:gd name="connsiteY5-462" fmla="*/ 1196947 h 1266560"/>
                <a:gd name="connsiteX6-463" fmla="*/ 14 w 818475"/>
                <a:gd name="connsiteY6-464" fmla="*/ 627405 h 1266560"/>
                <a:gd name="connsiteX7-465" fmla="*/ 318199 w 818475"/>
                <a:gd name="connsiteY7-466" fmla="*/ 101798 h 1266560"/>
                <a:gd name="connsiteX8-467" fmla="*/ 438815 w 818475"/>
                <a:gd name="connsiteY8-468" fmla="*/ 0 h 12665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18475" h="1266560">
                  <a:moveTo>
                    <a:pt x="438815" y="0"/>
                  </a:moveTo>
                  <a:lnTo>
                    <a:pt x="500408" y="49960"/>
                  </a:lnTo>
                  <a:cubicBezTo>
                    <a:pt x="673856" y="189728"/>
                    <a:pt x="808767" y="430867"/>
                    <a:pt x="817954" y="625166"/>
                  </a:cubicBezTo>
                  <a:cubicBezTo>
                    <a:pt x="827141" y="819465"/>
                    <a:pt x="714031" y="1085845"/>
                    <a:pt x="555529" y="1215755"/>
                  </a:cubicBezTo>
                  <a:cubicBezTo>
                    <a:pt x="520629" y="1240011"/>
                    <a:pt x="495435" y="1251752"/>
                    <a:pt x="446146" y="1266560"/>
                  </a:cubicBezTo>
                  <a:lnTo>
                    <a:pt x="328293" y="1196947"/>
                  </a:lnTo>
                  <a:cubicBezTo>
                    <a:pt x="144602" y="1072848"/>
                    <a:pt x="-1633" y="862856"/>
                    <a:pt x="14" y="627405"/>
                  </a:cubicBezTo>
                  <a:cubicBezTo>
                    <a:pt x="32799" y="412939"/>
                    <a:pt x="156485" y="244322"/>
                    <a:pt x="318199" y="101798"/>
                  </a:cubicBezTo>
                  <a:lnTo>
                    <a:pt x="438815"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dirty="0">
                  <a:solidFill>
                    <a:srgbClr val="FFFFFF"/>
                  </a:solidFill>
                  <a:latin typeface="+mn-ea"/>
                </a:rPr>
                <a:t>新产品</a:t>
              </a:r>
            </a:p>
          </p:txBody>
        </p:sp>
        <p:sp>
          <p:nvSpPr>
            <p:cNvPr id="8" name="任意多边形 7"/>
            <p:cNvSpPr/>
            <p:nvPr/>
          </p:nvSpPr>
          <p:spPr>
            <a:xfrm>
              <a:off x="3941570" y="2044710"/>
              <a:ext cx="969196" cy="3113463"/>
            </a:xfrm>
            <a:custGeom>
              <a:avLst/>
              <a:gdLst>
                <a:gd name="connsiteX0" fmla="*/ 540542 w 971549"/>
                <a:gd name="connsiteY0" fmla="*/ 0 h 3121025"/>
                <a:gd name="connsiteX1" fmla="*/ 447674 w 971549"/>
                <a:gd name="connsiteY1" fmla="*/ 916781 h 3121025"/>
                <a:gd name="connsiteX2" fmla="*/ 440997 w 971549"/>
                <a:gd name="connsiteY2" fmla="*/ 913656 h 3121025"/>
                <a:gd name="connsiteX3" fmla="*/ 417204 w 971549"/>
                <a:gd name="connsiteY3" fmla="*/ 1251512 h 3121025"/>
                <a:gd name="connsiteX4" fmla="*/ 470694 w 971549"/>
                <a:gd name="connsiteY4" fmla="*/ 1046163 h 3121025"/>
                <a:gd name="connsiteX5" fmla="*/ 554037 w 971549"/>
                <a:gd name="connsiteY5" fmla="*/ 781050 h 3121025"/>
                <a:gd name="connsiteX6" fmla="*/ 617537 w 971549"/>
                <a:gd name="connsiteY6" fmla="*/ 876300 h 3121025"/>
                <a:gd name="connsiteX7" fmla="*/ 506412 w 971549"/>
                <a:gd name="connsiteY7" fmla="*/ 1419225 h 3121025"/>
                <a:gd name="connsiteX8" fmla="*/ 503554 w 971549"/>
                <a:gd name="connsiteY8" fmla="*/ 1416281 h 3121025"/>
                <a:gd name="connsiteX9" fmla="*/ 510877 w 971549"/>
                <a:gd name="connsiteY9" fmla="*/ 1641475 h 3121025"/>
                <a:gd name="connsiteX10" fmla="*/ 554037 w 971549"/>
                <a:gd name="connsiteY10" fmla="*/ 2346325 h 3121025"/>
                <a:gd name="connsiteX11" fmla="*/ 651669 w 971549"/>
                <a:gd name="connsiteY11" fmla="*/ 2726531 h 3121025"/>
                <a:gd name="connsiteX12" fmla="*/ 694279 w 971549"/>
                <a:gd name="connsiteY12" fmla="*/ 2836944 h 3121025"/>
                <a:gd name="connsiteX13" fmla="*/ 709612 w 971549"/>
                <a:gd name="connsiteY13" fmla="*/ 2771775 h 3121025"/>
                <a:gd name="connsiteX14" fmla="*/ 814387 w 971549"/>
                <a:gd name="connsiteY14" fmla="*/ 2471738 h 3121025"/>
                <a:gd name="connsiteX15" fmla="*/ 971549 w 971549"/>
                <a:gd name="connsiteY15" fmla="*/ 2512219 h 3121025"/>
                <a:gd name="connsiteX16" fmla="*/ 928687 w 971549"/>
                <a:gd name="connsiteY16" fmla="*/ 2543175 h 3121025"/>
                <a:gd name="connsiteX17" fmla="*/ 812006 w 971549"/>
                <a:gd name="connsiteY17" fmla="*/ 2883693 h 3121025"/>
                <a:gd name="connsiteX18" fmla="*/ 787597 w 971549"/>
                <a:gd name="connsiteY18" fmla="*/ 3067874 h 3121025"/>
                <a:gd name="connsiteX19" fmla="*/ 801687 w 971549"/>
                <a:gd name="connsiteY19" fmla="*/ 3101975 h 3121025"/>
                <a:gd name="connsiteX20" fmla="*/ 420687 w 971549"/>
                <a:gd name="connsiteY20" fmla="*/ 3121025 h 3121025"/>
                <a:gd name="connsiteX21" fmla="*/ 230187 w 971549"/>
                <a:gd name="connsiteY21" fmla="*/ 2219325 h 3121025"/>
                <a:gd name="connsiteX22" fmla="*/ 230269 w 971549"/>
                <a:gd name="connsiteY22" fmla="*/ 2219256 h 3121025"/>
                <a:gd name="connsiteX23" fmla="*/ 90487 w 971549"/>
                <a:gd name="connsiteY23" fmla="*/ 2085975 h 3121025"/>
                <a:gd name="connsiteX24" fmla="*/ 0 w 971549"/>
                <a:gd name="connsiteY24" fmla="*/ 2043113 h 3121025"/>
                <a:gd name="connsiteX25" fmla="*/ 104775 w 971549"/>
                <a:gd name="connsiteY25" fmla="*/ 1938338 h 3121025"/>
                <a:gd name="connsiteX26" fmla="*/ 311975 w 971549"/>
                <a:gd name="connsiteY26" fmla="*/ 2141393 h 3121025"/>
                <a:gd name="connsiteX27" fmla="*/ 298958 w 971549"/>
                <a:gd name="connsiteY27" fmla="*/ 2003425 h 3121025"/>
                <a:gd name="connsiteX28" fmla="*/ 325437 w 971549"/>
                <a:gd name="connsiteY28" fmla="*/ 981075 h 3121025"/>
                <a:gd name="connsiteX29" fmla="*/ 328381 w 971549"/>
                <a:gd name="connsiteY29" fmla="*/ 961942 h 3121025"/>
                <a:gd name="connsiteX30" fmla="*/ 264021 w 971549"/>
                <a:gd name="connsiteY30" fmla="*/ 839391 h 3121025"/>
                <a:gd name="connsiteX31" fmla="*/ 176212 w 971549"/>
                <a:gd name="connsiteY31" fmla="*/ 661987 h 3121025"/>
                <a:gd name="connsiteX32" fmla="*/ 219075 w 971549"/>
                <a:gd name="connsiteY32" fmla="*/ 614363 h 3121025"/>
                <a:gd name="connsiteX33" fmla="*/ 340076 w 971549"/>
                <a:gd name="connsiteY33" fmla="*/ 822986 h 3121025"/>
                <a:gd name="connsiteX34" fmla="*/ 421480 w 971549"/>
                <a:gd name="connsiteY34" fmla="*/ 42863 h 3121025"/>
                <a:gd name="connsiteX0-1" fmla="*/ 540542 w 971549"/>
                <a:gd name="connsiteY0-2" fmla="*/ 0 h 3121025"/>
                <a:gd name="connsiteX1-3" fmla="*/ 447674 w 971549"/>
                <a:gd name="connsiteY1-4" fmla="*/ 916781 h 3121025"/>
                <a:gd name="connsiteX2-5" fmla="*/ 440997 w 971549"/>
                <a:gd name="connsiteY2-6" fmla="*/ 913656 h 3121025"/>
                <a:gd name="connsiteX3-7" fmla="*/ 417204 w 971549"/>
                <a:gd name="connsiteY3-8" fmla="*/ 1251512 h 3121025"/>
                <a:gd name="connsiteX4-9" fmla="*/ 470694 w 971549"/>
                <a:gd name="connsiteY4-10" fmla="*/ 1046163 h 3121025"/>
                <a:gd name="connsiteX5-11" fmla="*/ 554037 w 971549"/>
                <a:gd name="connsiteY5-12" fmla="*/ 781050 h 3121025"/>
                <a:gd name="connsiteX6-13" fmla="*/ 617537 w 971549"/>
                <a:gd name="connsiteY6-14" fmla="*/ 876300 h 3121025"/>
                <a:gd name="connsiteX7-15" fmla="*/ 506412 w 971549"/>
                <a:gd name="connsiteY7-16" fmla="*/ 1419225 h 3121025"/>
                <a:gd name="connsiteX8-17" fmla="*/ 503554 w 971549"/>
                <a:gd name="connsiteY8-18" fmla="*/ 1416281 h 3121025"/>
                <a:gd name="connsiteX9-19" fmla="*/ 510877 w 971549"/>
                <a:gd name="connsiteY9-20" fmla="*/ 1641475 h 3121025"/>
                <a:gd name="connsiteX10-21" fmla="*/ 554037 w 971549"/>
                <a:gd name="connsiteY10-22" fmla="*/ 2346325 h 3121025"/>
                <a:gd name="connsiteX11-23" fmla="*/ 651669 w 971549"/>
                <a:gd name="connsiteY11-24" fmla="*/ 2726531 h 3121025"/>
                <a:gd name="connsiteX12-25" fmla="*/ 694279 w 971549"/>
                <a:gd name="connsiteY12-26" fmla="*/ 2836944 h 3121025"/>
                <a:gd name="connsiteX13-27" fmla="*/ 709612 w 971549"/>
                <a:gd name="connsiteY13-28" fmla="*/ 2771775 h 3121025"/>
                <a:gd name="connsiteX14-29" fmla="*/ 814387 w 971549"/>
                <a:gd name="connsiteY14-30" fmla="*/ 2471738 h 3121025"/>
                <a:gd name="connsiteX15-31" fmla="*/ 971549 w 971549"/>
                <a:gd name="connsiteY15-32" fmla="*/ 2512219 h 3121025"/>
                <a:gd name="connsiteX16-33" fmla="*/ 928687 w 971549"/>
                <a:gd name="connsiteY16-34" fmla="*/ 2543175 h 3121025"/>
                <a:gd name="connsiteX17-35" fmla="*/ 812006 w 971549"/>
                <a:gd name="connsiteY17-36" fmla="*/ 2883693 h 3121025"/>
                <a:gd name="connsiteX18-37" fmla="*/ 787597 w 971549"/>
                <a:gd name="connsiteY18-38" fmla="*/ 3067874 h 3121025"/>
                <a:gd name="connsiteX19-39" fmla="*/ 801687 w 971549"/>
                <a:gd name="connsiteY19-40" fmla="*/ 3101975 h 3121025"/>
                <a:gd name="connsiteX20-41" fmla="*/ 420687 w 971549"/>
                <a:gd name="connsiteY20-42" fmla="*/ 3121025 h 3121025"/>
                <a:gd name="connsiteX21-43" fmla="*/ 230187 w 971549"/>
                <a:gd name="connsiteY21-44" fmla="*/ 2219325 h 3121025"/>
                <a:gd name="connsiteX22-45" fmla="*/ 230269 w 971549"/>
                <a:gd name="connsiteY22-46" fmla="*/ 2219256 h 3121025"/>
                <a:gd name="connsiteX23-47" fmla="*/ 90487 w 971549"/>
                <a:gd name="connsiteY23-48" fmla="*/ 2085975 h 3121025"/>
                <a:gd name="connsiteX24-49" fmla="*/ 0 w 971549"/>
                <a:gd name="connsiteY24-50" fmla="*/ 2043113 h 3121025"/>
                <a:gd name="connsiteX25-51" fmla="*/ 104775 w 971549"/>
                <a:gd name="connsiteY25-52" fmla="*/ 1938338 h 3121025"/>
                <a:gd name="connsiteX26-53" fmla="*/ 311975 w 971549"/>
                <a:gd name="connsiteY26-54" fmla="*/ 2141393 h 3121025"/>
                <a:gd name="connsiteX27-55" fmla="*/ 298958 w 971549"/>
                <a:gd name="connsiteY27-56" fmla="*/ 2003425 h 3121025"/>
                <a:gd name="connsiteX28-57" fmla="*/ 325437 w 971549"/>
                <a:gd name="connsiteY28-58" fmla="*/ 981075 h 3121025"/>
                <a:gd name="connsiteX29-59" fmla="*/ 328381 w 971549"/>
                <a:gd name="connsiteY29-60" fmla="*/ 961942 h 3121025"/>
                <a:gd name="connsiteX30-61" fmla="*/ 264021 w 971549"/>
                <a:gd name="connsiteY30-62" fmla="*/ 839391 h 3121025"/>
                <a:gd name="connsiteX31-63" fmla="*/ 176212 w 971549"/>
                <a:gd name="connsiteY31-64" fmla="*/ 661987 h 3121025"/>
                <a:gd name="connsiteX32-65" fmla="*/ 219075 w 971549"/>
                <a:gd name="connsiteY32-66" fmla="*/ 614363 h 3121025"/>
                <a:gd name="connsiteX33-67" fmla="*/ 340076 w 971549"/>
                <a:gd name="connsiteY33-68" fmla="*/ 822986 h 3121025"/>
                <a:gd name="connsiteX34-69" fmla="*/ 421480 w 971549"/>
                <a:gd name="connsiteY34-70" fmla="*/ 42863 h 3121025"/>
                <a:gd name="connsiteX35" fmla="*/ 540542 w 971549"/>
                <a:gd name="connsiteY35" fmla="*/ 0 h 3121025"/>
                <a:gd name="connsiteX0-71" fmla="*/ 540542 w 971549"/>
                <a:gd name="connsiteY0-72" fmla="*/ 0 h 3121025"/>
                <a:gd name="connsiteX1-73" fmla="*/ 447674 w 971549"/>
                <a:gd name="connsiteY1-74" fmla="*/ 916781 h 3121025"/>
                <a:gd name="connsiteX2-75" fmla="*/ 440997 w 971549"/>
                <a:gd name="connsiteY2-76" fmla="*/ 913656 h 3121025"/>
                <a:gd name="connsiteX3-77" fmla="*/ 417204 w 971549"/>
                <a:gd name="connsiteY3-78" fmla="*/ 1251512 h 3121025"/>
                <a:gd name="connsiteX4-79" fmla="*/ 470694 w 971549"/>
                <a:gd name="connsiteY4-80" fmla="*/ 1046163 h 3121025"/>
                <a:gd name="connsiteX5-81" fmla="*/ 554037 w 971549"/>
                <a:gd name="connsiteY5-82" fmla="*/ 781050 h 3121025"/>
                <a:gd name="connsiteX6-83" fmla="*/ 617537 w 971549"/>
                <a:gd name="connsiteY6-84" fmla="*/ 876300 h 3121025"/>
                <a:gd name="connsiteX7-85" fmla="*/ 506412 w 971549"/>
                <a:gd name="connsiteY7-86" fmla="*/ 1419225 h 3121025"/>
                <a:gd name="connsiteX8-87" fmla="*/ 503554 w 971549"/>
                <a:gd name="connsiteY8-88" fmla="*/ 1416281 h 3121025"/>
                <a:gd name="connsiteX9-89" fmla="*/ 510877 w 971549"/>
                <a:gd name="connsiteY9-90" fmla="*/ 1641475 h 3121025"/>
                <a:gd name="connsiteX10-91" fmla="*/ 554037 w 971549"/>
                <a:gd name="connsiteY10-92" fmla="*/ 2346325 h 3121025"/>
                <a:gd name="connsiteX11-93" fmla="*/ 651669 w 971549"/>
                <a:gd name="connsiteY11-94" fmla="*/ 2726531 h 3121025"/>
                <a:gd name="connsiteX12-95" fmla="*/ 694279 w 971549"/>
                <a:gd name="connsiteY12-96" fmla="*/ 2836944 h 3121025"/>
                <a:gd name="connsiteX13-97" fmla="*/ 709612 w 971549"/>
                <a:gd name="connsiteY13-98" fmla="*/ 2771775 h 3121025"/>
                <a:gd name="connsiteX14-99" fmla="*/ 814387 w 971549"/>
                <a:gd name="connsiteY14-100" fmla="*/ 2471738 h 3121025"/>
                <a:gd name="connsiteX15-101" fmla="*/ 971549 w 971549"/>
                <a:gd name="connsiteY15-102" fmla="*/ 2512219 h 3121025"/>
                <a:gd name="connsiteX16-103" fmla="*/ 928687 w 971549"/>
                <a:gd name="connsiteY16-104" fmla="*/ 2543175 h 3121025"/>
                <a:gd name="connsiteX17-105" fmla="*/ 812006 w 971549"/>
                <a:gd name="connsiteY17-106" fmla="*/ 2883693 h 3121025"/>
                <a:gd name="connsiteX18-107" fmla="*/ 787597 w 971549"/>
                <a:gd name="connsiteY18-108" fmla="*/ 3067874 h 3121025"/>
                <a:gd name="connsiteX19-109" fmla="*/ 801687 w 971549"/>
                <a:gd name="connsiteY19-110" fmla="*/ 3101975 h 3121025"/>
                <a:gd name="connsiteX20-111" fmla="*/ 420687 w 971549"/>
                <a:gd name="connsiteY20-112" fmla="*/ 3121025 h 3121025"/>
                <a:gd name="connsiteX21-113" fmla="*/ 230187 w 971549"/>
                <a:gd name="connsiteY21-114" fmla="*/ 2219325 h 3121025"/>
                <a:gd name="connsiteX22-115" fmla="*/ 230269 w 971549"/>
                <a:gd name="connsiteY22-116" fmla="*/ 2219256 h 3121025"/>
                <a:gd name="connsiteX23-117" fmla="*/ 90487 w 971549"/>
                <a:gd name="connsiteY23-118" fmla="*/ 2085975 h 3121025"/>
                <a:gd name="connsiteX24-119" fmla="*/ 0 w 971549"/>
                <a:gd name="connsiteY24-120" fmla="*/ 2043113 h 3121025"/>
                <a:gd name="connsiteX25-121" fmla="*/ 104775 w 971549"/>
                <a:gd name="connsiteY25-122" fmla="*/ 1938338 h 3121025"/>
                <a:gd name="connsiteX26-123" fmla="*/ 311975 w 971549"/>
                <a:gd name="connsiteY26-124" fmla="*/ 2141393 h 3121025"/>
                <a:gd name="connsiteX27-125" fmla="*/ 298958 w 971549"/>
                <a:gd name="connsiteY27-126" fmla="*/ 2003425 h 3121025"/>
                <a:gd name="connsiteX28-127" fmla="*/ 325437 w 971549"/>
                <a:gd name="connsiteY28-128" fmla="*/ 981075 h 3121025"/>
                <a:gd name="connsiteX29-129" fmla="*/ 328381 w 971549"/>
                <a:gd name="connsiteY29-130" fmla="*/ 961942 h 3121025"/>
                <a:gd name="connsiteX30-131" fmla="*/ 264021 w 971549"/>
                <a:gd name="connsiteY30-132" fmla="*/ 839391 h 3121025"/>
                <a:gd name="connsiteX31-133" fmla="*/ 176212 w 971549"/>
                <a:gd name="connsiteY31-134" fmla="*/ 661987 h 3121025"/>
                <a:gd name="connsiteX32-135" fmla="*/ 219075 w 971549"/>
                <a:gd name="connsiteY32-136" fmla="*/ 614363 h 3121025"/>
                <a:gd name="connsiteX33-137" fmla="*/ 340076 w 971549"/>
                <a:gd name="connsiteY33-138" fmla="*/ 822986 h 3121025"/>
                <a:gd name="connsiteX34-139" fmla="*/ 421480 w 971549"/>
                <a:gd name="connsiteY34-140" fmla="*/ 42863 h 3121025"/>
                <a:gd name="connsiteX35-141" fmla="*/ 540542 w 971549"/>
                <a:gd name="connsiteY35-142" fmla="*/ 0 h 3121025"/>
                <a:gd name="connsiteX0-143" fmla="*/ 540542 w 971549"/>
                <a:gd name="connsiteY0-144" fmla="*/ 0 h 3121025"/>
                <a:gd name="connsiteX1-145" fmla="*/ 447674 w 971549"/>
                <a:gd name="connsiteY1-146" fmla="*/ 916781 h 3121025"/>
                <a:gd name="connsiteX2-147" fmla="*/ 450522 w 971549"/>
                <a:gd name="connsiteY2-148" fmla="*/ 913656 h 3121025"/>
                <a:gd name="connsiteX3-149" fmla="*/ 417204 w 971549"/>
                <a:gd name="connsiteY3-150" fmla="*/ 1251512 h 3121025"/>
                <a:gd name="connsiteX4-151" fmla="*/ 470694 w 971549"/>
                <a:gd name="connsiteY4-152" fmla="*/ 1046163 h 3121025"/>
                <a:gd name="connsiteX5-153" fmla="*/ 554037 w 971549"/>
                <a:gd name="connsiteY5-154" fmla="*/ 781050 h 3121025"/>
                <a:gd name="connsiteX6-155" fmla="*/ 617537 w 971549"/>
                <a:gd name="connsiteY6-156" fmla="*/ 876300 h 3121025"/>
                <a:gd name="connsiteX7-157" fmla="*/ 506412 w 971549"/>
                <a:gd name="connsiteY7-158" fmla="*/ 1419225 h 3121025"/>
                <a:gd name="connsiteX8-159" fmla="*/ 503554 w 971549"/>
                <a:gd name="connsiteY8-160" fmla="*/ 1416281 h 3121025"/>
                <a:gd name="connsiteX9-161" fmla="*/ 510877 w 971549"/>
                <a:gd name="connsiteY9-162" fmla="*/ 1641475 h 3121025"/>
                <a:gd name="connsiteX10-163" fmla="*/ 554037 w 971549"/>
                <a:gd name="connsiteY10-164" fmla="*/ 2346325 h 3121025"/>
                <a:gd name="connsiteX11-165" fmla="*/ 651669 w 971549"/>
                <a:gd name="connsiteY11-166" fmla="*/ 2726531 h 3121025"/>
                <a:gd name="connsiteX12-167" fmla="*/ 694279 w 971549"/>
                <a:gd name="connsiteY12-168" fmla="*/ 2836944 h 3121025"/>
                <a:gd name="connsiteX13-169" fmla="*/ 709612 w 971549"/>
                <a:gd name="connsiteY13-170" fmla="*/ 2771775 h 3121025"/>
                <a:gd name="connsiteX14-171" fmla="*/ 814387 w 971549"/>
                <a:gd name="connsiteY14-172" fmla="*/ 2471738 h 3121025"/>
                <a:gd name="connsiteX15-173" fmla="*/ 971549 w 971549"/>
                <a:gd name="connsiteY15-174" fmla="*/ 2512219 h 3121025"/>
                <a:gd name="connsiteX16-175" fmla="*/ 928687 w 971549"/>
                <a:gd name="connsiteY16-176" fmla="*/ 2543175 h 3121025"/>
                <a:gd name="connsiteX17-177" fmla="*/ 812006 w 971549"/>
                <a:gd name="connsiteY17-178" fmla="*/ 2883693 h 3121025"/>
                <a:gd name="connsiteX18-179" fmla="*/ 787597 w 971549"/>
                <a:gd name="connsiteY18-180" fmla="*/ 3067874 h 3121025"/>
                <a:gd name="connsiteX19-181" fmla="*/ 801687 w 971549"/>
                <a:gd name="connsiteY19-182" fmla="*/ 3101975 h 3121025"/>
                <a:gd name="connsiteX20-183" fmla="*/ 420687 w 971549"/>
                <a:gd name="connsiteY20-184" fmla="*/ 3121025 h 3121025"/>
                <a:gd name="connsiteX21-185" fmla="*/ 230187 w 971549"/>
                <a:gd name="connsiteY21-186" fmla="*/ 2219325 h 3121025"/>
                <a:gd name="connsiteX22-187" fmla="*/ 230269 w 971549"/>
                <a:gd name="connsiteY22-188" fmla="*/ 2219256 h 3121025"/>
                <a:gd name="connsiteX23-189" fmla="*/ 90487 w 971549"/>
                <a:gd name="connsiteY23-190" fmla="*/ 2085975 h 3121025"/>
                <a:gd name="connsiteX24-191" fmla="*/ 0 w 971549"/>
                <a:gd name="connsiteY24-192" fmla="*/ 2043113 h 3121025"/>
                <a:gd name="connsiteX25-193" fmla="*/ 104775 w 971549"/>
                <a:gd name="connsiteY25-194" fmla="*/ 1938338 h 3121025"/>
                <a:gd name="connsiteX26-195" fmla="*/ 311975 w 971549"/>
                <a:gd name="connsiteY26-196" fmla="*/ 2141393 h 3121025"/>
                <a:gd name="connsiteX27-197" fmla="*/ 298958 w 971549"/>
                <a:gd name="connsiteY27-198" fmla="*/ 2003425 h 3121025"/>
                <a:gd name="connsiteX28-199" fmla="*/ 325437 w 971549"/>
                <a:gd name="connsiteY28-200" fmla="*/ 981075 h 3121025"/>
                <a:gd name="connsiteX29-201" fmla="*/ 328381 w 971549"/>
                <a:gd name="connsiteY29-202" fmla="*/ 961942 h 3121025"/>
                <a:gd name="connsiteX30-203" fmla="*/ 264021 w 971549"/>
                <a:gd name="connsiteY30-204" fmla="*/ 839391 h 3121025"/>
                <a:gd name="connsiteX31-205" fmla="*/ 176212 w 971549"/>
                <a:gd name="connsiteY31-206" fmla="*/ 661987 h 3121025"/>
                <a:gd name="connsiteX32-207" fmla="*/ 219075 w 971549"/>
                <a:gd name="connsiteY32-208" fmla="*/ 614363 h 3121025"/>
                <a:gd name="connsiteX33-209" fmla="*/ 340076 w 971549"/>
                <a:gd name="connsiteY33-210" fmla="*/ 822986 h 3121025"/>
                <a:gd name="connsiteX34-211" fmla="*/ 421480 w 971549"/>
                <a:gd name="connsiteY34-212" fmla="*/ 42863 h 3121025"/>
                <a:gd name="connsiteX35-213" fmla="*/ 540542 w 971549"/>
                <a:gd name="connsiteY35-214" fmla="*/ 0 h 3121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1" y="connsiteY35-142"/>
                </a:cxn>
              </a:cxnLst>
              <a:rect l="l" t="t" r="r" b="b"/>
              <a:pathLst>
                <a:path w="971549" h="3121025">
                  <a:moveTo>
                    <a:pt x="540542" y="0"/>
                  </a:moveTo>
                  <a:cubicBezTo>
                    <a:pt x="497680" y="303213"/>
                    <a:pt x="478630" y="611187"/>
                    <a:pt x="447674" y="916781"/>
                  </a:cubicBezTo>
                  <a:lnTo>
                    <a:pt x="450522" y="913656"/>
                  </a:lnTo>
                  <a:cubicBezTo>
                    <a:pt x="442591" y="1026275"/>
                    <a:pt x="444185" y="1138893"/>
                    <a:pt x="417204" y="1251512"/>
                  </a:cubicBezTo>
                  <a:lnTo>
                    <a:pt x="470694" y="1046163"/>
                  </a:lnTo>
                  <a:cubicBezTo>
                    <a:pt x="493712" y="957792"/>
                    <a:pt x="519112" y="869421"/>
                    <a:pt x="554037" y="781050"/>
                  </a:cubicBezTo>
                  <a:lnTo>
                    <a:pt x="617537" y="876300"/>
                  </a:lnTo>
                  <a:cubicBezTo>
                    <a:pt x="567795" y="1057275"/>
                    <a:pt x="533929" y="1244600"/>
                    <a:pt x="506412" y="1419225"/>
                  </a:cubicBezTo>
                  <a:lnTo>
                    <a:pt x="503554" y="1416281"/>
                  </a:lnTo>
                  <a:lnTo>
                    <a:pt x="510877" y="1641475"/>
                  </a:lnTo>
                  <a:cubicBezTo>
                    <a:pt x="516334" y="1876425"/>
                    <a:pt x="519112" y="2111375"/>
                    <a:pt x="554037" y="2346325"/>
                  </a:cubicBezTo>
                  <a:cubicBezTo>
                    <a:pt x="570971" y="2475442"/>
                    <a:pt x="606954" y="2601383"/>
                    <a:pt x="651669" y="2726531"/>
                  </a:cubicBezTo>
                  <a:lnTo>
                    <a:pt x="694279" y="2836944"/>
                  </a:lnTo>
                  <a:lnTo>
                    <a:pt x="709612" y="2771775"/>
                  </a:lnTo>
                  <a:lnTo>
                    <a:pt x="814387" y="2471738"/>
                  </a:lnTo>
                  <a:lnTo>
                    <a:pt x="971549" y="2512219"/>
                  </a:lnTo>
                  <a:lnTo>
                    <a:pt x="928687" y="2543175"/>
                  </a:lnTo>
                  <a:cubicBezTo>
                    <a:pt x="882650" y="2654299"/>
                    <a:pt x="843757" y="2770187"/>
                    <a:pt x="812006" y="2883693"/>
                  </a:cubicBezTo>
                  <a:lnTo>
                    <a:pt x="787597" y="3067874"/>
                  </a:lnTo>
                  <a:lnTo>
                    <a:pt x="801687" y="3101975"/>
                  </a:lnTo>
                  <a:lnTo>
                    <a:pt x="420687" y="3121025"/>
                  </a:lnTo>
                  <a:cubicBezTo>
                    <a:pt x="319087" y="2833158"/>
                    <a:pt x="293687" y="2513542"/>
                    <a:pt x="230187" y="2219325"/>
                  </a:cubicBezTo>
                  <a:cubicBezTo>
                    <a:pt x="230214" y="2219302"/>
                    <a:pt x="230242" y="2219279"/>
                    <a:pt x="230269" y="2219256"/>
                  </a:cubicBezTo>
                  <a:lnTo>
                    <a:pt x="90487" y="2085975"/>
                  </a:lnTo>
                  <a:lnTo>
                    <a:pt x="0" y="2043113"/>
                  </a:lnTo>
                  <a:lnTo>
                    <a:pt x="104775" y="1938338"/>
                  </a:lnTo>
                  <a:lnTo>
                    <a:pt x="311975" y="2141393"/>
                  </a:lnTo>
                  <a:lnTo>
                    <a:pt x="298958" y="2003425"/>
                  </a:lnTo>
                  <a:cubicBezTo>
                    <a:pt x="274968" y="1662642"/>
                    <a:pt x="305065" y="1321859"/>
                    <a:pt x="325437" y="981075"/>
                  </a:cubicBezTo>
                  <a:lnTo>
                    <a:pt x="328381" y="961942"/>
                  </a:lnTo>
                  <a:lnTo>
                    <a:pt x="264021" y="839391"/>
                  </a:lnTo>
                  <a:cubicBezTo>
                    <a:pt x="232966" y="780256"/>
                    <a:pt x="202803" y="721121"/>
                    <a:pt x="176212" y="661987"/>
                  </a:cubicBezTo>
                  <a:lnTo>
                    <a:pt x="219075" y="614363"/>
                  </a:lnTo>
                  <a:lnTo>
                    <a:pt x="340076" y="822986"/>
                  </a:lnTo>
                  <a:lnTo>
                    <a:pt x="421480" y="42863"/>
                  </a:lnTo>
                  <a:lnTo>
                    <a:pt x="5405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grpSp>
      <p:sp>
        <p:nvSpPr>
          <p:cNvPr id="10" name="TextBox 9"/>
          <p:cNvSpPr txBox="1"/>
          <p:nvPr/>
        </p:nvSpPr>
        <p:spPr>
          <a:xfrm>
            <a:off x="1317124" y="4371623"/>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3" name="TextBox 12"/>
          <p:cNvSpPr txBox="1"/>
          <p:nvPr/>
        </p:nvSpPr>
        <p:spPr>
          <a:xfrm>
            <a:off x="2446750" y="2203060"/>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4" name="TextBox 13"/>
          <p:cNvSpPr txBox="1"/>
          <p:nvPr/>
        </p:nvSpPr>
        <p:spPr>
          <a:xfrm>
            <a:off x="6426748" y="984089"/>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5" name="TextBox 14"/>
          <p:cNvSpPr txBox="1"/>
          <p:nvPr/>
        </p:nvSpPr>
        <p:spPr>
          <a:xfrm>
            <a:off x="7535973" y="2277789"/>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6" name="TextBox 15"/>
          <p:cNvSpPr txBox="1"/>
          <p:nvPr/>
        </p:nvSpPr>
        <p:spPr>
          <a:xfrm>
            <a:off x="8336830" y="4197085"/>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01366" y="4113866"/>
            <a:ext cx="2341122" cy="569483"/>
            <a:chOff x="1403648" y="3147814"/>
            <a:chExt cx="1756070" cy="427112"/>
          </a:xfrm>
        </p:grpSpPr>
        <p:pic>
          <p:nvPicPr>
            <p:cNvPr id="4" name="Picture 3" descr="C:\Users\ABC\Desktop\白板7.png"/>
            <p:cNvPicPr>
              <a:picLocks noChangeAspect="1" noChangeArrowheads="1"/>
            </p:cNvPicPr>
            <p:nvPr/>
          </p:nvPicPr>
          <p:blipFill>
            <a:blip r:embed="rId3" cstate="screen"/>
            <a:srcRect/>
            <a:stretch>
              <a:fillRect/>
            </a:stretch>
          </p:blipFill>
          <p:spPr bwMode="auto">
            <a:xfrm>
              <a:off x="1403648" y="3147814"/>
              <a:ext cx="590887" cy="42711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023846" y="3210530"/>
              <a:ext cx="831105" cy="276999"/>
            </a:xfrm>
            <a:prstGeom prst="rect">
              <a:avLst/>
            </a:prstGeom>
            <a:noFill/>
          </p:spPr>
          <p:txBody>
            <a:bodyPr wrap="none" rtlCol="0">
              <a:spAutoFit/>
            </a:bodyPr>
            <a:lstStyle/>
            <a:p>
              <a:r>
                <a:rPr lang="zh-CN" altLang="en-US" b="1" dirty="0">
                  <a:solidFill>
                    <a:schemeClr val="accent1"/>
                  </a:solidFill>
                </a:rPr>
                <a:t>人员培训</a:t>
              </a:r>
            </a:p>
          </p:txBody>
        </p:sp>
        <p:cxnSp>
          <p:nvCxnSpPr>
            <p:cNvPr id="6" name="直接连接符 5"/>
            <p:cNvCxnSpPr/>
            <p:nvPr/>
          </p:nvCxnSpPr>
          <p:spPr>
            <a:xfrm>
              <a:off x="1403648" y="3574926"/>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4701695" y="4043434"/>
            <a:ext cx="2341122" cy="710340"/>
            <a:chOff x="1259632" y="1347614"/>
            <a:chExt cx="1756070" cy="532755"/>
          </a:xfrm>
        </p:grpSpPr>
        <p:pic>
          <p:nvPicPr>
            <p:cNvPr id="8" name="Picture 4" descr="C:\Users\ABC\Desktop\034971.png"/>
            <p:cNvPicPr>
              <a:picLocks noChangeAspect="1" noChangeArrowheads="1"/>
            </p:cNvPicPr>
            <p:nvPr/>
          </p:nvPicPr>
          <p:blipFill>
            <a:blip r:embed="rId4" cstate="screen"/>
            <a:srcRect/>
            <a:stretch>
              <a:fillRect/>
            </a:stretch>
          </p:blipFill>
          <p:spPr bwMode="auto">
            <a:xfrm>
              <a:off x="1323975" y="1347614"/>
              <a:ext cx="408705" cy="53275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879830" y="1490449"/>
              <a:ext cx="831105" cy="276999"/>
            </a:xfrm>
            <a:prstGeom prst="rect">
              <a:avLst/>
            </a:prstGeom>
            <a:noFill/>
          </p:spPr>
          <p:txBody>
            <a:bodyPr wrap="none" rtlCol="0">
              <a:spAutoFit/>
            </a:bodyPr>
            <a:lstStyle/>
            <a:p>
              <a:r>
                <a:rPr lang="zh-CN" altLang="en-US" b="1" dirty="0">
                  <a:solidFill>
                    <a:schemeClr val="accent1"/>
                  </a:solidFill>
                </a:rPr>
                <a:t>资金保障</a:t>
              </a:r>
            </a:p>
          </p:txBody>
        </p:sp>
        <p:cxnSp>
          <p:nvCxnSpPr>
            <p:cNvPr id="10" name="直接连接符 9"/>
            <p:cNvCxnSpPr/>
            <p:nvPr/>
          </p:nvCxnSpPr>
          <p:spPr>
            <a:xfrm>
              <a:off x="1259632" y="1854845"/>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4701696" y="1673903"/>
            <a:ext cx="2378282" cy="956173"/>
            <a:chOff x="3923928" y="1255426"/>
            <a:chExt cx="1783944" cy="717130"/>
          </a:xfrm>
        </p:grpSpPr>
        <p:pic>
          <p:nvPicPr>
            <p:cNvPr id="12" name="Picture 6" descr="C:\Users\ABC\Desktop\035001.png"/>
            <p:cNvPicPr>
              <a:picLocks noChangeAspect="1" noChangeArrowheads="1"/>
            </p:cNvPicPr>
            <p:nvPr/>
          </p:nvPicPr>
          <p:blipFill>
            <a:blip r:embed="rId5" cstate="screen"/>
            <a:srcRect/>
            <a:stretch>
              <a:fillRect/>
            </a:stretch>
          </p:blipFill>
          <p:spPr bwMode="auto">
            <a:xfrm>
              <a:off x="3923928" y="1255426"/>
              <a:ext cx="537982" cy="71713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572000" y="1530826"/>
              <a:ext cx="831105" cy="276999"/>
            </a:xfrm>
            <a:prstGeom prst="rect">
              <a:avLst/>
            </a:prstGeom>
            <a:noFill/>
          </p:spPr>
          <p:txBody>
            <a:bodyPr wrap="none" rtlCol="0">
              <a:spAutoFit/>
            </a:bodyPr>
            <a:lstStyle/>
            <a:p>
              <a:r>
                <a:rPr lang="zh-CN" altLang="en-US" b="1" dirty="0">
                  <a:solidFill>
                    <a:schemeClr val="accent1"/>
                  </a:solidFill>
                </a:rPr>
                <a:t>把握市场</a:t>
              </a:r>
            </a:p>
          </p:txBody>
        </p:sp>
        <p:cxnSp>
          <p:nvCxnSpPr>
            <p:cNvPr id="14" name="直接连接符 13"/>
            <p:cNvCxnSpPr/>
            <p:nvPr/>
          </p:nvCxnSpPr>
          <p:spPr>
            <a:xfrm>
              <a:off x="3951802" y="1895222"/>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1261113" y="1894534"/>
            <a:ext cx="2365971" cy="625851"/>
            <a:chOff x="4005171" y="2980405"/>
            <a:chExt cx="1774709" cy="469388"/>
          </a:xfrm>
        </p:grpSpPr>
        <p:pic>
          <p:nvPicPr>
            <p:cNvPr id="16" name="Picture 7" descr="C:\Users\ABC\Desktop\034951.png"/>
            <p:cNvPicPr>
              <a:picLocks noChangeAspect="1" noChangeArrowheads="1"/>
            </p:cNvPicPr>
            <p:nvPr/>
          </p:nvPicPr>
          <p:blipFill>
            <a:blip r:embed="rId6" cstate="screen"/>
            <a:srcRect/>
            <a:stretch>
              <a:fillRect/>
            </a:stretch>
          </p:blipFill>
          <p:spPr bwMode="auto">
            <a:xfrm>
              <a:off x="4005171" y="2980405"/>
              <a:ext cx="613667" cy="46025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4644008" y="3085397"/>
              <a:ext cx="831105" cy="276999"/>
            </a:xfrm>
            <a:prstGeom prst="rect">
              <a:avLst/>
            </a:prstGeom>
            <a:noFill/>
          </p:spPr>
          <p:txBody>
            <a:bodyPr wrap="none" rtlCol="0">
              <a:spAutoFit/>
            </a:bodyPr>
            <a:lstStyle/>
            <a:p>
              <a:r>
                <a:rPr lang="zh-CN" altLang="en-US" b="1" dirty="0">
                  <a:solidFill>
                    <a:schemeClr val="accent1"/>
                  </a:solidFill>
                </a:rPr>
                <a:t>政策支持</a:t>
              </a:r>
            </a:p>
          </p:txBody>
        </p:sp>
        <p:cxnSp>
          <p:nvCxnSpPr>
            <p:cNvPr id="18" name="直接连接符 17"/>
            <p:cNvCxnSpPr/>
            <p:nvPr/>
          </p:nvCxnSpPr>
          <p:spPr>
            <a:xfrm>
              <a:off x="4023810" y="3449793"/>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8218864" y="4054162"/>
            <a:ext cx="2341122" cy="699612"/>
            <a:chOff x="6804248" y="1468471"/>
            <a:chExt cx="1756070" cy="524709"/>
          </a:xfrm>
        </p:grpSpPr>
        <p:pic>
          <p:nvPicPr>
            <p:cNvPr id="20" name="Picture 8" descr="G:\3D小人\T2-4A广告提案论坛-3D小人合集（1G-2400余个）\4A广告提案论坛-3D png小人\26 (2).png"/>
            <p:cNvPicPr>
              <a:picLocks noChangeAspect="1" noChangeArrowheads="1"/>
            </p:cNvPicPr>
            <p:nvPr/>
          </p:nvPicPr>
          <p:blipFill>
            <a:blip r:embed="rId7" cstate="screen"/>
            <a:srcRect/>
            <a:stretch>
              <a:fillRect/>
            </a:stretch>
          </p:blipFill>
          <p:spPr bwMode="auto">
            <a:xfrm>
              <a:off x="6854502" y="1468471"/>
              <a:ext cx="453802" cy="524709"/>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7424446" y="1608160"/>
              <a:ext cx="831105" cy="276999"/>
            </a:xfrm>
            <a:prstGeom prst="rect">
              <a:avLst/>
            </a:prstGeom>
            <a:noFill/>
          </p:spPr>
          <p:txBody>
            <a:bodyPr wrap="none" rtlCol="0">
              <a:spAutoFit/>
            </a:bodyPr>
            <a:lstStyle/>
            <a:p>
              <a:r>
                <a:rPr lang="zh-CN" altLang="en-US" b="1" dirty="0">
                  <a:solidFill>
                    <a:schemeClr val="accent1"/>
                  </a:solidFill>
                </a:rPr>
                <a:t>督导措施</a:t>
              </a:r>
            </a:p>
          </p:txBody>
        </p:sp>
        <p:cxnSp>
          <p:nvCxnSpPr>
            <p:cNvPr id="22" name="直接连接符 21"/>
            <p:cNvCxnSpPr/>
            <p:nvPr/>
          </p:nvCxnSpPr>
          <p:spPr>
            <a:xfrm>
              <a:off x="6804248" y="1972556"/>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8218864" y="1873396"/>
            <a:ext cx="2341122" cy="688069"/>
            <a:chOff x="6752930" y="1405046"/>
            <a:chExt cx="1756070" cy="516052"/>
          </a:xfrm>
        </p:grpSpPr>
        <p:sp>
          <p:nvSpPr>
            <p:cNvPr id="24" name="TextBox 23"/>
            <p:cNvSpPr txBox="1"/>
            <p:nvPr/>
          </p:nvSpPr>
          <p:spPr>
            <a:xfrm>
              <a:off x="7373128" y="1530826"/>
              <a:ext cx="831105" cy="276999"/>
            </a:xfrm>
            <a:prstGeom prst="rect">
              <a:avLst/>
            </a:prstGeom>
            <a:noFill/>
          </p:spPr>
          <p:txBody>
            <a:bodyPr wrap="none" rtlCol="0">
              <a:spAutoFit/>
            </a:bodyPr>
            <a:lstStyle/>
            <a:p>
              <a:r>
                <a:rPr lang="zh-CN" altLang="en-US" b="1" dirty="0">
                  <a:solidFill>
                    <a:schemeClr val="accent1"/>
                  </a:solidFill>
                </a:rPr>
                <a:t>竞争机制</a:t>
              </a:r>
            </a:p>
          </p:txBody>
        </p:sp>
        <p:cxnSp>
          <p:nvCxnSpPr>
            <p:cNvPr id="25" name="直接连接符 24"/>
            <p:cNvCxnSpPr/>
            <p:nvPr/>
          </p:nvCxnSpPr>
          <p:spPr>
            <a:xfrm>
              <a:off x="6752930" y="1895222"/>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Picture 9" descr="G:\3D小人\T2-4A广告提案论坛-3D小人合集（1G-2400余个）\4A广告提案论坛-3D png小人\16 (2).png"/>
            <p:cNvPicPr>
              <a:picLocks noChangeAspect="1" noChangeArrowheads="1"/>
            </p:cNvPicPr>
            <p:nvPr/>
          </p:nvPicPr>
          <p:blipFill>
            <a:blip r:embed="rId8" cstate="screen"/>
            <a:srcRect/>
            <a:stretch>
              <a:fillRect/>
            </a:stretch>
          </p:blipFill>
          <p:spPr bwMode="auto">
            <a:xfrm>
              <a:off x="6802375" y="1405046"/>
              <a:ext cx="516052" cy="51605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7" name="TextBox 26"/>
          <p:cNvSpPr txBox="1"/>
          <p:nvPr/>
        </p:nvSpPr>
        <p:spPr>
          <a:xfrm>
            <a:off x="1215444" y="2564904"/>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28" name="TextBox 27"/>
          <p:cNvSpPr txBox="1"/>
          <p:nvPr/>
        </p:nvSpPr>
        <p:spPr>
          <a:xfrm>
            <a:off x="4690791" y="2564904"/>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29" name="TextBox 28"/>
          <p:cNvSpPr txBox="1"/>
          <p:nvPr/>
        </p:nvSpPr>
        <p:spPr>
          <a:xfrm>
            <a:off x="8207960" y="2591872"/>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30" name="TextBox 29"/>
          <p:cNvSpPr txBox="1"/>
          <p:nvPr/>
        </p:nvSpPr>
        <p:spPr>
          <a:xfrm>
            <a:off x="1215444" y="4746709"/>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31" name="TextBox 30"/>
          <p:cNvSpPr txBox="1"/>
          <p:nvPr/>
        </p:nvSpPr>
        <p:spPr>
          <a:xfrm>
            <a:off x="4690791" y="4746709"/>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32" name="TextBox 31"/>
          <p:cNvSpPr txBox="1"/>
          <p:nvPr/>
        </p:nvSpPr>
        <p:spPr>
          <a:xfrm>
            <a:off x="8207960" y="4773677"/>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par>
                                <p:cTn id="11" presetID="10" presetClass="entr" presetSubtype="0" fill="hold" nodeType="withEffect">
                                  <p:stCondLst>
                                    <p:cond delay="2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22" presetClass="entr" presetSubtype="1" fill="hold" grpId="0" nodeType="withEffect">
                                  <p:stCondLst>
                                    <p:cond delay="70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10" presetClass="entr" presetSubtype="0" fill="hold" nodeType="withEffect">
                                  <p:stCondLst>
                                    <p:cond delay="4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2" presetClass="entr" presetSubtype="1" fill="hold" grpId="0" nodeType="withEffect">
                                  <p:stCondLst>
                                    <p:cond delay="90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10" presetClass="entr" presetSubtype="0" fill="hold" nodeType="withEffect">
                                  <p:stCondLst>
                                    <p:cond delay="6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22" presetClass="entr" presetSubtype="1" fill="hold" grpId="0" nodeType="withEffect">
                                  <p:stCondLst>
                                    <p:cond delay="110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10" presetClass="entr" presetSubtype="0" fill="hold" nodeType="withEffect">
                                  <p:stCondLst>
                                    <p:cond delay="8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22" presetClass="entr" presetSubtype="1" fill="hold" grpId="0" nodeType="withEffect">
                                  <p:stCondLst>
                                    <p:cond delay="130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par>
                                <p:cTn id="35" presetID="10" presetClass="entr" presetSubtype="0" fill="hold" nodeType="withEffect">
                                  <p:stCondLst>
                                    <p:cond delay="1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22" presetClass="entr" presetSubtype="1" fill="hold" grpId="0" nodeType="withEffect">
                                  <p:stCondLst>
                                    <p:cond delay="1500"/>
                                  </p:stCondLst>
                                  <p:childTnLst>
                                    <p:set>
                                      <p:cBhvr>
                                        <p:cTn id="39" dur="1" fill="hold">
                                          <p:stCondLst>
                                            <p:cond delay="0"/>
                                          </p:stCondLst>
                                        </p:cTn>
                                        <p:tgtEl>
                                          <p:spTgt spid="32"/>
                                        </p:tgtEl>
                                        <p:attrNameLst>
                                          <p:attrName>style.visibility</p:attrName>
                                        </p:attrNameLst>
                                      </p:cBhvr>
                                      <p:to>
                                        <p:strVal val="visible"/>
                                      </p:to>
                                    </p:set>
                                    <p:animEffect transition="in" filter="wipe(up)">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9"/>
          <p:cNvSpPr>
            <a:spLocks noChangeArrowheads="1"/>
          </p:cNvSpPr>
          <p:nvPr/>
        </p:nvSpPr>
        <p:spPr bwMode="auto">
          <a:xfrm>
            <a:off x="6289264" y="817904"/>
            <a:ext cx="2976331" cy="69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135" b="1" dirty="0">
                <a:solidFill>
                  <a:srgbClr val="708045"/>
                </a:solidFill>
                <a:latin typeface="微软雅黑" panose="020B0503020204020204" charset="-122"/>
                <a:ea typeface="微软雅黑" panose="020B0503020204020204" charset="-122"/>
              </a:rPr>
              <a:t>年度工作概述</a:t>
            </a:r>
          </a:p>
          <a:p>
            <a:pPr>
              <a:buFont typeface="Arial" panose="020B0604020202020204" pitchFamily="34" charset="0"/>
              <a:buNone/>
            </a:pPr>
            <a:r>
              <a:rPr lang="en-US" altLang="zh-CN" sz="1200" dirty="0">
                <a:latin typeface="Arial" panose="020B0604020202020204" pitchFamily="34" charset="0"/>
                <a:cs typeface="Arial" panose="020B0604020202020204" pitchFamily="34" charset="0"/>
              </a:rPr>
              <a:t>We have many PowerPoint </a:t>
            </a:r>
            <a:r>
              <a:rPr lang="zh-CN" altLang="en-US" sz="1200" dirty="0">
                <a:latin typeface="Arial" panose="020B0604020202020204" pitchFamily="34" charset="0"/>
                <a:cs typeface="Arial" panose="020B0604020202020204" pitchFamily="34" charset="0"/>
              </a:rPr>
              <a:t>templates</a:t>
            </a:r>
            <a:r>
              <a:rPr lang="en-US" altLang="zh-CN" sz="1200" dirty="0">
                <a:latin typeface="Arial" panose="020B0604020202020204" pitchFamily="34" charset="0"/>
                <a:cs typeface="Arial" panose="020B0604020202020204" pitchFamily="34" charset="0"/>
              </a:rPr>
              <a:t> that has been specifically designed</a:t>
            </a:r>
            <a:r>
              <a:rPr lang="zh-CN" altLang="en-US" sz="1200" dirty="0">
                <a:latin typeface="Arial" panose="020B0604020202020204" pitchFamily="34" charset="0"/>
                <a:cs typeface="Arial" panose="020B0604020202020204" pitchFamily="34" charset="0"/>
              </a:rPr>
              <a:t>.</a:t>
            </a:r>
          </a:p>
        </p:txBody>
      </p:sp>
      <p:sp>
        <p:nvSpPr>
          <p:cNvPr id="5" name="TextBox 31"/>
          <p:cNvSpPr txBox="1"/>
          <p:nvPr/>
        </p:nvSpPr>
        <p:spPr>
          <a:xfrm>
            <a:off x="5168181" y="776867"/>
            <a:ext cx="686406" cy="748988"/>
          </a:xfrm>
          <a:prstGeom prst="rect">
            <a:avLst/>
          </a:prstGeom>
          <a:noFill/>
        </p:spPr>
        <p:txBody>
          <a:bodyPr wrap="none" rtlCol="0">
            <a:spAutoFit/>
          </a:bodyPr>
          <a:lstStyle/>
          <a:p>
            <a:pPr algn="ctr"/>
            <a:r>
              <a:rPr lang="en-US" altLang="zh-CN" sz="4265" dirty="0">
                <a:solidFill>
                  <a:srgbClr val="708045"/>
                </a:solidFill>
                <a:latin typeface="Impact" panose="020B0806030902050204" pitchFamily="34" charset="0"/>
              </a:rPr>
              <a:t>01</a:t>
            </a:r>
            <a:endParaRPr lang="zh-CN" altLang="en-US" sz="4265" dirty="0">
              <a:solidFill>
                <a:srgbClr val="708045"/>
              </a:solidFill>
              <a:latin typeface="Impact" panose="020B0806030902050204" pitchFamily="34" charset="0"/>
            </a:endParaRPr>
          </a:p>
        </p:txBody>
      </p:sp>
      <p:cxnSp>
        <p:nvCxnSpPr>
          <p:cNvPr id="6" name="直接连接符 5"/>
          <p:cNvCxnSpPr/>
          <p:nvPr/>
        </p:nvCxnSpPr>
        <p:spPr>
          <a:xfrm>
            <a:off x="6032982" y="852650"/>
            <a:ext cx="0" cy="62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9"/>
          <p:cNvSpPr>
            <a:spLocks noChangeArrowheads="1"/>
          </p:cNvSpPr>
          <p:nvPr/>
        </p:nvSpPr>
        <p:spPr bwMode="auto">
          <a:xfrm>
            <a:off x="6289264" y="2013503"/>
            <a:ext cx="2976331" cy="69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r>
              <a:rPr lang="zh-CN" altLang="en-US" sz="2135" b="1" dirty="0">
                <a:solidFill>
                  <a:srgbClr val="708045"/>
                </a:solidFill>
                <a:latin typeface="微软雅黑" panose="020B0503020204020204" charset="-122"/>
                <a:ea typeface="微软雅黑" panose="020B0503020204020204" charset="-122"/>
              </a:rPr>
              <a:t>工作完成情况</a:t>
            </a:r>
          </a:p>
          <a:p>
            <a:pPr>
              <a:buFont typeface="Arial" panose="020B0604020202020204" pitchFamily="34" charset="0"/>
              <a:buNone/>
            </a:pPr>
            <a:r>
              <a:rPr lang="en-US" altLang="zh-CN" sz="1200" dirty="0">
                <a:latin typeface="Arial" panose="020B0604020202020204" pitchFamily="34" charset="0"/>
                <a:cs typeface="Arial" panose="020B0604020202020204" pitchFamily="34" charset="0"/>
              </a:rPr>
              <a:t>We have many PowerPoint </a:t>
            </a:r>
            <a:r>
              <a:rPr lang="zh-CN" altLang="en-US" sz="1200" dirty="0">
                <a:latin typeface="Arial" panose="020B0604020202020204" pitchFamily="34" charset="0"/>
                <a:cs typeface="Arial" panose="020B0604020202020204" pitchFamily="34" charset="0"/>
              </a:rPr>
              <a:t>templates</a:t>
            </a:r>
            <a:r>
              <a:rPr lang="en-US" altLang="zh-CN" sz="1200" dirty="0">
                <a:latin typeface="Arial" panose="020B0604020202020204" pitchFamily="34" charset="0"/>
                <a:cs typeface="Arial" panose="020B0604020202020204" pitchFamily="34" charset="0"/>
              </a:rPr>
              <a:t> that has been specifically designed</a:t>
            </a:r>
            <a:r>
              <a:rPr lang="zh-CN" altLang="en-US" sz="1200" dirty="0">
                <a:latin typeface="Arial" panose="020B0604020202020204" pitchFamily="34" charset="0"/>
                <a:cs typeface="Arial" panose="020B0604020202020204" pitchFamily="34" charset="0"/>
              </a:rPr>
              <a:t>.</a:t>
            </a:r>
          </a:p>
        </p:txBody>
      </p:sp>
      <p:sp>
        <p:nvSpPr>
          <p:cNvPr id="8" name="TextBox 36"/>
          <p:cNvSpPr txBox="1"/>
          <p:nvPr/>
        </p:nvSpPr>
        <p:spPr>
          <a:xfrm>
            <a:off x="5135321" y="1972466"/>
            <a:ext cx="752129" cy="748988"/>
          </a:xfrm>
          <a:prstGeom prst="rect">
            <a:avLst/>
          </a:prstGeom>
          <a:noFill/>
        </p:spPr>
        <p:txBody>
          <a:bodyPr wrap="none" rtlCol="0">
            <a:spAutoFit/>
          </a:bodyPr>
          <a:lstStyle/>
          <a:p>
            <a:pPr algn="ctr"/>
            <a:r>
              <a:rPr lang="en-US" altLang="zh-CN" sz="4265" dirty="0">
                <a:solidFill>
                  <a:srgbClr val="708045"/>
                </a:solidFill>
                <a:latin typeface="Impact" panose="020B0806030902050204" pitchFamily="34" charset="0"/>
              </a:rPr>
              <a:t>02</a:t>
            </a:r>
            <a:endParaRPr lang="zh-CN" altLang="en-US" sz="4265" dirty="0">
              <a:solidFill>
                <a:srgbClr val="708045"/>
              </a:solidFill>
              <a:latin typeface="Impact" panose="020B0806030902050204" pitchFamily="34" charset="0"/>
            </a:endParaRPr>
          </a:p>
        </p:txBody>
      </p:sp>
      <p:cxnSp>
        <p:nvCxnSpPr>
          <p:cNvPr id="9" name="直接连接符 8"/>
          <p:cNvCxnSpPr/>
          <p:nvPr/>
        </p:nvCxnSpPr>
        <p:spPr>
          <a:xfrm>
            <a:off x="6032982" y="2048248"/>
            <a:ext cx="0" cy="62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39"/>
          <p:cNvSpPr>
            <a:spLocks noChangeArrowheads="1"/>
          </p:cNvSpPr>
          <p:nvPr/>
        </p:nvSpPr>
        <p:spPr bwMode="auto">
          <a:xfrm>
            <a:off x="6289264" y="3261642"/>
            <a:ext cx="2976331" cy="69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lvl="0"/>
            <a:r>
              <a:rPr lang="zh-CN" altLang="en-US" sz="2135" b="1" dirty="0">
                <a:solidFill>
                  <a:srgbClr val="708045"/>
                </a:solidFill>
                <a:latin typeface="微软雅黑" panose="020B0503020204020204" charset="-122"/>
                <a:ea typeface="微软雅黑" panose="020B0503020204020204" charset="-122"/>
              </a:rPr>
              <a:t>成功项目展示</a:t>
            </a:r>
          </a:p>
          <a:p>
            <a:pPr>
              <a:buFont typeface="Arial" panose="020B0604020202020204" pitchFamily="34" charset="0"/>
              <a:buNone/>
            </a:pPr>
            <a:r>
              <a:rPr lang="en-US" altLang="zh-CN" sz="1200" dirty="0">
                <a:latin typeface="Arial" panose="020B0604020202020204" pitchFamily="34" charset="0"/>
                <a:cs typeface="Arial" panose="020B0604020202020204" pitchFamily="34" charset="0"/>
              </a:rPr>
              <a:t>We have many PowerPoint </a:t>
            </a:r>
            <a:r>
              <a:rPr lang="zh-CN" altLang="en-US" sz="1200" dirty="0">
                <a:latin typeface="Arial" panose="020B0604020202020204" pitchFamily="34" charset="0"/>
                <a:cs typeface="Arial" panose="020B0604020202020204" pitchFamily="34" charset="0"/>
              </a:rPr>
              <a:t>templates</a:t>
            </a:r>
            <a:r>
              <a:rPr lang="en-US" altLang="zh-CN" sz="1200" dirty="0">
                <a:latin typeface="Arial" panose="020B0604020202020204" pitchFamily="34" charset="0"/>
                <a:cs typeface="Arial" panose="020B0604020202020204" pitchFamily="34" charset="0"/>
              </a:rPr>
              <a:t> that has been specifically designed</a:t>
            </a:r>
            <a:r>
              <a:rPr lang="zh-CN" altLang="en-US" sz="1200" dirty="0">
                <a:latin typeface="Arial" panose="020B0604020202020204" pitchFamily="34" charset="0"/>
                <a:cs typeface="Arial" panose="020B0604020202020204" pitchFamily="34" charset="0"/>
              </a:rPr>
              <a:t>.</a:t>
            </a:r>
          </a:p>
        </p:txBody>
      </p:sp>
      <p:sp>
        <p:nvSpPr>
          <p:cNvPr id="11" name="TextBox 39"/>
          <p:cNvSpPr txBox="1"/>
          <p:nvPr/>
        </p:nvSpPr>
        <p:spPr>
          <a:xfrm>
            <a:off x="5127306" y="3220605"/>
            <a:ext cx="768159" cy="748988"/>
          </a:xfrm>
          <a:prstGeom prst="rect">
            <a:avLst/>
          </a:prstGeom>
          <a:noFill/>
        </p:spPr>
        <p:txBody>
          <a:bodyPr wrap="none" rtlCol="0">
            <a:spAutoFit/>
          </a:bodyPr>
          <a:lstStyle>
            <a:defPPr>
              <a:defRPr lang="zh-CN"/>
            </a:defPPr>
            <a:lvl1pPr algn="ctr">
              <a:defRPr sz="3200">
                <a:solidFill>
                  <a:schemeClr val="tx2"/>
                </a:solidFill>
                <a:latin typeface="Impact" panose="020B0806030902050204" pitchFamily="34" charset="0"/>
              </a:defRPr>
            </a:lvl1pPr>
          </a:lstStyle>
          <a:p>
            <a:r>
              <a:rPr lang="en-US" altLang="zh-CN" sz="4265" dirty="0">
                <a:solidFill>
                  <a:srgbClr val="708045"/>
                </a:solidFill>
              </a:rPr>
              <a:t>03</a:t>
            </a:r>
            <a:endParaRPr lang="zh-CN" altLang="en-US" sz="4265" dirty="0">
              <a:solidFill>
                <a:srgbClr val="708045"/>
              </a:solidFill>
            </a:endParaRPr>
          </a:p>
        </p:txBody>
      </p:sp>
      <p:cxnSp>
        <p:nvCxnSpPr>
          <p:cNvPr id="12" name="直接连接符 11"/>
          <p:cNvCxnSpPr/>
          <p:nvPr/>
        </p:nvCxnSpPr>
        <p:spPr>
          <a:xfrm>
            <a:off x="6032982" y="3296387"/>
            <a:ext cx="0" cy="62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39"/>
          <p:cNvSpPr>
            <a:spLocks noChangeArrowheads="1"/>
          </p:cNvSpPr>
          <p:nvPr/>
        </p:nvSpPr>
        <p:spPr bwMode="auto">
          <a:xfrm>
            <a:off x="6289264" y="4413770"/>
            <a:ext cx="2976331" cy="69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135" b="1" dirty="0">
                <a:solidFill>
                  <a:srgbClr val="708045"/>
                </a:solidFill>
                <a:latin typeface="微软雅黑" panose="020B0503020204020204" charset="-122"/>
                <a:ea typeface="微软雅黑" panose="020B0503020204020204" charset="-122"/>
              </a:rPr>
              <a:t>工作存在不足</a:t>
            </a:r>
          </a:p>
          <a:p>
            <a:pPr>
              <a:buFont typeface="Arial" panose="020B0604020202020204" pitchFamily="34" charset="0"/>
              <a:buNone/>
            </a:pPr>
            <a:r>
              <a:rPr lang="en-US" altLang="zh-CN" sz="1200" dirty="0">
                <a:latin typeface="Arial" panose="020B0604020202020204" pitchFamily="34" charset="0"/>
                <a:cs typeface="Arial" panose="020B0604020202020204" pitchFamily="34" charset="0"/>
              </a:rPr>
              <a:t>We have many PowerPoint </a:t>
            </a:r>
            <a:r>
              <a:rPr lang="zh-CN" altLang="en-US" sz="1200" dirty="0">
                <a:latin typeface="Arial" panose="020B0604020202020204" pitchFamily="34" charset="0"/>
                <a:cs typeface="Arial" panose="020B0604020202020204" pitchFamily="34" charset="0"/>
              </a:rPr>
              <a:t>templates</a:t>
            </a:r>
            <a:r>
              <a:rPr lang="en-US" altLang="zh-CN" sz="1200" dirty="0">
                <a:latin typeface="Arial" panose="020B0604020202020204" pitchFamily="34" charset="0"/>
                <a:cs typeface="Arial" panose="020B0604020202020204" pitchFamily="34" charset="0"/>
              </a:rPr>
              <a:t> that has been specifically designed</a:t>
            </a:r>
            <a:r>
              <a:rPr lang="zh-CN" altLang="en-US" sz="1200" dirty="0">
                <a:latin typeface="Arial" panose="020B0604020202020204" pitchFamily="34" charset="0"/>
                <a:cs typeface="Arial" panose="020B0604020202020204" pitchFamily="34" charset="0"/>
              </a:rPr>
              <a:t>.</a:t>
            </a:r>
          </a:p>
        </p:txBody>
      </p:sp>
      <p:sp>
        <p:nvSpPr>
          <p:cNvPr id="14" name="TextBox 42"/>
          <p:cNvSpPr txBox="1"/>
          <p:nvPr/>
        </p:nvSpPr>
        <p:spPr>
          <a:xfrm>
            <a:off x="5135319" y="4372733"/>
            <a:ext cx="752129" cy="748988"/>
          </a:xfrm>
          <a:prstGeom prst="rect">
            <a:avLst/>
          </a:prstGeom>
          <a:noFill/>
        </p:spPr>
        <p:txBody>
          <a:bodyPr wrap="none" rtlCol="0">
            <a:spAutoFit/>
          </a:bodyPr>
          <a:lstStyle/>
          <a:p>
            <a:pPr algn="ctr"/>
            <a:r>
              <a:rPr lang="en-US" altLang="zh-CN" sz="4265" dirty="0">
                <a:solidFill>
                  <a:srgbClr val="708045"/>
                </a:solidFill>
                <a:latin typeface="Impact" panose="020B0806030902050204" pitchFamily="34" charset="0"/>
              </a:rPr>
              <a:t>04</a:t>
            </a:r>
            <a:endParaRPr lang="zh-CN" altLang="en-US" sz="4265" dirty="0">
              <a:solidFill>
                <a:srgbClr val="708045"/>
              </a:solidFill>
              <a:latin typeface="Impact" panose="020B0806030902050204" pitchFamily="34" charset="0"/>
            </a:endParaRPr>
          </a:p>
        </p:txBody>
      </p:sp>
      <p:cxnSp>
        <p:nvCxnSpPr>
          <p:cNvPr id="15" name="直接连接符 14"/>
          <p:cNvCxnSpPr/>
          <p:nvPr/>
        </p:nvCxnSpPr>
        <p:spPr>
          <a:xfrm>
            <a:off x="6032982" y="4448515"/>
            <a:ext cx="0" cy="62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39"/>
          <p:cNvSpPr>
            <a:spLocks noChangeArrowheads="1"/>
          </p:cNvSpPr>
          <p:nvPr/>
        </p:nvSpPr>
        <p:spPr bwMode="auto">
          <a:xfrm>
            <a:off x="6289264" y="5577128"/>
            <a:ext cx="2976331" cy="69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135" b="1" dirty="0">
                <a:solidFill>
                  <a:srgbClr val="708045"/>
                </a:solidFill>
                <a:latin typeface="微软雅黑" panose="020B0503020204020204" charset="-122"/>
                <a:ea typeface="微软雅黑" panose="020B0503020204020204" charset="-122"/>
              </a:rPr>
              <a:t>明年工作计划</a:t>
            </a:r>
          </a:p>
          <a:p>
            <a:pPr>
              <a:buFont typeface="Arial" panose="020B0604020202020204" pitchFamily="34" charset="0"/>
              <a:buNone/>
            </a:pPr>
            <a:r>
              <a:rPr lang="en-US" altLang="zh-CN" sz="1200" dirty="0">
                <a:latin typeface="Arial" panose="020B0604020202020204" pitchFamily="34" charset="0"/>
                <a:cs typeface="Arial" panose="020B0604020202020204" pitchFamily="34" charset="0"/>
              </a:rPr>
              <a:t>We have many PowerPoint </a:t>
            </a:r>
            <a:r>
              <a:rPr lang="zh-CN" altLang="en-US" sz="1200" dirty="0">
                <a:latin typeface="Arial" panose="020B0604020202020204" pitchFamily="34" charset="0"/>
                <a:cs typeface="Arial" panose="020B0604020202020204" pitchFamily="34" charset="0"/>
              </a:rPr>
              <a:t>templates</a:t>
            </a:r>
            <a:r>
              <a:rPr lang="en-US" altLang="zh-CN" sz="1200" dirty="0">
                <a:latin typeface="Arial" panose="020B0604020202020204" pitchFamily="34" charset="0"/>
                <a:cs typeface="Arial" panose="020B0604020202020204" pitchFamily="34" charset="0"/>
              </a:rPr>
              <a:t> that has been specifically designed</a:t>
            </a:r>
            <a:r>
              <a:rPr lang="zh-CN" altLang="en-US" sz="1200" dirty="0">
                <a:latin typeface="Arial" panose="020B0604020202020204" pitchFamily="34" charset="0"/>
                <a:cs typeface="Arial" panose="020B0604020202020204" pitchFamily="34" charset="0"/>
              </a:rPr>
              <a:t>.</a:t>
            </a:r>
          </a:p>
        </p:txBody>
      </p:sp>
      <p:sp>
        <p:nvSpPr>
          <p:cNvPr id="20" name="TextBox 47"/>
          <p:cNvSpPr txBox="1"/>
          <p:nvPr/>
        </p:nvSpPr>
        <p:spPr>
          <a:xfrm>
            <a:off x="5125703" y="5536091"/>
            <a:ext cx="771365" cy="748988"/>
          </a:xfrm>
          <a:prstGeom prst="rect">
            <a:avLst/>
          </a:prstGeom>
          <a:noFill/>
        </p:spPr>
        <p:txBody>
          <a:bodyPr wrap="none" rtlCol="0">
            <a:spAutoFit/>
          </a:bodyPr>
          <a:lstStyle/>
          <a:p>
            <a:pPr algn="ctr"/>
            <a:r>
              <a:rPr lang="en-US" altLang="zh-CN" sz="4265" dirty="0">
                <a:solidFill>
                  <a:srgbClr val="708045"/>
                </a:solidFill>
                <a:latin typeface="Impact" panose="020B0806030902050204" pitchFamily="34" charset="0"/>
              </a:rPr>
              <a:t>05</a:t>
            </a:r>
            <a:endParaRPr lang="zh-CN" altLang="en-US" sz="4265" dirty="0">
              <a:solidFill>
                <a:srgbClr val="708045"/>
              </a:solidFill>
              <a:latin typeface="Impact" panose="020B0806030902050204" pitchFamily="34" charset="0"/>
            </a:endParaRPr>
          </a:p>
        </p:txBody>
      </p:sp>
      <p:cxnSp>
        <p:nvCxnSpPr>
          <p:cNvPr id="21" name="直接连接符 20"/>
          <p:cNvCxnSpPr/>
          <p:nvPr/>
        </p:nvCxnSpPr>
        <p:spPr>
          <a:xfrm>
            <a:off x="6032982" y="5611874"/>
            <a:ext cx="0" cy="62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956647" y="2877179"/>
            <a:ext cx="1587294" cy="830997"/>
          </a:xfrm>
          <a:prstGeom prst="rect">
            <a:avLst/>
          </a:prstGeom>
          <a:noFill/>
        </p:spPr>
        <p:txBody>
          <a:bodyPr wrap="none" rtlCol="0">
            <a:spAutoFit/>
          </a:bodyPr>
          <a:lstStyle/>
          <a:p>
            <a:pPr algn="ctr"/>
            <a:r>
              <a:rPr lang="zh-CN" altLang="en-US" sz="4800" b="1">
                <a:solidFill>
                  <a:srgbClr val="708045"/>
                </a:solidFill>
              </a:rPr>
              <a:t>目 录</a:t>
            </a:r>
          </a:p>
        </p:txBody>
      </p:sp>
      <p:sp>
        <p:nvSpPr>
          <p:cNvPr id="23" name="文本框 22"/>
          <p:cNvSpPr txBox="1"/>
          <p:nvPr/>
        </p:nvSpPr>
        <p:spPr>
          <a:xfrm>
            <a:off x="2906153" y="3600995"/>
            <a:ext cx="1688283" cy="420564"/>
          </a:xfrm>
          <a:prstGeom prst="rect">
            <a:avLst/>
          </a:prstGeom>
          <a:noFill/>
        </p:spPr>
        <p:txBody>
          <a:bodyPr wrap="none" rtlCol="0">
            <a:spAutoFit/>
          </a:bodyPr>
          <a:lstStyle/>
          <a:p>
            <a:pPr algn="ctr"/>
            <a:r>
              <a:rPr lang="en-US" altLang="zh-CN" sz="2135" b="1">
                <a:solidFill>
                  <a:srgbClr val="708045"/>
                </a:solidFill>
              </a:rPr>
              <a:t>CONTENTS</a:t>
            </a:r>
            <a:endParaRPr lang="zh-CN" altLang="en-US" sz="2135" b="1">
              <a:solidFill>
                <a:srgbClr val="708045"/>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grpId="0" nodeType="withEffect">
                                      <p:stCondLst>
                                        <p:cond delay="20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53" presetClass="entr" presetSubtype="16" fill="hold" grpId="0" nodeType="withEffect">
                                      <p:stCondLst>
                                        <p:cond delay="90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Effect transition="in" filter="fade">
                                          <p:cBhvr>
                                            <p:cTn id="15" dur="300"/>
                                            <p:tgtEl>
                                              <p:spTgt spid="5"/>
                                            </p:tgtEl>
                                          </p:cBhvr>
                                        </p:animEffect>
                                      </p:childTnLst>
                                    </p:cTn>
                                  </p:par>
                                  <p:par>
                                    <p:cTn id="16" presetID="6" presetClass="emph" presetSubtype="0" autoRev="1" fill="hold" grpId="1" nodeType="withEffect">
                                      <p:stCondLst>
                                        <p:cond delay="1200"/>
                                      </p:stCondLst>
                                      <p:childTnLst>
                                        <p:animScale>
                                          <p:cBhvr>
                                            <p:cTn id="17" dur="150" fill="hold"/>
                                            <p:tgtEl>
                                              <p:spTgt spid="5"/>
                                            </p:tgtEl>
                                          </p:cBhvr>
                                          <p:by x="110000" y="110000"/>
                                        </p:animScale>
                                      </p:childTnLst>
                                    </p:cTn>
                                  </p:par>
                                  <p:par>
                                    <p:cTn id="18" presetID="2" presetClass="entr" presetSubtype="2" fill="hold" nodeType="withEffect" p14:presetBounceEnd="50000">
                                      <p:stCondLst>
                                        <p:cond delay="1200"/>
                                      </p:stCondLst>
                                      <p:childTnLst>
                                        <p:set>
                                          <p:cBhvr>
                                            <p:cTn id="19" dur="1" fill="hold">
                                              <p:stCondLst>
                                                <p:cond delay="0"/>
                                              </p:stCondLst>
                                            </p:cTn>
                                            <p:tgtEl>
                                              <p:spTgt spid="6"/>
                                            </p:tgtEl>
                                            <p:attrNameLst>
                                              <p:attrName>style.visibility</p:attrName>
                                            </p:attrNameLst>
                                          </p:cBhvr>
                                          <p:to>
                                            <p:strVal val="visible"/>
                                          </p:to>
                                        </p:set>
                                        <p:anim calcmode="lin" valueType="num" p14:bounceEnd="50000">
                                          <p:cBhvr additive="base">
                                            <p:cTn id="20"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1400"/>
                                      </p:stCondLst>
                                      <p:childTnLst>
                                        <p:set>
                                          <p:cBhvr>
                                            <p:cTn id="23" dur="1" fill="hold">
                                              <p:stCondLst>
                                                <p:cond delay="0"/>
                                              </p:stCondLst>
                                            </p:cTn>
                                            <p:tgtEl>
                                              <p:spTgt spid="4"/>
                                            </p:tgtEl>
                                            <p:attrNameLst>
                                              <p:attrName>style.visibility</p:attrName>
                                            </p:attrNameLst>
                                          </p:cBhvr>
                                          <p:to>
                                            <p:strVal val="visible"/>
                                          </p:to>
                                        </p:set>
                                        <p:anim calcmode="lin" valueType="num" p14:bounceEnd="50000">
                                          <p:cBhvr additive="base">
                                            <p:cTn id="24"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53" presetClass="entr" presetSubtype="16" fill="hold" grpId="0" nodeType="withEffect">
                                      <p:stCondLst>
                                        <p:cond delay="1900"/>
                                      </p:stCondLst>
                                      <p:childTnLst>
                                        <p:set>
                                          <p:cBhvr>
                                            <p:cTn id="27" dur="1" fill="hold">
                                              <p:stCondLst>
                                                <p:cond delay="0"/>
                                              </p:stCondLst>
                                            </p:cTn>
                                            <p:tgtEl>
                                              <p:spTgt spid="8"/>
                                            </p:tgtEl>
                                            <p:attrNameLst>
                                              <p:attrName>style.visibility</p:attrName>
                                            </p:attrNameLst>
                                          </p:cBhvr>
                                          <p:to>
                                            <p:strVal val="visible"/>
                                          </p:to>
                                        </p:set>
                                        <p:anim calcmode="lin" valueType="num">
                                          <p:cBhvr>
                                            <p:cTn id="28" dur="300" fill="hold"/>
                                            <p:tgtEl>
                                              <p:spTgt spid="8"/>
                                            </p:tgtEl>
                                            <p:attrNameLst>
                                              <p:attrName>ppt_w</p:attrName>
                                            </p:attrNameLst>
                                          </p:cBhvr>
                                          <p:tavLst>
                                            <p:tav tm="0">
                                              <p:val>
                                                <p:fltVal val="0"/>
                                              </p:val>
                                            </p:tav>
                                            <p:tav tm="100000">
                                              <p:val>
                                                <p:strVal val="#ppt_w"/>
                                              </p:val>
                                            </p:tav>
                                          </p:tavLst>
                                        </p:anim>
                                        <p:anim calcmode="lin" valueType="num">
                                          <p:cBhvr>
                                            <p:cTn id="29" dur="300" fill="hold"/>
                                            <p:tgtEl>
                                              <p:spTgt spid="8"/>
                                            </p:tgtEl>
                                            <p:attrNameLst>
                                              <p:attrName>ppt_h</p:attrName>
                                            </p:attrNameLst>
                                          </p:cBhvr>
                                          <p:tavLst>
                                            <p:tav tm="0">
                                              <p:val>
                                                <p:fltVal val="0"/>
                                              </p:val>
                                            </p:tav>
                                            <p:tav tm="100000">
                                              <p:val>
                                                <p:strVal val="#ppt_h"/>
                                              </p:val>
                                            </p:tav>
                                          </p:tavLst>
                                        </p:anim>
                                        <p:animEffect transition="in" filter="fade">
                                          <p:cBhvr>
                                            <p:cTn id="30" dur="300"/>
                                            <p:tgtEl>
                                              <p:spTgt spid="8"/>
                                            </p:tgtEl>
                                          </p:cBhvr>
                                        </p:animEffect>
                                      </p:childTnLst>
                                    </p:cTn>
                                  </p:par>
                                  <p:par>
                                    <p:cTn id="31" presetID="6" presetClass="emph" presetSubtype="0" autoRev="1" fill="hold" grpId="1" nodeType="withEffect">
                                      <p:stCondLst>
                                        <p:cond delay="2200"/>
                                      </p:stCondLst>
                                      <p:childTnLst>
                                        <p:animScale>
                                          <p:cBhvr>
                                            <p:cTn id="32" dur="150" fill="hold"/>
                                            <p:tgtEl>
                                              <p:spTgt spid="8"/>
                                            </p:tgtEl>
                                          </p:cBhvr>
                                          <p:by x="110000" y="110000"/>
                                        </p:animScale>
                                      </p:childTnLst>
                                    </p:cTn>
                                  </p:par>
                                  <p:par>
                                    <p:cTn id="33" presetID="2" presetClass="entr" presetSubtype="2" fill="hold" nodeType="withEffect" p14:presetBounceEnd="50000">
                                      <p:stCondLst>
                                        <p:cond delay="2200"/>
                                      </p:stCondLst>
                                      <p:childTnLst>
                                        <p:set>
                                          <p:cBhvr>
                                            <p:cTn id="34" dur="1" fill="hold">
                                              <p:stCondLst>
                                                <p:cond delay="0"/>
                                              </p:stCondLst>
                                            </p:cTn>
                                            <p:tgtEl>
                                              <p:spTgt spid="9"/>
                                            </p:tgtEl>
                                            <p:attrNameLst>
                                              <p:attrName>style.visibility</p:attrName>
                                            </p:attrNameLst>
                                          </p:cBhvr>
                                          <p:to>
                                            <p:strVal val="visible"/>
                                          </p:to>
                                        </p:set>
                                        <p:anim calcmode="lin" valueType="num" p14:bounceEnd="50000">
                                          <p:cBhvr additive="base">
                                            <p:cTn id="3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14:presetBounceEnd="50000">
                                      <p:stCondLst>
                                        <p:cond delay="2400"/>
                                      </p:stCondLst>
                                      <p:childTnLst>
                                        <p:set>
                                          <p:cBhvr>
                                            <p:cTn id="38" dur="1" fill="hold">
                                              <p:stCondLst>
                                                <p:cond delay="0"/>
                                              </p:stCondLst>
                                            </p:cTn>
                                            <p:tgtEl>
                                              <p:spTgt spid="7"/>
                                            </p:tgtEl>
                                            <p:attrNameLst>
                                              <p:attrName>style.visibility</p:attrName>
                                            </p:attrNameLst>
                                          </p:cBhvr>
                                          <p:to>
                                            <p:strVal val="visible"/>
                                          </p:to>
                                        </p:set>
                                        <p:anim calcmode="lin" valueType="num" p14:bounceEnd="50000">
                                          <p:cBhvr additive="base">
                                            <p:cTn id="39"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53" presetClass="entr" presetSubtype="16" fill="hold" grpId="0" nodeType="withEffect">
                                      <p:stCondLst>
                                        <p:cond delay="29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300" fill="hold"/>
                                            <p:tgtEl>
                                              <p:spTgt spid="11"/>
                                            </p:tgtEl>
                                            <p:attrNameLst>
                                              <p:attrName>ppt_w</p:attrName>
                                            </p:attrNameLst>
                                          </p:cBhvr>
                                          <p:tavLst>
                                            <p:tav tm="0">
                                              <p:val>
                                                <p:fltVal val="0"/>
                                              </p:val>
                                            </p:tav>
                                            <p:tav tm="100000">
                                              <p:val>
                                                <p:strVal val="#ppt_w"/>
                                              </p:val>
                                            </p:tav>
                                          </p:tavLst>
                                        </p:anim>
                                        <p:anim calcmode="lin" valueType="num">
                                          <p:cBhvr>
                                            <p:cTn id="44" dur="300" fill="hold"/>
                                            <p:tgtEl>
                                              <p:spTgt spid="11"/>
                                            </p:tgtEl>
                                            <p:attrNameLst>
                                              <p:attrName>ppt_h</p:attrName>
                                            </p:attrNameLst>
                                          </p:cBhvr>
                                          <p:tavLst>
                                            <p:tav tm="0">
                                              <p:val>
                                                <p:fltVal val="0"/>
                                              </p:val>
                                            </p:tav>
                                            <p:tav tm="100000">
                                              <p:val>
                                                <p:strVal val="#ppt_h"/>
                                              </p:val>
                                            </p:tav>
                                          </p:tavLst>
                                        </p:anim>
                                        <p:animEffect transition="in" filter="fade">
                                          <p:cBhvr>
                                            <p:cTn id="45" dur="300"/>
                                            <p:tgtEl>
                                              <p:spTgt spid="11"/>
                                            </p:tgtEl>
                                          </p:cBhvr>
                                        </p:animEffect>
                                      </p:childTnLst>
                                    </p:cTn>
                                  </p:par>
                                  <p:par>
                                    <p:cTn id="46" presetID="6" presetClass="emph" presetSubtype="0" autoRev="1" fill="hold" grpId="1" nodeType="withEffect">
                                      <p:stCondLst>
                                        <p:cond delay="3200"/>
                                      </p:stCondLst>
                                      <p:childTnLst>
                                        <p:animScale>
                                          <p:cBhvr>
                                            <p:cTn id="47" dur="150" fill="hold"/>
                                            <p:tgtEl>
                                              <p:spTgt spid="11"/>
                                            </p:tgtEl>
                                          </p:cBhvr>
                                          <p:by x="110000" y="110000"/>
                                        </p:animScale>
                                      </p:childTnLst>
                                    </p:cTn>
                                  </p:par>
                                  <p:par>
                                    <p:cTn id="48" presetID="2" presetClass="entr" presetSubtype="2" fill="hold" nodeType="withEffect" p14:presetBounceEnd="50000">
                                      <p:stCondLst>
                                        <p:cond delay="3200"/>
                                      </p:stCondLst>
                                      <p:childTnLst>
                                        <p:set>
                                          <p:cBhvr>
                                            <p:cTn id="49" dur="1" fill="hold">
                                              <p:stCondLst>
                                                <p:cond delay="0"/>
                                              </p:stCondLst>
                                            </p:cTn>
                                            <p:tgtEl>
                                              <p:spTgt spid="12"/>
                                            </p:tgtEl>
                                            <p:attrNameLst>
                                              <p:attrName>style.visibility</p:attrName>
                                            </p:attrNameLst>
                                          </p:cBhvr>
                                          <p:to>
                                            <p:strVal val="visible"/>
                                          </p:to>
                                        </p:set>
                                        <p:anim calcmode="lin" valueType="num" p14:bounceEnd="50000">
                                          <p:cBhvr additive="base">
                                            <p:cTn id="50"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51" dur="500" fill="hold"/>
                                            <p:tgtEl>
                                              <p:spTgt spid="12"/>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14:presetBounceEnd="50000">
                                      <p:stCondLst>
                                        <p:cond delay="3400"/>
                                      </p:stCondLst>
                                      <p:childTnLst>
                                        <p:set>
                                          <p:cBhvr>
                                            <p:cTn id="53" dur="1" fill="hold">
                                              <p:stCondLst>
                                                <p:cond delay="0"/>
                                              </p:stCondLst>
                                            </p:cTn>
                                            <p:tgtEl>
                                              <p:spTgt spid="10"/>
                                            </p:tgtEl>
                                            <p:attrNameLst>
                                              <p:attrName>style.visibility</p:attrName>
                                            </p:attrNameLst>
                                          </p:cBhvr>
                                          <p:to>
                                            <p:strVal val="visible"/>
                                          </p:to>
                                        </p:set>
                                        <p:anim calcmode="lin" valueType="num" p14:bounceEnd="50000">
                                          <p:cBhvr additive="base">
                                            <p:cTn id="54"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55" dur="500" fill="hold"/>
                                            <p:tgtEl>
                                              <p:spTgt spid="10"/>
                                            </p:tgtEl>
                                            <p:attrNameLst>
                                              <p:attrName>ppt_y</p:attrName>
                                            </p:attrNameLst>
                                          </p:cBhvr>
                                          <p:tavLst>
                                            <p:tav tm="0">
                                              <p:val>
                                                <p:strVal val="#ppt_y"/>
                                              </p:val>
                                            </p:tav>
                                            <p:tav tm="100000">
                                              <p:val>
                                                <p:strVal val="#ppt_y"/>
                                              </p:val>
                                            </p:tav>
                                          </p:tavLst>
                                        </p:anim>
                                      </p:childTnLst>
                                    </p:cTn>
                                  </p:par>
                                  <p:par>
                                    <p:cTn id="56" presetID="53" presetClass="entr" presetSubtype="16" fill="hold" grpId="0" nodeType="withEffect">
                                      <p:stCondLst>
                                        <p:cond delay="3900"/>
                                      </p:stCondLst>
                                      <p:childTnLst>
                                        <p:set>
                                          <p:cBhvr>
                                            <p:cTn id="57" dur="1" fill="hold">
                                              <p:stCondLst>
                                                <p:cond delay="0"/>
                                              </p:stCondLst>
                                            </p:cTn>
                                            <p:tgtEl>
                                              <p:spTgt spid="14"/>
                                            </p:tgtEl>
                                            <p:attrNameLst>
                                              <p:attrName>style.visibility</p:attrName>
                                            </p:attrNameLst>
                                          </p:cBhvr>
                                          <p:to>
                                            <p:strVal val="visible"/>
                                          </p:to>
                                        </p:set>
                                        <p:anim calcmode="lin" valueType="num">
                                          <p:cBhvr>
                                            <p:cTn id="58" dur="300" fill="hold"/>
                                            <p:tgtEl>
                                              <p:spTgt spid="14"/>
                                            </p:tgtEl>
                                            <p:attrNameLst>
                                              <p:attrName>ppt_w</p:attrName>
                                            </p:attrNameLst>
                                          </p:cBhvr>
                                          <p:tavLst>
                                            <p:tav tm="0">
                                              <p:val>
                                                <p:fltVal val="0"/>
                                              </p:val>
                                            </p:tav>
                                            <p:tav tm="100000">
                                              <p:val>
                                                <p:strVal val="#ppt_w"/>
                                              </p:val>
                                            </p:tav>
                                          </p:tavLst>
                                        </p:anim>
                                        <p:anim calcmode="lin" valueType="num">
                                          <p:cBhvr>
                                            <p:cTn id="59" dur="300" fill="hold"/>
                                            <p:tgtEl>
                                              <p:spTgt spid="14"/>
                                            </p:tgtEl>
                                            <p:attrNameLst>
                                              <p:attrName>ppt_h</p:attrName>
                                            </p:attrNameLst>
                                          </p:cBhvr>
                                          <p:tavLst>
                                            <p:tav tm="0">
                                              <p:val>
                                                <p:fltVal val="0"/>
                                              </p:val>
                                            </p:tav>
                                            <p:tav tm="100000">
                                              <p:val>
                                                <p:strVal val="#ppt_h"/>
                                              </p:val>
                                            </p:tav>
                                          </p:tavLst>
                                        </p:anim>
                                        <p:animEffect transition="in" filter="fade">
                                          <p:cBhvr>
                                            <p:cTn id="60" dur="300"/>
                                            <p:tgtEl>
                                              <p:spTgt spid="14"/>
                                            </p:tgtEl>
                                          </p:cBhvr>
                                        </p:animEffect>
                                      </p:childTnLst>
                                    </p:cTn>
                                  </p:par>
                                  <p:par>
                                    <p:cTn id="61" presetID="6" presetClass="emph" presetSubtype="0" autoRev="1" fill="hold" grpId="1" nodeType="withEffect">
                                      <p:stCondLst>
                                        <p:cond delay="4200"/>
                                      </p:stCondLst>
                                      <p:childTnLst>
                                        <p:animScale>
                                          <p:cBhvr>
                                            <p:cTn id="62" dur="150" fill="hold"/>
                                            <p:tgtEl>
                                              <p:spTgt spid="14"/>
                                            </p:tgtEl>
                                          </p:cBhvr>
                                          <p:by x="110000" y="110000"/>
                                        </p:animScale>
                                      </p:childTnLst>
                                    </p:cTn>
                                  </p:par>
                                  <p:par>
                                    <p:cTn id="63" presetID="2" presetClass="entr" presetSubtype="2" fill="hold" nodeType="withEffect" p14:presetBounceEnd="50000">
                                      <p:stCondLst>
                                        <p:cond delay="4200"/>
                                      </p:stCondLst>
                                      <p:childTnLst>
                                        <p:set>
                                          <p:cBhvr>
                                            <p:cTn id="64" dur="1" fill="hold">
                                              <p:stCondLst>
                                                <p:cond delay="0"/>
                                              </p:stCondLst>
                                            </p:cTn>
                                            <p:tgtEl>
                                              <p:spTgt spid="15"/>
                                            </p:tgtEl>
                                            <p:attrNameLst>
                                              <p:attrName>style.visibility</p:attrName>
                                            </p:attrNameLst>
                                          </p:cBhvr>
                                          <p:to>
                                            <p:strVal val="visible"/>
                                          </p:to>
                                        </p:set>
                                        <p:anim calcmode="lin" valueType="num" p14:bounceEnd="50000">
                                          <p:cBhvr additive="base">
                                            <p:cTn id="65"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14:presetBounceEnd="50000">
                                      <p:stCondLst>
                                        <p:cond delay="4400"/>
                                      </p:stCondLst>
                                      <p:childTnLst>
                                        <p:set>
                                          <p:cBhvr>
                                            <p:cTn id="68" dur="1" fill="hold">
                                              <p:stCondLst>
                                                <p:cond delay="0"/>
                                              </p:stCondLst>
                                            </p:cTn>
                                            <p:tgtEl>
                                              <p:spTgt spid="13"/>
                                            </p:tgtEl>
                                            <p:attrNameLst>
                                              <p:attrName>style.visibility</p:attrName>
                                            </p:attrNameLst>
                                          </p:cBhvr>
                                          <p:to>
                                            <p:strVal val="visible"/>
                                          </p:to>
                                        </p:set>
                                        <p:anim calcmode="lin" valueType="num" p14:bounceEnd="50000">
                                          <p:cBhvr additive="base">
                                            <p:cTn id="69"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70" dur="500" fill="hold"/>
                                            <p:tgtEl>
                                              <p:spTgt spid="13"/>
                                            </p:tgtEl>
                                            <p:attrNameLst>
                                              <p:attrName>ppt_y</p:attrName>
                                            </p:attrNameLst>
                                          </p:cBhvr>
                                          <p:tavLst>
                                            <p:tav tm="0">
                                              <p:val>
                                                <p:strVal val="#ppt_y"/>
                                              </p:val>
                                            </p:tav>
                                            <p:tav tm="100000">
                                              <p:val>
                                                <p:strVal val="#ppt_y"/>
                                              </p:val>
                                            </p:tav>
                                          </p:tavLst>
                                        </p:anim>
                                      </p:childTnLst>
                                    </p:cTn>
                                  </p:par>
                                  <p:par>
                                    <p:cTn id="71" presetID="53" presetClass="entr" presetSubtype="16" fill="hold" grpId="0" nodeType="withEffect">
                                      <p:stCondLst>
                                        <p:cond delay="4900"/>
                                      </p:stCondLst>
                                      <p:childTnLst>
                                        <p:set>
                                          <p:cBhvr>
                                            <p:cTn id="72" dur="1" fill="hold">
                                              <p:stCondLst>
                                                <p:cond delay="0"/>
                                              </p:stCondLst>
                                            </p:cTn>
                                            <p:tgtEl>
                                              <p:spTgt spid="20"/>
                                            </p:tgtEl>
                                            <p:attrNameLst>
                                              <p:attrName>style.visibility</p:attrName>
                                            </p:attrNameLst>
                                          </p:cBhvr>
                                          <p:to>
                                            <p:strVal val="visible"/>
                                          </p:to>
                                        </p:set>
                                        <p:anim calcmode="lin" valueType="num">
                                          <p:cBhvr>
                                            <p:cTn id="73" dur="300" fill="hold"/>
                                            <p:tgtEl>
                                              <p:spTgt spid="20"/>
                                            </p:tgtEl>
                                            <p:attrNameLst>
                                              <p:attrName>ppt_w</p:attrName>
                                            </p:attrNameLst>
                                          </p:cBhvr>
                                          <p:tavLst>
                                            <p:tav tm="0">
                                              <p:val>
                                                <p:fltVal val="0"/>
                                              </p:val>
                                            </p:tav>
                                            <p:tav tm="100000">
                                              <p:val>
                                                <p:strVal val="#ppt_w"/>
                                              </p:val>
                                            </p:tav>
                                          </p:tavLst>
                                        </p:anim>
                                        <p:anim calcmode="lin" valueType="num">
                                          <p:cBhvr>
                                            <p:cTn id="74" dur="300" fill="hold"/>
                                            <p:tgtEl>
                                              <p:spTgt spid="20"/>
                                            </p:tgtEl>
                                            <p:attrNameLst>
                                              <p:attrName>ppt_h</p:attrName>
                                            </p:attrNameLst>
                                          </p:cBhvr>
                                          <p:tavLst>
                                            <p:tav tm="0">
                                              <p:val>
                                                <p:fltVal val="0"/>
                                              </p:val>
                                            </p:tav>
                                            <p:tav tm="100000">
                                              <p:val>
                                                <p:strVal val="#ppt_h"/>
                                              </p:val>
                                            </p:tav>
                                          </p:tavLst>
                                        </p:anim>
                                        <p:animEffect transition="in" filter="fade">
                                          <p:cBhvr>
                                            <p:cTn id="75" dur="300"/>
                                            <p:tgtEl>
                                              <p:spTgt spid="20"/>
                                            </p:tgtEl>
                                          </p:cBhvr>
                                        </p:animEffect>
                                      </p:childTnLst>
                                    </p:cTn>
                                  </p:par>
                                  <p:par>
                                    <p:cTn id="76" presetID="6" presetClass="emph" presetSubtype="0" autoRev="1" fill="hold" grpId="1" nodeType="withEffect">
                                      <p:stCondLst>
                                        <p:cond delay="5200"/>
                                      </p:stCondLst>
                                      <p:childTnLst>
                                        <p:animScale>
                                          <p:cBhvr>
                                            <p:cTn id="77" dur="150" fill="hold"/>
                                            <p:tgtEl>
                                              <p:spTgt spid="20"/>
                                            </p:tgtEl>
                                          </p:cBhvr>
                                          <p:by x="110000" y="110000"/>
                                        </p:animScale>
                                      </p:childTnLst>
                                    </p:cTn>
                                  </p:par>
                                  <p:par>
                                    <p:cTn id="78" presetID="2" presetClass="entr" presetSubtype="2" fill="hold" nodeType="withEffect" p14:presetBounceEnd="50000">
                                      <p:stCondLst>
                                        <p:cond delay="5200"/>
                                      </p:stCondLst>
                                      <p:childTnLst>
                                        <p:set>
                                          <p:cBhvr>
                                            <p:cTn id="79" dur="1" fill="hold">
                                              <p:stCondLst>
                                                <p:cond delay="0"/>
                                              </p:stCondLst>
                                            </p:cTn>
                                            <p:tgtEl>
                                              <p:spTgt spid="21"/>
                                            </p:tgtEl>
                                            <p:attrNameLst>
                                              <p:attrName>style.visibility</p:attrName>
                                            </p:attrNameLst>
                                          </p:cBhvr>
                                          <p:to>
                                            <p:strVal val="visible"/>
                                          </p:to>
                                        </p:set>
                                        <p:anim calcmode="lin" valueType="num" p14:bounceEnd="50000">
                                          <p:cBhvr additive="base">
                                            <p:cTn id="80"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81" dur="500" fill="hold"/>
                                            <p:tgtEl>
                                              <p:spTgt spid="21"/>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14:presetBounceEnd="50000">
                                      <p:stCondLst>
                                        <p:cond delay="5400"/>
                                      </p:stCondLst>
                                      <p:childTnLst>
                                        <p:set>
                                          <p:cBhvr>
                                            <p:cTn id="83" dur="1" fill="hold">
                                              <p:stCondLst>
                                                <p:cond delay="0"/>
                                              </p:stCondLst>
                                            </p:cTn>
                                            <p:tgtEl>
                                              <p:spTgt spid="19"/>
                                            </p:tgtEl>
                                            <p:attrNameLst>
                                              <p:attrName>style.visibility</p:attrName>
                                            </p:attrNameLst>
                                          </p:cBhvr>
                                          <p:to>
                                            <p:strVal val="visible"/>
                                          </p:to>
                                        </p:set>
                                        <p:anim calcmode="lin" valueType="num" p14:bounceEnd="50000">
                                          <p:cBhvr additive="base">
                                            <p:cTn id="84"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8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8" grpId="0"/>
          <p:bldP spid="8" grpId="1"/>
          <p:bldP spid="10" grpId="0"/>
          <p:bldP spid="11" grpId="0"/>
          <p:bldP spid="11" grpId="1"/>
          <p:bldP spid="13" grpId="0"/>
          <p:bldP spid="14" grpId="0"/>
          <p:bldP spid="14" grpId="1"/>
          <p:bldP spid="19" grpId="0"/>
          <p:bldP spid="20" grpId="0"/>
          <p:bldP spid="20" grpId="1"/>
          <p:bldP spid="22" grpId="0"/>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grpId="0" nodeType="withEffect">
                                      <p:stCondLst>
                                        <p:cond delay="20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53" presetClass="entr" presetSubtype="16" fill="hold" grpId="0" nodeType="withEffect">
                                      <p:stCondLst>
                                        <p:cond delay="90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Effect transition="in" filter="fade">
                                          <p:cBhvr>
                                            <p:cTn id="15" dur="300"/>
                                            <p:tgtEl>
                                              <p:spTgt spid="5"/>
                                            </p:tgtEl>
                                          </p:cBhvr>
                                        </p:animEffect>
                                      </p:childTnLst>
                                    </p:cTn>
                                  </p:par>
                                  <p:par>
                                    <p:cTn id="16" presetID="6" presetClass="emph" presetSubtype="0" autoRev="1" fill="hold" grpId="1" nodeType="withEffect">
                                      <p:stCondLst>
                                        <p:cond delay="1200"/>
                                      </p:stCondLst>
                                      <p:childTnLst>
                                        <p:animScale>
                                          <p:cBhvr>
                                            <p:cTn id="17" dur="150" fill="hold"/>
                                            <p:tgtEl>
                                              <p:spTgt spid="5"/>
                                            </p:tgtEl>
                                          </p:cBhvr>
                                          <p:by x="110000" y="110000"/>
                                        </p:animScale>
                                      </p:childTnLst>
                                    </p:cTn>
                                  </p:par>
                                  <p:par>
                                    <p:cTn id="18" presetID="2" presetClass="entr" presetSubtype="2" fill="hold" nodeType="withEffect">
                                      <p:stCondLst>
                                        <p:cond delay="12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14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53" presetClass="entr" presetSubtype="16" fill="hold" grpId="0" nodeType="withEffect">
                                      <p:stCondLst>
                                        <p:cond delay="1900"/>
                                      </p:stCondLst>
                                      <p:childTnLst>
                                        <p:set>
                                          <p:cBhvr>
                                            <p:cTn id="27" dur="1" fill="hold">
                                              <p:stCondLst>
                                                <p:cond delay="0"/>
                                              </p:stCondLst>
                                            </p:cTn>
                                            <p:tgtEl>
                                              <p:spTgt spid="8"/>
                                            </p:tgtEl>
                                            <p:attrNameLst>
                                              <p:attrName>style.visibility</p:attrName>
                                            </p:attrNameLst>
                                          </p:cBhvr>
                                          <p:to>
                                            <p:strVal val="visible"/>
                                          </p:to>
                                        </p:set>
                                        <p:anim calcmode="lin" valueType="num">
                                          <p:cBhvr>
                                            <p:cTn id="28" dur="300" fill="hold"/>
                                            <p:tgtEl>
                                              <p:spTgt spid="8"/>
                                            </p:tgtEl>
                                            <p:attrNameLst>
                                              <p:attrName>ppt_w</p:attrName>
                                            </p:attrNameLst>
                                          </p:cBhvr>
                                          <p:tavLst>
                                            <p:tav tm="0">
                                              <p:val>
                                                <p:fltVal val="0"/>
                                              </p:val>
                                            </p:tav>
                                            <p:tav tm="100000">
                                              <p:val>
                                                <p:strVal val="#ppt_w"/>
                                              </p:val>
                                            </p:tav>
                                          </p:tavLst>
                                        </p:anim>
                                        <p:anim calcmode="lin" valueType="num">
                                          <p:cBhvr>
                                            <p:cTn id="29" dur="300" fill="hold"/>
                                            <p:tgtEl>
                                              <p:spTgt spid="8"/>
                                            </p:tgtEl>
                                            <p:attrNameLst>
                                              <p:attrName>ppt_h</p:attrName>
                                            </p:attrNameLst>
                                          </p:cBhvr>
                                          <p:tavLst>
                                            <p:tav tm="0">
                                              <p:val>
                                                <p:fltVal val="0"/>
                                              </p:val>
                                            </p:tav>
                                            <p:tav tm="100000">
                                              <p:val>
                                                <p:strVal val="#ppt_h"/>
                                              </p:val>
                                            </p:tav>
                                          </p:tavLst>
                                        </p:anim>
                                        <p:animEffect transition="in" filter="fade">
                                          <p:cBhvr>
                                            <p:cTn id="30" dur="300"/>
                                            <p:tgtEl>
                                              <p:spTgt spid="8"/>
                                            </p:tgtEl>
                                          </p:cBhvr>
                                        </p:animEffect>
                                      </p:childTnLst>
                                    </p:cTn>
                                  </p:par>
                                  <p:par>
                                    <p:cTn id="31" presetID="6" presetClass="emph" presetSubtype="0" autoRev="1" fill="hold" grpId="1" nodeType="withEffect">
                                      <p:stCondLst>
                                        <p:cond delay="2200"/>
                                      </p:stCondLst>
                                      <p:childTnLst>
                                        <p:animScale>
                                          <p:cBhvr>
                                            <p:cTn id="32" dur="150" fill="hold"/>
                                            <p:tgtEl>
                                              <p:spTgt spid="8"/>
                                            </p:tgtEl>
                                          </p:cBhvr>
                                          <p:by x="110000" y="110000"/>
                                        </p:animScale>
                                      </p:childTnLst>
                                    </p:cTn>
                                  </p:par>
                                  <p:par>
                                    <p:cTn id="33" presetID="2" presetClass="entr" presetSubtype="2" fill="hold" nodeType="withEffect">
                                      <p:stCondLst>
                                        <p:cond delay="22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24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53" presetClass="entr" presetSubtype="16" fill="hold" grpId="0" nodeType="withEffect">
                                      <p:stCondLst>
                                        <p:cond delay="29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300" fill="hold"/>
                                            <p:tgtEl>
                                              <p:spTgt spid="11"/>
                                            </p:tgtEl>
                                            <p:attrNameLst>
                                              <p:attrName>ppt_w</p:attrName>
                                            </p:attrNameLst>
                                          </p:cBhvr>
                                          <p:tavLst>
                                            <p:tav tm="0">
                                              <p:val>
                                                <p:fltVal val="0"/>
                                              </p:val>
                                            </p:tav>
                                            <p:tav tm="100000">
                                              <p:val>
                                                <p:strVal val="#ppt_w"/>
                                              </p:val>
                                            </p:tav>
                                          </p:tavLst>
                                        </p:anim>
                                        <p:anim calcmode="lin" valueType="num">
                                          <p:cBhvr>
                                            <p:cTn id="44" dur="300" fill="hold"/>
                                            <p:tgtEl>
                                              <p:spTgt spid="11"/>
                                            </p:tgtEl>
                                            <p:attrNameLst>
                                              <p:attrName>ppt_h</p:attrName>
                                            </p:attrNameLst>
                                          </p:cBhvr>
                                          <p:tavLst>
                                            <p:tav tm="0">
                                              <p:val>
                                                <p:fltVal val="0"/>
                                              </p:val>
                                            </p:tav>
                                            <p:tav tm="100000">
                                              <p:val>
                                                <p:strVal val="#ppt_h"/>
                                              </p:val>
                                            </p:tav>
                                          </p:tavLst>
                                        </p:anim>
                                        <p:animEffect transition="in" filter="fade">
                                          <p:cBhvr>
                                            <p:cTn id="45" dur="300"/>
                                            <p:tgtEl>
                                              <p:spTgt spid="11"/>
                                            </p:tgtEl>
                                          </p:cBhvr>
                                        </p:animEffect>
                                      </p:childTnLst>
                                    </p:cTn>
                                  </p:par>
                                  <p:par>
                                    <p:cTn id="46" presetID="6" presetClass="emph" presetSubtype="0" autoRev="1" fill="hold" grpId="1" nodeType="withEffect">
                                      <p:stCondLst>
                                        <p:cond delay="3200"/>
                                      </p:stCondLst>
                                      <p:childTnLst>
                                        <p:animScale>
                                          <p:cBhvr>
                                            <p:cTn id="47" dur="150" fill="hold"/>
                                            <p:tgtEl>
                                              <p:spTgt spid="11"/>
                                            </p:tgtEl>
                                          </p:cBhvr>
                                          <p:by x="110000" y="110000"/>
                                        </p:animScale>
                                      </p:childTnLst>
                                    </p:cTn>
                                  </p:par>
                                  <p:par>
                                    <p:cTn id="48" presetID="2" presetClass="entr" presetSubtype="2" fill="hold" nodeType="withEffect">
                                      <p:stCondLst>
                                        <p:cond delay="320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1+#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340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1+#ppt_w/2"/>
                                              </p:val>
                                            </p:tav>
                                            <p:tav tm="100000">
                                              <p:val>
                                                <p:strVal val="#ppt_x"/>
                                              </p:val>
                                            </p:tav>
                                          </p:tavLst>
                                        </p:anim>
                                        <p:anim calcmode="lin" valueType="num">
                                          <p:cBhvr additive="base">
                                            <p:cTn id="55" dur="500" fill="hold"/>
                                            <p:tgtEl>
                                              <p:spTgt spid="10"/>
                                            </p:tgtEl>
                                            <p:attrNameLst>
                                              <p:attrName>ppt_y</p:attrName>
                                            </p:attrNameLst>
                                          </p:cBhvr>
                                          <p:tavLst>
                                            <p:tav tm="0">
                                              <p:val>
                                                <p:strVal val="#ppt_y"/>
                                              </p:val>
                                            </p:tav>
                                            <p:tav tm="100000">
                                              <p:val>
                                                <p:strVal val="#ppt_y"/>
                                              </p:val>
                                            </p:tav>
                                          </p:tavLst>
                                        </p:anim>
                                      </p:childTnLst>
                                    </p:cTn>
                                  </p:par>
                                  <p:par>
                                    <p:cTn id="56" presetID="53" presetClass="entr" presetSubtype="16" fill="hold" grpId="0" nodeType="withEffect">
                                      <p:stCondLst>
                                        <p:cond delay="3900"/>
                                      </p:stCondLst>
                                      <p:childTnLst>
                                        <p:set>
                                          <p:cBhvr>
                                            <p:cTn id="57" dur="1" fill="hold">
                                              <p:stCondLst>
                                                <p:cond delay="0"/>
                                              </p:stCondLst>
                                            </p:cTn>
                                            <p:tgtEl>
                                              <p:spTgt spid="14"/>
                                            </p:tgtEl>
                                            <p:attrNameLst>
                                              <p:attrName>style.visibility</p:attrName>
                                            </p:attrNameLst>
                                          </p:cBhvr>
                                          <p:to>
                                            <p:strVal val="visible"/>
                                          </p:to>
                                        </p:set>
                                        <p:anim calcmode="lin" valueType="num">
                                          <p:cBhvr>
                                            <p:cTn id="58" dur="300" fill="hold"/>
                                            <p:tgtEl>
                                              <p:spTgt spid="14"/>
                                            </p:tgtEl>
                                            <p:attrNameLst>
                                              <p:attrName>ppt_w</p:attrName>
                                            </p:attrNameLst>
                                          </p:cBhvr>
                                          <p:tavLst>
                                            <p:tav tm="0">
                                              <p:val>
                                                <p:fltVal val="0"/>
                                              </p:val>
                                            </p:tav>
                                            <p:tav tm="100000">
                                              <p:val>
                                                <p:strVal val="#ppt_w"/>
                                              </p:val>
                                            </p:tav>
                                          </p:tavLst>
                                        </p:anim>
                                        <p:anim calcmode="lin" valueType="num">
                                          <p:cBhvr>
                                            <p:cTn id="59" dur="300" fill="hold"/>
                                            <p:tgtEl>
                                              <p:spTgt spid="14"/>
                                            </p:tgtEl>
                                            <p:attrNameLst>
                                              <p:attrName>ppt_h</p:attrName>
                                            </p:attrNameLst>
                                          </p:cBhvr>
                                          <p:tavLst>
                                            <p:tav tm="0">
                                              <p:val>
                                                <p:fltVal val="0"/>
                                              </p:val>
                                            </p:tav>
                                            <p:tav tm="100000">
                                              <p:val>
                                                <p:strVal val="#ppt_h"/>
                                              </p:val>
                                            </p:tav>
                                          </p:tavLst>
                                        </p:anim>
                                        <p:animEffect transition="in" filter="fade">
                                          <p:cBhvr>
                                            <p:cTn id="60" dur="300"/>
                                            <p:tgtEl>
                                              <p:spTgt spid="14"/>
                                            </p:tgtEl>
                                          </p:cBhvr>
                                        </p:animEffect>
                                      </p:childTnLst>
                                    </p:cTn>
                                  </p:par>
                                  <p:par>
                                    <p:cTn id="61" presetID="6" presetClass="emph" presetSubtype="0" autoRev="1" fill="hold" grpId="1" nodeType="withEffect">
                                      <p:stCondLst>
                                        <p:cond delay="4200"/>
                                      </p:stCondLst>
                                      <p:childTnLst>
                                        <p:animScale>
                                          <p:cBhvr>
                                            <p:cTn id="62" dur="150" fill="hold"/>
                                            <p:tgtEl>
                                              <p:spTgt spid="14"/>
                                            </p:tgtEl>
                                          </p:cBhvr>
                                          <p:by x="110000" y="110000"/>
                                        </p:animScale>
                                      </p:childTnLst>
                                    </p:cTn>
                                  </p:par>
                                  <p:par>
                                    <p:cTn id="63" presetID="2" presetClass="entr" presetSubtype="2" fill="hold" nodeType="withEffect">
                                      <p:stCondLst>
                                        <p:cond delay="420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1+#ppt_w/2"/>
                                              </p:val>
                                            </p:tav>
                                            <p:tav tm="100000">
                                              <p:val>
                                                <p:strVal val="#ppt_x"/>
                                              </p:val>
                                            </p:tav>
                                          </p:tavLst>
                                        </p:anim>
                                        <p:anim calcmode="lin" valueType="num">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440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1+#ppt_w/2"/>
                                              </p:val>
                                            </p:tav>
                                            <p:tav tm="100000">
                                              <p:val>
                                                <p:strVal val="#ppt_x"/>
                                              </p:val>
                                            </p:tav>
                                          </p:tavLst>
                                        </p:anim>
                                        <p:anim calcmode="lin" valueType="num">
                                          <p:cBhvr additive="base">
                                            <p:cTn id="70" dur="500" fill="hold"/>
                                            <p:tgtEl>
                                              <p:spTgt spid="13"/>
                                            </p:tgtEl>
                                            <p:attrNameLst>
                                              <p:attrName>ppt_y</p:attrName>
                                            </p:attrNameLst>
                                          </p:cBhvr>
                                          <p:tavLst>
                                            <p:tav tm="0">
                                              <p:val>
                                                <p:strVal val="#ppt_y"/>
                                              </p:val>
                                            </p:tav>
                                            <p:tav tm="100000">
                                              <p:val>
                                                <p:strVal val="#ppt_y"/>
                                              </p:val>
                                            </p:tav>
                                          </p:tavLst>
                                        </p:anim>
                                      </p:childTnLst>
                                    </p:cTn>
                                  </p:par>
                                  <p:par>
                                    <p:cTn id="71" presetID="53" presetClass="entr" presetSubtype="16" fill="hold" grpId="0" nodeType="withEffect">
                                      <p:stCondLst>
                                        <p:cond delay="4900"/>
                                      </p:stCondLst>
                                      <p:childTnLst>
                                        <p:set>
                                          <p:cBhvr>
                                            <p:cTn id="72" dur="1" fill="hold">
                                              <p:stCondLst>
                                                <p:cond delay="0"/>
                                              </p:stCondLst>
                                            </p:cTn>
                                            <p:tgtEl>
                                              <p:spTgt spid="20"/>
                                            </p:tgtEl>
                                            <p:attrNameLst>
                                              <p:attrName>style.visibility</p:attrName>
                                            </p:attrNameLst>
                                          </p:cBhvr>
                                          <p:to>
                                            <p:strVal val="visible"/>
                                          </p:to>
                                        </p:set>
                                        <p:anim calcmode="lin" valueType="num">
                                          <p:cBhvr>
                                            <p:cTn id="73" dur="300" fill="hold"/>
                                            <p:tgtEl>
                                              <p:spTgt spid="20"/>
                                            </p:tgtEl>
                                            <p:attrNameLst>
                                              <p:attrName>ppt_w</p:attrName>
                                            </p:attrNameLst>
                                          </p:cBhvr>
                                          <p:tavLst>
                                            <p:tav tm="0">
                                              <p:val>
                                                <p:fltVal val="0"/>
                                              </p:val>
                                            </p:tav>
                                            <p:tav tm="100000">
                                              <p:val>
                                                <p:strVal val="#ppt_w"/>
                                              </p:val>
                                            </p:tav>
                                          </p:tavLst>
                                        </p:anim>
                                        <p:anim calcmode="lin" valueType="num">
                                          <p:cBhvr>
                                            <p:cTn id="74" dur="300" fill="hold"/>
                                            <p:tgtEl>
                                              <p:spTgt spid="20"/>
                                            </p:tgtEl>
                                            <p:attrNameLst>
                                              <p:attrName>ppt_h</p:attrName>
                                            </p:attrNameLst>
                                          </p:cBhvr>
                                          <p:tavLst>
                                            <p:tav tm="0">
                                              <p:val>
                                                <p:fltVal val="0"/>
                                              </p:val>
                                            </p:tav>
                                            <p:tav tm="100000">
                                              <p:val>
                                                <p:strVal val="#ppt_h"/>
                                              </p:val>
                                            </p:tav>
                                          </p:tavLst>
                                        </p:anim>
                                        <p:animEffect transition="in" filter="fade">
                                          <p:cBhvr>
                                            <p:cTn id="75" dur="300"/>
                                            <p:tgtEl>
                                              <p:spTgt spid="20"/>
                                            </p:tgtEl>
                                          </p:cBhvr>
                                        </p:animEffect>
                                      </p:childTnLst>
                                    </p:cTn>
                                  </p:par>
                                  <p:par>
                                    <p:cTn id="76" presetID="6" presetClass="emph" presetSubtype="0" autoRev="1" fill="hold" grpId="1" nodeType="withEffect">
                                      <p:stCondLst>
                                        <p:cond delay="5200"/>
                                      </p:stCondLst>
                                      <p:childTnLst>
                                        <p:animScale>
                                          <p:cBhvr>
                                            <p:cTn id="77" dur="150" fill="hold"/>
                                            <p:tgtEl>
                                              <p:spTgt spid="20"/>
                                            </p:tgtEl>
                                          </p:cBhvr>
                                          <p:by x="110000" y="110000"/>
                                        </p:animScale>
                                      </p:childTnLst>
                                    </p:cTn>
                                  </p:par>
                                  <p:par>
                                    <p:cTn id="78" presetID="2" presetClass="entr" presetSubtype="2" fill="hold" nodeType="withEffect">
                                      <p:stCondLst>
                                        <p:cond delay="520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500" fill="hold"/>
                                            <p:tgtEl>
                                              <p:spTgt spid="21"/>
                                            </p:tgtEl>
                                            <p:attrNameLst>
                                              <p:attrName>ppt_x</p:attrName>
                                            </p:attrNameLst>
                                          </p:cBhvr>
                                          <p:tavLst>
                                            <p:tav tm="0">
                                              <p:val>
                                                <p:strVal val="1+#ppt_w/2"/>
                                              </p:val>
                                            </p:tav>
                                            <p:tav tm="100000">
                                              <p:val>
                                                <p:strVal val="#ppt_x"/>
                                              </p:val>
                                            </p:tav>
                                          </p:tavLst>
                                        </p:anim>
                                        <p:anim calcmode="lin" valueType="num">
                                          <p:cBhvr additive="base">
                                            <p:cTn id="81" dur="500" fill="hold"/>
                                            <p:tgtEl>
                                              <p:spTgt spid="21"/>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540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1+#ppt_w/2"/>
                                              </p:val>
                                            </p:tav>
                                            <p:tav tm="100000">
                                              <p:val>
                                                <p:strVal val="#ppt_x"/>
                                              </p:val>
                                            </p:tav>
                                          </p:tavLst>
                                        </p:anim>
                                        <p:anim calcmode="lin" valueType="num">
                                          <p:cBhvr additive="base">
                                            <p:cTn id="8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8" grpId="0"/>
          <p:bldP spid="8" grpId="1"/>
          <p:bldP spid="10" grpId="0"/>
          <p:bldP spid="11" grpId="0"/>
          <p:bldP spid="11" grpId="1"/>
          <p:bldP spid="13" grpId="0"/>
          <p:bldP spid="14" grpId="0"/>
          <p:bldP spid="14" grpId="1"/>
          <p:bldP spid="19" grpId="0"/>
          <p:bldP spid="20" grpId="0"/>
          <p:bldP spid="20" grpId="1"/>
          <p:bldP spid="22" grpId="0"/>
          <p:bldP spid="2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51811" y="2015068"/>
            <a:ext cx="2728028" cy="2741083"/>
            <a:chOff x="825500" y="1511300"/>
            <a:chExt cx="2046287" cy="2055812"/>
          </a:xfrm>
        </p:grpSpPr>
        <p:sp>
          <p:nvSpPr>
            <p:cNvPr id="4" name="Freeform 6"/>
            <p:cNvSpPr/>
            <p:nvPr/>
          </p:nvSpPr>
          <p:spPr bwMode="auto">
            <a:xfrm>
              <a:off x="825500" y="1511300"/>
              <a:ext cx="2046287" cy="2055812"/>
            </a:xfrm>
            <a:custGeom>
              <a:avLst/>
              <a:gdLst>
                <a:gd name="T0" fmla="*/ 104 w 1588"/>
                <a:gd name="T1" fmla="*/ 1596 h 1596"/>
                <a:gd name="T2" fmla="*/ 1470 w 1588"/>
                <a:gd name="T3" fmla="*/ 1596 h 1596"/>
                <a:gd name="T4" fmla="*/ 1470 w 1588"/>
                <a:gd name="T5" fmla="*/ 1596 h 1596"/>
                <a:gd name="T6" fmla="*/ 1488 w 1588"/>
                <a:gd name="T7" fmla="*/ 1596 h 1596"/>
                <a:gd name="T8" fmla="*/ 1506 w 1588"/>
                <a:gd name="T9" fmla="*/ 1594 h 1596"/>
                <a:gd name="T10" fmla="*/ 1520 w 1588"/>
                <a:gd name="T11" fmla="*/ 1590 h 1596"/>
                <a:gd name="T12" fmla="*/ 1534 w 1588"/>
                <a:gd name="T13" fmla="*/ 1584 h 1596"/>
                <a:gd name="T14" fmla="*/ 1548 w 1588"/>
                <a:gd name="T15" fmla="*/ 1578 h 1596"/>
                <a:gd name="T16" fmla="*/ 1558 w 1588"/>
                <a:gd name="T17" fmla="*/ 1570 h 1596"/>
                <a:gd name="T18" fmla="*/ 1566 w 1588"/>
                <a:gd name="T19" fmla="*/ 1562 h 1596"/>
                <a:gd name="T20" fmla="*/ 1574 w 1588"/>
                <a:gd name="T21" fmla="*/ 1552 h 1596"/>
                <a:gd name="T22" fmla="*/ 1580 w 1588"/>
                <a:gd name="T23" fmla="*/ 1540 h 1596"/>
                <a:gd name="T24" fmla="*/ 1584 w 1588"/>
                <a:gd name="T25" fmla="*/ 1528 h 1596"/>
                <a:gd name="T26" fmla="*/ 1586 w 1588"/>
                <a:gd name="T27" fmla="*/ 1516 h 1596"/>
                <a:gd name="T28" fmla="*/ 1588 w 1588"/>
                <a:gd name="T29" fmla="*/ 1504 h 1596"/>
                <a:gd name="T30" fmla="*/ 1586 w 1588"/>
                <a:gd name="T31" fmla="*/ 1490 h 1596"/>
                <a:gd name="T32" fmla="*/ 1584 w 1588"/>
                <a:gd name="T33" fmla="*/ 1476 h 1596"/>
                <a:gd name="T34" fmla="*/ 1578 w 1588"/>
                <a:gd name="T35" fmla="*/ 1462 h 1596"/>
                <a:gd name="T36" fmla="*/ 1572 w 1588"/>
                <a:gd name="T37" fmla="*/ 1446 h 1596"/>
                <a:gd name="T38" fmla="*/ 862 w 1588"/>
                <a:gd name="T39" fmla="*/ 58 h 1596"/>
                <a:gd name="T40" fmla="*/ 862 w 1588"/>
                <a:gd name="T41" fmla="*/ 58 h 1596"/>
                <a:gd name="T42" fmla="*/ 854 w 1588"/>
                <a:gd name="T43" fmla="*/ 44 h 1596"/>
                <a:gd name="T44" fmla="*/ 846 w 1588"/>
                <a:gd name="T45" fmla="*/ 32 h 1596"/>
                <a:gd name="T46" fmla="*/ 836 w 1588"/>
                <a:gd name="T47" fmla="*/ 22 h 1596"/>
                <a:gd name="T48" fmla="*/ 828 w 1588"/>
                <a:gd name="T49" fmla="*/ 14 h 1596"/>
                <a:gd name="T50" fmla="*/ 818 w 1588"/>
                <a:gd name="T51" fmla="*/ 8 h 1596"/>
                <a:gd name="T52" fmla="*/ 808 w 1588"/>
                <a:gd name="T53" fmla="*/ 4 h 1596"/>
                <a:gd name="T54" fmla="*/ 798 w 1588"/>
                <a:gd name="T55" fmla="*/ 0 h 1596"/>
                <a:gd name="T56" fmla="*/ 788 w 1588"/>
                <a:gd name="T57" fmla="*/ 0 h 1596"/>
                <a:gd name="T58" fmla="*/ 778 w 1588"/>
                <a:gd name="T59" fmla="*/ 0 h 1596"/>
                <a:gd name="T60" fmla="*/ 768 w 1588"/>
                <a:gd name="T61" fmla="*/ 4 h 1596"/>
                <a:gd name="T62" fmla="*/ 758 w 1588"/>
                <a:gd name="T63" fmla="*/ 8 h 1596"/>
                <a:gd name="T64" fmla="*/ 748 w 1588"/>
                <a:gd name="T65" fmla="*/ 14 h 1596"/>
                <a:gd name="T66" fmla="*/ 738 w 1588"/>
                <a:gd name="T67" fmla="*/ 22 h 1596"/>
                <a:gd name="T68" fmla="*/ 730 w 1588"/>
                <a:gd name="T69" fmla="*/ 32 h 1596"/>
                <a:gd name="T70" fmla="*/ 722 w 1588"/>
                <a:gd name="T71" fmla="*/ 44 h 1596"/>
                <a:gd name="T72" fmla="*/ 714 w 1588"/>
                <a:gd name="T73" fmla="*/ 58 h 1596"/>
                <a:gd name="T74" fmla="*/ 14 w 1588"/>
                <a:gd name="T75" fmla="*/ 1456 h 1596"/>
                <a:gd name="T76" fmla="*/ 14 w 1588"/>
                <a:gd name="T77" fmla="*/ 1456 h 1596"/>
                <a:gd name="T78" fmla="*/ 8 w 1588"/>
                <a:gd name="T79" fmla="*/ 1472 h 1596"/>
                <a:gd name="T80" fmla="*/ 4 w 1588"/>
                <a:gd name="T81" fmla="*/ 1486 h 1596"/>
                <a:gd name="T82" fmla="*/ 0 w 1588"/>
                <a:gd name="T83" fmla="*/ 1500 h 1596"/>
                <a:gd name="T84" fmla="*/ 0 w 1588"/>
                <a:gd name="T85" fmla="*/ 1512 h 1596"/>
                <a:gd name="T86" fmla="*/ 0 w 1588"/>
                <a:gd name="T87" fmla="*/ 1524 h 1596"/>
                <a:gd name="T88" fmla="*/ 2 w 1588"/>
                <a:gd name="T89" fmla="*/ 1536 h 1596"/>
                <a:gd name="T90" fmla="*/ 6 w 1588"/>
                <a:gd name="T91" fmla="*/ 1546 h 1596"/>
                <a:gd name="T92" fmla="*/ 12 w 1588"/>
                <a:gd name="T93" fmla="*/ 1556 h 1596"/>
                <a:gd name="T94" fmla="*/ 18 w 1588"/>
                <a:gd name="T95" fmla="*/ 1566 h 1596"/>
                <a:gd name="T96" fmla="*/ 26 w 1588"/>
                <a:gd name="T97" fmla="*/ 1574 h 1596"/>
                <a:gd name="T98" fmla="*/ 36 w 1588"/>
                <a:gd name="T99" fmla="*/ 1580 h 1596"/>
                <a:gd name="T100" fmla="*/ 48 w 1588"/>
                <a:gd name="T101" fmla="*/ 1586 h 1596"/>
                <a:gd name="T102" fmla="*/ 60 w 1588"/>
                <a:gd name="T103" fmla="*/ 1590 h 1596"/>
                <a:gd name="T104" fmla="*/ 74 w 1588"/>
                <a:gd name="T105" fmla="*/ 1594 h 1596"/>
                <a:gd name="T106" fmla="*/ 88 w 1588"/>
                <a:gd name="T107" fmla="*/ 1596 h 1596"/>
                <a:gd name="T108" fmla="*/ 104 w 1588"/>
                <a:gd name="T109" fmla="*/ 1596 h 1596"/>
                <a:gd name="T110" fmla="*/ 104 w 1588"/>
                <a:gd name="T111" fmla="*/ 1596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8" h="1596">
                  <a:moveTo>
                    <a:pt x="104" y="1596"/>
                  </a:moveTo>
                  <a:lnTo>
                    <a:pt x="1470" y="1596"/>
                  </a:lnTo>
                  <a:lnTo>
                    <a:pt x="1470" y="1596"/>
                  </a:lnTo>
                  <a:lnTo>
                    <a:pt x="1488" y="1596"/>
                  </a:lnTo>
                  <a:lnTo>
                    <a:pt x="1506" y="1594"/>
                  </a:lnTo>
                  <a:lnTo>
                    <a:pt x="1520" y="1590"/>
                  </a:lnTo>
                  <a:lnTo>
                    <a:pt x="1534" y="1584"/>
                  </a:lnTo>
                  <a:lnTo>
                    <a:pt x="1548" y="1578"/>
                  </a:lnTo>
                  <a:lnTo>
                    <a:pt x="1558" y="1570"/>
                  </a:lnTo>
                  <a:lnTo>
                    <a:pt x="1566" y="1562"/>
                  </a:lnTo>
                  <a:lnTo>
                    <a:pt x="1574" y="1552"/>
                  </a:lnTo>
                  <a:lnTo>
                    <a:pt x="1580" y="1540"/>
                  </a:lnTo>
                  <a:lnTo>
                    <a:pt x="1584" y="1528"/>
                  </a:lnTo>
                  <a:lnTo>
                    <a:pt x="1586" y="1516"/>
                  </a:lnTo>
                  <a:lnTo>
                    <a:pt x="1588" y="1504"/>
                  </a:lnTo>
                  <a:lnTo>
                    <a:pt x="1586" y="1490"/>
                  </a:lnTo>
                  <a:lnTo>
                    <a:pt x="1584" y="1476"/>
                  </a:lnTo>
                  <a:lnTo>
                    <a:pt x="1578" y="1462"/>
                  </a:lnTo>
                  <a:lnTo>
                    <a:pt x="1572" y="1446"/>
                  </a:lnTo>
                  <a:lnTo>
                    <a:pt x="862" y="58"/>
                  </a:lnTo>
                  <a:lnTo>
                    <a:pt x="862" y="58"/>
                  </a:lnTo>
                  <a:lnTo>
                    <a:pt x="854" y="44"/>
                  </a:lnTo>
                  <a:lnTo>
                    <a:pt x="846" y="32"/>
                  </a:lnTo>
                  <a:lnTo>
                    <a:pt x="836" y="22"/>
                  </a:lnTo>
                  <a:lnTo>
                    <a:pt x="828" y="14"/>
                  </a:lnTo>
                  <a:lnTo>
                    <a:pt x="818" y="8"/>
                  </a:lnTo>
                  <a:lnTo>
                    <a:pt x="808" y="4"/>
                  </a:lnTo>
                  <a:lnTo>
                    <a:pt x="798" y="0"/>
                  </a:lnTo>
                  <a:lnTo>
                    <a:pt x="788" y="0"/>
                  </a:lnTo>
                  <a:lnTo>
                    <a:pt x="778" y="0"/>
                  </a:lnTo>
                  <a:lnTo>
                    <a:pt x="768" y="4"/>
                  </a:lnTo>
                  <a:lnTo>
                    <a:pt x="758" y="8"/>
                  </a:lnTo>
                  <a:lnTo>
                    <a:pt x="748" y="14"/>
                  </a:lnTo>
                  <a:lnTo>
                    <a:pt x="738" y="22"/>
                  </a:lnTo>
                  <a:lnTo>
                    <a:pt x="730" y="32"/>
                  </a:lnTo>
                  <a:lnTo>
                    <a:pt x="722" y="44"/>
                  </a:lnTo>
                  <a:lnTo>
                    <a:pt x="714" y="58"/>
                  </a:lnTo>
                  <a:lnTo>
                    <a:pt x="14" y="1456"/>
                  </a:lnTo>
                  <a:lnTo>
                    <a:pt x="14" y="1456"/>
                  </a:lnTo>
                  <a:lnTo>
                    <a:pt x="8" y="1472"/>
                  </a:lnTo>
                  <a:lnTo>
                    <a:pt x="4" y="1486"/>
                  </a:lnTo>
                  <a:lnTo>
                    <a:pt x="0" y="1500"/>
                  </a:lnTo>
                  <a:lnTo>
                    <a:pt x="0" y="1512"/>
                  </a:lnTo>
                  <a:lnTo>
                    <a:pt x="0" y="1524"/>
                  </a:lnTo>
                  <a:lnTo>
                    <a:pt x="2" y="1536"/>
                  </a:lnTo>
                  <a:lnTo>
                    <a:pt x="6" y="1546"/>
                  </a:lnTo>
                  <a:lnTo>
                    <a:pt x="12" y="1556"/>
                  </a:lnTo>
                  <a:lnTo>
                    <a:pt x="18" y="1566"/>
                  </a:lnTo>
                  <a:lnTo>
                    <a:pt x="26" y="1574"/>
                  </a:lnTo>
                  <a:lnTo>
                    <a:pt x="36" y="1580"/>
                  </a:lnTo>
                  <a:lnTo>
                    <a:pt x="48" y="1586"/>
                  </a:lnTo>
                  <a:lnTo>
                    <a:pt x="60" y="1590"/>
                  </a:lnTo>
                  <a:lnTo>
                    <a:pt x="74" y="1594"/>
                  </a:lnTo>
                  <a:lnTo>
                    <a:pt x="88" y="1596"/>
                  </a:lnTo>
                  <a:lnTo>
                    <a:pt x="104" y="1596"/>
                  </a:lnTo>
                  <a:lnTo>
                    <a:pt x="104" y="1596"/>
                  </a:lnTo>
                  <a:close/>
                </a:path>
              </a:pathLst>
            </a:custGeom>
            <a:solidFill>
              <a:schemeClr val="accent3"/>
            </a:solidFill>
            <a:ln>
              <a:noFill/>
            </a:ln>
          </p:spPr>
          <p:txBody>
            <a:bodyPr/>
            <a:lstStyle/>
            <a:p>
              <a:pPr>
                <a:defRPr/>
              </a:pPr>
              <a:endParaRPr lang="zh-CN" altLang="en-US" sz="1900" kern="0">
                <a:solidFill>
                  <a:srgbClr val="777777"/>
                </a:solidFill>
                <a:latin typeface="微软雅黑" panose="020B0503020204020204" charset="-122"/>
                <a:ea typeface="微软雅黑" panose="020B0503020204020204" charset="-122"/>
              </a:endParaRPr>
            </a:p>
          </p:txBody>
        </p:sp>
        <p:sp>
          <p:nvSpPr>
            <p:cNvPr id="5" name="文本框 34"/>
            <p:cNvSpPr txBox="1">
              <a:spLocks noChangeArrowheads="1"/>
            </p:cNvSpPr>
            <p:nvPr/>
          </p:nvSpPr>
          <p:spPr bwMode="auto">
            <a:xfrm>
              <a:off x="1231900" y="2305050"/>
              <a:ext cx="7508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a:solidFill>
                    <a:srgbClr val="FFFFFF"/>
                  </a:solidFill>
                  <a:latin typeface="微软雅黑" panose="020B0503020204020204" charset="-122"/>
                  <a:ea typeface="微软雅黑" panose="020B0503020204020204" charset="-122"/>
                </a:rPr>
                <a:t>01</a:t>
              </a:r>
              <a:endParaRPr lang="zh-CN" altLang="en-US" sz="4800">
                <a:solidFill>
                  <a:srgbClr val="FFFFFF"/>
                </a:solidFill>
                <a:latin typeface="微软雅黑" panose="020B0503020204020204" charset="-122"/>
                <a:ea typeface="微软雅黑" panose="020B0503020204020204" charset="-122"/>
              </a:endParaRPr>
            </a:p>
          </p:txBody>
        </p:sp>
        <p:pic>
          <p:nvPicPr>
            <p:cNvPr id="6" name="图片 3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25637" y="2446337"/>
              <a:ext cx="415925" cy="41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直接连接符 36"/>
            <p:cNvCxnSpPr>
              <a:cxnSpLocks noChangeShapeType="1"/>
            </p:cNvCxnSpPr>
            <p:nvPr/>
          </p:nvCxnSpPr>
          <p:spPr bwMode="auto">
            <a:xfrm>
              <a:off x="1220787" y="2973387"/>
              <a:ext cx="1255713" cy="0"/>
            </a:xfrm>
            <a:prstGeom prst="line">
              <a:avLst/>
            </a:prstGeom>
            <a:noFill/>
            <a:ln w="6350" algn="ctr">
              <a:solidFill>
                <a:srgbClr val="FFFFFF"/>
              </a:solidFill>
              <a:miter lim="800000"/>
            </a:ln>
            <a:extLst>
              <a:ext uri="{909E8E84-426E-40DD-AFC4-6F175D3DCCD1}">
                <a14:hiddenFill xmlns:a14="http://schemas.microsoft.com/office/drawing/2010/main" xmlns="">
                  <a:noFill/>
                </a14:hiddenFill>
              </a:ext>
            </a:extLst>
          </p:spPr>
        </p:cxnSp>
        <p:sp>
          <p:nvSpPr>
            <p:cNvPr id="8" name="矩形 7"/>
            <p:cNvSpPr/>
            <p:nvPr/>
          </p:nvSpPr>
          <p:spPr>
            <a:xfrm>
              <a:off x="1549826" y="3002700"/>
              <a:ext cx="657958" cy="536686"/>
            </a:xfrm>
            <a:prstGeom prst="rect">
              <a:avLst/>
            </a:prstGeom>
          </p:spPr>
          <p:txBody>
            <a:bodyPr wrap="none" anchor="ctr">
              <a:spAutoFit/>
            </a:bodyPr>
            <a:lstStyle/>
            <a:p>
              <a:pPr algn="ctr">
                <a:lnSpc>
                  <a:spcPct val="150000"/>
                </a:lnSpc>
                <a:defRPr/>
              </a:pPr>
              <a:r>
                <a:rPr lang="zh-CN" altLang="en-US" sz="2700" b="1" kern="0" dirty="0">
                  <a:solidFill>
                    <a:srgbClr val="FFFFFF"/>
                  </a:solidFill>
                  <a:latin typeface="微软雅黑" panose="020B0503020204020204" charset="-122"/>
                  <a:ea typeface="微软雅黑" panose="020B0503020204020204" charset="-122"/>
                </a:rPr>
                <a:t>标题</a:t>
              </a:r>
              <a:endParaRPr lang="en-US" altLang="zh-CN" sz="2700" b="1" kern="0" dirty="0">
                <a:solidFill>
                  <a:srgbClr val="FFFFFF"/>
                </a:solidFill>
                <a:latin typeface="微软雅黑" panose="020B0503020204020204" charset="-122"/>
                <a:ea typeface="微软雅黑" panose="020B0503020204020204" charset="-122"/>
              </a:endParaRPr>
            </a:p>
          </p:txBody>
        </p:sp>
      </p:grpSp>
      <p:grpSp>
        <p:nvGrpSpPr>
          <p:cNvPr id="9" name="组合 8"/>
          <p:cNvGrpSpPr/>
          <p:nvPr/>
        </p:nvGrpSpPr>
        <p:grpSpPr>
          <a:xfrm>
            <a:off x="5970505" y="2015068"/>
            <a:ext cx="2725912" cy="2741083"/>
            <a:chOff x="4746625" y="1511300"/>
            <a:chExt cx="2044700" cy="2055812"/>
          </a:xfrm>
        </p:grpSpPr>
        <p:sp>
          <p:nvSpPr>
            <p:cNvPr id="10" name="Freeform 7"/>
            <p:cNvSpPr/>
            <p:nvPr/>
          </p:nvSpPr>
          <p:spPr bwMode="auto">
            <a:xfrm>
              <a:off x="4746625" y="1511300"/>
              <a:ext cx="2044700" cy="2055812"/>
            </a:xfrm>
            <a:custGeom>
              <a:avLst/>
              <a:gdLst>
                <a:gd name="T0" fmla="*/ 104 w 1588"/>
                <a:gd name="T1" fmla="*/ 1596 h 1596"/>
                <a:gd name="T2" fmla="*/ 1482 w 1588"/>
                <a:gd name="T3" fmla="*/ 1596 h 1596"/>
                <a:gd name="T4" fmla="*/ 1482 w 1588"/>
                <a:gd name="T5" fmla="*/ 1596 h 1596"/>
                <a:gd name="T6" fmla="*/ 1498 w 1588"/>
                <a:gd name="T7" fmla="*/ 1596 h 1596"/>
                <a:gd name="T8" fmla="*/ 1514 w 1588"/>
                <a:gd name="T9" fmla="*/ 1594 h 1596"/>
                <a:gd name="T10" fmla="*/ 1526 w 1588"/>
                <a:gd name="T11" fmla="*/ 1590 h 1596"/>
                <a:gd name="T12" fmla="*/ 1540 w 1588"/>
                <a:gd name="T13" fmla="*/ 1584 h 1596"/>
                <a:gd name="T14" fmla="*/ 1550 w 1588"/>
                <a:gd name="T15" fmla="*/ 1578 h 1596"/>
                <a:gd name="T16" fmla="*/ 1560 w 1588"/>
                <a:gd name="T17" fmla="*/ 1570 h 1596"/>
                <a:gd name="T18" fmla="*/ 1568 w 1588"/>
                <a:gd name="T19" fmla="*/ 1562 h 1596"/>
                <a:gd name="T20" fmla="*/ 1576 w 1588"/>
                <a:gd name="T21" fmla="*/ 1552 h 1596"/>
                <a:gd name="T22" fmla="*/ 1580 w 1588"/>
                <a:gd name="T23" fmla="*/ 1540 h 1596"/>
                <a:gd name="T24" fmla="*/ 1584 w 1588"/>
                <a:gd name="T25" fmla="*/ 1528 h 1596"/>
                <a:gd name="T26" fmla="*/ 1586 w 1588"/>
                <a:gd name="T27" fmla="*/ 1516 h 1596"/>
                <a:gd name="T28" fmla="*/ 1588 w 1588"/>
                <a:gd name="T29" fmla="*/ 1504 h 1596"/>
                <a:gd name="T30" fmla="*/ 1586 w 1588"/>
                <a:gd name="T31" fmla="*/ 1490 h 1596"/>
                <a:gd name="T32" fmla="*/ 1584 w 1588"/>
                <a:gd name="T33" fmla="*/ 1476 h 1596"/>
                <a:gd name="T34" fmla="*/ 1578 w 1588"/>
                <a:gd name="T35" fmla="*/ 1462 h 1596"/>
                <a:gd name="T36" fmla="*/ 1572 w 1588"/>
                <a:gd name="T37" fmla="*/ 1446 h 1596"/>
                <a:gd name="T38" fmla="*/ 872 w 1588"/>
                <a:gd name="T39" fmla="*/ 58 h 1596"/>
                <a:gd name="T40" fmla="*/ 872 w 1588"/>
                <a:gd name="T41" fmla="*/ 58 h 1596"/>
                <a:gd name="T42" fmla="*/ 866 w 1588"/>
                <a:gd name="T43" fmla="*/ 44 h 1596"/>
                <a:gd name="T44" fmla="*/ 856 w 1588"/>
                <a:gd name="T45" fmla="*/ 32 h 1596"/>
                <a:gd name="T46" fmla="*/ 848 w 1588"/>
                <a:gd name="T47" fmla="*/ 22 h 1596"/>
                <a:gd name="T48" fmla="*/ 838 w 1588"/>
                <a:gd name="T49" fmla="*/ 14 h 1596"/>
                <a:gd name="T50" fmla="*/ 830 w 1588"/>
                <a:gd name="T51" fmla="*/ 8 h 1596"/>
                <a:gd name="T52" fmla="*/ 820 w 1588"/>
                <a:gd name="T53" fmla="*/ 4 h 1596"/>
                <a:gd name="T54" fmla="*/ 808 w 1588"/>
                <a:gd name="T55" fmla="*/ 0 h 1596"/>
                <a:gd name="T56" fmla="*/ 798 w 1588"/>
                <a:gd name="T57" fmla="*/ 0 h 1596"/>
                <a:gd name="T58" fmla="*/ 788 w 1588"/>
                <a:gd name="T59" fmla="*/ 0 h 1596"/>
                <a:gd name="T60" fmla="*/ 778 w 1588"/>
                <a:gd name="T61" fmla="*/ 4 h 1596"/>
                <a:gd name="T62" fmla="*/ 768 w 1588"/>
                <a:gd name="T63" fmla="*/ 8 h 1596"/>
                <a:gd name="T64" fmla="*/ 758 w 1588"/>
                <a:gd name="T65" fmla="*/ 14 h 1596"/>
                <a:gd name="T66" fmla="*/ 748 w 1588"/>
                <a:gd name="T67" fmla="*/ 22 h 1596"/>
                <a:gd name="T68" fmla="*/ 740 w 1588"/>
                <a:gd name="T69" fmla="*/ 32 h 1596"/>
                <a:gd name="T70" fmla="*/ 730 w 1588"/>
                <a:gd name="T71" fmla="*/ 44 h 1596"/>
                <a:gd name="T72" fmla="*/ 722 w 1588"/>
                <a:gd name="T73" fmla="*/ 58 h 1596"/>
                <a:gd name="T74" fmla="*/ 14 w 1588"/>
                <a:gd name="T75" fmla="*/ 1456 h 1596"/>
                <a:gd name="T76" fmla="*/ 14 w 1588"/>
                <a:gd name="T77" fmla="*/ 1456 h 1596"/>
                <a:gd name="T78" fmla="*/ 8 w 1588"/>
                <a:gd name="T79" fmla="*/ 1472 h 1596"/>
                <a:gd name="T80" fmla="*/ 4 w 1588"/>
                <a:gd name="T81" fmla="*/ 1486 h 1596"/>
                <a:gd name="T82" fmla="*/ 0 w 1588"/>
                <a:gd name="T83" fmla="*/ 1500 h 1596"/>
                <a:gd name="T84" fmla="*/ 0 w 1588"/>
                <a:gd name="T85" fmla="*/ 1512 h 1596"/>
                <a:gd name="T86" fmla="*/ 0 w 1588"/>
                <a:gd name="T87" fmla="*/ 1524 h 1596"/>
                <a:gd name="T88" fmla="*/ 2 w 1588"/>
                <a:gd name="T89" fmla="*/ 1536 h 1596"/>
                <a:gd name="T90" fmla="*/ 6 w 1588"/>
                <a:gd name="T91" fmla="*/ 1546 h 1596"/>
                <a:gd name="T92" fmla="*/ 10 w 1588"/>
                <a:gd name="T93" fmla="*/ 1556 h 1596"/>
                <a:gd name="T94" fmla="*/ 18 w 1588"/>
                <a:gd name="T95" fmla="*/ 1566 h 1596"/>
                <a:gd name="T96" fmla="*/ 26 w 1588"/>
                <a:gd name="T97" fmla="*/ 1574 h 1596"/>
                <a:gd name="T98" fmla="*/ 36 w 1588"/>
                <a:gd name="T99" fmla="*/ 1580 h 1596"/>
                <a:gd name="T100" fmla="*/ 46 w 1588"/>
                <a:gd name="T101" fmla="*/ 1586 h 1596"/>
                <a:gd name="T102" fmla="*/ 60 w 1588"/>
                <a:gd name="T103" fmla="*/ 1590 h 1596"/>
                <a:gd name="T104" fmla="*/ 74 w 1588"/>
                <a:gd name="T105" fmla="*/ 1594 h 1596"/>
                <a:gd name="T106" fmla="*/ 88 w 1588"/>
                <a:gd name="T107" fmla="*/ 1596 h 1596"/>
                <a:gd name="T108" fmla="*/ 104 w 1588"/>
                <a:gd name="T109" fmla="*/ 1596 h 1596"/>
                <a:gd name="T110" fmla="*/ 104 w 1588"/>
                <a:gd name="T111" fmla="*/ 1596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8" h="1596">
                  <a:moveTo>
                    <a:pt x="104" y="1596"/>
                  </a:moveTo>
                  <a:lnTo>
                    <a:pt x="1482" y="1596"/>
                  </a:lnTo>
                  <a:lnTo>
                    <a:pt x="1482" y="1596"/>
                  </a:lnTo>
                  <a:lnTo>
                    <a:pt x="1498" y="1596"/>
                  </a:lnTo>
                  <a:lnTo>
                    <a:pt x="1514" y="1594"/>
                  </a:lnTo>
                  <a:lnTo>
                    <a:pt x="1526" y="1590"/>
                  </a:lnTo>
                  <a:lnTo>
                    <a:pt x="1540" y="1584"/>
                  </a:lnTo>
                  <a:lnTo>
                    <a:pt x="1550" y="1578"/>
                  </a:lnTo>
                  <a:lnTo>
                    <a:pt x="1560" y="1570"/>
                  </a:lnTo>
                  <a:lnTo>
                    <a:pt x="1568" y="1562"/>
                  </a:lnTo>
                  <a:lnTo>
                    <a:pt x="1576" y="1552"/>
                  </a:lnTo>
                  <a:lnTo>
                    <a:pt x="1580" y="1540"/>
                  </a:lnTo>
                  <a:lnTo>
                    <a:pt x="1584" y="1528"/>
                  </a:lnTo>
                  <a:lnTo>
                    <a:pt x="1586" y="1516"/>
                  </a:lnTo>
                  <a:lnTo>
                    <a:pt x="1588" y="1504"/>
                  </a:lnTo>
                  <a:lnTo>
                    <a:pt x="1586" y="1490"/>
                  </a:lnTo>
                  <a:lnTo>
                    <a:pt x="1584" y="1476"/>
                  </a:lnTo>
                  <a:lnTo>
                    <a:pt x="1578" y="1462"/>
                  </a:lnTo>
                  <a:lnTo>
                    <a:pt x="1572" y="1446"/>
                  </a:lnTo>
                  <a:lnTo>
                    <a:pt x="872" y="58"/>
                  </a:lnTo>
                  <a:lnTo>
                    <a:pt x="872" y="58"/>
                  </a:lnTo>
                  <a:lnTo>
                    <a:pt x="866" y="44"/>
                  </a:lnTo>
                  <a:lnTo>
                    <a:pt x="856" y="32"/>
                  </a:lnTo>
                  <a:lnTo>
                    <a:pt x="848" y="22"/>
                  </a:lnTo>
                  <a:lnTo>
                    <a:pt x="838" y="14"/>
                  </a:lnTo>
                  <a:lnTo>
                    <a:pt x="830" y="8"/>
                  </a:lnTo>
                  <a:lnTo>
                    <a:pt x="820" y="4"/>
                  </a:lnTo>
                  <a:lnTo>
                    <a:pt x="808" y="0"/>
                  </a:lnTo>
                  <a:lnTo>
                    <a:pt x="798" y="0"/>
                  </a:lnTo>
                  <a:lnTo>
                    <a:pt x="788" y="0"/>
                  </a:lnTo>
                  <a:lnTo>
                    <a:pt x="778" y="4"/>
                  </a:lnTo>
                  <a:lnTo>
                    <a:pt x="768" y="8"/>
                  </a:lnTo>
                  <a:lnTo>
                    <a:pt x="758" y="14"/>
                  </a:lnTo>
                  <a:lnTo>
                    <a:pt x="748" y="22"/>
                  </a:lnTo>
                  <a:lnTo>
                    <a:pt x="740" y="32"/>
                  </a:lnTo>
                  <a:lnTo>
                    <a:pt x="730" y="44"/>
                  </a:lnTo>
                  <a:lnTo>
                    <a:pt x="722" y="58"/>
                  </a:lnTo>
                  <a:lnTo>
                    <a:pt x="14" y="1456"/>
                  </a:lnTo>
                  <a:lnTo>
                    <a:pt x="14" y="1456"/>
                  </a:lnTo>
                  <a:lnTo>
                    <a:pt x="8" y="1472"/>
                  </a:lnTo>
                  <a:lnTo>
                    <a:pt x="4" y="1486"/>
                  </a:lnTo>
                  <a:lnTo>
                    <a:pt x="0" y="1500"/>
                  </a:lnTo>
                  <a:lnTo>
                    <a:pt x="0" y="1512"/>
                  </a:lnTo>
                  <a:lnTo>
                    <a:pt x="0" y="1524"/>
                  </a:lnTo>
                  <a:lnTo>
                    <a:pt x="2" y="1536"/>
                  </a:lnTo>
                  <a:lnTo>
                    <a:pt x="6" y="1546"/>
                  </a:lnTo>
                  <a:lnTo>
                    <a:pt x="10" y="1556"/>
                  </a:lnTo>
                  <a:lnTo>
                    <a:pt x="18" y="1566"/>
                  </a:lnTo>
                  <a:lnTo>
                    <a:pt x="26" y="1574"/>
                  </a:lnTo>
                  <a:lnTo>
                    <a:pt x="36" y="1580"/>
                  </a:lnTo>
                  <a:lnTo>
                    <a:pt x="46" y="1586"/>
                  </a:lnTo>
                  <a:lnTo>
                    <a:pt x="60" y="1590"/>
                  </a:lnTo>
                  <a:lnTo>
                    <a:pt x="74" y="1594"/>
                  </a:lnTo>
                  <a:lnTo>
                    <a:pt x="88" y="1596"/>
                  </a:lnTo>
                  <a:lnTo>
                    <a:pt x="104" y="1596"/>
                  </a:lnTo>
                  <a:lnTo>
                    <a:pt x="104" y="1596"/>
                  </a:lnTo>
                  <a:close/>
                </a:path>
              </a:pathLst>
            </a:custGeom>
            <a:solidFill>
              <a:schemeClr val="accent1"/>
            </a:solidFill>
            <a:ln>
              <a:noFill/>
            </a:ln>
          </p:spPr>
          <p:txBody>
            <a:bodyPr/>
            <a:lstStyle/>
            <a:p>
              <a:pPr>
                <a:defRPr/>
              </a:pPr>
              <a:endParaRPr lang="zh-CN" altLang="en-US" sz="1900" kern="0">
                <a:solidFill>
                  <a:srgbClr val="777777"/>
                </a:solidFill>
                <a:latin typeface="微软雅黑" panose="020B0503020204020204" charset="-122"/>
                <a:ea typeface="微软雅黑" panose="020B0503020204020204" charset="-122"/>
              </a:endParaRPr>
            </a:p>
          </p:txBody>
        </p:sp>
        <p:sp>
          <p:nvSpPr>
            <p:cNvPr id="11" name="文本框 38"/>
            <p:cNvSpPr txBox="1">
              <a:spLocks noChangeArrowheads="1"/>
            </p:cNvSpPr>
            <p:nvPr/>
          </p:nvSpPr>
          <p:spPr bwMode="auto">
            <a:xfrm>
              <a:off x="5184775" y="2305050"/>
              <a:ext cx="7508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a:solidFill>
                    <a:srgbClr val="FFFFFF"/>
                  </a:solidFill>
                  <a:latin typeface="微软雅黑" panose="020B0503020204020204" charset="-122"/>
                  <a:ea typeface="微软雅黑" panose="020B0503020204020204" charset="-122"/>
                </a:rPr>
                <a:t>03</a:t>
              </a:r>
              <a:endParaRPr lang="zh-CN" altLang="en-US" sz="4800">
                <a:solidFill>
                  <a:srgbClr val="FFFFFF"/>
                </a:solidFill>
                <a:latin typeface="微软雅黑" panose="020B0503020204020204" charset="-122"/>
                <a:ea typeface="微软雅黑" panose="020B0503020204020204" charset="-122"/>
              </a:endParaRPr>
            </a:p>
          </p:txBody>
        </p:sp>
        <p:pic>
          <p:nvPicPr>
            <p:cNvPr id="12" name="图片 39"/>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80100" y="2484437"/>
              <a:ext cx="414337" cy="41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直接连接符 40"/>
            <p:cNvCxnSpPr>
              <a:cxnSpLocks noChangeShapeType="1"/>
            </p:cNvCxnSpPr>
            <p:nvPr/>
          </p:nvCxnSpPr>
          <p:spPr bwMode="auto">
            <a:xfrm>
              <a:off x="5173662" y="2973387"/>
              <a:ext cx="1255713" cy="0"/>
            </a:xfrm>
            <a:prstGeom prst="line">
              <a:avLst/>
            </a:prstGeom>
            <a:noFill/>
            <a:ln w="6350" algn="ctr">
              <a:solidFill>
                <a:srgbClr val="FFFFFF"/>
              </a:solidFill>
              <a:miter lim="800000"/>
            </a:ln>
            <a:extLst>
              <a:ext uri="{909E8E84-426E-40DD-AFC4-6F175D3DCCD1}">
                <a14:hiddenFill xmlns:a14="http://schemas.microsoft.com/office/drawing/2010/main" xmlns="">
                  <a:noFill/>
                </a14:hiddenFill>
              </a:ext>
            </a:extLst>
          </p:spPr>
        </p:cxnSp>
        <p:sp>
          <p:nvSpPr>
            <p:cNvPr id="14" name="矩形 13"/>
            <p:cNvSpPr/>
            <p:nvPr/>
          </p:nvSpPr>
          <p:spPr>
            <a:xfrm>
              <a:off x="5503495" y="3002700"/>
              <a:ext cx="657958" cy="536686"/>
            </a:xfrm>
            <a:prstGeom prst="rect">
              <a:avLst/>
            </a:prstGeom>
          </p:spPr>
          <p:txBody>
            <a:bodyPr wrap="none" anchor="ctr">
              <a:spAutoFit/>
            </a:bodyPr>
            <a:lstStyle/>
            <a:p>
              <a:pPr algn="ctr">
                <a:lnSpc>
                  <a:spcPct val="150000"/>
                </a:lnSpc>
                <a:defRPr/>
              </a:pPr>
              <a:r>
                <a:rPr lang="zh-CN" altLang="en-US" sz="2700" b="1" kern="0" dirty="0">
                  <a:solidFill>
                    <a:srgbClr val="FFFFFF"/>
                  </a:solidFill>
                  <a:latin typeface="微软雅黑" panose="020B0503020204020204" charset="-122"/>
                  <a:ea typeface="微软雅黑" panose="020B0503020204020204" charset="-122"/>
                </a:rPr>
                <a:t>标题</a:t>
              </a:r>
              <a:endParaRPr lang="en-US" altLang="zh-CN" sz="2700" b="1" kern="0" dirty="0">
                <a:solidFill>
                  <a:srgbClr val="FFFFFF"/>
                </a:solidFill>
                <a:latin typeface="微软雅黑" panose="020B0503020204020204" charset="-122"/>
                <a:ea typeface="微软雅黑" panose="020B0503020204020204" charset="-122"/>
              </a:endParaRPr>
            </a:p>
          </p:txBody>
        </p:sp>
      </p:grpSp>
      <p:grpSp>
        <p:nvGrpSpPr>
          <p:cNvPr id="15" name="组合 14"/>
          <p:cNvGrpSpPr/>
          <p:nvPr/>
        </p:nvGrpSpPr>
        <p:grpSpPr>
          <a:xfrm>
            <a:off x="3762548" y="2819400"/>
            <a:ext cx="2711096" cy="2743200"/>
            <a:chOff x="2778125" y="2114550"/>
            <a:chExt cx="2033587" cy="2057400"/>
          </a:xfrm>
        </p:grpSpPr>
        <p:sp>
          <p:nvSpPr>
            <p:cNvPr id="16" name="Freeform 5"/>
            <p:cNvSpPr/>
            <p:nvPr/>
          </p:nvSpPr>
          <p:spPr bwMode="auto">
            <a:xfrm>
              <a:off x="2778125" y="2114550"/>
              <a:ext cx="2033587" cy="2057400"/>
            </a:xfrm>
            <a:custGeom>
              <a:avLst/>
              <a:gdLst>
                <a:gd name="T0" fmla="*/ 1472 w 1578"/>
                <a:gd name="T1" fmla="*/ 0 h 1598"/>
                <a:gd name="T2" fmla="*/ 104 w 1578"/>
                <a:gd name="T3" fmla="*/ 0 h 1598"/>
                <a:gd name="T4" fmla="*/ 104 w 1578"/>
                <a:gd name="T5" fmla="*/ 0 h 1598"/>
                <a:gd name="T6" fmla="*/ 88 w 1578"/>
                <a:gd name="T7" fmla="*/ 2 h 1598"/>
                <a:gd name="T8" fmla="*/ 74 w 1578"/>
                <a:gd name="T9" fmla="*/ 4 h 1598"/>
                <a:gd name="T10" fmla="*/ 60 w 1578"/>
                <a:gd name="T11" fmla="*/ 8 h 1598"/>
                <a:gd name="T12" fmla="*/ 48 w 1578"/>
                <a:gd name="T13" fmla="*/ 12 h 1598"/>
                <a:gd name="T14" fmla="*/ 36 w 1578"/>
                <a:gd name="T15" fmla="*/ 18 h 1598"/>
                <a:gd name="T16" fmla="*/ 26 w 1578"/>
                <a:gd name="T17" fmla="*/ 26 h 1598"/>
                <a:gd name="T18" fmla="*/ 18 w 1578"/>
                <a:gd name="T19" fmla="*/ 36 h 1598"/>
                <a:gd name="T20" fmla="*/ 12 w 1578"/>
                <a:gd name="T21" fmla="*/ 46 h 1598"/>
                <a:gd name="T22" fmla="*/ 6 w 1578"/>
                <a:gd name="T23" fmla="*/ 56 h 1598"/>
                <a:gd name="T24" fmla="*/ 2 w 1578"/>
                <a:gd name="T25" fmla="*/ 68 h 1598"/>
                <a:gd name="T26" fmla="*/ 0 w 1578"/>
                <a:gd name="T27" fmla="*/ 80 h 1598"/>
                <a:gd name="T28" fmla="*/ 0 w 1578"/>
                <a:gd name="T29" fmla="*/ 94 h 1598"/>
                <a:gd name="T30" fmla="*/ 0 w 1578"/>
                <a:gd name="T31" fmla="*/ 106 h 1598"/>
                <a:gd name="T32" fmla="*/ 4 w 1578"/>
                <a:gd name="T33" fmla="*/ 120 h 1598"/>
                <a:gd name="T34" fmla="*/ 8 w 1578"/>
                <a:gd name="T35" fmla="*/ 136 h 1598"/>
                <a:gd name="T36" fmla="*/ 14 w 1578"/>
                <a:gd name="T37" fmla="*/ 150 h 1598"/>
                <a:gd name="T38" fmla="*/ 714 w 1578"/>
                <a:gd name="T39" fmla="*/ 1538 h 1598"/>
                <a:gd name="T40" fmla="*/ 714 w 1578"/>
                <a:gd name="T41" fmla="*/ 1538 h 1598"/>
                <a:gd name="T42" fmla="*/ 722 w 1578"/>
                <a:gd name="T43" fmla="*/ 1552 h 1598"/>
                <a:gd name="T44" fmla="*/ 730 w 1578"/>
                <a:gd name="T45" fmla="*/ 1564 h 1598"/>
                <a:gd name="T46" fmla="*/ 738 w 1578"/>
                <a:gd name="T47" fmla="*/ 1574 h 1598"/>
                <a:gd name="T48" fmla="*/ 748 w 1578"/>
                <a:gd name="T49" fmla="*/ 1582 h 1598"/>
                <a:gd name="T50" fmla="*/ 758 w 1578"/>
                <a:gd name="T51" fmla="*/ 1588 h 1598"/>
                <a:gd name="T52" fmla="*/ 768 w 1578"/>
                <a:gd name="T53" fmla="*/ 1594 h 1598"/>
                <a:gd name="T54" fmla="*/ 778 w 1578"/>
                <a:gd name="T55" fmla="*/ 1596 h 1598"/>
                <a:gd name="T56" fmla="*/ 788 w 1578"/>
                <a:gd name="T57" fmla="*/ 1598 h 1598"/>
                <a:gd name="T58" fmla="*/ 800 w 1578"/>
                <a:gd name="T59" fmla="*/ 1596 h 1598"/>
                <a:gd name="T60" fmla="*/ 810 w 1578"/>
                <a:gd name="T61" fmla="*/ 1594 h 1598"/>
                <a:gd name="T62" fmla="*/ 820 w 1578"/>
                <a:gd name="T63" fmla="*/ 1588 h 1598"/>
                <a:gd name="T64" fmla="*/ 830 w 1578"/>
                <a:gd name="T65" fmla="*/ 1582 h 1598"/>
                <a:gd name="T66" fmla="*/ 838 w 1578"/>
                <a:gd name="T67" fmla="*/ 1574 h 1598"/>
                <a:gd name="T68" fmla="*/ 848 w 1578"/>
                <a:gd name="T69" fmla="*/ 1564 h 1598"/>
                <a:gd name="T70" fmla="*/ 856 w 1578"/>
                <a:gd name="T71" fmla="*/ 1552 h 1598"/>
                <a:gd name="T72" fmla="*/ 864 w 1578"/>
                <a:gd name="T73" fmla="*/ 1538 h 1598"/>
                <a:gd name="T74" fmla="*/ 1564 w 1578"/>
                <a:gd name="T75" fmla="*/ 140 h 1598"/>
                <a:gd name="T76" fmla="*/ 1564 w 1578"/>
                <a:gd name="T77" fmla="*/ 140 h 1598"/>
                <a:gd name="T78" fmla="*/ 1570 w 1578"/>
                <a:gd name="T79" fmla="*/ 126 h 1598"/>
                <a:gd name="T80" fmla="*/ 1574 w 1578"/>
                <a:gd name="T81" fmla="*/ 112 h 1598"/>
                <a:gd name="T82" fmla="*/ 1578 w 1578"/>
                <a:gd name="T83" fmla="*/ 98 h 1598"/>
                <a:gd name="T84" fmla="*/ 1578 w 1578"/>
                <a:gd name="T85" fmla="*/ 84 h 1598"/>
                <a:gd name="T86" fmla="*/ 1578 w 1578"/>
                <a:gd name="T87" fmla="*/ 72 h 1598"/>
                <a:gd name="T88" fmla="*/ 1576 w 1578"/>
                <a:gd name="T89" fmla="*/ 60 h 1598"/>
                <a:gd name="T90" fmla="*/ 1572 w 1578"/>
                <a:gd name="T91" fmla="*/ 50 h 1598"/>
                <a:gd name="T92" fmla="*/ 1566 w 1578"/>
                <a:gd name="T93" fmla="*/ 40 h 1598"/>
                <a:gd name="T94" fmla="*/ 1560 w 1578"/>
                <a:gd name="T95" fmla="*/ 32 h 1598"/>
                <a:gd name="T96" fmla="*/ 1552 w 1578"/>
                <a:gd name="T97" fmla="*/ 24 h 1598"/>
                <a:gd name="T98" fmla="*/ 1542 w 1578"/>
                <a:gd name="T99" fmla="*/ 16 h 1598"/>
                <a:gd name="T100" fmla="*/ 1530 w 1578"/>
                <a:gd name="T101" fmla="*/ 10 h 1598"/>
                <a:gd name="T102" fmla="*/ 1518 w 1578"/>
                <a:gd name="T103" fmla="*/ 6 h 1598"/>
                <a:gd name="T104" fmla="*/ 1504 w 1578"/>
                <a:gd name="T105" fmla="*/ 4 h 1598"/>
                <a:gd name="T106" fmla="*/ 1490 w 1578"/>
                <a:gd name="T107" fmla="*/ 0 h 1598"/>
                <a:gd name="T108" fmla="*/ 1472 w 1578"/>
                <a:gd name="T109" fmla="*/ 0 h 1598"/>
                <a:gd name="T110" fmla="*/ 1472 w 1578"/>
                <a:gd name="T111" fmla="*/ 0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8" h="1598">
                  <a:moveTo>
                    <a:pt x="1472" y="0"/>
                  </a:moveTo>
                  <a:lnTo>
                    <a:pt x="104" y="0"/>
                  </a:lnTo>
                  <a:lnTo>
                    <a:pt x="104" y="0"/>
                  </a:lnTo>
                  <a:lnTo>
                    <a:pt x="88" y="2"/>
                  </a:lnTo>
                  <a:lnTo>
                    <a:pt x="74" y="4"/>
                  </a:lnTo>
                  <a:lnTo>
                    <a:pt x="60" y="8"/>
                  </a:lnTo>
                  <a:lnTo>
                    <a:pt x="48" y="12"/>
                  </a:lnTo>
                  <a:lnTo>
                    <a:pt x="36" y="18"/>
                  </a:lnTo>
                  <a:lnTo>
                    <a:pt x="26" y="26"/>
                  </a:lnTo>
                  <a:lnTo>
                    <a:pt x="18" y="36"/>
                  </a:lnTo>
                  <a:lnTo>
                    <a:pt x="12" y="46"/>
                  </a:lnTo>
                  <a:lnTo>
                    <a:pt x="6" y="56"/>
                  </a:lnTo>
                  <a:lnTo>
                    <a:pt x="2" y="68"/>
                  </a:lnTo>
                  <a:lnTo>
                    <a:pt x="0" y="80"/>
                  </a:lnTo>
                  <a:lnTo>
                    <a:pt x="0" y="94"/>
                  </a:lnTo>
                  <a:lnTo>
                    <a:pt x="0" y="106"/>
                  </a:lnTo>
                  <a:lnTo>
                    <a:pt x="4" y="120"/>
                  </a:lnTo>
                  <a:lnTo>
                    <a:pt x="8" y="136"/>
                  </a:lnTo>
                  <a:lnTo>
                    <a:pt x="14" y="150"/>
                  </a:lnTo>
                  <a:lnTo>
                    <a:pt x="714" y="1538"/>
                  </a:lnTo>
                  <a:lnTo>
                    <a:pt x="714" y="1538"/>
                  </a:lnTo>
                  <a:lnTo>
                    <a:pt x="722" y="1552"/>
                  </a:lnTo>
                  <a:lnTo>
                    <a:pt x="730" y="1564"/>
                  </a:lnTo>
                  <a:lnTo>
                    <a:pt x="738" y="1574"/>
                  </a:lnTo>
                  <a:lnTo>
                    <a:pt x="748" y="1582"/>
                  </a:lnTo>
                  <a:lnTo>
                    <a:pt x="758" y="1588"/>
                  </a:lnTo>
                  <a:lnTo>
                    <a:pt x="768" y="1594"/>
                  </a:lnTo>
                  <a:lnTo>
                    <a:pt x="778" y="1596"/>
                  </a:lnTo>
                  <a:lnTo>
                    <a:pt x="788" y="1598"/>
                  </a:lnTo>
                  <a:lnTo>
                    <a:pt x="800" y="1596"/>
                  </a:lnTo>
                  <a:lnTo>
                    <a:pt x="810" y="1594"/>
                  </a:lnTo>
                  <a:lnTo>
                    <a:pt x="820" y="1588"/>
                  </a:lnTo>
                  <a:lnTo>
                    <a:pt x="830" y="1582"/>
                  </a:lnTo>
                  <a:lnTo>
                    <a:pt x="838" y="1574"/>
                  </a:lnTo>
                  <a:lnTo>
                    <a:pt x="848" y="1564"/>
                  </a:lnTo>
                  <a:lnTo>
                    <a:pt x="856" y="1552"/>
                  </a:lnTo>
                  <a:lnTo>
                    <a:pt x="864" y="1538"/>
                  </a:lnTo>
                  <a:lnTo>
                    <a:pt x="1564" y="140"/>
                  </a:lnTo>
                  <a:lnTo>
                    <a:pt x="1564" y="140"/>
                  </a:lnTo>
                  <a:lnTo>
                    <a:pt x="1570" y="126"/>
                  </a:lnTo>
                  <a:lnTo>
                    <a:pt x="1574" y="112"/>
                  </a:lnTo>
                  <a:lnTo>
                    <a:pt x="1578" y="98"/>
                  </a:lnTo>
                  <a:lnTo>
                    <a:pt x="1578" y="84"/>
                  </a:lnTo>
                  <a:lnTo>
                    <a:pt x="1578" y="72"/>
                  </a:lnTo>
                  <a:lnTo>
                    <a:pt x="1576" y="60"/>
                  </a:lnTo>
                  <a:lnTo>
                    <a:pt x="1572" y="50"/>
                  </a:lnTo>
                  <a:lnTo>
                    <a:pt x="1566" y="40"/>
                  </a:lnTo>
                  <a:lnTo>
                    <a:pt x="1560" y="32"/>
                  </a:lnTo>
                  <a:lnTo>
                    <a:pt x="1552" y="24"/>
                  </a:lnTo>
                  <a:lnTo>
                    <a:pt x="1542" y="16"/>
                  </a:lnTo>
                  <a:lnTo>
                    <a:pt x="1530" y="10"/>
                  </a:lnTo>
                  <a:lnTo>
                    <a:pt x="1518" y="6"/>
                  </a:lnTo>
                  <a:lnTo>
                    <a:pt x="1504" y="4"/>
                  </a:lnTo>
                  <a:lnTo>
                    <a:pt x="1490" y="0"/>
                  </a:lnTo>
                  <a:lnTo>
                    <a:pt x="1472" y="0"/>
                  </a:lnTo>
                  <a:lnTo>
                    <a:pt x="1472" y="0"/>
                  </a:lnTo>
                  <a:close/>
                </a:path>
              </a:pathLst>
            </a:custGeom>
            <a:solidFill>
              <a:schemeClr val="accent2"/>
            </a:solidFill>
            <a:ln>
              <a:noFill/>
            </a:ln>
          </p:spPr>
          <p:txBody>
            <a:bodyPr/>
            <a:lstStyle/>
            <a:p>
              <a:pPr>
                <a:defRPr/>
              </a:pPr>
              <a:endParaRPr lang="zh-CN" altLang="en-US" sz="1900" kern="0">
                <a:solidFill>
                  <a:srgbClr val="777777"/>
                </a:solidFill>
                <a:latin typeface="微软雅黑" panose="020B0503020204020204" charset="-122"/>
                <a:ea typeface="微软雅黑" panose="020B0503020204020204" charset="-122"/>
              </a:endParaRPr>
            </a:p>
          </p:txBody>
        </p:sp>
        <p:sp>
          <p:nvSpPr>
            <p:cNvPr id="17" name="文本框 42"/>
            <p:cNvSpPr txBox="1">
              <a:spLocks noChangeArrowheads="1"/>
            </p:cNvSpPr>
            <p:nvPr/>
          </p:nvSpPr>
          <p:spPr bwMode="auto">
            <a:xfrm>
              <a:off x="3203575" y="2160587"/>
              <a:ext cx="7508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a:solidFill>
                    <a:srgbClr val="FFFFFF"/>
                  </a:solidFill>
                  <a:latin typeface="微软雅黑" panose="020B0503020204020204" charset="-122"/>
                  <a:ea typeface="微软雅黑" panose="020B0503020204020204" charset="-122"/>
                </a:rPr>
                <a:t>02</a:t>
              </a:r>
              <a:endParaRPr lang="zh-CN" altLang="en-US" sz="4800">
                <a:solidFill>
                  <a:srgbClr val="FFFFFF"/>
                </a:solidFill>
                <a:latin typeface="微软雅黑" panose="020B0503020204020204" charset="-122"/>
                <a:ea typeface="微软雅黑" panose="020B0503020204020204" charset="-122"/>
              </a:endParaRPr>
            </a:p>
          </p:txBody>
        </p:sp>
        <p:pic>
          <p:nvPicPr>
            <p:cNvPr id="18" name="图片 43"/>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97312" y="2312987"/>
              <a:ext cx="415925"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 name="直接连接符 44"/>
            <p:cNvCxnSpPr>
              <a:cxnSpLocks noChangeShapeType="1"/>
            </p:cNvCxnSpPr>
            <p:nvPr/>
          </p:nvCxnSpPr>
          <p:spPr bwMode="auto">
            <a:xfrm>
              <a:off x="3148012" y="2795587"/>
              <a:ext cx="1255713" cy="0"/>
            </a:xfrm>
            <a:prstGeom prst="line">
              <a:avLst/>
            </a:prstGeom>
            <a:noFill/>
            <a:ln w="6350" algn="ctr">
              <a:solidFill>
                <a:srgbClr val="FFFFFF"/>
              </a:solidFill>
              <a:miter lim="800000"/>
            </a:ln>
            <a:extLst>
              <a:ext uri="{909E8E84-426E-40DD-AFC4-6F175D3DCCD1}">
                <a14:hiddenFill xmlns:a14="http://schemas.microsoft.com/office/drawing/2010/main" xmlns="">
                  <a:noFill/>
                </a14:hiddenFill>
              </a:ext>
            </a:extLst>
          </p:spPr>
        </p:cxnSp>
        <p:sp>
          <p:nvSpPr>
            <p:cNvPr id="20" name="矩形 19"/>
            <p:cNvSpPr/>
            <p:nvPr/>
          </p:nvSpPr>
          <p:spPr>
            <a:xfrm>
              <a:off x="3477051" y="2962337"/>
              <a:ext cx="657958" cy="380873"/>
            </a:xfrm>
            <a:prstGeom prst="rect">
              <a:avLst/>
            </a:prstGeom>
          </p:spPr>
          <p:txBody>
            <a:bodyPr wrap="none" anchor="ctr">
              <a:spAutoFit/>
            </a:bodyPr>
            <a:lstStyle/>
            <a:p>
              <a:pPr algn="ctr">
                <a:defRPr/>
              </a:pPr>
              <a:r>
                <a:rPr lang="zh-CN" altLang="en-US" sz="2700" b="1" kern="0" dirty="0">
                  <a:solidFill>
                    <a:srgbClr val="FFFFFF"/>
                  </a:solidFill>
                  <a:latin typeface="微软雅黑" panose="020B0503020204020204" charset="-122"/>
                  <a:ea typeface="微软雅黑" panose="020B0503020204020204" charset="-122"/>
                </a:rPr>
                <a:t>标题</a:t>
              </a:r>
              <a:endParaRPr lang="en-US" altLang="zh-CN" sz="2700" b="1" kern="0" dirty="0">
                <a:solidFill>
                  <a:srgbClr val="FFFFFF"/>
                </a:solidFill>
                <a:latin typeface="微软雅黑" panose="020B0503020204020204" charset="-122"/>
                <a:ea typeface="微软雅黑" panose="020B0503020204020204" charset="-122"/>
              </a:endParaRPr>
            </a:p>
          </p:txBody>
        </p:sp>
      </p:grpSp>
      <p:grpSp>
        <p:nvGrpSpPr>
          <p:cNvPr id="21" name="组合 20"/>
          <p:cNvGrpSpPr/>
          <p:nvPr/>
        </p:nvGrpSpPr>
        <p:grpSpPr>
          <a:xfrm>
            <a:off x="8274461" y="2819400"/>
            <a:ext cx="2717446" cy="2743200"/>
            <a:chOff x="6835775" y="2114550"/>
            <a:chExt cx="2038350" cy="2057400"/>
          </a:xfrm>
        </p:grpSpPr>
        <p:sp>
          <p:nvSpPr>
            <p:cNvPr id="22" name="Freeform 8"/>
            <p:cNvSpPr/>
            <p:nvPr/>
          </p:nvSpPr>
          <p:spPr bwMode="auto">
            <a:xfrm>
              <a:off x="6835775" y="2114550"/>
              <a:ext cx="2038350" cy="2057400"/>
            </a:xfrm>
            <a:custGeom>
              <a:avLst/>
              <a:gdLst>
                <a:gd name="T0" fmla="*/ 1476 w 1582"/>
                <a:gd name="T1" fmla="*/ 0 h 1598"/>
                <a:gd name="T2" fmla="*/ 98 w 1582"/>
                <a:gd name="T3" fmla="*/ 0 h 1598"/>
                <a:gd name="T4" fmla="*/ 98 w 1582"/>
                <a:gd name="T5" fmla="*/ 0 h 1598"/>
                <a:gd name="T6" fmla="*/ 84 w 1582"/>
                <a:gd name="T7" fmla="*/ 2 h 1598"/>
                <a:gd name="T8" fmla="*/ 70 w 1582"/>
                <a:gd name="T9" fmla="*/ 4 h 1598"/>
                <a:gd name="T10" fmla="*/ 58 w 1582"/>
                <a:gd name="T11" fmla="*/ 8 h 1598"/>
                <a:gd name="T12" fmla="*/ 46 w 1582"/>
                <a:gd name="T13" fmla="*/ 12 h 1598"/>
                <a:gd name="T14" fmla="*/ 36 w 1582"/>
                <a:gd name="T15" fmla="*/ 18 h 1598"/>
                <a:gd name="T16" fmla="*/ 26 w 1582"/>
                <a:gd name="T17" fmla="*/ 26 h 1598"/>
                <a:gd name="T18" fmla="*/ 18 w 1582"/>
                <a:gd name="T19" fmla="*/ 36 h 1598"/>
                <a:gd name="T20" fmla="*/ 10 w 1582"/>
                <a:gd name="T21" fmla="*/ 46 h 1598"/>
                <a:gd name="T22" fmla="*/ 6 w 1582"/>
                <a:gd name="T23" fmla="*/ 56 h 1598"/>
                <a:gd name="T24" fmla="*/ 2 w 1582"/>
                <a:gd name="T25" fmla="*/ 68 h 1598"/>
                <a:gd name="T26" fmla="*/ 0 w 1582"/>
                <a:gd name="T27" fmla="*/ 80 h 1598"/>
                <a:gd name="T28" fmla="*/ 0 w 1582"/>
                <a:gd name="T29" fmla="*/ 94 h 1598"/>
                <a:gd name="T30" fmla="*/ 2 w 1582"/>
                <a:gd name="T31" fmla="*/ 106 h 1598"/>
                <a:gd name="T32" fmla="*/ 6 w 1582"/>
                <a:gd name="T33" fmla="*/ 120 h 1598"/>
                <a:gd name="T34" fmla="*/ 12 w 1582"/>
                <a:gd name="T35" fmla="*/ 136 h 1598"/>
                <a:gd name="T36" fmla="*/ 20 w 1582"/>
                <a:gd name="T37" fmla="*/ 150 h 1598"/>
                <a:gd name="T38" fmla="*/ 720 w 1582"/>
                <a:gd name="T39" fmla="*/ 1538 h 1598"/>
                <a:gd name="T40" fmla="*/ 720 w 1582"/>
                <a:gd name="T41" fmla="*/ 1538 h 1598"/>
                <a:gd name="T42" fmla="*/ 726 w 1582"/>
                <a:gd name="T43" fmla="*/ 1552 h 1598"/>
                <a:gd name="T44" fmla="*/ 734 w 1582"/>
                <a:gd name="T45" fmla="*/ 1564 h 1598"/>
                <a:gd name="T46" fmla="*/ 744 w 1582"/>
                <a:gd name="T47" fmla="*/ 1574 h 1598"/>
                <a:gd name="T48" fmla="*/ 752 w 1582"/>
                <a:gd name="T49" fmla="*/ 1582 h 1598"/>
                <a:gd name="T50" fmla="*/ 760 w 1582"/>
                <a:gd name="T51" fmla="*/ 1588 h 1598"/>
                <a:gd name="T52" fmla="*/ 770 w 1582"/>
                <a:gd name="T53" fmla="*/ 1594 h 1598"/>
                <a:gd name="T54" fmla="*/ 780 w 1582"/>
                <a:gd name="T55" fmla="*/ 1596 h 1598"/>
                <a:gd name="T56" fmla="*/ 788 w 1582"/>
                <a:gd name="T57" fmla="*/ 1598 h 1598"/>
                <a:gd name="T58" fmla="*/ 798 w 1582"/>
                <a:gd name="T59" fmla="*/ 1596 h 1598"/>
                <a:gd name="T60" fmla="*/ 808 w 1582"/>
                <a:gd name="T61" fmla="*/ 1594 h 1598"/>
                <a:gd name="T62" fmla="*/ 816 w 1582"/>
                <a:gd name="T63" fmla="*/ 1588 h 1598"/>
                <a:gd name="T64" fmla="*/ 826 w 1582"/>
                <a:gd name="T65" fmla="*/ 1582 h 1598"/>
                <a:gd name="T66" fmla="*/ 834 w 1582"/>
                <a:gd name="T67" fmla="*/ 1574 h 1598"/>
                <a:gd name="T68" fmla="*/ 842 w 1582"/>
                <a:gd name="T69" fmla="*/ 1564 h 1598"/>
                <a:gd name="T70" fmla="*/ 850 w 1582"/>
                <a:gd name="T71" fmla="*/ 1552 h 1598"/>
                <a:gd name="T72" fmla="*/ 858 w 1582"/>
                <a:gd name="T73" fmla="*/ 1538 h 1598"/>
                <a:gd name="T74" fmla="*/ 1566 w 1582"/>
                <a:gd name="T75" fmla="*/ 140 h 1598"/>
                <a:gd name="T76" fmla="*/ 1566 w 1582"/>
                <a:gd name="T77" fmla="*/ 140 h 1598"/>
                <a:gd name="T78" fmla="*/ 1572 w 1582"/>
                <a:gd name="T79" fmla="*/ 126 h 1598"/>
                <a:gd name="T80" fmla="*/ 1578 w 1582"/>
                <a:gd name="T81" fmla="*/ 112 h 1598"/>
                <a:gd name="T82" fmla="*/ 1580 w 1582"/>
                <a:gd name="T83" fmla="*/ 98 h 1598"/>
                <a:gd name="T84" fmla="*/ 1582 w 1582"/>
                <a:gd name="T85" fmla="*/ 84 h 1598"/>
                <a:gd name="T86" fmla="*/ 1582 w 1582"/>
                <a:gd name="T87" fmla="*/ 72 h 1598"/>
                <a:gd name="T88" fmla="*/ 1578 w 1582"/>
                <a:gd name="T89" fmla="*/ 60 h 1598"/>
                <a:gd name="T90" fmla="*/ 1576 w 1582"/>
                <a:gd name="T91" fmla="*/ 50 h 1598"/>
                <a:gd name="T92" fmla="*/ 1570 w 1582"/>
                <a:gd name="T93" fmla="*/ 40 h 1598"/>
                <a:gd name="T94" fmla="*/ 1564 w 1582"/>
                <a:gd name="T95" fmla="*/ 32 h 1598"/>
                <a:gd name="T96" fmla="*/ 1554 w 1582"/>
                <a:gd name="T97" fmla="*/ 24 h 1598"/>
                <a:gd name="T98" fmla="*/ 1546 w 1582"/>
                <a:gd name="T99" fmla="*/ 16 h 1598"/>
                <a:gd name="T100" fmla="*/ 1534 w 1582"/>
                <a:gd name="T101" fmla="*/ 10 h 1598"/>
                <a:gd name="T102" fmla="*/ 1522 w 1582"/>
                <a:gd name="T103" fmla="*/ 6 h 1598"/>
                <a:gd name="T104" fmla="*/ 1508 w 1582"/>
                <a:gd name="T105" fmla="*/ 4 h 1598"/>
                <a:gd name="T106" fmla="*/ 1492 w 1582"/>
                <a:gd name="T107" fmla="*/ 0 h 1598"/>
                <a:gd name="T108" fmla="*/ 1476 w 1582"/>
                <a:gd name="T109" fmla="*/ 0 h 1598"/>
                <a:gd name="T110" fmla="*/ 1476 w 1582"/>
                <a:gd name="T111" fmla="*/ 0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2" h="1598">
                  <a:moveTo>
                    <a:pt x="1476" y="0"/>
                  </a:moveTo>
                  <a:lnTo>
                    <a:pt x="98" y="0"/>
                  </a:lnTo>
                  <a:lnTo>
                    <a:pt x="98" y="0"/>
                  </a:lnTo>
                  <a:lnTo>
                    <a:pt x="84" y="2"/>
                  </a:lnTo>
                  <a:lnTo>
                    <a:pt x="70" y="4"/>
                  </a:lnTo>
                  <a:lnTo>
                    <a:pt x="58" y="8"/>
                  </a:lnTo>
                  <a:lnTo>
                    <a:pt x="46" y="12"/>
                  </a:lnTo>
                  <a:lnTo>
                    <a:pt x="36" y="18"/>
                  </a:lnTo>
                  <a:lnTo>
                    <a:pt x="26" y="26"/>
                  </a:lnTo>
                  <a:lnTo>
                    <a:pt x="18" y="36"/>
                  </a:lnTo>
                  <a:lnTo>
                    <a:pt x="10" y="46"/>
                  </a:lnTo>
                  <a:lnTo>
                    <a:pt x="6" y="56"/>
                  </a:lnTo>
                  <a:lnTo>
                    <a:pt x="2" y="68"/>
                  </a:lnTo>
                  <a:lnTo>
                    <a:pt x="0" y="80"/>
                  </a:lnTo>
                  <a:lnTo>
                    <a:pt x="0" y="94"/>
                  </a:lnTo>
                  <a:lnTo>
                    <a:pt x="2" y="106"/>
                  </a:lnTo>
                  <a:lnTo>
                    <a:pt x="6" y="120"/>
                  </a:lnTo>
                  <a:lnTo>
                    <a:pt x="12" y="136"/>
                  </a:lnTo>
                  <a:lnTo>
                    <a:pt x="20" y="150"/>
                  </a:lnTo>
                  <a:lnTo>
                    <a:pt x="720" y="1538"/>
                  </a:lnTo>
                  <a:lnTo>
                    <a:pt x="720" y="1538"/>
                  </a:lnTo>
                  <a:lnTo>
                    <a:pt x="726" y="1552"/>
                  </a:lnTo>
                  <a:lnTo>
                    <a:pt x="734" y="1564"/>
                  </a:lnTo>
                  <a:lnTo>
                    <a:pt x="744" y="1574"/>
                  </a:lnTo>
                  <a:lnTo>
                    <a:pt x="752" y="1582"/>
                  </a:lnTo>
                  <a:lnTo>
                    <a:pt x="760" y="1588"/>
                  </a:lnTo>
                  <a:lnTo>
                    <a:pt x="770" y="1594"/>
                  </a:lnTo>
                  <a:lnTo>
                    <a:pt x="780" y="1596"/>
                  </a:lnTo>
                  <a:lnTo>
                    <a:pt x="788" y="1598"/>
                  </a:lnTo>
                  <a:lnTo>
                    <a:pt x="798" y="1596"/>
                  </a:lnTo>
                  <a:lnTo>
                    <a:pt x="808" y="1594"/>
                  </a:lnTo>
                  <a:lnTo>
                    <a:pt x="816" y="1588"/>
                  </a:lnTo>
                  <a:lnTo>
                    <a:pt x="826" y="1582"/>
                  </a:lnTo>
                  <a:lnTo>
                    <a:pt x="834" y="1574"/>
                  </a:lnTo>
                  <a:lnTo>
                    <a:pt x="842" y="1564"/>
                  </a:lnTo>
                  <a:lnTo>
                    <a:pt x="850" y="1552"/>
                  </a:lnTo>
                  <a:lnTo>
                    <a:pt x="858" y="1538"/>
                  </a:lnTo>
                  <a:lnTo>
                    <a:pt x="1566" y="140"/>
                  </a:lnTo>
                  <a:lnTo>
                    <a:pt x="1566" y="140"/>
                  </a:lnTo>
                  <a:lnTo>
                    <a:pt x="1572" y="126"/>
                  </a:lnTo>
                  <a:lnTo>
                    <a:pt x="1578" y="112"/>
                  </a:lnTo>
                  <a:lnTo>
                    <a:pt x="1580" y="98"/>
                  </a:lnTo>
                  <a:lnTo>
                    <a:pt x="1582" y="84"/>
                  </a:lnTo>
                  <a:lnTo>
                    <a:pt x="1582" y="72"/>
                  </a:lnTo>
                  <a:lnTo>
                    <a:pt x="1578" y="60"/>
                  </a:lnTo>
                  <a:lnTo>
                    <a:pt x="1576" y="50"/>
                  </a:lnTo>
                  <a:lnTo>
                    <a:pt x="1570" y="40"/>
                  </a:lnTo>
                  <a:lnTo>
                    <a:pt x="1564" y="32"/>
                  </a:lnTo>
                  <a:lnTo>
                    <a:pt x="1554" y="24"/>
                  </a:lnTo>
                  <a:lnTo>
                    <a:pt x="1546" y="16"/>
                  </a:lnTo>
                  <a:lnTo>
                    <a:pt x="1534" y="10"/>
                  </a:lnTo>
                  <a:lnTo>
                    <a:pt x="1522" y="6"/>
                  </a:lnTo>
                  <a:lnTo>
                    <a:pt x="1508" y="4"/>
                  </a:lnTo>
                  <a:lnTo>
                    <a:pt x="1492" y="0"/>
                  </a:lnTo>
                  <a:lnTo>
                    <a:pt x="1476" y="0"/>
                  </a:lnTo>
                  <a:lnTo>
                    <a:pt x="1476" y="0"/>
                  </a:lnTo>
                  <a:close/>
                </a:path>
              </a:pathLst>
            </a:custGeom>
            <a:solidFill>
              <a:schemeClr val="accent4"/>
            </a:solidFill>
            <a:ln>
              <a:noFill/>
            </a:ln>
          </p:spPr>
          <p:txBody>
            <a:bodyPr/>
            <a:lstStyle/>
            <a:p>
              <a:pPr>
                <a:defRPr/>
              </a:pPr>
              <a:endParaRPr lang="zh-CN" altLang="en-US" sz="1900" kern="0">
                <a:solidFill>
                  <a:srgbClr val="777777"/>
                </a:solidFill>
                <a:latin typeface="微软雅黑" panose="020B0503020204020204" charset="-122"/>
                <a:ea typeface="微软雅黑" panose="020B0503020204020204" charset="-122"/>
              </a:endParaRPr>
            </a:p>
          </p:txBody>
        </p:sp>
        <p:sp>
          <p:nvSpPr>
            <p:cNvPr id="23" name="文本框 46"/>
            <p:cNvSpPr txBox="1">
              <a:spLocks noChangeArrowheads="1"/>
            </p:cNvSpPr>
            <p:nvPr/>
          </p:nvSpPr>
          <p:spPr bwMode="auto">
            <a:xfrm>
              <a:off x="7270750" y="2160587"/>
              <a:ext cx="7508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a:solidFill>
                    <a:srgbClr val="FFFFFF"/>
                  </a:solidFill>
                  <a:latin typeface="微软雅黑" panose="020B0503020204020204" charset="-122"/>
                  <a:ea typeface="微软雅黑" panose="020B0503020204020204" charset="-122"/>
                </a:rPr>
                <a:t>04</a:t>
              </a:r>
              <a:endParaRPr lang="zh-CN" altLang="en-US" sz="4800">
                <a:solidFill>
                  <a:srgbClr val="FFFFFF"/>
                </a:solidFill>
                <a:latin typeface="微软雅黑" panose="020B0503020204020204" charset="-122"/>
                <a:ea typeface="微软雅黑" panose="020B0503020204020204" charset="-122"/>
              </a:endParaRPr>
            </a:p>
          </p:txBody>
        </p:sp>
        <p:pic>
          <p:nvPicPr>
            <p:cNvPr id="24" name="图片 47"/>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64487" y="2320925"/>
              <a:ext cx="414338"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5" name="直接连接符 48"/>
            <p:cNvCxnSpPr>
              <a:cxnSpLocks noChangeShapeType="1"/>
            </p:cNvCxnSpPr>
            <p:nvPr/>
          </p:nvCxnSpPr>
          <p:spPr bwMode="auto">
            <a:xfrm>
              <a:off x="7215187" y="2795587"/>
              <a:ext cx="1255713" cy="0"/>
            </a:xfrm>
            <a:prstGeom prst="line">
              <a:avLst/>
            </a:prstGeom>
            <a:noFill/>
            <a:ln w="6350" algn="ctr">
              <a:solidFill>
                <a:srgbClr val="FFFFFF"/>
              </a:solidFill>
              <a:miter lim="800000"/>
            </a:ln>
            <a:extLst>
              <a:ext uri="{909E8E84-426E-40DD-AFC4-6F175D3DCCD1}">
                <a14:hiddenFill xmlns:a14="http://schemas.microsoft.com/office/drawing/2010/main" xmlns="">
                  <a:noFill/>
                </a14:hiddenFill>
              </a:ext>
            </a:extLst>
          </p:spPr>
        </p:cxnSp>
        <p:sp>
          <p:nvSpPr>
            <p:cNvPr id="26" name="矩形 25"/>
            <p:cNvSpPr/>
            <p:nvPr/>
          </p:nvSpPr>
          <p:spPr>
            <a:xfrm>
              <a:off x="7544226" y="2962337"/>
              <a:ext cx="657958" cy="380873"/>
            </a:xfrm>
            <a:prstGeom prst="rect">
              <a:avLst/>
            </a:prstGeom>
          </p:spPr>
          <p:txBody>
            <a:bodyPr wrap="none" anchor="ctr">
              <a:spAutoFit/>
            </a:bodyPr>
            <a:lstStyle/>
            <a:p>
              <a:pPr algn="ctr">
                <a:defRPr/>
              </a:pPr>
              <a:r>
                <a:rPr lang="zh-CN" altLang="en-US" sz="2700" b="1" kern="0" dirty="0">
                  <a:solidFill>
                    <a:srgbClr val="FFFFFF"/>
                  </a:solidFill>
                  <a:latin typeface="微软雅黑" panose="020B0503020204020204" charset="-122"/>
                  <a:ea typeface="微软雅黑" panose="020B0503020204020204" charset="-122"/>
                </a:rPr>
                <a:t>标题</a:t>
              </a:r>
              <a:endParaRPr lang="en-US" altLang="zh-CN" sz="2700" b="1" kern="0" dirty="0">
                <a:solidFill>
                  <a:srgbClr val="FFFFFF"/>
                </a:solidFill>
                <a:latin typeface="微软雅黑" panose="020B0503020204020204" charset="-122"/>
                <a:ea typeface="微软雅黑" panose="020B0503020204020204" charset="-122"/>
              </a:endParaRPr>
            </a:p>
          </p:txBody>
        </p:sp>
      </p:grpSp>
      <p:grpSp>
        <p:nvGrpSpPr>
          <p:cNvPr id="27" name="组合 26"/>
          <p:cNvGrpSpPr/>
          <p:nvPr/>
        </p:nvGrpSpPr>
        <p:grpSpPr>
          <a:xfrm>
            <a:off x="1915831" y="4876801"/>
            <a:ext cx="1689897" cy="664797"/>
            <a:chOff x="1098550" y="3657600"/>
            <a:chExt cx="1267588" cy="498598"/>
          </a:xfrm>
        </p:grpSpPr>
        <p:sp>
          <p:nvSpPr>
            <p:cNvPr id="28" name="椭圆 27"/>
            <p:cNvSpPr/>
            <p:nvPr/>
          </p:nvSpPr>
          <p:spPr>
            <a:xfrm>
              <a:off x="1098550" y="3860800"/>
              <a:ext cx="204787" cy="203200"/>
            </a:xfrm>
            <a:prstGeom prst="ellipse">
              <a:avLst/>
            </a:prstGeom>
            <a:solidFill>
              <a:schemeClr val="accent3"/>
            </a:solidFill>
            <a:ln w="25400" cap="flat" cmpd="sng" algn="ctr">
              <a:noFill/>
              <a:prstDash val="solid"/>
            </a:ln>
            <a:effectLst/>
          </p:spPr>
          <p:txBody>
            <a:bodyPr lIns="0" tIns="0" rIns="0" bIns="0" anchor="ctr"/>
            <a:lstStyle/>
            <a:p>
              <a:pPr algn="ctr"/>
              <a:r>
                <a:rPr lang="en-US" altLang="zh-CN" sz="2100" kern="0" dirty="0">
                  <a:solidFill>
                    <a:srgbClr val="FFFFFF"/>
                  </a:solidFill>
                  <a:latin typeface="+mn-ea"/>
                </a:rPr>
                <a:t>+</a:t>
              </a:r>
              <a:endParaRPr lang="zh-CN" altLang="en-US" sz="2100" kern="0" dirty="0">
                <a:solidFill>
                  <a:srgbClr val="FFFFFF"/>
                </a:solidFill>
                <a:latin typeface="+mn-ea"/>
              </a:endParaRPr>
            </a:p>
          </p:txBody>
        </p:sp>
        <p:sp>
          <p:nvSpPr>
            <p:cNvPr id="29" name="矩形 28"/>
            <p:cNvSpPr/>
            <p:nvPr/>
          </p:nvSpPr>
          <p:spPr>
            <a:xfrm>
              <a:off x="1335087" y="3657600"/>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此处输入文本</a:t>
              </a:r>
              <a:endParaRPr lang="en-US" altLang="zh-CN" sz="1500" kern="0" dirty="0">
                <a:solidFill>
                  <a:srgbClr val="777777"/>
                </a:solidFill>
                <a:latin typeface="微软雅黑" panose="020B0503020204020204" charset="-122"/>
                <a:ea typeface="微软雅黑" panose="020B0503020204020204" charset="-122"/>
              </a:endParaRPr>
            </a:p>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此处输入文本</a:t>
              </a:r>
              <a:endParaRPr lang="en-US" altLang="zh-CN" sz="1500" kern="0" dirty="0">
                <a:solidFill>
                  <a:srgbClr val="777777"/>
                </a:solidFill>
                <a:latin typeface="微软雅黑" panose="020B0503020204020204" charset="-122"/>
                <a:ea typeface="微软雅黑" panose="020B0503020204020204" charset="-122"/>
              </a:endParaRPr>
            </a:p>
          </p:txBody>
        </p:sp>
      </p:grpSp>
      <p:grpSp>
        <p:nvGrpSpPr>
          <p:cNvPr id="30" name="组合 29"/>
          <p:cNvGrpSpPr/>
          <p:nvPr/>
        </p:nvGrpSpPr>
        <p:grpSpPr>
          <a:xfrm>
            <a:off x="6642493" y="4876801"/>
            <a:ext cx="1689897" cy="664797"/>
            <a:chOff x="5019675" y="3657600"/>
            <a:chExt cx="1267588" cy="498598"/>
          </a:xfrm>
        </p:grpSpPr>
        <p:sp>
          <p:nvSpPr>
            <p:cNvPr id="31" name="椭圆 30"/>
            <p:cNvSpPr/>
            <p:nvPr/>
          </p:nvSpPr>
          <p:spPr>
            <a:xfrm>
              <a:off x="5019675" y="3860800"/>
              <a:ext cx="204787" cy="203200"/>
            </a:xfrm>
            <a:prstGeom prst="ellipse">
              <a:avLst/>
            </a:prstGeom>
            <a:solidFill>
              <a:schemeClr val="accent1"/>
            </a:solidFill>
            <a:ln w="12700" cap="flat" cmpd="sng" algn="ctr">
              <a:noFill/>
              <a:prstDash val="solid"/>
              <a:miter lim="800000"/>
            </a:ln>
            <a:effectLst/>
          </p:spPr>
          <p:txBody>
            <a:bodyPr anchor="ctr"/>
            <a:lstStyle/>
            <a:p>
              <a:pPr algn="ctr">
                <a:defRPr/>
              </a:pPr>
              <a:r>
                <a:rPr lang="en-US" altLang="zh-CN" sz="1900" kern="0" dirty="0">
                  <a:solidFill>
                    <a:srgbClr val="FFFFFF"/>
                  </a:solidFill>
                  <a:latin typeface="微软雅黑" panose="020B0503020204020204" charset="-122"/>
                  <a:ea typeface="微软雅黑" panose="020B0503020204020204" charset="-122"/>
                </a:rPr>
                <a:t>+</a:t>
              </a:r>
              <a:endParaRPr lang="zh-CN" altLang="en-US" sz="1900" kern="0" dirty="0">
                <a:solidFill>
                  <a:srgbClr val="FFFFFF"/>
                </a:solidFill>
                <a:latin typeface="微软雅黑" panose="020B0503020204020204" charset="-122"/>
                <a:ea typeface="微软雅黑" panose="020B0503020204020204" charset="-122"/>
              </a:endParaRPr>
            </a:p>
          </p:txBody>
        </p:sp>
        <p:sp>
          <p:nvSpPr>
            <p:cNvPr id="32" name="矩形 31"/>
            <p:cNvSpPr/>
            <p:nvPr/>
          </p:nvSpPr>
          <p:spPr>
            <a:xfrm>
              <a:off x="5256212" y="3657600"/>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此处输入文本</a:t>
              </a:r>
              <a:endParaRPr lang="en-US" altLang="zh-CN" sz="1500" kern="0" dirty="0">
                <a:solidFill>
                  <a:srgbClr val="777777"/>
                </a:solidFill>
                <a:latin typeface="微软雅黑" panose="020B0503020204020204" charset="-122"/>
                <a:ea typeface="微软雅黑" panose="020B0503020204020204" charset="-122"/>
              </a:endParaRPr>
            </a:p>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此处输入文本</a:t>
              </a:r>
              <a:endParaRPr lang="en-US" altLang="zh-CN" sz="1500" kern="0" dirty="0">
                <a:solidFill>
                  <a:srgbClr val="777777"/>
                </a:solidFill>
                <a:latin typeface="微软雅黑" panose="020B0503020204020204" charset="-122"/>
                <a:ea typeface="微软雅黑" panose="020B0503020204020204" charset="-122"/>
              </a:endParaRPr>
            </a:p>
          </p:txBody>
        </p:sp>
      </p:grpSp>
      <p:grpSp>
        <p:nvGrpSpPr>
          <p:cNvPr id="33" name="组合 32"/>
          <p:cNvGrpSpPr/>
          <p:nvPr/>
        </p:nvGrpSpPr>
        <p:grpSpPr>
          <a:xfrm>
            <a:off x="4242539" y="1900768"/>
            <a:ext cx="1689897" cy="664797"/>
            <a:chOff x="3044825" y="1425575"/>
            <a:chExt cx="1267588" cy="498598"/>
          </a:xfrm>
        </p:grpSpPr>
        <p:sp>
          <p:nvSpPr>
            <p:cNvPr id="34" name="椭圆 33"/>
            <p:cNvSpPr/>
            <p:nvPr/>
          </p:nvSpPr>
          <p:spPr>
            <a:xfrm>
              <a:off x="3044825" y="1628775"/>
              <a:ext cx="204787" cy="204787"/>
            </a:xfrm>
            <a:prstGeom prst="ellipse">
              <a:avLst/>
            </a:prstGeom>
            <a:solidFill>
              <a:schemeClr val="accent2"/>
            </a:solidFill>
            <a:ln w="12700" cap="flat" cmpd="sng" algn="ctr">
              <a:noFill/>
              <a:prstDash val="solid"/>
              <a:miter lim="800000"/>
            </a:ln>
            <a:effectLst/>
          </p:spPr>
          <p:txBody>
            <a:bodyPr anchor="ctr"/>
            <a:lstStyle/>
            <a:p>
              <a:pPr algn="ctr">
                <a:defRPr/>
              </a:pPr>
              <a:r>
                <a:rPr lang="en-US" altLang="zh-CN" sz="1900" kern="0" dirty="0">
                  <a:solidFill>
                    <a:srgbClr val="FFFFFF"/>
                  </a:solidFill>
                  <a:latin typeface="微软雅黑" panose="020B0503020204020204" charset="-122"/>
                  <a:ea typeface="微软雅黑" panose="020B0503020204020204" charset="-122"/>
                </a:rPr>
                <a:t>+</a:t>
              </a:r>
              <a:endParaRPr lang="zh-CN" altLang="en-US" sz="1900" kern="0" dirty="0">
                <a:solidFill>
                  <a:srgbClr val="FFFFFF"/>
                </a:solidFill>
                <a:latin typeface="微软雅黑" panose="020B0503020204020204" charset="-122"/>
                <a:ea typeface="微软雅黑" panose="020B0503020204020204" charset="-122"/>
              </a:endParaRPr>
            </a:p>
          </p:txBody>
        </p:sp>
        <p:sp>
          <p:nvSpPr>
            <p:cNvPr id="35" name="矩形 34"/>
            <p:cNvSpPr/>
            <p:nvPr/>
          </p:nvSpPr>
          <p:spPr>
            <a:xfrm>
              <a:off x="3281362" y="1425575"/>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此处输入文本</a:t>
              </a:r>
              <a:endParaRPr lang="en-US" altLang="zh-CN" sz="1500" kern="0" dirty="0">
                <a:solidFill>
                  <a:srgbClr val="777777"/>
                </a:solidFill>
                <a:latin typeface="微软雅黑" panose="020B0503020204020204" charset="-122"/>
                <a:ea typeface="微软雅黑" panose="020B0503020204020204" charset="-122"/>
              </a:endParaRPr>
            </a:p>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此处输入文本</a:t>
              </a:r>
              <a:endParaRPr lang="en-US" altLang="zh-CN" sz="1500" kern="0" dirty="0">
                <a:solidFill>
                  <a:srgbClr val="777777"/>
                </a:solidFill>
                <a:latin typeface="微软雅黑" panose="020B0503020204020204" charset="-122"/>
                <a:ea typeface="微软雅黑" panose="020B0503020204020204" charset="-122"/>
              </a:endParaRPr>
            </a:p>
          </p:txBody>
        </p:sp>
      </p:grpSp>
      <p:grpSp>
        <p:nvGrpSpPr>
          <p:cNvPr id="36" name="组合 35"/>
          <p:cNvGrpSpPr/>
          <p:nvPr/>
        </p:nvGrpSpPr>
        <p:grpSpPr>
          <a:xfrm>
            <a:off x="8850451" y="1900768"/>
            <a:ext cx="1689897" cy="664797"/>
            <a:chOff x="7105650" y="1425575"/>
            <a:chExt cx="1267588" cy="498598"/>
          </a:xfrm>
        </p:grpSpPr>
        <p:sp>
          <p:nvSpPr>
            <p:cNvPr id="37" name="椭圆 36"/>
            <p:cNvSpPr/>
            <p:nvPr/>
          </p:nvSpPr>
          <p:spPr>
            <a:xfrm>
              <a:off x="7105650" y="1628775"/>
              <a:ext cx="204787" cy="204787"/>
            </a:xfrm>
            <a:prstGeom prst="ellipse">
              <a:avLst/>
            </a:prstGeom>
            <a:solidFill>
              <a:schemeClr val="accent4"/>
            </a:solidFill>
            <a:ln w="12700" cap="flat" cmpd="sng" algn="ctr">
              <a:noFill/>
              <a:prstDash val="solid"/>
              <a:miter lim="800000"/>
            </a:ln>
            <a:effectLst/>
          </p:spPr>
          <p:txBody>
            <a:bodyPr anchor="ctr"/>
            <a:lstStyle/>
            <a:p>
              <a:pPr algn="ctr">
                <a:defRPr/>
              </a:pPr>
              <a:r>
                <a:rPr lang="en-US" altLang="zh-CN" sz="1900" kern="0" dirty="0">
                  <a:solidFill>
                    <a:srgbClr val="FFFFFF"/>
                  </a:solidFill>
                  <a:latin typeface="微软雅黑" panose="020B0503020204020204" charset="-122"/>
                  <a:ea typeface="微软雅黑" panose="020B0503020204020204" charset="-122"/>
                </a:rPr>
                <a:t>+</a:t>
              </a:r>
              <a:endParaRPr lang="zh-CN" altLang="en-US" sz="1900" kern="0" dirty="0">
                <a:solidFill>
                  <a:srgbClr val="FFFFFF"/>
                </a:solidFill>
                <a:latin typeface="微软雅黑" panose="020B0503020204020204" charset="-122"/>
                <a:ea typeface="微软雅黑" panose="020B0503020204020204" charset="-122"/>
              </a:endParaRPr>
            </a:p>
          </p:txBody>
        </p:sp>
        <p:sp>
          <p:nvSpPr>
            <p:cNvPr id="38" name="矩形 37"/>
            <p:cNvSpPr/>
            <p:nvPr/>
          </p:nvSpPr>
          <p:spPr>
            <a:xfrm>
              <a:off x="7342187" y="1425575"/>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此处输入文本</a:t>
              </a:r>
              <a:endParaRPr lang="en-US" altLang="zh-CN" sz="1500" kern="0" dirty="0">
                <a:solidFill>
                  <a:srgbClr val="777777"/>
                </a:solidFill>
                <a:latin typeface="微软雅黑" panose="020B0503020204020204" charset="-122"/>
                <a:ea typeface="微软雅黑" panose="020B0503020204020204" charset="-122"/>
              </a:endParaRPr>
            </a:p>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此处输入文本</a:t>
              </a:r>
              <a:endParaRPr lang="en-US" altLang="zh-CN" sz="1500" kern="0" dirty="0">
                <a:solidFill>
                  <a:srgbClr val="777777"/>
                </a:solidFill>
                <a:latin typeface="微软雅黑" panose="020B0503020204020204" charset="-122"/>
                <a:ea typeface="微软雅黑" panose="020B0503020204020204" charset="-122"/>
              </a:endParaRPr>
            </a:p>
          </p:txBody>
        </p:sp>
      </p:grpSp>
      <p:sp>
        <p:nvSpPr>
          <p:cNvPr id="39" name="TextBox 38"/>
          <p:cNvSpPr txBox="1"/>
          <p:nvPr/>
        </p:nvSpPr>
        <p:spPr>
          <a:xfrm>
            <a:off x="83684" y="260649"/>
            <a:ext cx="831935" cy="400097"/>
          </a:xfrm>
          <a:prstGeom prst="rect">
            <a:avLst/>
          </a:prstGeom>
          <a:noFill/>
        </p:spPr>
        <p:txBody>
          <a:bodyPr wrap="none" lIns="121908" tIns="60954" rIns="121908" bIns="60954" rtlCol="0">
            <a:spAutoFit/>
          </a:bodyPr>
          <a:lstStyle/>
          <a:p>
            <a:r>
              <a:rPr lang="en-US" altLang="zh-CN" dirty="0">
                <a:solidFill>
                  <a:schemeClr val="bg1"/>
                </a:solidFill>
                <a:latin typeface="Impact" panose="020B0806030902050204" pitchFamily="34" charset="0"/>
              </a:rPr>
              <a:t>PART 1</a:t>
            </a:r>
            <a:endParaRPr lang="zh-CN" altLang="en-US" dirty="0">
              <a:solidFill>
                <a:schemeClr val="bg1"/>
              </a:solidFill>
              <a:latin typeface="Impact" panose="020B0806030902050204" pitchFamily="34" charset="0"/>
            </a:endParaRPr>
          </a:p>
        </p:txBody>
      </p:sp>
      <p:sp>
        <p:nvSpPr>
          <p:cNvPr id="40" name="TextBox 39"/>
          <p:cNvSpPr txBox="1"/>
          <p:nvPr/>
        </p:nvSpPr>
        <p:spPr>
          <a:xfrm>
            <a:off x="1523855" y="244774"/>
            <a:ext cx="2092856" cy="400097"/>
          </a:xfrm>
          <a:prstGeom prst="rect">
            <a:avLst/>
          </a:prstGeom>
          <a:noFill/>
        </p:spPr>
        <p:txBody>
          <a:bodyPr wrap="none" lIns="121908" tIns="60954" rIns="121908" bIns="60954" rtlCol="0">
            <a:spAutoFit/>
          </a:bodyPr>
          <a:lstStyle/>
          <a:p>
            <a:r>
              <a:rPr lang="zh-CN" altLang="en-US" b="1" dirty="0">
                <a:solidFill>
                  <a:schemeClr val="bg1"/>
                </a:solidFill>
                <a:latin typeface="微软雅黑" panose="020B0503020204020204" charset="-122"/>
                <a:ea typeface="微软雅黑" panose="020B0503020204020204" charset="-122"/>
              </a:rPr>
              <a:t>单击输入文字标题</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250"/>
                                        <p:tgtEl>
                                          <p:spTgt spid="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1250"/>
                                        <p:tgtEl>
                                          <p:spTgt spid="15"/>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1250"/>
                                        <p:tgtEl>
                                          <p:spTgt spid="9"/>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6000"/>
                            </p:stCondLst>
                            <p:childTnLst>
                              <p:par>
                                <p:cTn id="29" presetID="9"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1250"/>
                                        <p:tgtEl>
                                          <p:spTgt spid="21"/>
                                        </p:tgtEl>
                                      </p:cBhvr>
                                    </p:animEffect>
                                  </p:childTnLst>
                                </p:cTn>
                              </p:par>
                            </p:childTnLst>
                          </p:cTn>
                        </p:par>
                        <p:par>
                          <p:cTn id="32" fill="hold">
                            <p:stCondLst>
                              <p:cond delay="7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椭圆 114"/>
          <p:cNvSpPr/>
          <p:nvPr/>
        </p:nvSpPr>
        <p:spPr>
          <a:xfrm>
            <a:off x="2436813" y="1352699"/>
            <a:ext cx="7327900" cy="4979193"/>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429670" y="1589236"/>
            <a:ext cx="7337425" cy="4691063"/>
            <a:chOff x="2428875" y="1082675"/>
            <a:chExt cx="7337425" cy="4691063"/>
          </a:xfrm>
          <a:solidFill>
            <a:schemeClr val="bg1">
              <a:lumMod val="75000"/>
            </a:schemeClr>
          </a:solidFill>
        </p:grpSpPr>
        <p:sp>
          <p:nvSpPr>
            <p:cNvPr id="3" name="Freeform 503"/>
            <p:cNvSpPr>
              <a:spLocks noEditPoints="1"/>
            </p:cNvSpPr>
            <p:nvPr/>
          </p:nvSpPr>
          <p:spPr bwMode="auto">
            <a:xfrm>
              <a:off x="4738688" y="1892300"/>
              <a:ext cx="1371600" cy="1450975"/>
            </a:xfrm>
            <a:custGeom>
              <a:avLst/>
              <a:gdLst>
                <a:gd name="T0" fmla="*/ 12 w 864"/>
                <a:gd name="T1" fmla="*/ 26 h 914"/>
                <a:gd name="T2" fmla="*/ 14 w 864"/>
                <a:gd name="T3" fmla="*/ 0 h 914"/>
                <a:gd name="T4" fmla="*/ 26 w 864"/>
                <a:gd name="T5" fmla="*/ 14 h 914"/>
                <a:gd name="T6" fmla="*/ 853 w 864"/>
                <a:gd name="T7" fmla="*/ 891 h 914"/>
                <a:gd name="T8" fmla="*/ 850 w 864"/>
                <a:gd name="T9" fmla="*/ 914 h 914"/>
                <a:gd name="T10" fmla="*/ 864 w 864"/>
                <a:gd name="T11" fmla="*/ 903 h 914"/>
                <a:gd name="T12" fmla="*/ 803 w 864"/>
                <a:gd name="T13" fmla="*/ 865 h 914"/>
                <a:gd name="T14" fmla="*/ 803 w 864"/>
                <a:gd name="T15" fmla="*/ 839 h 914"/>
                <a:gd name="T16" fmla="*/ 815 w 864"/>
                <a:gd name="T17" fmla="*/ 851 h 914"/>
                <a:gd name="T18" fmla="*/ 753 w 864"/>
                <a:gd name="T19" fmla="*/ 813 h 914"/>
                <a:gd name="T20" fmla="*/ 753 w 864"/>
                <a:gd name="T21" fmla="*/ 787 h 914"/>
                <a:gd name="T22" fmla="*/ 768 w 864"/>
                <a:gd name="T23" fmla="*/ 799 h 914"/>
                <a:gd name="T24" fmla="*/ 704 w 864"/>
                <a:gd name="T25" fmla="*/ 759 h 914"/>
                <a:gd name="T26" fmla="*/ 704 w 864"/>
                <a:gd name="T27" fmla="*/ 735 h 914"/>
                <a:gd name="T28" fmla="*/ 718 w 864"/>
                <a:gd name="T29" fmla="*/ 747 h 914"/>
                <a:gd name="T30" fmla="*/ 654 w 864"/>
                <a:gd name="T31" fmla="*/ 707 h 914"/>
                <a:gd name="T32" fmla="*/ 657 w 864"/>
                <a:gd name="T33" fmla="*/ 681 h 914"/>
                <a:gd name="T34" fmla="*/ 668 w 864"/>
                <a:gd name="T35" fmla="*/ 695 h 914"/>
                <a:gd name="T36" fmla="*/ 605 w 864"/>
                <a:gd name="T37" fmla="*/ 655 h 914"/>
                <a:gd name="T38" fmla="*/ 607 w 864"/>
                <a:gd name="T39" fmla="*/ 629 h 914"/>
                <a:gd name="T40" fmla="*/ 619 w 864"/>
                <a:gd name="T41" fmla="*/ 643 h 914"/>
                <a:gd name="T42" fmla="*/ 555 w 864"/>
                <a:gd name="T43" fmla="*/ 603 h 914"/>
                <a:gd name="T44" fmla="*/ 557 w 864"/>
                <a:gd name="T45" fmla="*/ 577 h 914"/>
                <a:gd name="T46" fmla="*/ 569 w 864"/>
                <a:gd name="T47" fmla="*/ 591 h 914"/>
                <a:gd name="T48" fmla="*/ 508 w 864"/>
                <a:gd name="T49" fmla="*/ 551 h 914"/>
                <a:gd name="T50" fmla="*/ 508 w 864"/>
                <a:gd name="T51" fmla="*/ 525 h 914"/>
                <a:gd name="T52" fmla="*/ 520 w 864"/>
                <a:gd name="T53" fmla="*/ 537 h 914"/>
                <a:gd name="T54" fmla="*/ 458 w 864"/>
                <a:gd name="T55" fmla="*/ 496 h 914"/>
                <a:gd name="T56" fmla="*/ 458 w 864"/>
                <a:gd name="T57" fmla="*/ 473 h 914"/>
                <a:gd name="T58" fmla="*/ 470 w 864"/>
                <a:gd name="T59" fmla="*/ 485 h 914"/>
                <a:gd name="T60" fmla="*/ 409 w 864"/>
                <a:gd name="T61" fmla="*/ 444 h 914"/>
                <a:gd name="T62" fmla="*/ 409 w 864"/>
                <a:gd name="T63" fmla="*/ 421 h 914"/>
                <a:gd name="T64" fmla="*/ 420 w 864"/>
                <a:gd name="T65" fmla="*/ 433 h 914"/>
                <a:gd name="T66" fmla="*/ 359 w 864"/>
                <a:gd name="T67" fmla="*/ 392 h 914"/>
                <a:gd name="T68" fmla="*/ 359 w 864"/>
                <a:gd name="T69" fmla="*/ 366 h 914"/>
                <a:gd name="T70" fmla="*/ 371 w 864"/>
                <a:gd name="T71" fmla="*/ 381 h 914"/>
                <a:gd name="T72" fmla="*/ 309 w 864"/>
                <a:gd name="T73" fmla="*/ 340 h 914"/>
                <a:gd name="T74" fmla="*/ 309 w 864"/>
                <a:gd name="T75" fmla="*/ 314 h 914"/>
                <a:gd name="T76" fmla="*/ 321 w 864"/>
                <a:gd name="T77" fmla="*/ 329 h 914"/>
                <a:gd name="T78" fmla="*/ 260 w 864"/>
                <a:gd name="T79" fmla="*/ 289 h 914"/>
                <a:gd name="T80" fmla="*/ 260 w 864"/>
                <a:gd name="T81" fmla="*/ 263 h 914"/>
                <a:gd name="T82" fmla="*/ 274 w 864"/>
                <a:gd name="T83" fmla="*/ 277 h 914"/>
                <a:gd name="T84" fmla="*/ 210 w 864"/>
                <a:gd name="T85" fmla="*/ 237 h 914"/>
                <a:gd name="T86" fmla="*/ 210 w 864"/>
                <a:gd name="T87" fmla="*/ 211 h 914"/>
                <a:gd name="T88" fmla="*/ 224 w 864"/>
                <a:gd name="T89" fmla="*/ 222 h 914"/>
                <a:gd name="T90" fmla="*/ 161 w 864"/>
                <a:gd name="T91" fmla="*/ 182 h 914"/>
                <a:gd name="T92" fmla="*/ 163 w 864"/>
                <a:gd name="T93" fmla="*/ 159 h 914"/>
                <a:gd name="T94" fmla="*/ 175 w 864"/>
                <a:gd name="T95" fmla="*/ 170 h 914"/>
                <a:gd name="T96" fmla="*/ 111 w 864"/>
                <a:gd name="T97" fmla="*/ 130 h 914"/>
                <a:gd name="T98" fmla="*/ 113 w 864"/>
                <a:gd name="T99" fmla="*/ 104 h 914"/>
                <a:gd name="T100" fmla="*/ 125 w 864"/>
                <a:gd name="T101" fmla="*/ 118 h 914"/>
                <a:gd name="T102" fmla="*/ 61 w 864"/>
                <a:gd name="T103" fmla="*/ 78 h 914"/>
                <a:gd name="T104" fmla="*/ 64 w 864"/>
                <a:gd name="T105" fmla="*/ 5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4" h="914">
                  <a:moveTo>
                    <a:pt x="26" y="14"/>
                  </a:moveTo>
                  <a:lnTo>
                    <a:pt x="12" y="26"/>
                  </a:lnTo>
                  <a:lnTo>
                    <a:pt x="0" y="12"/>
                  </a:lnTo>
                  <a:lnTo>
                    <a:pt x="14" y="0"/>
                  </a:lnTo>
                  <a:lnTo>
                    <a:pt x="26" y="14"/>
                  </a:lnTo>
                  <a:lnTo>
                    <a:pt x="26" y="14"/>
                  </a:lnTo>
                  <a:close/>
                  <a:moveTo>
                    <a:pt x="864" y="903"/>
                  </a:moveTo>
                  <a:lnTo>
                    <a:pt x="853" y="891"/>
                  </a:lnTo>
                  <a:lnTo>
                    <a:pt x="841" y="903"/>
                  </a:lnTo>
                  <a:lnTo>
                    <a:pt x="850" y="914"/>
                  </a:lnTo>
                  <a:lnTo>
                    <a:pt x="864" y="903"/>
                  </a:lnTo>
                  <a:lnTo>
                    <a:pt x="864" y="903"/>
                  </a:lnTo>
                  <a:close/>
                  <a:moveTo>
                    <a:pt x="815" y="851"/>
                  </a:moveTo>
                  <a:lnTo>
                    <a:pt x="803" y="865"/>
                  </a:lnTo>
                  <a:lnTo>
                    <a:pt x="791" y="851"/>
                  </a:lnTo>
                  <a:lnTo>
                    <a:pt x="803" y="839"/>
                  </a:lnTo>
                  <a:lnTo>
                    <a:pt x="815" y="851"/>
                  </a:lnTo>
                  <a:lnTo>
                    <a:pt x="815" y="851"/>
                  </a:lnTo>
                  <a:close/>
                  <a:moveTo>
                    <a:pt x="768" y="799"/>
                  </a:moveTo>
                  <a:lnTo>
                    <a:pt x="753" y="813"/>
                  </a:lnTo>
                  <a:lnTo>
                    <a:pt x="742" y="799"/>
                  </a:lnTo>
                  <a:lnTo>
                    <a:pt x="753" y="787"/>
                  </a:lnTo>
                  <a:lnTo>
                    <a:pt x="768" y="799"/>
                  </a:lnTo>
                  <a:lnTo>
                    <a:pt x="768" y="799"/>
                  </a:lnTo>
                  <a:close/>
                  <a:moveTo>
                    <a:pt x="718" y="747"/>
                  </a:moveTo>
                  <a:lnTo>
                    <a:pt x="704" y="759"/>
                  </a:lnTo>
                  <a:lnTo>
                    <a:pt x="692" y="747"/>
                  </a:lnTo>
                  <a:lnTo>
                    <a:pt x="704" y="735"/>
                  </a:lnTo>
                  <a:lnTo>
                    <a:pt x="718" y="747"/>
                  </a:lnTo>
                  <a:lnTo>
                    <a:pt x="718" y="747"/>
                  </a:lnTo>
                  <a:close/>
                  <a:moveTo>
                    <a:pt x="668" y="695"/>
                  </a:moveTo>
                  <a:lnTo>
                    <a:pt x="654" y="707"/>
                  </a:lnTo>
                  <a:lnTo>
                    <a:pt x="642" y="695"/>
                  </a:lnTo>
                  <a:lnTo>
                    <a:pt x="657" y="681"/>
                  </a:lnTo>
                  <a:lnTo>
                    <a:pt x="668" y="695"/>
                  </a:lnTo>
                  <a:lnTo>
                    <a:pt x="668" y="695"/>
                  </a:lnTo>
                  <a:close/>
                  <a:moveTo>
                    <a:pt x="619" y="643"/>
                  </a:moveTo>
                  <a:lnTo>
                    <a:pt x="605" y="655"/>
                  </a:lnTo>
                  <a:lnTo>
                    <a:pt x="593" y="640"/>
                  </a:lnTo>
                  <a:lnTo>
                    <a:pt x="607" y="629"/>
                  </a:lnTo>
                  <a:lnTo>
                    <a:pt x="619" y="643"/>
                  </a:lnTo>
                  <a:lnTo>
                    <a:pt x="619" y="643"/>
                  </a:lnTo>
                  <a:close/>
                  <a:moveTo>
                    <a:pt x="569" y="591"/>
                  </a:moveTo>
                  <a:lnTo>
                    <a:pt x="555" y="603"/>
                  </a:lnTo>
                  <a:lnTo>
                    <a:pt x="543" y="589"/>
                  </a:lnTo>
                  <a:lnTo>
                    <a:pt x="557" y="577"/>
                  </a:lnTo>
                  <a:lnTo>
                    <a:pt x="569" y="591"/>
                  </a:lnTo>
                  <a:lnTo>
                    <a:pt x="569" y="591"/>
                  </a:lnTo>
                  <a:close/>
                  <a:moveTo>
                    <a:pt x="520" y="537"/>
                  </a:moveTo>
                  <a:lnTo>
                    <a:pt x="508" y="551"/>
                  </a:lnTo>
                  <a:lnTo>
                    <a:pt x="494" y="537"/>
                  </a:lnTo>
                  <a:lnTo>
                    <a:pt x="508" y="525"/>
                  </a:lnTo>
                  <a:lnTo>
                    <a:pt x="520" y="537"/>
                  </a:lnTo>
                  <a:lnTo>
                    <a:pt x="520" y="537"/>
                  </a:lnTo>
                  <a:close/>
                  <a:moveTo>
                    <a:pt x="470" y="485"/>
                  </a:moveTo>
                  <a:lnTo>
                    <a:pt x="458" y="496"/>
                  </a:lnTo>
                  <a:lnTo>
                    <a:pt x="444" y="485"/>
                  </a:lnTo>
                  <a:lnTo>
                    <a:pt x="458" y="473"/>
                  </a:lnTo>
                  <a:lnTo>
                    <a:pt x="470" y="485"/>
                  </a:lnTo>
                  <a:lnTo>
                    <a:pt x="470" y="485"/>
                  </a:lnTo>
                  <a:close/>
                  <a:moveTo>
                    <a:pt x="420" y="433"/>
                  </a:moveTo>
                  <a:lnTo>
                    <a:pt x="409" y="444"/>
                  </a:lnTo>
                  <a:lnTo>
                    <a:pt x="394" y="433"/>
                  </a:lnTo>
                  <a:lnTo>
                    <a:pt x="409" y="421"/>
                  </a:lnTo>
                  <a:lnTo>
                    <a:pt x="420" y="433"/>
                  </a:lnTo>
                  <a:lnTo>
                    <a:pt x="420" y="433"/>
                  </a:lnTo>
                  <a:close/>
                  <a:moveTo>
                    <a:pt x="371" y="381"/>
                  </a:moveTo>
                  <a:lnTo>
                    <a:pt x="359" y="392"/>
                  </a:lnTo>
                  <a:lnTo>
                    <a:pt x="347" y="381"/>
                  </a:lnTo>
                  <a:lnTo>
                    <a:pt x="359" y="366"/>
                  </a:lnTo>
                  <a:lnTo>
                    <a:pt x="371" y="381"/>
                  </a:lnTo>
                  <a:lnTo>
                    <a:pt x="371" y="381"/>
                  </a:lnTo>
                  <a:close/>
                  <a:moveTo>
                    <a:pt x="321" y="329"/>
                  </a:moveTo>
                  <a:lnTo>
                    <a:pt x="309" y="340"/>
                  </a:lnTo>
                  <a:lnTo>
                    <a:pt x="298" y="326"/>
                  </a:lnTo>
                  <a:lnTo>
                    <a:pt x="309" y="314"/>
                  </a:lnTo>
                  <a:lnTo>
                    <a:pt x="321" y="329"/>
                  </a:lnTo>
                  <a:lnTo>
                    <a:pt x="321" y="329"/>
                  </a:lnTo>
                  <a:close/>
                  <a:moveTo>
                    <a:pt x="274" y="277"/>
                  </a:moveTo>
                  <a:lnTo>
                    <a:pt x="260" y="289"/>
                  </a:lnTo>
                  <a:lnTo>
                    <a:pt x="248" y="274"/>
                  </a:lnTo>
                  <a:lnTo>
                    <a:pt x="260" y="263"/>
                  </a:lnTo>
                  <a:lnTo>
                    <a:pt x="274" y="277"/>
                  </a:lnTo>
                  <a:lnTo>
                    <a:pt x="274" y="277"/>
                  </a:lnTo>
                  <a:close/>
                  <a:moveTo>
                    <a:pt x="224" y="222"/>
                  </a:moveTo>
                  <a:lnTo>
                    <a:pt x="210" y="237"/>
                  </a:lnTo>
                  <a:lnTo>
                    <a:pt x="198" y="222"/>
                  </a:lnTo>
                  <a:lnTo>
                    <a:pt x="210" y="211"/>
                  </a:lnTo>
                  <a:lnTo>
                    <a:pt x="224" y="222"/>
                  </a:lnTo>
                  <a:lnTo>
                    <a:pt x="224" y="222"/>
                  </a:lnTo>
                  <a:close/>
                  <a:moveTo>
                    <a:pt x="175" y="170"/>
                  </a:moveTo>
                  <a:lnTo>
                    <a:pt x="161" y="182"/>
                  </a:lnTo>
                  <a:lnTo>
                    <a:pt x="149" y="170"/>
                  </a:lnTo>
                  <a:lnTo>
                    <a:pt x="163" y="159"/>
                  </a:lnTo>
                  <a:lnTo>
                    <a:pt x="175" y="170"/>
                  </a:lnTo>
                  <a:lnTo>
                    <a:pt x="175" y="170"/>
                  </a:lnTo>
                  <a:close/>
                  <a:moveTo>
                    <a:pt x="125" y="118"/>
                  </a:moveTo>
                  <a:lnTo>
                    <a:pt x="111" y="130"/>
                  </a:lnTo>
                  <a:lnTo>
                    <a:pt x="99" y="118"/>
                  </a:lnTo>
                  <a:lnTo>
                    <a:pt x="113" y="104"/>
                  </a:lnTo>
                  <a:lnTo>
                    <a:pt x="125" y="118"/>
                  </a:lnTo>
                  <a:lnTo>
                    <a:pt x="125" y="118"/>
                  </a:lnTo>
                  <a:close/>
                  <a:moveTo>
                    <a:pt x="76" y="66"/>
                  </a:moveTo>
                  <a:lnTo>
                    <a:pt x="61" y="78"/>
                  </a:lnTo>
                  <a:lnTo>
                    <a:pt x="50" y="64"/>
                  </a:lnTo>
                  <a:lnTo>
                    <a:pt x="64" y="52"/>
                  </a:lnTo>
                  <a:lnTo>
                    <a:pt x="76" y="6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Freeform 504"/>
            <p:cNvSpPr>
              <a:spLocks noEditPoints="1"/>
            </p:cNvSpPr>
            <p:nvPr/>
          </p:nvSpPr>
          <p:spPr bwMode="auto">
            <a:xfrm>
              <a:off x="6170613" y="2343150"/>
              <a:ext cx="2249488" cy="971550"/>
            </a:xfrm>
            <a:custGeom>
              <a:avLst/>
              <a:gdLst>
                <a:gd name="T0" fmla="*/ 1410 w 1417"/>
                <a:gd name="T1" fmla="*/ 0 h 612"/>
                <a:gd name="T2" fmla="*/ 1401 w 1417"/>
                <a:gd name="T3" fmla="*/ 23 h 612"/>
                <a:gd name="T4" fmla="*/ 17 w 1417"/>
                <a:gd name="T5" fmla="*/ 588 h 612"/>
                <a:gd name="T6" fmla="*/ 7 w 1417"/>
                <a:gd name="T7" fmla="*/ 612 h 612"/>
                <a:gd name="T8" fmla="*/ 83 w 1417"/>
                <a:gd name="T9" fmla="*/ 560 h 612"/>
                <a:gd name="T10" fmla="*/ 73 w 1417"/>
                <a:gd name="T11" fmla="*/ 583 h 612"/>
                <a:gd name="T12" fmla="*/ 149 w 1417"/>
                <a:gd name="T13" fmla="*/ 531 h 612"/>
                <a:gd name="T14" fmla="*/ 140 w 1417"/>
                <a:gd name="T15" fmla="*/ 555 h 612"/>
                <a:gd name="T16" fmla="*/ 218 w 1417"/>
                <a:gd name="T17" fmla="*/ 503 h 612"/>
                <a:gd name="T18" fmla="*/ 206 w 1417"/>
                <a:gd name="T19" fmla="*/ 527 h 612"/>
                <a:gd name="T20" fmla="*/ 284 w 1417"/>
                <a:gd name="T21" fmla="*/ 477 h 612"/>
                <a:gd name="T22" fmla="*/ 274 w 1417"/>
                <a:gd name="T23" fmla="*/ 501 h 612"/>
                <a:gd name="T24" fmla="*/ 350 w 1417"/>
                <a:gd name="T25" fmla="*/ 449 h 612"/>
                <a:gd name="T26" fmla="*/ 340 w 1417"/>
                <a:gd name="T27" fmla="*/ 472 h 612"/>
                <a:gd name="T28" fmla="*/ 416 w 1417"/>
                <a:gd name="T29" fmla="*/ 420 h 612"/>
                <a:gd name="T30" fmla="*/ 406 w 1417"/>
                <a:gd name="T31" fmla="*/ 444 h 612"/>
                <a:gd name="T32" fmla="*/ 482 w 1417"/>
                <a:gd name="T33" fmla="*/ 392 h 612"/>
                <a:gd name="T34" fmla="*/ 473 w 1417"/>
                <a:gd name="T35" fmla="*/ 416 h 612"/>
                <a:gd name="T36" fmla="*/ 548 w 1417"/>
                <a:gd name="T37" fmla="*/ 364 h 612"/>
                <a:gd name="T38" fmla="*/ 539 w 1417"/>
                <a:gd name="T39" fmla="*/ 387 h 612"/>
                <a:gd name="T40" fmla="*/ 614 w 1417"/>
                <a:gd name="T41" fmla="*/ 335 h 612"/>
                <a:gd name="T42" fmla="*/ 605 w 1417"/>
                <a:gd name="T43" fmla="*/ 359 h 612"/>
                <a:gd name="T44" fmla="*/ 680 w 1417"/>
                <a:gd name="T45" fmla="*/ 307 h 612"/>
                <a:gd name="T46" fmla="*/ 671 w 1417"/>
                <a:gd name="T47" fmla="*/ 330 h 612"/>
                <a:gd name="T48" fmla="*/ 747 w 1417"/>
                <a:gd name="T49" fmla="*/ 279 h 612"/>
                <a:gd name="T50" fmla="*/ 737 w 1417"/>
                <a:gd name="T51" fmla="*/ 302 h 612"/>
                <a:gd name="T52" fmla="*/ 813 w 1417"/>
                <a:gd name="T53" fmla="*/ 253 h 612"/>
                <a:gd name="T54" fmla="*/ 803 w 1417"/>
                <a:gd name="T55" fmla="*/ 276 h 612"/>
                <a:gd name="T56" fmla="*/ 879 w 1417"/>
                <a:gd name="T57" fmla="*/ 224 h 612"/>
                <a:gd name="T58" fmla="*/ 869 w 1417"/>
                <a:gd name="T59" fmla="*/ 248 h 612"/>
                <a:gd name="T60" fmla="*/ 945 w 1417"/>
                <a:gd name="T61" fmla="*/ 196 h 612"/>
                <a:gd name="T62" fmla="*/ 936 w 1417"/>
                <a:gd name="T63" fmla="*/ 219 h 612"/>
                <a:gd name="T64" fmla="*/ 1011 w 1417"/>
                <a:gd name="T65" fmla="*/ 167 h 612"/>
                <a:gd name="T66" fmla="*/ 1002 w 1417"/>
                <a:gd name="T67" fmla="*/ 191 h 612"/>
                <a:gd name="T68" fmla="*/ 1077 w 1417"/>
                <a:gd name="T69" fmla="*/ 139 h 612"/>
                <a:gd name="T70" fmla="*/ 1068 w 1417"/>
                <a:gd name="T71" fmla="*/ 163 h 612"/>
                <a:gd name="T72" fmla="*/ 1143 w 1417"/>
                <a:gd name="T73" fmla="*/ 111 h 612"/>
                <a:gd name="T74" fmla="*/ 1134 w 1417"/>
                <a:gd name="T75" fmla="*/ 134 h 612"/>
                <a:gd name="T76" fmla="*/ 1212 w 1417"/>
                <a:gd name="T77" fmla="*/ 82 h 612"/>
                <a:gd name="T78" fmla="*/ 1200 w 1417"/>
                <a:gd name="T79" fmla="*/ 106 h 612"/>
                <a:gd name="T80" fmla="*/ 1278 w 1417"/>
                <a:gd name="T81" fmla="*/ 54 h 612"/>
                <a:gd name="T82" fmla="*/ 1269 w 1417"/>
                <a:gd name="T83" fmla="*/ 78 h 612"/>
                <a:gd name="T84" fmla="*/ 1344 w 1417"/>
                <a:gd name="T85" fmla="*/ 2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17" h="612">
                  <a:moveTo>
                    <a:pt x="1401" y="23"/>
                  </a:moveTo>
                  <a:lnTo>
                    <a:pt x="1394" y="7"/>
                  </a:lnTo>
                  <a:lnTo>
                    <a:pt x="1410" y="0"/>
                  </a:lnTo>
                  <a:lnTo>
                    <a:pt x="1417" y="16"/>
                  </a:lnTo>
                  <a:lnTo>
                    <a:pt x="1401" y="23"/>
                  </a:lnTo>
                  <a:lnTo>
                    <a:pt x="1401" y="23"/>
                  </a:lnTo>
                  <a:close/>
                  <a:moveTo>
                    <a:pt x="7" y="612"/>
                  </a:moveTo>
                  <a:lnTo>
                    <a:pt x="0" y="595"/>
                  </a:lnTo>
                  <a:lnTo>
                    <a:pt x="17" y="588"/>
                  </a:lnTo>
                  <a:lnTo>
                    <a:pt x="24" y="604"/>
                  </a:lnTo>
                  <a:lnTo>
                    <a:pt x="7" y="612"/>
                  </a:lnTo>
                  <a:lnTo>
                    <a:pt x="7" y="612"/>
                  </a:lnTo>
                  <a:close/>
                  <a:moveTo>
                    <a:pt x="73" y="583"/>
                  </a:moveTo>
                  <a:lnTo>
                    <a:pt x="66" y="567"/>
                  </a:lnTo>
                  <a:lnTo>
                    <a:pt x="83" y="560"/>
                  </a:lnTo>
                  <a:lnTo>
                    <a:pt x="90" y="576"/>
                  </a:lnTo>
                  <a:lnTo>
                    <a:pt x="73" y="583"/>
                  </a:lnTo>
                  <a:lnTo>
                    <a:pt x="73" y="583"/>
                  </a:lnTo>
                  <a:close/>
                  <a:moveTo>
                    <a:pt x="140" y="555"/>
                  </a:moveTo>
                  <a:lnTo>
                    <a:pt x="132" y="538"/>
                  </a:lnTo>
                  <a:lnTo>
                    <a:pt x="149" y="531"/>
                  </a:lnTo>
                  <a:lnTo>
                    <a:pt x="156" y="548"/>
                  </a:lnTo>
                  <a:lnTo>
                    <a:pt x="140" y="555"/>
                  </a:lnTo>
                  <a:lnTo>
                    <a:pt x="140" y="555"/>
                  </a:lnTo>
                  <a:close/>
                  <a:moveTo>
                    <a:pt x="206" y="527"/>
                  </a:moveTo>
                  <a:lnTo>
                    <a:pt x="199" y="510"/>
                  </a:lnTo>
                  <a:lnTo>
                    <a:pt x="218" y="503"/>
                  </a:lnTo>
                  <a:lnTo>
                    <a:pt x="222" y="519"/>
                  </a:lnTo>
                  <a:lnTo>
                    <a:pt x="206" y="527"/>
                  </a:lnTo>
                  <a:lnTo>
                    <a:pt x="206" y="527"/>
                  </a:lnTo>
                  <a:close/>
                  <a:moveTo>
                    <a:pt x="274" y="501"/>
                  </a:moveTo>
                  <a:lnTo>
                    <a:pt x="267" y="484"/>
                  </a:lnTo>
                  <a:lnTo>
                    <a:pt x="284" y="477"/>
                  </a:lnTo>
                  <a:lnTo>
                    <a:pt x="291" y="493"/>
                  </a:lnTo>
                  <a:lnTo>
                    <a:pt x="274" y="501"/>
                  </a:lnTo>
                  <a:lnTo>
                    <a:pt x="274" y="501"/>
                  </a:lnTo>
                  <a:close/>
                  <a:moveTo>
                    <a:pt x="340" y="472"/>
                  </a:moveTo>
                  <a:lnTo>
                    <a:pt x="333" y="456"/>
                  </a:lnTo>
                  <a:lnTo>
                    <a:pt x="350" y="449"/>
                  </a:lnTo>
                  <a:lnTo>
                    <a:pt x="357" y="465"/>
                  </a:lnTo>
                  <a:lnTo>
                    <a:pt x="340" y="472"/>
                  </a:lnTo>
                  <a:lnTo>
                    <a:pt x="340" y="472"/>
                  </a:lnTo>
                  <a:close/>
                  <a:moveTo>
                    <a:pt x="406" y="444"/>
                  </a:moveTo>
                  <a:lnTo>
                    <a:pt x="399" y="427"/>
                  </a:lnTo>
                  <a:lnTo>
                    <a:pt x="416" y="420"/>
                  </a:lnTo>
                  <a:lnTo>
                    <a:pt x="423" y="437"/>
                  </a:lnTo>
                  <a:lnTo>
                    <a:pt x="406" y="444"/>
                  </a:lnTo>
                  <a:lnTo>
                    <a:pt x="406" y="444"/>
                  </a:lnTo>
                  <a:close/>
                  <a:moveTo>
                    <a:pt x="473" y="416"/>
                  </a:moveTo>
                  <a:lnTo>
                    <a:pt x="466" y="399"/>
                  </a:lnTo>
                  <a:lnTo>
                    <a:pt x="482" y="392"/>
                  </a:lnTo>
                  <a:lnTo>
                    <a:pt x="489" y="408"/>
                  </a:lnTo>
                  <a:lnTo>
                    <a:pt x="473" y="416"/>
                  </a:lnTo>
                  <a:lnTo>
                    <a:pt x="473" y="416"/>
                  </a:lnTo>
                  <a:close/>
                  <a:moveTo>
                    <a:pt x="539" y="387"/>
                  </a:moveTo>
                  <a:lnTo>
                    <a:pt x="532" y="371"/>
                  </a:lnTo>
                  <a:lnTo>
                    <a:pt x="548" y="364"/>
                  </a:lnTo>
                  <a:lnTo>
                    <a:pt x="555" y="380"/>
                  </a:lnTo>
                  <a:lnTo>
                    <a:pt x="539" y="387"/>
                  </a:lnTo>
                  <a:lnTo>
                    <a:pt x="539" y="387"/>
                  </a:lnTo>
                  <a:close/>
                  <a:moveTo>
                    <a:pt x="605" y="359"/>
                  </a:moveTo>
                  <a:lnTo>
                    <a:pt x="598" y="342"/>
                  </a:lnTo>
                  <a:lnTo>
                    <a:pt x="614" y="335"/>
                  </a:lnTo>
                  <a:lnTo>
                    <a:pt x="621" y="352"/>
                  </a:lnTo>
                  <a:lnTo>
                    <a:pt x="605" y="359"/>
                  </a:lnTo>
                  <a:lnTo>
                    <a:pt x="605" y="359"/>
                  </a:lnTo>
                  <a:close/>
                  <a:moveTo>
                    <a:pt x="671" y="330"/>
                  </a:moveTo>
                  <a:lnTo>
                    <a:pt x="664" y="314"/>
                  </a:lnTo>
                  <a:lnTo>
                    <a:pt x="680" y="307"/>
                  </a:lnTo>
                  <a:lnTo>
                    <a:pt x="688" y="323"/>
                  </a:lnTo>
                  <a:lnTo>
                    <a:pt x="671" y="330"/>
                  </a:lnTo>
                  <a:lnTo>
                    <a:pt x="671" y="330"/>
                  </a:lnTo>
                  <a:close/>
                  <a:moveTo>
                    <a:pt x="737" y="302"/>
                  </a:moveTo>
                  <a:lnTo>
                    <a:pt x="730" y="286"/>
                  </a:lnTo>
                  <a:lnTo>
                    <a:pt x="747" y="279"/>
                  </a:lnTo>
                  <a:lnTo>
                    <a:pt x="754" y="295"/>
                  </a:lnTo>
                  <a:lnTo>
                    <a:pt x="737" y="302"/>
                  </a:lnTo>
                  <a:lnTo>
                    <a:pt x="737" y="302"/>
                  </a:lnTo>
                  <a:close/>
                  <a:moveTo>
                    <a:pt x="803" y="276"/>
                  </a:moveTo>
                  <a:lnTo>
                    <a:pt x="796" y="260"/>
                  </a:lnTo>
                  <a:lnTo>
                    <a:pt x="813" y="253"/>
                  </a:lnTo>
                  <a:lnTo>
                    <a:pt x="820" y="269"/>
                  </a:lnTo>
                  <a:lnTo>
                    <a:pt x="803" y="276"/>
                  </a:lnTo>
                  <a:lnTo>
                    <a:pt x="803" y="276"/>
                  </a:lnTo>
                  <a:close/>
                  <a:moveTo>
                    <a:pt x="869" y="248"/>
                  </a:moveTo>
                  <a:lnTo>
                    <a:pt x="862" y="231"/>
                  </a:lnTo>
                  <a:lnTo>
                    <a:pt x="879" y="224"/>
                  </a:lnTo>
                  <a:lnTo>
                    <a:pt x="886" y="241"/>
                  </a:lnTo>
                  <a:lnTo>
                    <a:pt x="869" y="248"/>
                  </a:lnTo>
                  <a:lnTo>
                    <a:pt x="869" y="248"/>
                  </a:lnTo>
                  <a:close/>
                  <a:moveTo>
                    <a:pt x="936" y="219"/>
                  </a:moveTo>
                  <a:lnTo>
                    <a:pt x="928" y="203"/>
                  </a:lnTo>
                  <a:lnTo>
                    <a:pt x="945" y="196"/>
                  </a:lnTo>
                  <a:lnTo>
                    <a:pt x="952" y="212"/>
                  </a:lnTo>
                  <a:lnTo>
                    <a:pt x="936" y="219"/>
                  </a:lnTo>
                  <a:lnTo>
                    <a:pt x="936" y="219"/>
                  </a:lnTo>
                  <a:close/>
                  <a:moveTo>
                    <a:pt x="1002" y="191"/>
                  </a:moveTo>
                  <a:lnTo>
                    <a:pt x="995" y="175"/>
                  </a:lnTo>
                  <a:lnTo>
                    <a:pt x="1011" y="167"/>
                  </a:lnTo>
                  <a:lnTo>
                    <a:pt x="1018" y="184"/>
                  </a:lnTo>
                  <a:lnTo>
                    <a:pt x="1002" y="191"/>
                  </a:lnTo>
                  <a:lnTo>
                    <a:pt x="1002" y="191"/>
                  </a:lnTo>
                  <a:close/>
                  <a:moveTo>
                    <a:pt x="1068" y="163"/>
                  </a:moveTo>
                  <a:lnTo>
                    <a:pt x="1061" y="146"/>
                  </a:lnTo>
                  <a:lnTo>
                    <a:pt x="1077" y="139"/>
                  </a:lnTo>
                  <a:lnTo>
                    <a:pt x="1084" y="156"/>
                  </a:lnTo>
                  <a:lnTo>
                    <a:pt x="1068" y="163"/>
                  </a:lnTo>
                  <a:lnTo>
                    <a:pt x="1068" y="163"/>
                  </a:lnTo>
                  <a:close/>
                  <a:moveTo>
                    <a:pt x="1134" y="134"/>
                  </a:moveTo>
                  <a:lnTo>
                    <a:pt x="1127" y="118"/>
                  </a:lnTo>
                  <a:lnTo>
                    <a:pt x="1143" y="111"/>
                  </a:lnTo>
                  <a:lnTo>
                    <a:pt x="1150" y="127"/>
                  </a:lnTo>
                  <a:lnTo>
                    <a:pt x="1134" y="134"/>
                  </a:lnTo>
                  <a:lnTo>
                    <a:pt x="1134" y="134"/>
                  </a:lnTo>
                  <a:close/>
                  <a:moveTo>
                    <a:pt x="1200" y="106"/>
                  </a:moveTo>
                  <a:lnTo>
                    <a:pt x="1193" y="90"/>
                  </a:lnTo>
                  <a:lnTo>
                    <a:pt x="1212" y="82"/>
                  </a:lnTo>
                  <a:lnTo>
                    <a:pt x="1217" y="99"/>
                  </a:lnTo>
                  <a:lnTo>
                    <a:pt x="1200" y="106"/>
                  </a:lnTo>
                  <a:lnTo>
                    <a:pt x="1200" y="106"/>
                  </a:lnTo>
                  <a:close/>
                  <a:moveTo>
                    <a:pt x="1269" y="78"/>
                  </a:moveTo>
                  <a:lnTo>
                    <a:pt x="1261" y="61"/>
                  </a:lnTo>
                  <a:lnTo>
                    <a:pt x="1278" y="54"/>
                  </a:lnTo>
                  <a:lnTo>
                    <a:pt x="1285" y="71"/>
                  </a:lnTo>
                  <a:lnTo>
                    <a:pt x="1269" y="78"/>
                  </a:lnTo>
                  <a:lnTo>
                    <a:pt x="1269" y="78"/>
                  </a:lnTo>
                  <a:close/>
                  <a:moveTo>
                    <a:pt x="1335" y="52"/>
                  </a:moveTo>
                  <a:lnTo>
                    <a:pt x="1328" y="35"/>
                  </a:lnTo>
                  <a:lnTo>
                    <a:pt x="1344" y="28"/>
                  </a:lnTo>
                  <a:lnTo>
                    <a:pt x="1351" y="45"/>
                  </a:lnTo>
                  <a:lnTo>
                    <a:pt x="1335" y="5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505"/>
            <p:cNvSpPr>
              <a:spLocks noEditPoints="1"/>
            </p:cNvSpPr>
            <p:nvPr/>
          </p:nvSpPr>
          <p:spPr bwMode="auto">
            <a:xfrm>
              <a:off x="3717925" y="3328988"/>
              <a:ext cx="2347913" cy="679450"/>
            </a:xfrm>
            <a:custGeom>
              <a:avLst/>
              <a:gdLst>
                <a:gd name="T0" fmla="*/ 5 w 1479"/>
                <a:gd name="T1" fmla="*/ 428 h 428"/>
                <a:gd name="T2" fmla="*/ 19 w 1479"/>
                <a:gd name="T3" fmla="*/ 406 h 428"/>
                <a:gd name="T4" fmla="*/ 1463 w 1479"/>
                <a:gd name="T5" fmla="*/ 24 h 428"/>
                <a:gd name="T6" fmla="*/ 1474 w 1479"/>
                <a:gd name="T7" fmla="*/ 0 h 428"/>
                <a:gd name="T8" fmla="*/ 1394 w 1479"/>
                <a:gd name="T9" fmla="*/ 43 h 428"/>
                <a:gd name="T10" fmla="*/ 1406 w 1479"/>
                <a:gd name="T11" fmla="*/ 21 h 428"/>
                <a:gd name="T12" fmla="*/ 1323 w 1479"/>
                <a:gd name="T13" fmla="*/ 61 h 428"/>
                <a:gd name="T14" fmla="*/ 1337 w 1479"/>
                <a:gd name="T15" fmla="*/ 40 h 428"/>
                <a:gd name="T16" fmla="*/ 1255 w 1479"/>
                <a:gd name="T17" fmla="*/ 80 h 428"/>
                <a:gd name="T18" fmla="*/ 1266 w 1479"/>
                <a:gd name="T19" fmla="*/ 59 h 428"/>
                <a:gd name="T20" fmla="*/ 1184 w 1479"/>
                <a:gd name="T21" fmla="*/ 99 h 428"/>
                <a:gd name="T22" fmla="*/ 1198 w 1479"/>
                <a:gd name="T23" fmla="*/ 78 h 428"/>
                <a:gd name="T24" fmla="*/ 1115 w 1479"/>
                <a:gd name="T25" fmla="*/ 120 h 428"/>
                <a:gd name="T26" fmla="*/ 1127 w 1479"/>
                <a:gd name="T27" fmla="*/ 97 h 428"/>
                <a:gd name="T28" fmla="*/ 1047 w 1479"/>
                <a:gd name="T29" fmla="*/ 139 h 428"/>
                <a:gd name="T30" fmla="*/ 1059 w 1479"/>
                <a:gd name="T31" fmla="*/ 116 h 428"/>
                <a:gd name="T32" fmla="*/ 976 w 1479"/>
                <a:gd name="T33" fmla="*/ 158 h 428"/>
                <a:gd name="T34" fmla="*/ 990 w 1479"/>
                <a:gd name="T35" fmla="*/ 135 h 428"/>
                <a:gd name="T36" fmla="*/ 907 w 1479"/>
                <a:gd name="T37" fmla="*/ 177 h 428"/>
                <a:gd name="T38" fmla="*/ 919 w 1479"/>
                <a:gd name="T39" fmla="*/ 156 h 428"/>
                <a:gd name="T40" fmla="*/ 839 w 1479"/>
                <a:gd name="T41" fmla="*/ 196 h 428"/>
                <a:gd name="T42" fmla="*/ 851 w 1479"/>
                <a:gd name="T43" fmla="*/ 175 h 428"/>
                <a:gd name="T44" fmla="*/ 768 w 1479"/>
                <a:gd name="T45" fmla="*/ 215 h 428"/>
                <a:gd name="T46" fmla="*/ 782 w 1479"/>
                <a:gd name="T47" fmla="*/ 194 h 428"/>
                <a:gd name="T48" fmla="*/ 700 w 1479"/>
                <a:gd name="T49" fmla="*/ 234 h 428"/>
                <a:gd name="T50" fmla="*/ 711 w 1479"/>
                <a:gd name="T51" fmla="*/ 213 h 428"/>
                <a:gd name="T52" fmla="*/ 631 w 1479"/>
                <a:gd name="T53" fmla="*/ 255 h 428"/>
                <a:gd name="T54" fmla="*/ 643 w 1479"/>
                <a:gd name="T55" fmla="*/ 232 h 428"/>
                <a:gd name="T56" fmla="*/ 560 w 1479"/>
                <a:gd name="T57" fmla="*/ 274 h 428"/>
                <a:gd name="T58" fmla="*/ 572 w 1479"/>
                <a:gd name="T59" fmla="*/ 250 h 428"/>
                <a:gd name="T60" fmla="*/ 492 w 1479"/>
                <a:gd name="T61" fmla="*/ 293 h 428"/>
                <a:gd name="T62" fmla="*/ 504 w 1479"/>
                <a:gd name="T63" fmla="*/ 269 h 428"/>
                <a:gd name="T64" fmla="*/ 421 w 1479"/>
                <a:gd name="T65" fmla="*/ 312 h 428"/>
                <a:gd name="T66" fmla="*/ 435 w 1479"/>
                <a:gd name="T67" fmla="*/ 291 h 428"/>
                <a:gd name="T68" fmla="*/ 352 w 1479"/>
                <a:gd name="T69" fmla="*/ 331 h 428"/>
                <a:gd name="T70" fmla="*/ 364 w 1479"/>
                <a:gd name="T71" fmla="*/ 309 h 428"/>
                <a:gd name="T72" fmla="*/ 284 w 1479"/>
                <a:gd name="T73" fmla="*/ 350 h 428"/>
                <a:gd name="T74" fmla="*/ 296 w 1479"/>
                <a:gd name="T75" fmla="*/ 328 h 428"/>
                <a:gd name="T76" fmla="*/ 213 w 1479"/>
                <a:gd name="T77" fmla="*/ 369 h 428"/>
                <a:gd name="T78" fmla="*/ 227 w 1479"/>
                <a:gd name="T79" fmla="*/ 347 h 428"/>
                <a:gd name="T80" fmla="*/ 145 w 1479"/>
                <a:gd name="T81" fmla="*/ 390 h 428"/>
                <a:gd name="T82" fmla="*/ 156 w 1479"/>
                <a:gd name="T83" fmla="*/ 366 h 428"/>
                <a:gd name="T84" fmla="*/ 76 w 1479"/>
                <a:gd name="T85" fmla="*/ 40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9" h="428">
                  <a:moveTo>
                    <a:pt x="19" y="406"/>
                  </a:moveTo>
                  <a:lnTo>
                    <a:pt x="24" y="423"/>
                  </a:lnTo>
                  <a:lnTo>
                    <a:pt x="5" y="428"/>
                  </a:lnTo>
                  <a:lnTo>
                    <a:pt x="0" y="411"/>
                  </a:lnTo>
                  <a:lnTo>
                    <a:pt x="19" y="406"/>
                  </a:lnTo>
                  <a:lnTo>
                    <a:pt x="19" y="406"/>
                  </a:lnTo>
                  <a:close/>
                  <a:moveTo>
                    <a:pt x="1474" y="0"/>
                  </a:moveTo>
                  <a:lnTo>
                    <a:pt x="1479" y="19"/>
                  </a:lnTo>
                  <a:lnTo>
                    <a:pt x="1463" y="24"/>
                  </a:lnTo>
                  <a:lnTo>
                    <a:pt x="1458" y="5"/>
                  </a:lnTo>
                  <a:lnTo>
                    <a:pt x="1474" y="0"/>
                  </a:lnTo>
                  <a:lnTo>
                    <a:pt x="1474" y="0"/>
                  </a:lnTo>
                  <a:close/>
                  <a:moveTo>
                    <a:pt x="1406" y="21"/>
                  </a:moveTo>
                  <a:lnTo>
                    <a:pt x="1411" y="38"/>
                  </a:lnTo>
                  <a:lnTo>
                    <a:pt x="1394" y="43"/>
                  </a:lnTo>
                  <a:lnTo>
                    <a:pt x="1389" y="26"/>
                  </a:lnTo>
                  <a:lnTo>
                    <a:pt x="1406" y="21"/>
                  </a:lnTo>
                  <a:lnTo>
                    <a:pt x="1406" y="21"/>
                  </a:lnTo>
                  <a:close/>
                  <a:moveTo>
                    <a:pt x="1337" y="40"/>
                  </a:moveTo>
                  <a:lnTo>
                    <a:pt x="1342" y="57"/>
                  </a:lnTo>
                  <a:lnTo>
                    <a:pt x="1323" y="61"/>
                  </a:lnTo>
                  <a:lnTo>
                    <a:pt x="1318" y="45"/>
                  </a:lnTo>
                  <a:lnTo>
                    <a:pt x="1337" y="40"/>
                  </a:lnTo>
                  <a:lnTo>
                    <a:pt x="1337" y="40"/>
                  </a:lnTo>
                  <a:close/>
                  <a:moveTo>
                    <a:pt x="1266" y="59"/>
                  </a:moveTo>
                  <a:lnTo>
                    <a:pt x="1271" y="76"/>
                  </a:lnTo>
                  <a:lnTo>
                    <a:pt x="1255" y="80"/>
                  </a:lnTo>
                  <a:lnTo>
                    <a:pt x="1250" y="64"/>
                  </a:lnTo>
                  <a:lnTo>
                    <a:pt x="1266" y="59"/>
                  </a:lnTo>
                  <a:lnTo>
                    <a:pt x="1266" y="59"/>
                  </a:lnTo>
                  <a:close/>
                  <a:moveTo>
                    <a:pt x="1198" y="78"/>
                  </a:moveTo>
                  <a:lnTo>
                    <a:pt x="1203" y="95"/>
                  </a:lnTo>
                  <a:lnTo>
                    <a:pt x="1184" y="99"/>
                  </a:lnTo>
                  <a:lnTo>
                    <a:pt x="1179" y="83"/>
                  </a:lnTo>
                  <a:lnTo>
                    <a:pt x="1198" y="78"/>
                  </a:lnTo>
                  <a:lnTo>
                    <a:pt x="1198" y="78"/>
                  </a:lnTo>
                  <a:close/>
                  <a:moveTo>
                    <a:pt x="1127" y="97"/>
                  </a:moveTo>
                  <a:lnTo>
                    <a:pt x="1132" y="116"/>
                  </a:lnTo>
                  <a:lnTo>
                    <a:pt x="1115" y="120"/>
                  </a:lnTo>
                  <a:lnTo>
                    <a:pt x="1111" y="102"/>
                  </a:lnTo>
                  <a:lnTo>
                    <a:pt x="1127" y="97"/>
                  </a:lnTo>
                  <a:lnTo>
                    <a:pt x="1127" y="97"/>
                  </a:lnTo>
                  <a:close/>
                  <a:moveTo>
                    <a:pt x="1059" y="116"/>
                  </a:moveTo>
                  <a:lnTo>
                    <a:pt x="1063" y="135"/>
                  </a:lnTo>
                  <a:lnTo>
                    <a:pt x="1047" y="139"/>
                  </a:lnTo>
                  <a:lnTo>
                    <a:pt x="1042" y="120"/>
                  </a:lnTo>
                  <a:lnTo>
                    <a:pt x="1059" y="116"/>
                  </a:lnTo>
                  <a:lnTo>
                    <a:pt x="1059" y="116"/>
                  </a:lnTo>
                  <a:close/>
                  <a:moveTo>
                    <a:pt x="990" y="135"/>
                  </a:moveTo>
                  <a:lnTo>
                    <a:pt x="995" y="154"/>
                  </a:lnTo>
                  <a:lnTo>
                    <a:pt x="976" y="158"/>
                  </a:lnTo>
                  <a:lnTo>
                    <a:pt x="971" y="139"/>
                  </a:lnTo>
                  <a:lnTo>
                    <a:pt x="990" y="135"/>
                  </a:lnTo>
                  <a:lnTo>
                    <a:pt x="990" y="135"/>
                  </a:lnTo>
                  <a:close/>
                  <a:moveTo>
                    <a:pt x="919" y="156"/>
                  </a:moveTo>
                  <a:lnTo>
                    <a:pt x="924" y="172"/>
                  </a:lnTo>
                  <a:lnTo>
                    <a:pt x="907" y="177"/>
                  </a:lnTo>
                  <a:lnTo>
                    <a:pt x="903" y="161"/>
                  </a:lnTo>
                  <a:lnTo>
                    <a:pt x="919" y="156"/>
                  </a:lnTo>
                  <a:lnTo>
                    <a:pt x="919" y="156"/>
                  </a:lnTo>
                  <a:close/>
                  <a:moveTo>
                    <a:pt x="851" y="175"/>
                  </a:moveTo>
                  <a:lnTo>
                    <a:pt x="856" y="191"/>
                  </a:lnTo>
                  <a:lnTo>
                    <a:pt x="839" y="196"/>
                  </a:lnTo>
                  <a:lnTo>
                    <a:pt x="834" y="180"/>
                  </a:lnTo>
                  <a:lnTo>
                    <a:pt x="851" y="175"/>
                  </a:lnTo>
                  <a:lnTo>
                    <a:pt x="851" y="175"/>
                  </a:lnTo>
                  <a:close/>
                  <a:moveTo>
                    <a:pt x="782" y="194"/>
                  </a:moveTo>
                  <a:lnTo>
                    <a:pt x="787" y="210"/>
                  </a:lnTo>
                  <a:lnTo>
                    <a:pt x="768" y="215"/>
                  </a:lnTo>
                  <a:lnTo>
                    <a:pt x="763" y="198"/>
                  </a:lnTo>
                  <a:lnTo>
                    <a:pt x="782" y="194"/>
                  </a:lnTo>
                  <a:lnTo>
                    <a:pt x="782" y="194"/>
                  </a:lnTo>
                  <a:close/>
                  <a:moveTo>
                    <a:pt x="711" y="213"/>
                  </a:moveTo>
                  <a:lnTo>
                    <a:pt x="716" y="229"/>
                  </a:lnTo>
                  <a:lnTo>
                    <a:pt x="700" y="234"/>
                  </a:lnTo>
                  <a:lnTo>
                    <a:pt x="695" y="217"/>
                  </a:lnTo>
                  <a:lnTo>
                    <a:pt x="711" y="213"/>
                  </a:lnTo>
                  <a:lnTo>
                    <a:pt x="711" y="213"/>
                  </a:lnTo>
                  <a:close/>
                  <a:moveTo>
                    <a:pt x="643" y="232"/>
                  </a:moveTo>
                  <a:lnTo>
                    <a:pt x="648" y="250"/>
                  </a:lnTo>
                  <a:lnTo>
                    <a:pt x="631" y="255"/>
                  </a:lnTo>
                  <a:lnTo>
                    <a:pt x="626" y="236"/>
                  </a:lnTo>
                  <a:lnTo>
                    <a:pt x="643" y="232"/>
                  </a:lnTo>
                  <a:lnTo>
                    <a:pt x="643" y="232"/>
                  </a:lnTo>
                  <a:close/>
                  <a:moveTo>
                    <a:pt x="572" y="250"/>
                  </a:moveTo>
                  <a:lnTo>
                    <a:pt x="579" y="269"/>
                  </a:lnTo>
                  <a:lnTo>
                    <a:pt x="560" y="274"/>
                  </a:lnTo>
                  <a:lnTo>
                    <a:pt x="556" y="255"/>
                  </a:lnTo>
                  <a:lnTo>
                    <a:pt x="572" y="250"/>
                  </a:lnTo>
                  <a:lnTo>
                    <a:pt x="572" y="250"/>
                  </a:lnTo>
                  <a:close/>
                  <a:moveTo>
                    <a:pt x="504" y="269"/>
                  </a:moveTo>
                  <a:lnTo>
                    <a:pt x="508" y="288"/>
                  </a:lnTo>
                  <a:lnTo>
                    <a:pt x="492" y="293"/>
                  </a:lnTo>
                  <a:lnTo>
                    <a:pt x="487" y="276"/>
                  </a:lnTo>
                  <a:lnTo>
                    <a:pt x="504" y="269"/>
                  </a:lnTo>
                  <a:lnTo>
                    <a:pt x="504" y="269"/>
                  </a:lnTo>
                  <a:close/>
                  <a:moveTo>
                    <a:pt x="435" y="291"/>
                  </a:moveTo>
                  <a:lnTo>
                    <a:pt x="440" y="307"/>
                  </a:lnTo>
                  <a:lnTo>
                    <a:pt x="421" y="312"/>
                  </a:lnTo>
                  <a:lnTo>
                    <a:pt x="416" y="295"/>
                  </a:lnTo>
                  <a:lnTo>
                    <a:pt x="435" y="291"/>
                  </a:lnTo>
                  <a:lnTo>
                    <a:pt x="435" y="291"/>
                  </a:lnTo>
                  <a:close/>
                  <a:moveTo>
                    <a:pt x="364" y="309"/>
                  </a:moveTo>
                  <a:lnTo>
                    <a:pt x="369" y="326"/>
                  </a:lnTo>
                  <a:lnTo>
                    <a:pt x="352" y="331"/>
                  </a:lnTo>
                  <a:lnTo>
                    <a:pt x="348" y="314"/>
                  </a:lnTo>
                  <a:lnTo>
                    <a:pt x="364" y="309"/>
                  </a:lnTo>
                  <a:lnTo>
                    <a:pt x="364" y="309"/>
                  </a:lnTo>
                  <a:close/>
                  <a:moveTo>
                    <a:pt x="296" y="328"/>
                  </a:moveTo>
                  <a:lnTo>
                    <a:pt x="300" y="345"/>
                  </a:lnTo>
                  <a:lnTo>
                    <a:pt x="284" y="350"/>
                  </a:lnTo>
                  <a:lnTo>
                    <a:pt x="279" y="333"/>
                  </a:lnTo>
                  <a:lnTo>
                    <a:pt x="296" y="328"/>
                  </a:lnTo>
                  <a:lnTo>
                    <a:pt x="296" y="328"/>
                  </a:lnTo>
                  <a:close/>
                  <a:moveTo>
                    <a:pt x="227" y="347"/>
                  </a:moveTo>
                  <a:lnTo>
                    <a:pt x="232" y="364"/>
                  </a:lnTo>
                  <a:lnTo>
                    <a:pt x="213" y="369"/>
                  </a:lnTo>
                  <a:lnTo>
                    <a:pt x="208" y="352"/>
                  </a:lnTo>
                  <a:lnTo>
                    <a:pt x="227" y="347"/>
                  </a:lnTo>
                  <a:lnTo>
                    <a:pt x="227" y="347"/>
                  </a:lnTo>
                  <a:close/>
                  <a:moveTo>
                    <a:pt x="156" y="366"/>
                  </a:moveTo>
                  <a:lnTo>
                    <a:pt x="161" y="385"/>
                  </a:lnTo>
                  <a:lnTo>
                    <a:pt x="145" y="390"/>
                  </a:lnTo>
                  <a:lnTo>
                    <a:pt x="140" y="371"/>
                  </a:lnTo>
                  <a:lnTo>
                    <a:pt x="156" y="366"/>
                  </a:lnTo>
                  <a:lnTo>
                    <a:pt x="156" y="366"/>
                  </a:lnTo>
                  <a:close/>
                  <a:moveTo>
                    <a:pt x="88" y="385"/>
                  </a:moveTo>
                  <a:lnTo>
                    <a:pt x="93" y="404"/>
                  </a:lnTo>
                  <a:lnTo>
                    <a:pt x="76" y="409"/>
                  </a:lnTo>
                  <a:lnTo>
                    <a:pt x="71" y="390"/>
                  </a:lnTo>
                  <a:lnTo>
                    <a:pt x="88" y="38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506"/>
            <p:cNvSpPr>
              <a:spLocks noEditPoints="1"/>
            </p:cNvSpPr>
            <p:nvPr/>
          </p:nvSpPr>
          <p:spPr bwMode="auto">
            <a:xfrm>
              <a:off x="6088063" y="3325813"/>
              <a:ext cx="1450975" cy="1341438"/>
            </a:xfrm>
            <a:custGeom>
              <a:avLst/>
              <a:gdLst>
                <a:gd name="T0" fmla="*/ 900 w 914"/>
                <a:gd name="T1" fmla="*/ 819 h 845"/>
                <a:gd name="T2" fmla="*/ 903 w 914"/>
                <a:gd name="T3" fmla="*/ 845 h 845"/>
                <a:gd name="T4" fmla="*/ 888 w 914"/>
                <a:gd name="T5" fmla="*/ 831 h 845"/>
                <a:gd name="T6" fmla="*/ 3 w 914"/>
                <a:gd name="T7" fmla="*/ 14 h 845"/>
                <a:gd name="T8" fmla="*/ 12 w 914"/>
                <a:gd name="T9" fmla="*/ 0 h 845"/>
                <a:gd name="T10" fmla="*/ 0 w 914"/>
                <a:gd name="T11" fmla="*/ 11 h 845"/>
                <a:gd name="T12" fmla="*/ 55 w 914"/>
                <a:gd name="T13" fmla="*/ 37 h 845"/>
                <a:gd name="T14" fmla="*/ 55 w 914"/>
                <a:gd name="T15" fmla="*/ 63 h 845"/>
                <a:gd name="T16" fmla="*/ 43 w 914"/>
                <a:gd name="T17" fmla="*/ 49 h 845"/>
                <a:gd name="T18" fmla="*/ 107 w 914"/>
                <a:gd name="T19" fmla="*/ 87 h 845"/>
                <a:gd name="T20" fmla="*/ 109 w 914"/>
                <a:gd name="T21" fmla="*/ 111 h 845"/>
                <a:gd name="T22" fmla="*/ 95 w 914"/>
                <a:gd name="T23" fmla="*/ 99 h 845"/>
                <a:gd name="T24" fmla="*/ 161 w 914"/>
                <a:gd name="T25" fmla="*/ 134 h 845"/>
                <a:gd name="T26" fmla="*/ 161 w 914"/>
                <a:gd name="T27" fmla="*/ 160 h 845"/>
                <a:gd name="T28" fmla="*/ 149 w 914"/>
                <a:gd name="T29" fmla="*/ 148 h 845"/>
                <a:gd name="T30" fmla="*/ 213 w 914"/>
                <a:gd name="T31" fmla="*/ 184 h 845"/>
                <a:gd name="T32" fmla="*/ 215 w 914"/>
                <a:gd name="T33" fmla="*/ 210 h 845"/>
                <a:gd name="T34" fmla="*/ 201 w 914"/>
                <a:gd name="T35" fmla="*/ 198 h 845"/>
                <a:gd name="T36" fmla="*/ 267 w 914"/>
                <a:gd name="T37" fmla="*/ 234 h 845"/>
                <a:gd name="T38" fmla="*/ 267 w 914"/>
                <a:gd name="T39" fmla="*/ 257 h 845"/>
                <a:gd name="T40" fmla="*/ 253 w 914"/>
                <a:gd name="T41" fmla="*/ 245 h 845"/>
                <a:gd name="T42" fmla="*/ 319 w 914"/>
                <a:gd name="T43" fmla="*/ 281 h 845"/>
                <a:gd name="T44" fmla="*/ 319 w 914"/>
                <a:gd name="T45" fmla="*/ 307 h 845"/>
                <a:gd name="T46" fmla="*/ 307 w 914"/>
                <a:gd name="T47" fmla="*/ 295 h 845"/>
                <a:gd name="T48" fmla="*/ 371 w 914"/>
                <a:gd name="T49" fmla="*/ 330 h 845"/>
                <a:gd name="T50" fmla="*/ 373 w 914"/>
                <a:gd name="T51" fmla="*/ 356 h 845"/>
                <a:gd name="T52" fmla="*/ 359 w 914"/>
                <a:gd name="T53" fmla="*/ 345 h 845"/>
                <a:gd name="T54" fmla="*/ 425 w 914"/>
                <a:gd name="T55" fmla="*/ 380 h 845"/>
                <a:gd name="T56" fmla="*/ 425 w 914"/>
                <a:gd name="T57" fmla="*/ 404 h 845"/>
                <a:gd name="T58" fmla="*/ 411 w 914"/>
                <a:gd name="T59" fmla="*/ 392 h 845"/>
                <a:gd name="T60" fmla="*/ 477 w 914"/>
                <a:gd name="T61" fmla="*/ 427 h 845"/>
                <a:gd name="T62" fmla="*/ 477 w 914"/>
                <a:gd name="T63" fmla="*/ 453 h 845"/>
                <a:gd name="T64" fmla="*/ 466 w 914"/>
                <a:gd name="T65" fmla="*/ 441 h 845"/>
                <a:gd name="T66" fmla="*/ 529 w 914"/>
                <a:gd name="T67" fmla="*/ 477 h 845"/>
                <a:gd name="T68" fmla="*/ 532 w 914"/>
                <a:gd name="T69" fmla="*/ 503 h 845"/>
                <a:gd name="T70" fmla="*/ 518 w 914"/>
                <a:gd name="T71" fmla="*/ 491 h 845"/>
                <a:gd name="T72" fmla="*/ 584 w 914"/>
                <a:gd name="T73" fmla="*/ 526 h 845"/>
                <a:gd name="T74" fmla="*/ 584 w 914"/>
                <a:gd name="T75" fmla="*/ 550 h 845"/>
                <a:gd name="T76" fmla="*/ 572 w 914"/>
                <a:gd name="T77" fmla="*/ 538 h 845"/>
                <a:gd name="T78" fmla="*/ 636 w 914"/>
                <a:gd name="T79" fmla="*/ 574 h 845"/>
                <a:gd name="T80" fmla="*/ 638 w 914"/>
                <a:gd name="T81" fmla="*/ 600 h 845"/>
                <a:gd name="T82" fmla="*/ 624 w 914"/>
                <a:gd name="T83" fmla="*/ 588 h 845"/>
                <a:gd name="T84" fmla="*/ 690 w 914"/>
                <a:gd name="T85" fmla="*/ 623 h 845"/>
                <a:gd name="T86" fmla="*/ 690 w 914"/>
                <a:gd name="T87" fmla="*/ 649 h 845"/>
                <a:gd name="T88" fmla="*/ 676 w 914"/>
                <a:gd name="T89" fmla="*/ 637 h 845"/>
                <a:gd name="T90" fmla="*/ 742 w 914"/>
                <a:gd name="T91" fmla="*/ 673 h 845"/>
                <a:gd name="T92" fmla="*/ 742 w 914"/>
                <a:gd name="T93" fmla="*/ 699 h 845"/>
                <a:gd name="T94" fmla="*/ 730 w 914"/>
                <a:gd name="T95" fmla="*/ 685 h 845"/>
                <a:gd name="T96" fmla="*/ 794 w 914"/>
                <a:gd name="T97" fmla="*/ 720 h 845"/>
                <a:gd name="T98" fmla="*/ 796 w 914"/>
                <a:gd name="T99" fmla="*/ 746 h 845"/>
                <a:gd name="T100" fmla="*/ 782 w 914"/>
                <a:gd name="T101" fmla="*/ 734 h 845"/>
                <a:gd name="T102" fmla="*/ 848 w 914"/>
                <a:gd name="T103" fmla="*/ 770 h 845"/>
                <a:gd name="T104" fmla="*/ 848 w 914"/>
                <a:gd name="T105" fmla="*/ 796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14" h="845">
                  <a:moveTo>
                    <a:pt x="888" y="831"/>
                  </a:moveTo>
                  <a:lnTo>
                    <a:pt x="900" y="819"/>
                  </a:lnTo>
                  <a:lnTo>
                    <a:pt x="914" y="831"/>
                  </a:lnTo>
                  <a:lnTo>
                    <a:pt x="903" y="845"/>
                  </a:lnTo>
                  <a:lnTo>
                    <a:pt x="888" y="831"/>
                  </a:lnTo>
                  <a:lnTo>
                    <a:pt x="888" y="831"/>
                  </a:lnTo>
                  <a:close/>
                  <a:moveTo>
                    <a:pt x="0" y="11"/>
                  </a:moveTo>
                  <a:lnTo>
                    <a:pt x="3" y="14"/>
                  </a:lnTo>
                  <a:lnTo>
                    <a:pt x="14" y="0"/>
                  </a:lnTo>
                  <a:lnTo>
                    <a:pt x="12" y="0"/>
                  </a:lnTo>
                  <a:lnTo>
                    <a:pt x="0" y="11"/>
                  </a:lnTo>
                  <a:lnTo>
                    <a:pt x="0" y="11"/>
                  </a:lnTo>
                  <a:close/>
                  <a:moveTo>
                    <a:pt x="43" y="49"/>
                  </a:moveTo>
                  <a:lnTo>
                    <a:pt x="55" y="37"/>
                  </a:lnTo>
                  <a:lnTo>
                    <a:pt x="69" y="49"/>
                  </a:lnTo>
                  <a:lnTo>
                    <a:pt x="55" y="63"/>
                  </a:lnTo>
                  <a:lnTo>
                    <a:pt x="43" y="49"/>
                  </a:lnTo>
                  <a:lnTo>
                    <a:pt x="43" y="49"/>
                  </a:lnTo>
                  <a:close/>
                  <a:moveTo>
                    <a:pt x="95" y="99"/>
                  </a:moveTo>
                  <a:lnTo>
                    <a:pt x="107" y="87"/>
                  </a:lnTo>
                  <a:lnTo>
                    <a:pt x="121" y="99"/>
                  </a:lnTo>
                  <a:lnTo>
                    <a:pt x="109" y="111"/>
                  </a:lnTo>
                  <a:lnTo>
                    <a:pt x="95" y="99"/>
                  </a:lnTo>
                  <a:lnTo>
                    <a:pt x="95" y="99"/>
                  </a:lnTo>
                  <a:close/>
                  <a:moveTo>
                    <a:pt x="149" y="148"/>
                  </a:moveTo>
                  <a:lnTo>
                    <a:pt x="161" y="134"/>
                  </a:lnTo>
                  <a:lnTo>
                    <a:pt x="173" y="146"/>
                  </a:lnTo>
                  <a:lnTo>
                    <a:pt x="161" y="160"/>
                  </a:lnTo>
                  <a:lnTo>
                    <a:pt x="149" y="148"/>
                  </a:lnTo>
                  <a:lnTo>
                    <a:pt x="149" y="148"/>
                  </a:lnTo>
                  <a:close/>
                  <a:moveTo>
                    <a:pt x="201" y="198"/>
                  </a:moveTo>
                  <a:lnTo>
                    <a:pt x="213" y="184"/>
                  </a:lnTo>
                  <a:lnTo>
                    <a:pt x="227" y="196"/>
                  </a:lnTo>
                  <a:lnTo>
                    <a:pt x="215" y="210"/>
                  </a:lnTo>
                  <a:lnTo>
                    <a:pt x="201" y="198"/>
                  </a:lnTo>
                  <a:lnTo>
                    <a:pt x="201" y="198"/>
                  </a:lnTo>
                  <a:close/>
                  <a:moveTo>
                    <a:pt x="253" y="245"/>
                  </a:moveTo>
                  <a:lnTo>
                    <a:pt x="267" y="234"/>
                  </a:lnTo>
                  <a:lnTo>
                    <a:pt x="279" y="245"/>
                  </a:lnTo>
                  <a:lnTo>
                    <a:pt x="267" y="257"/>
                  </a:lnTo>
                  <a:lnTo>
                    <a:pt x="253" y="245"/>
                  </a:lnTo>
                  <a:lnTo>
                    <a:pt x="253" y="245"/>
                  </a:lnTo>
                  <a:close/>
                  <a:moveTo>
                    <a:pt x="307" y="295"/>
                  </a:moveTo>
                  <a:lnTo>
                    <a:pt x="319" y="281"/>
                  </a:lnTo>
                  <a:lnTo>
                    <a:pt x="331" y="293"/>
                  </a:lnTo>
                  <a:lnTo>
                    <a:pt x="319" y="307"/>
                  </a:lnTo>
                  <a:lnTo>
                    <a:pt x="307" y="295"/>
                  </a:lnTo>
                  <a:lnTo>
                    <a:pt x="307" y="295"/>
                  </a:lnTo>
                  <a:close/>
                  <a:moveTo>
                    <a:pt x="359" y="345"/>
                  </a:moveTo>
                  <a:lnTo>
                    <a:pt x="371" y="330"/>
                  </a:lnTo>
                  <a:lnTo>
                    <a:pt x="385" y="342"/>
                  </a:lnTo>
                  <a:lnTo>
                    <a:pt x="373" y="356"/>
                  </a:lnTo>
                  <a:lnTo>
                    <a:pt x="359" y="345"/>
                  </a:lnTo>
                  <a:lnTo>
                    <a:pt x="359" y="345"/>
                  </a:lnTo>
                  <a:close/>
                  <a:moveTo>
                    <a:pt x="411" y="392"/>
                  </a:moveTo>
                  <a:lnTo>
                    <a:pt x="425" y="380"/>
                  </a:lnTo>
                  <a:lnTo>
                    <a:pt x="437" y="392"/>
                  </a:lnTo>
                  <a:lnTo>
                    <a:pt x="425" y="404"/>
                  </a:lnTo>
                  <a:lnTo>
                    <a:pt x="411" y="392"/>
                  </a:lnTo>
                  <a:lnTo>
                    <a:pt x="411" y="392"/>
                  </a:lnTo>
                  <a:close/>
                  <a:moveTo>
                    <a:pt x="466" y="441"/>
                  </a:moveTo>
                  <a:lnTo>
                    <a:pt x="477" y="427"/>
                  </a:lnTo>
                  <a:lnTo>
                    <a:pt x="492" y="441"/>
                  </a:lnTo>
                  <a:lnTo>
                    <a:pt x="477" y="453"/>
                  </a:lnTo>
                  <a:lnTo>
                    <a:pt x="466" y="441"/>
                  </a:lnTo>
                  <a:lnTo>
                    <a:pt x="466" y="441"/>
                  </a:lnTo>
                  <a:close/>
                  <a:moveTo>
                    <a:pt x="518" y="491"/>
                  </a:moveTo>
                  <a:lnTo>
                    <a:pt x="529" y="477"/>
                  </a:lnTo>
                  <a:lnTo>
                    <a:pt x="543" y="489"/>
                  </a:lnTo>
                  <a:lnTo>
                    <a:pt x="532" y="503"/>
                  </a:lnTo>
                  <a:lnTo>
                    <a:pt x="518" y="491"/>
                  </a:lnTo>
                  <a:lnTo>
                    <a:pt x="518" y="491"/>
                  </a:lnTo>
                  <a:close/>
                  <a:moveTo>
                    <a:pt x="572" y="538"/>
                  </a:moveTo>
                  <a:lnTo>
                    <a:pt x="584" y="526"/>
                  </a:lnTo>
                  <a:lnTo>
                    <a:pt x="595" y="538"/>
                  </a:lnTo>
                  <a:lnTo>
                    <a:pt x="584" y="550"/>
                  </a:lnTo>
                  <a:lnTo>
                    <a:pt x="572" y="538"/>
                  </a:lnTo>
                  <a:lnTo>
                    <a:pt x="572" y="538"/>
                  </a:lnTo>
                  <a:close/>
                  <a:moveTo>
                    <a:pt x="624" y="588"/>
                  </a:moveTo>
                  <a:lnTo>
                    <a:pt x="636" y="574"/>
                  </a:lnTo>
                  <a:lnTo>
                    <a:pt x="650" y="588"/>
                  </a:lnTo>
                  <a:lnTo>
                    <a:pt x="638" y="600"/>
                  </a:lnTo>
                  <a:lnTo>
                    <a:pt x="624" y="588"/>
                  </a:lnTo>
                  <a:lnTo>
                    <a:pt x="624" y="588"/>
                  </a:lnTo>
                  <a:close/>
                  <a:moveTo>
                    <a:pt x="676" y="637"/>
                  </a:moveTo>
                  <a:lnTo>
                    <a:pt x="690" y="623"/>
                  </a:lnTo>
                  <a:lnTo>
                    <a:pt x="702" y="635"/>
                  </a:lnTo>
                  <a:lnTo>
                    <a:pt x="690" y="649"/>
                  </a:lnTo>
                  <a:lnTo>
                    <a:pt x="676" y="637"/>
                  </a:lnTo>
                  <a:lnTo>
                    <a:pt x="676" y="637"/>
                  </a:lnTo>
                  <a:close/>
                  <a:moveTo>
                    <a:pt x="730" y="685"/>
                  </a:moveTo>
                  <a:lnTo>
                    <a:pt x="742" y="673"/>
                  </a:lnTo>
                  <a:lnTo>
                    <a:pt x="756" y="685"/>
                  </a:lnTo>
                  <a:lnTo>
                    <a:pt x="742" y="699"/>
                  </a:lnTo>
                  <a:lnTo>
                    <a:pt x="730" y="685"/>
                  </a:lnTo>
                  <a:lnTo>
                    <a:pt x="730" y="685"/>
                  </a:lnTo>
                  <a:close/>
                  <a:moveTo>
                    <a:pt x="782" y="734"/>
                  </a:moveTo>
                  <a:lnTo>
                    <a:pt x="794" y="720"/>
                  </a:lnTo>
                  <a:lnTo>
                    <a:pt x="808" y="734"/>
                  </a:lnTo>
                  <a:lnTo>
                    <a:pt x="796" y="746"/>
                  </a:lnTo>
                  <a:lnTo>
                    <a:pt x="782" y="734"/>
                  </a:lnTo>
                  <a:lnTo>
                    <a:pt x="782" y="734"/>
                  </a:lnTo>
                  <a:close/>
                  <a:moveTo>
                    <a:pt x="836" y="784"/>
                  </a:moveTo>
                  <a:lnTo>
                    <a:pt x="848" y="770"/>
                  </a:lnTo>
                  <a:lnTo>
                    <a:pt x="860" y="782"/>
                  </a:lnTo>
                  <a:lnTo>
                    <a:pt x="848" y="796"/>
                  </a:lnTo>
                  <a:lnTo>
                    <a:pt x="836" y="78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507"/>
            <p:cNvSpPr>
              <a:spLocks noEditPoints="1"/>
            </p:cNvSpPr>
            <p:nvPr/>
          </p:nvSpPr>
          <p:spPr bwMode="auto">
            <a:xfrm>
              <a:off x="6253163" y="4641850"/>
              <a:ext cx="1282700" cy="619125"/>
            </a:xfrm>
            <a:custGeom>
              <a:avLst/>
              <a:gdLst>
                <a:gd name="T0" fmla="*/ 784 w 808"/>
                <a:gd name="T1" fmla="*/ 9 h 390"/>
                <a:gd name="T2" fmla="*/ 808 w 808"/>
                <a:gd name="T3" fmla="*/ 16 h 390"/>
                <a:gd name="T4" fmla="*/ 791 w 808"/>
                <a:gd name="T5" fmla="*/ 23 h 390"/>
                <a:gd name="T6" fmla="*/ 0 w 808"/>
                <a:gd name="T7" fmla="*/ 373 h 390"/>
                <a:gd name="T8" fmla="*/ 24 w 808"/>
                <a:gd name="T9" fmla="*/ 382 h 390"/>
                <a:gd name="T10" fmla="*/ 7 w 808"/>
                <a:gd name="T11" fmla="*/ 390 h 390"/>
                <a:gd name="T12" fmla="*/ 66 w 808"/>
                <a:gd name="T13" fmla="*/ 342 h 390"/>
                <a:gd name="T14" fmla="*/ 90 w 808"/>
                <a:gd name="T15" fmla="*/ 352 h 390"/>
                <a:gd name="T16" fmla="*/ 73 w 808"/>
                <a:gd name="T17" fmla="*/ 359 h 390"/>
                <a:gd name="T18" fmla="*/ 130 w 808"/>
                <a:gd name="T19" fmla="*/ 312 h 390"/>
                <a:gd name="T20" fmla="*/ 156 w 808"/>
                <a:gd name="T21" fmla="*/ 321 h 390"/>
                <a:gd name="T22" fmla="*/ 140 w 808"/>
                <a:gd name="T23" fmla="*/ 328 h 390"/>
                <a:gd name="T24" fmla="*/ 196 w 808"/>
                <a:gd name="T25" fmla="*/ 283 h 390"/>
                <a:gd name="T26" fmla="*/ 220 w 808"/>
                <a:gd name="T27" fmla="*/ 290 h 390"/>
                <a:gd name="T28" fmla="*/ 203 w 808"/>
                <a:gd name="T29" fmla="*/ 297 h 390"/>
                <a:gd name="T30" fmla="*/ 262 w 808"/>
                <a:gd name="T31" fmla="*/ 253 h 390"/>
                <a:gd name="T32" fmla="*/ 286 w 808"/>
                <a:gd name="T33" fmla="*/ 260 h 390"/>
                <a:gd name="T34" fmla="*/ 269 w 808"/>
                <a:gd name="T35" fmla="*/ 269 h 390"/>
                <a:gd name="T36" fmla="*/ 326 w 808"/>
                <a:gd name="T37" fmla="*/ 222 h 390"/>
                <a:gd name="T38" fmla="*/ 350 w 808"/>
                <a:gd name="T39" fmla="*/ 229 h 390"/>
                <a:gd name="T40" fmla="*/ 333 w 808"/>
                <a:gd name="T41" fmla="*/ 238 h 390"/>
                <a:gd name="T42" fmla="*/ 392 w 808"/>
                <a:gd name="T43" fmla="*/ 191 h 390"/>
                <a:gd name="T44" fmla="*/ 416 w 808"/>
                <a:gd name="T45" fmla="*/ 201 h 390"/>
                <a:gd name="T46" fmla="*/ 399 w 808"/>
                <a:gd name="T47" fmla="*/ 208 h 390"/>
                <a:gd name="T48" fmla="*/ 458 w 808"/>
                <a:gd name="T49" fmla="*/ 160 h 390"/>
                <a:gd name="T50" fmla="*/ 482 w 808"/>
                <a:gd name="T51" fmla="*/ 170 h 390"/>
                <a:gd name="T52" fmla="*/ 465 w 808"/>
                <a:gd name="T53" fmla="*/ 177 h 390"/>
                <a:gd name="T54" fmla="*/ 522 w 808"/>
                <a:gd name="T55" fmla="*/ 130 h 390"/>
                <a:gd name="T56" fmla="*/ 546 w 808"/>
                <a:gd name="T57" fmla="*/ 139 h 390"/>
                <a:gd name="T58" fmla="*/ 529 w 808"/>
                <a:gd name="T59" fmla="*/ 146 h 390"/>
                <a:gd name="T60" fmla="*/ 588 w 808"/>
                <a:gd name="T61" fmla="*/ 99 h 390"/>
                <a:gd name="T62" fmla="*/ 612 w 808"/>
                <a:gd name="T63" fmla="*/ 108 h 390"/>
                <a:gd name="T64" fmla="*/ 595 w 808"/>
                <a:gd name="T65" fmla="*/ 116 h 390"/>
                <a:gd name="T66" fmla="*/ 652 w 808"/>
                <a:gd name="T67" fmla="*/ 68 h 390"/>
                <a:gd name="T68" fmla="*/ 676 w 808"/>
                <a:gd name="T69" fmla="*/ 78 h 390"/>
                <a:gd name="T70" fmla="*/ 662 w 808"/>
                <a:gd name="T71" fmla="*/ 85 h 390"/>
                <a:gd name="T72" fmla="*/ 718 w 808"/>
                <a:gd name="T73" fmla="*/ 38 h 390"/>
                <a:gd name="T74" fmla="*/ 742 w 808"/>
                <a:gd name="T75" fmla="*/ 47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8" h="390">
                  <a:moveTo>
                    <a:pt x="791" y="23"/>
                  </a:moveTo>
                  <a:lnTo>
                    <a:pt x="784" y="9"/>
                  </a:lnTo>
                  <a:lnTo>
                    <a:pt x="799" y="0"/>
                  </a:lnTo>
                  <a:lnTo>
                    <a:pt x="808" y="16"/>
                  </a:lnTo>
                  <a:lnTo>
                    <a:pt x="791" y="23"/>
                  </a:lnTo>
                  <a:lnTo>
                    <a:pt x="791" y="23"/>
                  </a:lnTo>
                  <a:close/>
                  <a:moveTo>
                    <a:pt x="7" y="390"/>
                  </a:moveTo>
                  <a:lnTo>
                    <a:pt x="0" y="373"/>
                  </a:lnTo>
                  <a:lnTo>
                    <a:pt x="17" y="366"/>
                  </a:lnTo>
                  <a:lnTo>
                    <a:pt x="24" y="382"/>
                  </a:lnTo>
                  <a:lnTo>
                    <a:pt x="7" y="390"/>
                  </a:lnTo>
                  <a:lnTo>
                    <a:pt x="7" y="390"/>
                  </a:lnTo>
                  <a:close/>
                  <a:moveTo>
                    <a:pt x="73" y="359"/>
                  </a:moveTo>
                  <a:lnTo>
                    <a:pt x="66" y="342"/>
                  </a:lnTo>
                  <a:lnTo>
                    <a:pt x="83" y="335"/>
                  </a:lnTo>
                  <a:lnTo>
                    <a:pt x="90" y="352"/>
                  </a:lnTo>
                  <a:lnTo>
                    <a:pt x="73" y="359"/>
                  </a:lnTo>
                  <a:lnTo>
                    <a:pt x="73" y="359"/>
                  </a:lnTo>
                  <a:close/>
                  <a:moveTo>
                    <a:pt x="140" y="328"/>
                  </a:moveTo>
                  <a:lnTo>
                    <a:pt x="130" y="312"/>
                  </a:lnTo>
                  <a:lnTo>
                    <a:pt x="147" y="305"/>
                  </a:lnTo>
                  <a:lnTo>
                    <a:pt x="156" y="321"/>
                  </a:lnTo>
                  <a:lnTo>
                    <a:pt x="140" y="328"/>
                  </a:lnTo>
                  <a:lnTo>
                    <a:pt x="140" y="328"/>
                  </a:lnTo>
                  <a:close/>
                  <a:moveTo>
                    <a:pt x="203" y="297"/>
                  </a:moveTo>
                  <a:lnTo>
                    <a:pt x="196" y="283"/>
                  </a:lnTo>
                  <a:lnTo>
                    <a:pt x="213" y="274"/>
                  </a:lnTo>
                  <a:lnTo>
                    <a:pt x="220" y="290"/>
                  </a:lnTo>
                  <a:lnTo>
                    <a:pt x="203" y="297"/>
                  </a:lnTo>
                  <a:lnTo>
                    <a:pt x="203" y="297"/>
                  </a:lnTo>
                  <a:close/>
                  <a:moveTo>
                    <a:pt x="269" y="269"/>
                  </a:moveTo>
                  <a:lnTo>
                    <a:pt x="262" y="253"/>
                  </a:lnTo>
                  <a:lnTo>
                    <a:pt x="279" y="243"/>
                  </a:lnTo>
                  <a:lnTo>
                    <a:pt x="286" y="260"/>
                  </a:lnTo>
                  <a:lnTo>
                    <a:pt x="269" y="269"/>
                  </a:lnTo>
                  <a:lnTo>
                    <a:pt x="269" y="269"/>
                  </a:lnTo>
                  <a:close/>
                  <a:moveTo>
                    <a:pt x="333" y="238"/>
                  </a:moveTo>
                  <a:lnTo>
                    <a:pt x="326" y="222"/>
                  </a:lnTo>
                  <a:lnTo>
                    <a:pt x="343" y="215"/>
                  </a:lnTo>
                  <a:lnTo>
                    <a:pt x="350" y="229"/>
                  </a:lnTo>
                  <a:lnTo>
                    <a:pt x="333" y="238"/>
                  </a:lnTo>
                  <a:lnTo>
                    <a:pt x="333" y="238"/>
                  </a:lnTo>
                  <a:close/>
                  <a:moveTo>
                    <a:pt x="399" y="208"/>
                  </a:moveTo>
                  <a:lnTo>
                    <a:pt x="392" y="191"/>
                  </a:lnTo>
                  <a:lnTo>
                    <a:pt x="409" y="184"/>
                  </a:lnTo>
                  <a:lnTo>
                    <a:pt x="416" y="201"/>
                  </a:lnTo>
                  <a:lnTo>
                    <a:pt x="399" y="208"/>
                  </a:lnTo>
                  <a:lnTo>
                    <a:pt x="399" y="208"/>
                  </a:lnTo>
                  <a:close/>
                  <a:moveTo>
                    <a:pt x="465" y="177"/>
                  </a:moveTo>
                  <a:lnTo>
                    <a:pt x="458" y="160"/>
                  </a:lnTo>
                  <a:lnTo>
                    <a:pt x="473" y="153"/>
                  </a:lnTo>
                  <a:lnTo>
                    <a:pt x="482" y="170"/>
                  </a:lnTo>
                  <a:lnTo>
                    <a:pt x="465" y="177"/>
                  </a:lnTo>
                  <a:lnTo>
                    <a:pt x="465" y="177"/>
                  </a:lnTo>
                  <a:close/>
                  <a:moveTo>
                    <a:pt x="529" y="146"/>
                  </a:moveTo>
                  <a:lnTo>
                    <a:pt x="522" y="130"/>
                  </a:lnTo>
                  <a:lnTo>
                    <a:pt x="539" y="123"/>
                  </a:lnTo>
                  <a:lnTo>
                    <a:pt x="546" y="139"/>
                  </a:lnTo>
                  <a:lnTo>
                    <a:pt x="529" y="146"/>
                  </a:lnTo>
                  <a:lnTo>
                    <a:pt x="529" y="146"/>
                  </a:lnTo>
                  <a:close/>
                  <a:moveTo>
                    <a:pt x="595" y="116"/>
                  </a:moveTo>
                  <a:lnTo>
                    <a:pt x="588" y="99"/>
                  </a:lnTo>
                  <a:lnTo>
                    <a:pt x="605" y="92"/>
                  </a:lnTo>
                  <a:lnTo>
                    <a:pt x="612" y="108"/>
                  </a:lnTo>
                  <a:lnTo>
                    <a:pt x="595" y="116"/>
                  </a:lnTo>
                  <a:lnTo>
                    <a:pt x="595" y="116"/>
                  </a:lnTo>
                  <a:close/>
                  <a:moveTo>
                    <a:pt x="662" y="85"/>
                  </a:moveTo>
                  <a:lnTo>
                    <a:pt x="652" y="68"/>
                  </a:lnTo>
                  <a:lnTo>
                    <a:pt x="669" y="61"/>
                  </a:lnTo>
                  <a:lnTo>
                    <a:pt x="676" y="78"/>
                  </a:lnTo>
                  <a:lnTo>
                    <a:pt x="662" y="85"/>
                  </a:lnTo>
                  <a:lnTo>
                    <a:pt x="662" y="85"/>
                  </a:lnTo>
                  <a:close/>
                  <a:moveTo>
                    <a:pt x="725" y="54"/>
                  </a:moveTo>
                  <a:lnTo>
                    <a:pt x="718" y="38"/>
                  </a:lnTo>
                  <a:lnTo>
                    <a:pt x="735" y="30"/>
                  </a:lnTo>
                  <a:lnTo>
                    <a:pt x="742" y="47"/>
                  </a:lnTo>
                  <a:lnTo>
                    <a:pt x="725" y="5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508"/>
            <p:cNvSpPr>
              <a:spLocks noEditPoints="1"/>
            </p:cNvSpPr>
            <p:nvPr/>
          </p:nvSpPr>
          <p:spPr bwMode="auto">
            <a:xfrm>
              <a:off x="7521575" y="3749675"/>
              <a:ext cx="1203325" cy="917575"/>
            </a:xfrm>
            <a:custGeom>
              <a:avLst/>
              <a:gdLst>
                <a:gd name="T0" fmla="*/ 23 w 758"/>
                <a:gd name="T1" fmla="*/ 567 h 578"/>
                <a:gd name="T2" fmla="*/ 0 w 758"/>
                <a:gd name="T3" fmla="*/ 564 h 578"/>
                <a:gd name="T4" fmla="*/ 14 w 758"/>
                <a:gd name="T5" fmla="*/ 552 h 578"/>
                <a:gd name="T6" fmla="*/ 746 w 758"/>
                <a:gd name="T7" fmla="*/ 0 h 578"/>
                <a:gd name="T8" fmla="*/ 758 w 758"/>
                <a:gd name="T9" fmla="*/ 14 h 578"/>
                <a:gd name="T10" fmla="*/ 746 w 758"/>
                <a:gd name="T11" fmla="*/ 0 h 578"/>
                <a:gd name="T12" fmla="*/ 713 w 758"/>
                <a:gd name="T13" fmla="*/ 47 h 578"/>
                <a:gd name="T14" fmla="*/ 689 w 758"/>
                <a:gd name="T15" fmla="*/ 42 h 578"/>
                <a:gd name="T16" fmla="*/ 703 w 758"/>
                <a:gd name="T17" fmla="*/ 33 h 578"/>
                <a:gd name="T18" fmla="*/ 656 w 758"/>
                <a:gd name="T19" fmla="*/ 89 h 578"/>
                <a:gd name="T20" fmla="*/ 630 w 758"/>
                <a:gd name="T21" fmla="*/ 87 h 578"/>
                <a:gd name="T22" fmla="*/ 644 w 758"/>
                <a:gd name="T23" fmla="*/ 75 h 578"/>
                <a:gd name="T24" fmla="*/ 599 w 758"/>
                <a:gd name="T25" fmla="*/ 134 h 578"/>
                <a:gd name="T26" fmla="*/ 573 w 758"/>
                <a:gd name="T27" fmla="*/ 130 h 578"/>
                <a:gd name="T28" fmla="*/ 588 w 758"/>
                <a:gd name="T29" fmla="*/ 118 h 578"/>
                <a:gd name="T30" fmla="*/ 540 w 758"/>
                <a:gd name="T31" fmla="*/ 177 h 578"/>
                <a:gd name="T32" fmla="*/ 517 w 758"/>
                <a:gd name="T33" fmla="*/ 172 h 578"/>
                <a:gd name="T34" fmla="*/ 531 w 758"/>
                <a:gd name="T35" fmla="*/ 163 h 578"/>
                <a:gd name="T36" fmla="*/ 484 w 758"/>
                <a:gd name="T37" fmla="*/ 219 h 578"/>
                <a:gd name="T38" fmla="*/ 458 w 758"/>
                <a:gd name="T39" fmla="*/ 217 h 578"/>
                <a:gd name="T40" fmla="*/ 472 w 758"/>
                <a:gd name="T41" fmla="*/ 205 h 578"/>
                <a:gd name="T42" fmla="*/ 427 w 758"/>
                <a:gd name="T43" fmla="*/ 264 h 578"/>
                <a:gd name="T44" fmla="*/ 401 w 758"/>
                <a:gd name="T45" fmla="*/ 259 h 578"/>
                <a:gd name="T46" fmla="*/ 415 w 758"/>
                <a:gd name="T47" fmla="*/ 250 h 578"/>
                <a:gd name="T48" fmla="*/ 368 w 758"/>
                <a:gd name="T49" fmla="*/ 307 h 578"/>
                <a:gd name="T50" fmla="*/ 344 w 758"/>
                <a:gd name="T51" fmla="*/ 304 h 578"/>
                <a:gd name="T52" fmla="*/ 359 w 758"/>
                <a:gd name="T53" fmla="*/ 292 h 578"/>
                <a:gd name="T54" fmla="*/ 311 w 758"/>
                <a:gd name="T55" fmla="*/ 349 h 578"/>
                <a:gd name="T56" fmla="*/ 285 w 758"/>
                <a:gd name="T57" fmla="*/ 347 h 578"/>
                <a:gd name="T58" fmla="*/ 299 w 758"/>
                <a:gd name="T59" fmla="*/ 335 h 578"/>
                <a:gd name="T60" fmla="*/ 255 w 758"/>
                <a:gd name="T61" fmla="*/ 394 h 578"/>
                <a:gd name="T62" fmla="*/ 229 w 758"/>
                <a:gd name="T63" fmla="*/ 389 h 578"/>
                <a:gd name="T64" fmla="*/ 243 w 758"/>
                <a:gd name="T65" fmla="*/ 380 h 578"/>
                <a:gd name="T66" fmla="*/ 196 w 758"/>
                <a:gd name="T67" fmla="*/ 437 h 578"/>
                <a:gd name="T68" fmla="*/ 172 w 758"/>
                <a:gd name="T69" fmla="*/ 434 h 578"/>
                <a:gd name="T70" fmla="*/ 186 w 758"/>
                <a:gd name="T71" fmla="*/ 422 h 578"/>
                <a:gd name="T72" fmla="*/ 139 w 758"/>
                <a:gd name="T73" fmla="*/ 481 h 578"/>
                <a:gd name="T74" fmla="*/ 113 w 758"/>
                <a:gd name="T75" fmla="*/ 477 h 578"/>
                <a:gd name="T76" fmla="*/ 129 w 758"/>
                <a:gd name="T77" fmla="*/ 465 h 578"/>
                <a:gd name="T78" fmla="*/ 82 w 758"/>
                <a:gd name="T79" fmla="*/ 524 h 578"/>
                <a:gd name="T80" fmla="*/ 56 w 758"/>
                <a:gd name="T81" fmla="*/ 51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8" h="578">
                  <a:moveTo>
                    <a:pt x="14" y="552"/>
                  </a:moveTo>
                  <a:lnTo>
                    <a:pt x="23" y="567"/>
                  </a:lnTo>
                  <a:lnTo>
                    <a:pt x="9" y="578"/>
                  </a:lnTo>
                  <a:lnTo>
                    <a:pt x="0" y="564"/>
                  </a:lnTo>
                  <a:lnTo>
                    <a:pt x="14" y="552"/>
                  </a:lnTo>
                  <a:lnTo>
                    <a:pt x="14" y="552"/>
                  </a:lnTo>
                  <a:close/>
                  <a:moveTo>
                    <a:pt x="746" y="0"/>
                  </a:moveTo>
                  <a:lnTo>
                    <a:pt x="746" y="0"/>
                  </a:lnTo>
                  <a:lnTo>
                    <a:pt x="758" y="14"/>
                  </a:lnTo>
                  <a:lnTo>
                    <a:pt x="758" y="14"/>
                  </a:lnTo>
                  <a:lnTo>
                    <a:pt x="746" y="0"/>
                  </a:lnTo>
                  <a:lnTo>
                    <a:pt x="746" y="0"/>
                  </a:lnTo>
                  <a:close/>
                  <a:moveTo>
                    <a:pt x="703" y="33"/>
                  </a:moveTo>
                  <a:lnTo>
                    <a:pt x="713" y="47"/>
                  </a:lnTo>
                  <a:lnTo>
                    <a:pt x="699" y="56"/>
                  </a:lnTo>
                  <a:lnTo>
                    <a:pt x="689" y="42"/>
                  </a:lnTo>
                  <a:lnTo>
                    <a:pt x="703" y="33"/>
                  </a:lnTo>
                  <a:lnTo>
                    <a:pt x="703" y="33"/>
                  </a:lnTo>
                  <a:close/>
                  <a:moveTo>
                    <a:pt x="644" y="75"/>
                  </a:moveTo>
                  <a:lnTo>
                    <a:pt x="656" y="89"/>
                  </a:lnTo>
                  <a:lnTo>
                    <a:pt x="642" y="101"/>
                  </a:lnTo>
                  <a:lnTo>
                    <a:pt x="630" y="87"/>
                  </a:lnTo>
                  <a:lnTo>
                    <a:pt x="644" y="75"/>
                  </a:lnTo>
                  <a:lnTo>
                    <a:pt x="644" y="75"/>
                  </a:lnTo>
                  <a:close/>
                  <a:moveTo>
                    <a:pt x="588" y="118"/>
                  </a:moveTo>
                  <a:lnTo>
                    <a:pt x="599" y="134"/>
                  </a:lnTo>
                  <a:lnTo>
                    <a:pt x="585" y="144"/>
                  </a:lnTo>
                  <a:lnTo>
                    <a:pt x="573" y="130"/>
                  </a:lnTo>
                  <a:lnTo>
                    <a:pt x="588" y="118"/>
                  </a:lnTo>
                  <a:lnTo>
                    <a:pt x="588" y="118"/>
                  </a:lnTo>
                  <a:close/>
                  <a:moveTo>
                    <a:pt x="531" y="163"/>
                  </a:moveTo>
                  <a:lnTo>
                    <a:pt x="540" y="177"/>
                  </a:lnTo>
                  <a:lnTo>
                    <a:pt x="526" y="186"/>
                  </a:lnTo>
                  <a:lnTo>
                    <a:pt x="517" y="172"/>
                  </a:lnTo>
                  <a:lnTo>
                    <a:pt x="531" y="163"/>
                  </a:lnTo>
                  <a:lnTo>
                    <a:pt x="531" y="163"/>
                  </a:lnTo>
                  <a:close/>
                  <a:moveTo>
                    <a:pt x="472" y="205"/>
                  </a:moveTo>
                  <a:lnTo>
                    <a:pt x="484" y="219"/>
                  </a:lnTo>
                  <a:lnTo>
                    <a:pt x="470" y="231"/>
                  </a:lnTo>
                  <a:lnTo>
                    <a:pt x="458" y="217"/>
                  </a:lnTo>
                  <a:lnTo>
                    <a:pt x="472" y="205"/>
                  </a:lnTo>
                  <a:lnTo>
                    <a:pt x="472" y="205"/>
                  </a:lnTo>
                  <a:close/>
                  <a:moveTo>
                    <a:pt x="415" y="250"/>
                  </a:moveTo>
                  <a:lnTo>
                    <a:pt x="427" y="264"/>
                  </a:lnTo>
                  <a:lnTo>
                    <a:pt x="413" y="274"/>
                  </a:lnTo>
                  <a:lnTo>
                    <a:pt x="401" y="259"/>
                  </a:lnTo>
                  <a:lnTo>
                    <a:pt x="415" y="250"/>
                  </a:lnTo>
                  <a:lnTo>
                    <a:pt x="415" y="250"/>
                  </a:lnTo>
                  <a:close/>
                  <a:moveTo>
                    <a:pt x="359" y="292"/>
                  </a:moveTo>
                  <a:lnTo>
                    <a:pt x="368" y="307"/>
                  </a:lnTo>
                  <a:lnTo>
                    <a:pt x="354" y="318"/>
                  </a:lnTo>
                  <a:lnTo>
                    <a:pt x="344" y="304"/>
                  </a:lnTo>
                  <a:lnTo>
                    <a:pt x="359" y="292"/>
                  </a:lnTo>
                  <a:lnTo>
                    <a:pt x="359" y="292"/>
                  </a:lnTo>
                  <a:close/>
                  <a:moveTo>
                    <a:pt x="299" y="335"/>
                  </a:moveTo>
                  <a:lnTo>
                    <a:pt x="311" y="349"/>
                  </a:lnTo>
                  <a:lnTo>
                    <a:pt x="297" y="361"/>
                  </a:lnTo>
                  <a:lnTo>
                    <a:pt x="285" y="347"/>
                  </a:lnTo>
                  <a:lnTo>
                    <a:pt x="299" y="335"/>
                  </a:lnTo>
                  <a:lnTo>
                    <a:pt x="299" y="335"/>
                  </a:lnTo>
                  <a:close/>
                  <a:moveTo>
                    <a:pt x="243" y="380"/>
                  </a:moveTo>
                  <a:lnTo>
                    <a:pt x="255" y="394"/>
                  </a:lnTo>
                  <a:lnTo>
                    <a:pt x="240" y="404"/>
                  </a:lnTo>
                  <a:lnTo>
                    <a:pt x="229" y="389"/>
                  </a:lnTo>
                  <a:lnTo>
                    <a:pt x="243" y="380"/>
                  </a:lnTo>
                  <a:lnTo>
                    <a:pt x="243" y="380"/>
                  </a:lnTo>
                  <a:close/>
                  <a:moveTo>
                    <a:pt x="186" y="422"/>
                  </a:moveTo>
                  <a:lnTo>
                    <a:pt x="196" y="437"/>
                  </a:lnTo>
                  <a:lnTo>
                    <a:pt x="181" y="448"/>
                  </a:lnTo>
                  <a:lnTo>
                    <a:pt x="172" y="434"/>
                  </a:lnTo>
                  <a:lnTo>
                    <a:pt x="186" y="422"/>
                  </a:lnTo>
                  <a:lnTo>
                    <a:pt x="186" y="422"/>
                  </a:lnTo>
                  <a:close/>
                  <a:moveTo>
                    <a:pt x="129" y="465"/>
                  </a:moveTo>
                  <a:lnTo>
                    <a:pt x="139" y="481"/>
                  </a:lnTo>
                  <a:lnTo>
                    <a:pt x="125" y="491"/>
                  </a:lnTo>
                  <a:lnTo>
                    <a:pt x="113" y="477"/>
                  </a:lnTo>
                  <a:lnTo>
                    <a:pt x="129" y="465"/>
                  </a:lnTo>
                  <a:lnTo>
                    <a:pt x="129" y="465"/>
                  </a:lnTo>
                  <a:close/>
                  <a:moveTo>
                    <a:pt x="70" y="510"/>
                  </a:moveTo>
                  <a:lnTo>
                    <a:pt x="82" y="524"/>
                  </a:lnTo>
                  <a:lnTo>
                    <a:pt x="68" y="533"/>
                  </a:lnTo>
                  <a:lnTo>
                    <a:pt x="56" y="519"/>
                  </a:lnTo>
                  <a:lnTo>
                    <a:pt x="70" y="51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509"/>
            <p:cNvSpPr>
              <a:spLocks noEditPoints="1"/>
            </p:cNvSpPr>
            <p:nvPr/>
          </p:nvSpPr>
          <p:spPr bwMode="auto">
            <a:xfrm>
              <a:off x="7527925" y="4641850"/>
              <a:ext cx="1485900" cy="130175"/>
            </a:xfrm>
            <a:custGeom>
              <a:avLst/>
              <a:gdLst>
                <a:gd name="T0" fmla="*/ 17 w 936"/>
                <a:gd name="T1" fmla="*/ 19 h 82"/>
                <a:gd name="T2" fmla="*/ 0 w 936"/>
                <a:gd name="T3" fmla="*/ 0 h 82"/>
                <a:gd name="T4" fmla="*/ 19 w 936"/>
                <a:gd name="T5" fmla="*/ 2 h 82"/>
                <a:gd name="T6" fmla="*/ 936 w 936"/>
                <a:gd name="T7" fmla="*/ 66 h 82"/>
                <a:gd name="T8" fmla="*/ 933 w 936"/>
                <a:gd name="T9" fmla="*/ 82 h 82"/>
                <a:gd name="T10" fmla="*/ 936 w 936"/>
                <a:gd name="T11" fmla="*/ 66 h 82"/>
                <a:gd name="T12" fmla="*/ 879 w 936"/>
                <a:gd name="T13" fmla="*/ 80 h 82"/>
                <a:gd name="T14" fmla="*/ 862 w 936"/>
                <a:gd name="T15" fmla="*/ 61 h 82"/>
                <a:gd name="T16" fmla="*/ 881 w 936"/>
                <a:gd name="T17" fmla="*/ 61 h 82"/>
                <a:gd name="T18" fmla="*/ 808 w 936"/>
                <a:gd name="T19" fmla="*/ 75 h 82"/>
                <a:gd name="T20" fmla="*/ 791 w 936"/>
                <a:gd name="T21" fmla="*/ 56 h 82"/>
                <a:gd name="T22" fmla="*/ 808 w 936"/>
                <a:gd name="T23" fmla="*/ 56 h 82"/>
                <a:gd name="T24" fmla="*/ 735 w 936"/>
                <a:gd name="T25" fmla="*/ 71 h 82"/>
                <a:gd name="T26" fmla="*/ 718 w 936"/>
                <a:gd name="T27" fmla="*/ 49 h 82"/>
                <a:gd name="T28" fmla="*/ 737 w 936"/>
                <a:gd name="T29" fmla="*/ 52 h 82"/>
                <a:gd name="T30" fmla="*/ 664 w 936"/>
                <a:gd name="T31" fmla="*/ 64 h 82"/>
                <a:gd name="T32" fmla="*/ 647 w 936"/>
                <a:gd name="T33" fmla="*/ 45 h 82"/>
                <a:gd name="T34" fmla="*/ 666 w 936"/>
                <a:gd name="T35" fmla="*/ 47 h 82"/>
                <a:gd name="T36" fmla="*/ 593 w 936"/>
                <a:gd name="T37" fmla="*/ 59 h 82"/>
                <a:gd name="T38" fmla="*/ 577 w 936"/>
                <a:gd name="T39" fmla="*/ 40 h 82"/>
                <a:gd name="T40" fmla="*/ 593 w 936"/>
                <a:gd name="T41" fmla="*/ 42 h 82"/>
                <a:gd name="T42" fmla="*/ 520 w 936"/>
                <a:gd name="T43" fmla="*/ 54 h 82"/>
                <a:gd name="T44" fmla="*/ 503 w 936"/>
                <a:gd name="T45" fmla="*/ 35 h 82"/>
                <a:gd name="T46" fmla="*/ 522 w 936"/>
                <a:gd name="T47" fmla="*/ 38 h 82"/>
                <a:gd name="T48" fmla="*/ 449 w 936"/>
                <a:gd name="T49" fmla="*/ 49 h 82"/>
                <a:gd name="T50" fmla="*/ 432 w 936"/>
                <a:gd name="T51" fmla="*/ 30 h 82"/>
                <a:gd name="T52" fmla="*/ 449 w 936"/>
                <a:gd name="T53" fmla="*/ 30 h 82"/>
                <a:gd name="T54" fmla="*/ 376 w 936"/>
                <a:gd name="T55" fmla="*/ 45 h 82"/>
                <a:gd name="T56" fmla="*/ 359 w 936"/>
                <a:gd name="T57" fmla="*/ 26 h 82"/>
                <a:gd name="T58" fmla="*/ 378 w 936"/>
                <a:gd name="T59" fmla="*/ 26 h 82"/>
                <a:gd name="T60" fmla="*/ 305 w 936"/>
                <a:gd name="T61" fmla="*/ 40 h 82"/>
                <a:gd name="T62" fmla="*/ 288 w 936"/>
                <a:gd name="T63" fmla="*/ 21 h 82"/>
                <a:gd name="T64" fmla="*/ 307 w 936"/>
                <a:gd name="T65" fmla="*/ 21 h 82"/>
                <a:gd name="T66" fmla="*/ 234 w 936"/>
                <a:gd name="T67" fmla="*/ 35 h 82"/>
                <a:gd name="T68" fmla="*/ 218 w 936"/>
                <a:gd name="T69" fmla="*/ 14 h 82"/>
                <a:gd name="T70" fmla="*/ 234 w 936"/>
                <a:gd name="T71" fmla="*/ 16 h 82"/>
                <a:gd name="T72" fmla="*/ 161 w 936"/>
                <a:gd name="T73" fmla="*/ 28 h 82"/>
                <a:gd name="T74" fmla="*/ 144 w 936"/>
                <a:gd name="T75" fmla="*/ 9 h 82"/>
                <a:gd name="T76" fmla="*/ 163 w 936"/>
                <a:gd name="T77" fmla="*/ 12 h 82"/>
                <a:gd name="T78" fmla="*/ 90 w 936"/>
                <a:gd name="T79" fmla="*/ 23 h 82"/>
                <a:gd name="T80" fmla="*/ 73 w 936"/>
                <a:gd name="T81" fmla="*/ 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6" h="82">
                  <a:moveTo>
                    <a:pt x="19" y="2"/>
                  </a:moveTo>
                  <a:lnTo>
                    <a:pt x="17" y="19"/>
                  </a:lnTo>
                  <a:lnTo>
                    <a:pt x="0" y="19"/>
                  </a:lnTo>
                  <a:lnTo>
                    <a:pt x="0" y="0"/>
                  </a:lnTo>
                  <a:lnTo>
                    <a:pt x="19" y="2"/>
                  </a:lnTo>
                  <a:lnTo>
                    <a:pt x="19" y="2"/>
                  </a:lnTo>
                  <a:close/>
                  <a:moveTo>
                    <a:pt x="936" y="66"/>
                  </a:moveTo>
                  <a:lnTo>
                    <a:pt x="936" y="66"/>
                  </a:lnTo>
                  <a:lnTo>
                    <a:pt x="933" y="82"/>
                  </a:lnTo>
                  <a:lnTo>
                    <a:pt x="933" y="82"/>
                  </a:lnTo>
                  <a:lnTo>
                    <a:pt x="936" y="66"/>
                  </a:lnTo>
                  <a:lnTo>
                    <a:pt x="936" y="66"/>
                  </a:lnTo>
                  <a:close/>
                  <a:moveTo>
                    <a:pt x="881" y="61"/>
                  </a:moveTo>
                  <a:lnTo>
                    <a:pt x="879" y="80"/>
                  </a:lnTo>
                  <a:lnTo>
                    <a:pt x="862" y="78"/>
                  </a:lnTo>
                  <a:lnTo>
                    <a:pt x="862" y="61"/>
                  </a:lnTo>
                  <a:lnTo>
                    <a:pt x="881" y="61"/>
                  </a:lnTo>
                  <a:lnTo>
                    <a:pt x="881" y="61"/>
                  </a:lnTo>
                  <a:close/>
                  <a:moveTo>
                    <a:pt x="808" y="56"/>
                  </a:moveTo>
                  <a:lnTo>
                    <a:pt x="808" y="75"/>
                  </a:lnTo>
                  <a:lnTo>
                    <a:pt x="789" y="73"/>
                  </a:lnTo>
                  <a:lnTo>
                    <a:pt x="791" y="56"/>
                  </a:lnTo>
                  <a:lnTo>
                    <a:pt x="808" y="56"/>
                  </a:lnTo>
                  <a:lnTo>
                    <a:pt x="808" y="56"/>
                  </a:lnTo>
                  <a:close/>
                  <a:moveTo>
                    <a:pt x="737" y="52"/>
                  </a:moveTo>
                  <a:lnTo>
                    <a:pt x="735" y="71"/>
                  </a:lnTo>
                  <a:lnTo>
                    <a:pt x="718" y="68"/>
                  </a:lnTo>
                  <a:lnTo>
                    <a:pt x="718" y="49"/>
                  </a:lnTo>
                  <a:lnTo>
                    <a:pt x="737" y="52"/>
                  </a:lnTo>
                  <a:lnTo>
                    <a:pt x="737" y="52"/>
                  </a:lnTo>
                  <a:close/>
                  <a:moveTo>
                    <a:pt x="666" y="47"/>
                  </a:moveTo>
                  <a:lnTo>
                    <a:pt x="664" y="64"/>
                  </a:lnTo>
                  <a:lnTo>
                    <a:pt x="645" y="64"/>
                  </a:lnTo>
                  <a:lnTo>
                    <a:pt x="647" y="45"/>
                  </a:lnTo>
                  <a:lnTo>
                    <a:pt x="666" y="47"/>
                  </a:lnTo>
                  <a:lnTo>
                    <a:pt x="666" y="47"/>
                  </a:lnTo>
                  <a:close/>
                  <a:moveTo>
                    <a:pt x="593" y="42"/>
                  </a:moveTo>
                  <a:lnTo>
                    <a:pt x="593" y="59"/>
                  </a:lnTo>
                  <a:lnTo>
                    <a:pt x="574" y="59"/>
                  </a:lnTo>
                  <a:lnTo>
                    <a:pt x="577" y="40"/>
                  </a:lnTo>
                  <a:lnTo>
                    <a:pt x="593" y="42"/>
                  </a:lnTo>
                  <a:lnTo>
                    <a:pt x="593" y="42"/>
                  </a:lnTo>
                  <a:close/>
                  <a:moveTo>
                    <a:pt x="522" y="38"/>
                  </a:moveTo>
                  <a:lnTo>
                    <a:pt x="520" y="54"/>
                  </a:lnTo>
                  <a:lnTo>
                    <a:pt x="503" y="54"/>
                  </a:lnTo>
                  <a:lnTo>
                    <a:pt x="503" y="35"/>
                  </a:lnTo>
                  <a:lnTo>
                    <a:pt x="522" y="38"/>
                  </a:lnTo>
                  <a:lnTo>
                    <a:pt x="522" y="38"/>
                  </a:lnTo>
                  <a:close/>
                  <a:moveTo>
                    <a:pt x="449" y="30"/>
                  </a:moveTo>
                  <a:lnTo>
                    <a:pt x="449" y="49"/>
                  </a:lnTo>
                  <a:lnTo>
                    <a:pt x="430" y="47"/>
                  </a:lnTo>
                  <a:lnTo>
                    <a:pt x="432" y="30"/>
                  </a:lnTo>
                  <a:lnTo>
                    <a:pt x="449" y="30"/>
                  </a:lnTo>
                  <a:lnTo>
                    <a:pt x="449" y="30"/>
                  </a:lnTo>
                  <a:close/>
                  <a:moveTo>
                    <a:pt x="378" y="26"/>
                  </a:moveTo>
                  <a:lnTo>
                    <a:pt x="376" y="45"/>
                  </a:lnTo>
                  <a:lnTo>
                    <a:pt x="359" y="42"/>
                  </a:lnTo>
                  <a:lnTo>
                    <a:pt x="359" y="26"/>
                  </a:lnTo>
                  <a:lnTo>
                    <a:pt x="378" y="26"/>
                  </a:lnTo>
                  <a:lnTo>
                    <a:pt x="378" y="26"/>
                  </a:lnTo>
                  <a:close/>
                  <a:moveTo>
                    <a:pt x="307" y="21"/>
                  </a:moveTo>
                  <a:lnTo>
                    <a:pt x="305" y="40"/>
                  </a:lnTo>
                  <a:lnTo>
                    <a:pt x="286" y="38"/>
                  </a:lnTo>
                  <a:lnTo>
                    <a:pt x="288" y="21"/>
                  </a:lnTo>
                  <a:lnTo>
                    <a:pt x="307" y="21"/>
                  </a:lnTo>
                  <a:lnTo>
                    <a:pt x="307" y="21"/>
                  </a:lnTo>
                  <a:close/>
                  <a:moveTo>
                    <a:pt x="234" y="16"/>
                  </a:moveTo>
                  <a:lnTo>
                    <a:pt x="234" y="35"/>
                  </a:lnTo>
                  <a:lnTo>
                    <a:pt x="215" y="33"/>
                  </a:lnTo>
                  <a:lnTo>
                    <a:pt x="218" y="14"/>
                  </a:lnTo>
                  <a:lnTo>
                    <a:pt x="234" y="16"/>
                  </a:lnTo>
                  <a:lnTo>
                    <a:pt x="234" y="16"/>
                  </a:lnTo>
                  <a:close/>
                  <a:moveTo>
                    <a:pt x="163" y="12"/>
                  </a:moveTo>
                  <a:lnTo>
                    <a:pt x="161" y="28"/>
                  </a:lnTo>
                  <a:lnTo>
                    <a:pt x="144" y="28"/>
                  </a:lnTo>
                  <a:lnTo>
                    <a:pt x="144" y="9"/>
                  </a:lnTo>
                  <a:lnTo>
                    <a:pt x="163" y="12"/>
                  </a:lnTo>
                  <a:lnTo>
                    <a:pt x="163" y="12"/>
                  </a:lnTo>
                  <a:close/>
                  <a:moveTo>
                    <a:pt x="90" y="7"/>
                  </a:moveTo>
                  <a:lnTo>
                    <a:pt x="90" y="23"/>
                  </a:lnTo>
                  <a:lnTo>
                    <a:pt x="71" y="23"/>
                  </a:lnTo>
                  <a:lnTo>
                    <a:pt x="73" y="5"/>
                  </a:lnTo>
                  <a:lnTo>
                    <a:pt x="90" y="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510"/>
            <p:cNvSpPr>
              <a:spLocks noEditPoints="1"/>
            </p:cNvSpPr>
            <p:nvPr/>
          </p:nvSpPr>
          <p:spPr bwMode="auto">
            <a:xfrm>
              <a:off x="7513638" y="4652963"/>
              <a:ext cx="198438" cy="922338"/>
            </a:xfrm>
            <a:custGeom>
              <a:avLst/>
              <a:gdLst>
                <a:gd name="T0" fmla="*/ 21 w 125"/>
                <a:gd name="T1" fmla="*/ 19 h 581"/>
                <a:gd name="T2" fmla="*/ 5 w 125"/>
                <a:gd name="T3" fmla="*/ 21 h 581"/>
                <a:gd name="T4" fmla="*/ 0 w 125"/>
                <a:gd name="T5" fmla="*/ 2 h 581"/>
                <a:gd name="T6" fmla="*/ 19 w 125"/>
                <a:gd name="T7" fmla="*/ 0 h 581"/>
                <a:gd name="T8" fmla="*/ 21 w 125"/>
                <a:gd name="T9" fmla="*/ 19 h 581"/>
                <a:gd name="T10" fmla="*/ 21 w 125"/>
                <a:gd name="T11" fmla="*/ 19 h 581"/>
                <a:gd name="T12" fmla="*/ 125 w 125"/>
                <a:gd name="T13" fmla="*/ 576 h 581"/>
                <a:gd name="T14" fmla="*/ 123 w 125"/>
                <a:gd name="T15" fmla="*/ 567 h 581"/>
                <a:gd name="T16" fmla="*/ 106 w 125"/>
                <a:gd name="T17" fmla="*/ 569 h 581"/>
                <a:gd name="T18" fmla="*/ 106 w 125"/>
                <a:gd name="T19" fmla="*/ 581 h 581"/>
                <a:gd name="T20" fmla="*/ 125 w 125"/>
                <a:gd name="T21" fmla="*/ 576 h 581"/>
                <a:gd name="T22" fmla="*/ 125 w 125"/>
                <a:gd name="T23" fmla="*/ 576 h 581"/>
                <a:gd name="T24" fmla="*/ 113 w 125"/>
                <a:gd name="T25" fmla="*/ 512 h 581"/>
                <a:gd name="T26" fmla="*/ 94 w 125"/>
                <a:gd name="T27" fmla="*/ 517 h 581"/>
                <a:gd name="T28" fmla="*/ 92 w 125"/>
                <a:gd name="T29" fmla="*/ 498 h 581"/>
                <a:gd name="T30" fmla="*/ 111 w 125"/>
                <a:gd name="T31" fmla="*/ 496 h 581"/>
                <a:gd name="T32" fmla="*/ 113 w 125"/>
                <a:gd name="T33" fmla="*/ 512 h 581"/>
                <a:gd name="T34" fmla="*/ 113 w 125"/>
                <a:gd name="T35" fmla="*/ 512 h 581"/>
                <a:gd name="T36" fmla="*/ 99 w 125"/>
                <a:gd name="T37" fmla="*/ 442 h 581"/>
                <a:gd name="T38" fmla="*/ 82 w 125"/>
                <a:gd name="T39" fmla="*/ 446 h 581"/>
                <a:gd name="T40" fmla="*/ 80 w 125"/>
                <a:gd name="T41" fmla="*/ 427 h 581"/>
                <a:gd name="T42" fmla="*/ 97 w 125"/>
                <a:gd name="T43" fmla="*/ 425 h 581"/>
                <a:gd name="T44" fmla="*/ 99 w 125"/>
                <a:gd name="T45" fmla="*/ 442 h 581"/>
                <a:gd name="T46" fmla="*/ 99 w 125"/>
                <a:gd name="T47" fmla="*/ 442 h 581"/>
                <a:gd name="T48" fmla="*/ 87 w 125"/>
                <a:gd name="T49" fmla="*/ 371 h 581"/>
                <a:gd name="T50" fmla="*/ 68 w 125"/>
                <a:gd name="T51" fmla="*/ 375 h 581"/>
                <a:gd name="T52" fmla="*/ 66 w 125"/>
                <a:gd name="T53" fmla="*/ 357 h 581"/>
                <a:gd name="T54" fmla="*/ 85 w 125"/>
                <a:gd name="T55" fmla="*/ 354 h 581"/>
                <a:gd name="T56" fmla="*/ 87 w 125"/>
                <a:gd name="T57" fmla="*/ 371 h 581"/>
                <a:gd name="T58" fmla="*/ 87 w 125"/>
                <a:gd name="T59" fmla="*/ 371 h 581"/>
                <a:gd name="T60" fmla="*/ 73 w 125"/>
                <a:gd name="T61" fmla="*/ 300 h 581"/>
                <a:gd name="T62" fmla="*/ 56 w 125"/>
                <a:gd name="T63" fmla="*/ 305 h 581"/>
                <a:gd name="T64" fmla="*/ 52 w 125"/>
                <a:gd name="T65" fmla="*/ 286 h 581"/>
                <a:gd name="T66" fmla="*/ 71 w 125"/>
                <a:gd name="T67" fmla="*/ 283 h 581"/>
                <a:gd name="T68" fmla="*/ 73 w 125"/>
                <a:gd name="T69" fmla="*/ 300 h 581"/>
                <a:gd name="T70" fmla="*/ 73 w 125"/>
                <a:gd name="T71" fmla="*/ 300 h 581"/>
                <a:gd name="T72" fmla="*/ 61 w 125"/>
                <a:gd name="T73" fmla="*/ 231 h 581"/>
                <a:gd name="T74" fmla="*/ 42 w 125"/>
                <a:gd name="T75" fmla="*/ 234 h 581"/>
                <a:gd name="T76" fmla="*/ 40 w 125"/>
                <a:gd name="T77" fmla="*/ 215 h 581"/>
                <a:gd name="T78" fmla="*/ 56 w 125"/>
                <a:gd name="T79" fmla="*/ 212 h 581"/>
                <a:gd name="T80" fmla="*/ 61 w 125"/>
                <a:gd name="T81" fmla="*/ 231 h 581"/>
                <a:gd name="T82" fmla="*/ 61 w 125"/>
                <a:gd name="T83" fmla="*/ 231 h 581"/>
                <a:gd name="T84" fmla="*/ 47 w 125"/>
                <a:gd name="T85" fmla="*/ 160 h 581"/>
                <a:gd name="T86" fmla="*/ 30 w 125"/>
                <a:gd name="T87" fmla="*/ 163 h 581"/>
                <a:gd name="T88" fmla="*/ 26 w 125"/>
                <a:gd name="T89" fmla="*/ 144 h 581"/>
                <a:gd name="T90" fmla="*/ 45 w 125"/>
                <a:gd name="T91" fmla="*/ 142 h 581"/>
                <a:gd name="T92" fmla="*/ 47 w 125"/>
                <a:gd name="T93" fmla="*/ 160 h 581"/>
                <a:gd name="T94" fmla="*/ 47 w 125"/>
                <a:gd name="T95" fmla="*/ 160 h 581"/>
                <a:gd name="T96" fmla="*/ 35 w 125"/>
                <a:gd name="T97" fmla="*/ 90 h 581"/>
                <a:gd name="T98" fmla="*/ 16 w 125"/>
                <a:gd name="T99" fmla="*/ 92 h 581"/>
                <a:gd name="T100" fmla="*/ 14 w 125"/>
                <a:gd name="T101" fmla="*/ 73 h 581"/>
                <a:gd name="T102" fmla="*/ 30 w 125"/>
                <a:gd name="T103" fmla="*/ 71 h 581"/>
                <a:gd name="T104" fmla="*/ 35 w 125"/>
                <a:gd name="T105" fmla="*/ 9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581">
                  <a:moveTo>
                    <a:pt x="21" y="19"/>
                  </a:moveTo>
                  <a:lnTo>
                    <a:pt x="5" y="21"/>
                  </a:lnTo>
                  <a:lnTo>
                    <a:pt x="0" y="2"/>
                  </a:lnTo>
                  <a:lnTo>
                    <a:pt x="19" y="0"/>
                  </a:lnTo>
                  <a:lnTo>
                    <a:pt x="21" y="19"/>
                  </a:lnTo>
                  <a:lnTo>
                    <a:pt x="21" y="19"/>
                  </a:lnTo>
                  <a:close/>
                  <a:moveTo>
                    <a:pt x="125" y="576"/>
                  </a:moveTo>
                  <a:lnTo>
                    <a:pt x="123" y="567"/>
                  </a:lnTo>
                  <a:lnTo>
                    <a:pt x="106" y="569"/>
                  </a:lnTo>
                  <a:lnTo>
                    <a:pt x="106" y="581"/>
                  </a:lnTo>
                  <a:lnTo>
                    <a:pt x="125" y="576"/>
                  </a:lnTo>
                  <a:lnTo>
                    <a:pt x="125" y="576"/>
                  </a:lnTo>
                  <a:close/>
                  <a:moveTo>
                    <a:pt x="113" y="512"/>
                  </a:moveTo>
                  <a:lnTo>
                    <a:pt x="94" y="517"/>
                  </a:lnTo>
                  <a:lnTo>
                    <a:pt x="92" y="498"/>
                  </a:lnTo>
                  <a:lnTo>
                    <a:pt x="111" y="496"/>
                  </a:lnTo>
                  <a:lnTo>
                    <a:pt x="113" y="512"/>
                  </a:lnTo>
                  <a:lnTo>
                    <a:pt x="113" y="512"/>
                  </a:lnTo>
                  <a:close/>
                  <a:moveTo>
                    <a:pt x="99" y="442"/>
                  </a:moveTo>
                  <a:lnTo>
                    <a:pt x="82" y="446"/>
                  </a:lnTo>
                  <a:lnTo>
                    <a:pt x="80" y="427"/>
                  </a:lnTo>
                  <a:lnTo>
                    <a:pt x="97" y="425"/>
                  </a:lnTo>
                  <a:lnTo>
                    <a:pt x="99" y="442"/>
                  </a:lnTo>
                  <a:lnTo>
                    <a:pt x="99" y="442"/>
                  </a:lnTo>
                  <a:close/>
                  <a:moveTo>
                    <a:pt x="87" y="371"/>
                  </a:moveTo>
                  <a:lnTo>
                    <a:pt x="68" y="375"/>
                  </a:lnTo>
                  <a:lnTo>
                    <a:pt x="66" y="357"/>
                  </a:lnTo>
                  <a:lnTo>
                    <a:pt x="85" y="354"/>
                  </a:lnTo>
                  <a:lnTo>
                    <a:pt x="87" y="371"/>
                  </a:lnTo>
                  <a:lnTo>
                    <a:pt x="87" y="371"/>
                  </a:lnTo>
                  <a:close/>
                  <a:moveTo>
                    <a:pt x="73" y="300"/>
                  </a:moveTo>
                  <a:lnTo>
                    <a:pt x="56" y="305"/>
                  </a:lnTo>
                  <a:lnTo>
                    <a:pt x="52" y="286"/>
                  </a:lnTo>
                  <a:lnTo>
                    <a:pt x="71" y="283"/>
                  </a:lnTo>
                  <a:lnTo>
                    <a:pt x="73" y="300"/>
                  </a:lnTo>
                  <a:lnTo>
                    <a:pt x="73" y="300"/>
                  </a:lnTo>
                  <a:close/>
                  <a:moveTo>
                    <a:pt x="61" y="231"/>
                  </a:moveTo>
                  <a:lnTo>
                    <a:pt x="42" y="234"/>
                  </a:lnTo>
                  <a:lnTo>
                    <a:pt x="40" y="215"/>
                  </a:lnTo>
                  <a:lnTo>
                    <a:pt x="56" y="212"/>
                  </a:lnTo>
                  <a:lnTo>
                    <a:pt x="61" y="231"/>
                  </a:lnTo>
                  <a:lnTo>
                    <a:pt x="61" y="231"/>
                  </a:lnTo>
                  <a:close/>
                  <a:moveTo>
                    <a:pt x="47" y="160"/>
                  </a:moveTo>
                  <a:lnTo>
                    <a:pt x="30" y="163"/>
                  </a:lnTo>
                  <a:lnTo>
                    <a:pt x="26" y="144"/>
                  </a:lnTo>
                  <a:lnTo>
                    <a:pt x="45" y="142"/>
                  </a:lnTo>
                  <a:lnTo>
                    <a:pt x="47" y="160"/>
                  </a:lnTo>
                  <a:lnTo>
                    <a:pt x="47" y="160"/>
                  </a:lnTo>
                  <a:close/>
                  <a:moveTo>
                    <a:pt x="35" y="90"/>
                  </a:moveTo>
                  <a:lnTo>
                    <a:pt x="16" y="92"/>
                  </a:lnTo>
                  <a:lnTo>
                    <a:pt x="14" y="73"/>
                  </a:lnTo>
                  <a:lnTo>
                    <a:pt x="30" y="71"/>
                  </a:lnTo>
                  <a:lnTo>
                    <a:pt x="35" y="9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511"/>
            <p:cNvSpPr>
              <a:spLocks noEditPoints="1"/>
            </p:cNvSpPr>
            <p:nvPr/>
          </p:nvSpPr>
          <p:spPr bwMode="auto">
            <a:xfrm>
              <a:off x="6096000" y="5289550"/>
              <a:ext cx="120650" cy="484188"/>
            </a:xfrm>
            <a:custGeom>
              <a:avLst/>
              <a:gdLst>
                <a:gd name="T0" fmla="*/ 2 w 76"/>
                <a:gd name="T1" fmla="*/ 284 h 305"/>
                <a:gd name="T2" fmla="*/ 21 w 76"/>
                <a:gd name="T3" fmla="*/ 286 h 305"/>
                <a:gd name="T4" fmla="*/ 17 w 76"/>
                <a:gd name="T5" fmla="*/ 305 h 305"/>
                <a:gd name="T6" fmla="*/ 0 w 76"/>
                <a:gd name="T7" fmla="*/ 300 h 305"/>
                <a:gd name="T8" fmla="*/ 2 w 76"/>
                <a:gd name="T9" fmla="*/ 284 h 305"/>
                <a:gd name="T10" fmla="*/ 2 w 76"/>
                <a:gd name="T11" fmla="*/ 284 h 305"/>
                <a:gd name="T12" fmla="*/ 59 w 76"/>
                <a:gd name="T13" fmla="*/ 0 h 305"/>
                <a:gd name="T14" fmla="*/ 76 w 76"/>
                <a:gd name="T15" fmla="*/ 5 h 305"/>
                <a:gd name="T16" fmla="*/ 73 w 76"/>
                <a:gd name="T17" fmla="*/ 22 h 305"/>
                <a:gd name="T18" fmla="*/ 54 w 76"/>
                <a:gd name="T19" fmla="*/ 19 h 305"/>
                <a:gd name="T20" fmla="*/ 59 w 76"/>
                <a:gd name="T21" fmla="*/ 0 h 305"/>
                <a:gd name="T22" fmla="*/ 59 w 76"/>
                <a:gd name="T23" fmla="*/ 0 h 305"/>
                <a:gd name="T24" fmla="*/ 45 w 76"/>
                <a:gd name="T25" fmla="*/ 71 h 305"/>
                <a:gd name="T26" fmla="*/ 61 w 76"/>
                <a:gd name="T27" fmla="*/ 76 h 305"/>
                <a:gd name="T28" fmla="*/ 59 w 76"/>
                <a:gd name="T29" fmla="*/ 93 h 305"/>
                <a:gd name="T30" fmla="*/ 40 w 76"/>
                <a:gd name="T31" fmla="*/ 90 h 305"/>
                <a:gd name="T32" fmla="*/ 45 w 76"/>
                <a:gd name="T33" fmla="*/ 71 h 305"/>
                <a:gd name="T34" fmla="*/ 45 w 76"/>
                <a:gd name="T35" fmla="*/ 71 h 305"/>
                <a:gd name="T36" fmla="*/ 31 w 76"/>
                <a:gd name="T37" fmla="*/ 142 h 305"/>
                <a:gd name="T38" fmla="*/ 47 w 76"/>
                <a:gd name="T39" fmla="*/ 145 h 305"/>
                <a:gd name="T40" fmla="*/ 45 w 76"/>
                <a:gd name="T41" fmla="*/ 163 h 305"/>
                <a:gd name="T42" fmla="*/ 26 w 76"/>
                <a:gd name="T43" fmla="*/ 159 h 305"/>
                <a:gd name="T44" fmla="*/ 31 w 76"/>
                <a:gd name="T45" fmla="*/ 142 h 305"/>
                <a:gd name="T46" fmla="*/ 31 w 76"/>
                <a:gd name="T47" fmla="*/ 142 h 305"/>
                <a:gd name="T48" fmla="*/ 17 w 76"/>
                <a:gd name="T49" fmla="*/ 213 h 305"/>
                <a:gd name="T50" fmla="*/ 33 w 76"/>
                <a:gd name="T51" fmla="*/ 215 h 305"/>
                <a:gd name="T52" fmla="*/ 31 w 76"/>
                <a:gd name="T53" fmla="*/ 234 h 305"/>
                <a:gd name="T54" fmla="*/ 14 w 76"/>
                <a:gd name="T55" fmla="*/ 230 h 305"/>
                <a:gd name="T56" fmla="*/ 17 w 76"/>
                <a:gd name="T57" fmla="*/ 21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305">
                  <a:moveTo>
                    <a:pt x="2" y="284"/>
                  </a:moveTo>
                  <a:lnTo>
                    <a:pt x="21" y="286"/>
                  </a:lnTo>
                  <a:lnTo>
                    <a:pt x="17" y="305"/>
                  </a:lnTo>
                  <a:lnTo>
                    <a:pt x="0" y="300"/>
                  </a:lnTo>
                  <a:lnTo>
                    <a:pt x="2" y="284"/>
                  </a:lnTo>
                  <a:lnTo>
                    <a:pt x="2" y="284"/>
                  </a:lnTo>
                  <a:close/>
                  <a:moveTo>
                    <a:pt x="59" y="0"/>
                  </a:moveTo>
                  <a:lnTo>
                    <a:pt x="76" y="5"/>
                  </a:lnTo>
                  <a:lnTo>
                    <a:pt x="73" y="22"/>
                  </a:lnTo>
                  <a:lnTo>
                    <a:pt x="54" y="19"/>
                  </a:lnTo>
                  <a:lnTo>
                    <a:pt x="59" y="0"/>
                  </a:lnTo>
                  <a:lnTo>
                    <a:pt x="59" y="0"/>
                  </a:lnTo>
                  <a:close/>
                  <a:moveTo>
                    <a:pt x="45" y="71"/>
                  </a:moveTo>
                  <a:lnTo>
                    <a:pt x="61" y="76"/>
                  </a:lnTo>
                  <a:lnTo>
                    <a:pt x="59" y="93"/>
                  </a:lnTo>
                  <a:lnTo>
                    <a:pt x="40" y="90"/>
                  </a:lnTo>
                  <a:lnTo>
                    <a:pt x="45" y="71"/>
                  </a:lnTo>
                  <a:lnTo>
                    <a:pt x="45" y="71"/>
                  </a:lnTo>
                  <a:close/>
                  <a:moveTo>
                    <a:pt x="31" y="142"/>
                  </a:moveTo>
                  <a:lnTo>
                    <a:pt x="47" y="145"/>
                  </a:lnTo>
                  <a:lnTo>
                    <a:pt x="45" y="163"/>
                  </a:lnTo>
                  <a:lnTo>
                    <a:pt x="26" y="159"/>
                  </a:lnTo>
                  <a:lnTo>
                    <a:pt x="31" y="142"/>
                  </a:lnTo>
                  <a:lnTo>
                    <a:pt x="31" y="142"/>
                  </a:lnTo>
                  <a:close/>
                  <a:moveTo>
                    <a:pt x="17" y="213"/>
                  </a:moveTo>
                  <a:lnTo>
                    <a:pt x="33" y="215"/>
                  </a:lnTo>
                  <a:lnTo>
                    <a:pt x="31" y="234"/>
                  </a:lnTo>
                  <a:lnTo>
                    <a:pt x="14" y="230"/>
                  </a:lnTo>
                  <a:lnTo>
                    <a:pt x="17" y="21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512"/>
            <p:cNvSpPr>
              <a:spLocks noEditPoints="1"/>
            </p:cNvSpPr>
            <p:nvPr/>
          </p:nvSpPr>
          <p:spPr bwMode="auto">
            <a:xfrm>
              <a:off x="5416550" y="4562475"/>
              <a:ext cx="800100" cy="720725"/>
            </a:xfrm>
            <a:custGeom>
              <a:avLst/>
              <a:gdLst>
                <a:gd name="T0" fmla="*/ 26 w 504"/>
                <a:gd name="T1" fmla="*/ 12 h 454"/>
                <a:gd name="T2" fmla="*/ 15 w 504"/>
                <a:gd name="T3" fmla="*/ 24 h 454"/>
                <a:gd name="T4" fmla="*/ 0 w 504"/>
                <a:gd name="T5" fmla="*/ 12 h 454"/>
                <a:gd name="T6" fmla="*/ 12 w 504"/>
                <a:gd name="T7" fmla="*/ 0 h 454"/>
                <a:gd name="T8" fmla="*/ 26 w 504"/>
                <a:gd name="T9" fmla="*/ 12 h 454"/>
                <a:gd name="T10" fmla="*/ 26 w 504"/>
                <a:gd name="T11" fmla="*/ 12 h 454"/>
                <a:gd name="T12" fmla="*/ 504 w 504"/>
                <a:gd name="T13" fmla="*/ 442 h 454"/>
                <a:gd name="T14" fmla="*/ 494 w 504"/>
                <a:gd name="T15" fmla="*/ 432 h 454"/>
                <a:gd name="T16" fmla="*/ 482 w 504"/>
                <a:gd name="T17" fmla="*/ 447 h 454"/>
                <a:gd name="T18" fmla="*/ 492 w 504"/>
                <a:gd name="T19" fmla="*/ 454 h 454"/>
                <a:gd name="T20" fmla="*/ 504 w 504"/>
                <a:gd name="T21" fmla="*/ 442 h 454"/>
                <a:gd name="T22" fmla="*/ 504 w 504"/>
                <a:gd name="T23" fmla="*/ 442 h 454"/>
                <a:gd name="T24" fmla="*/ 454 w 504"/>
                <a:gd name="T25" fmla="*/ 397 h 454"/>
                <a:gd name="T26" fmla="*/ 442 w 504"/>
                <a:gd name="T27" fmla="*/ 409 h 454"/>
                <a:gd name="T28" fmla="*/ 428 w 504"/>
                <a:gd name="T29" fmla="*/ 397 h 454"/>
                <a:gd name="T30" fmla="*/ 440 w 504"/>
                <a:gd name="T31" fmla="*/ 385 h 454"/>
                <a:gd name="T32" fmla="*/ 454 w 504"/>
                <a:gd name="T33" fmla="*/ 397 h 454"/>
                <a:gd name="T34" fmla="*/ 454 w 504"/>
                <a:gd name="T35" fmla="*/ 397 h 454"/>
                <a:gd name="T36" fmla="*/ 400 w 504"/>
                <a:gd name="T37" fmla="*/ 347 h 454"/>
                <a:gd name="T38" fmla="*/ 388 w 504"/>
                <a:gd name="T39" fmla="*/ 362 h 454"/>
                <a:gd name="T40" fmla="*/ 376 w 504"/>
                <a:gd name="T41" fmla="*/ 350 h 454"/>
                <a:gd name="T42" fmla="*/ 388 w 504"/>
                <a:gd name="T43" fmla="*/ 336 h 454"/>
                <a:gd name="T44" fmla="*/ 400 w 504"/>
                <a:gd name="T45" fmla="*/ 347 h 454"/>
                <a:gd name="T46" fmla="*/ 400 w 504"/>
                <a:gd name="T47" fmla="*/ 347 h 454"/>
                <a:gd name="T48" fmla="*/ 348 w 504"/>
                <a:gd name="T49" fmla="*/ 300 h 454"/>
                <a:gd name="T50" fmla="*/ 336 w 504"/>
                <a:gd name="T51" fmla="*/ 314 h 454"/>
                <a:gd name="T52" fmla="*/ 322 w 504"/>
                <a:gd name="T53" fmla="*/ 303 h 454"/>
                <a:gd name="T54" fmla="*/ 333 w 504"/>
                <a:gd name="T55" fmla="*/ 288 h 454"/>
                <a:gd name="T56" fmla="*/ 348 w 504"/>
                <a:gd name="T57" fmla="*/ 300 h 454"/>
                <a:gd name="T58" fmla="*/ 348 w 504"/>
                <a:gd name="T59" fmla="*/ 300 h 454"/>
                <a:gd name="T60" fmla="*/ 293 w 504"/>
                <a:gd name="T61" fmla="*/ 253 h 454"/>
                <a:gd name="T62" fmla="*/ 282 w 504"/>
                <a:gd name="T63" fmla="*/ 265 h 454"/>
                <a:gd name="T64" fmla="*/ 267 w 504"/>
                <a:gd name="T65" fmla="*/ 253 h 454"/>
                <a:gd name="T66" fmla="*/ 279 w 504"/>
                <a:gd name="T67" fmla="*/ 239 h 454"/>
                <a:gd name="T68" fmla="*/ 293 w 504"/>
                <a:gd name="T69" fmla="*/ 253 h 454"/>
                <a:gd name="T70" fmla="*/ 293 w 504"/>
                <a:gd name="T71" fmla="*/ 253 h 454"/>
                <a:gd name="T72" fmla="*/ 239 w 504"/>
                <a:gd name="T73" fmla="*/ 203 h 454"/>
                <a:gd name="T74" fmla="*/ 227 w 504"/>
                <a:gd name="T75" fmla="*/ 217 h 454"/>
                <a:gd name="T76" fmla="*/ 215 w 504"/>
                <a:gd name="T77" fmla="*/ 206 h 454"/>
                <a:gd name="T78" fmla="*/ 227 w 504"/>
                <a:gd name="T79" fmla="*/ 192 h 454"/>
                <a:gd name="T80" fmla="*/ 239 w 504"/>
                <a:gd name="T81" fmla="*/ 203 h 454"/>
                <a:gd name="T82" fmla="*/ 239 w 504"/>
                <a:gd name="T83" fmla="*/ 203 h 454"/>
                <a:gd name="T84" fmla="*/ 187 w 504"/>
                <a:gd name="T85" fmla="*/ 156 h 454"/>
                <a:gd name="T86" fmla="*/ 175 w 504"/>
                <a:gd name="T87" fmla="*/ 168 h 454"/>
                <a:gd name="T88" fmla="*/ 161 w 504"/>
                <a:gd name="T89" fmla="*/ 156 h 454"/>
                <a:gd name="T90" fmla="*/ 173 w 504"/>
                <a:gd name="T91" fmla="*/ 144 h 454"/>
                <a:gd name="T92" fmla="*/ 187 w 504"/>
                <a:gd name="T93" fmla="*/ 156 h 454"/>
                <a:gd name="T94" fmla="*/ 187 w 504"/>
                <a:gd name="T95" fmla="*/ 156 h 454"/>
                <a:gd name="T96" fmla="*/ 133 w 504"/>
                <a:gd name="T97" fmla="*/ 106 h 454"/>
                <a:gd name="T98" fmla="*/ 121 w 504"/>
                <a:gd name="T99" fmla="*/ 121 h 454"/>
                <a:gd name="T100" fmla="*/ 107 w 504"/>
                <a:gd name="T101" fmla="*/ 109 h 454"/>
                <a:gd name="T102" fmla="*/ 119 w 504"/>
                <a:gd name="T103" fmla="*/ 95 h 454"/>
                <a:gd name="T104" fmla="*/ 133 w 504"/>
                <a:gd name="T105" fmla="*/ 106 h 454"/>
                <a:gd name="T106" fmla="*/ 133 w 504"/>
                <a:gd name="T107" fmla="*/ 106 h 454"/>
                <a:gd name="T108" fmla="*/ 78 w 504"/>
                <a:gd name="T109" fmla="*/ 59 h 454"/>
                <a:gd name="T110" fmla="*/ 67 w 504"/>
                <a:gd name="T111" fmla="*/ 73 h 454"/>
                <a:gd name="T112" fmla="*/ 55 w 504"/>
                <a:gd name="T113" fmla="*/ 62 h 454"/>
                <a:gd name="T114" fmla="*/ 67 w 504"/>
                <a:gd name="T115" fmla="*/ 47 h 454"/>
                <a:gd name="T116" fmla="*/ 78 w 504"/>
                <a:gd name="T117" fmla="*/ 5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4" h="454">
                  <a:moveTo>
                    <a:pt x="26" y="12"/>
                  </a:moveTo>
                  <a:lnTo>
                    <a:pt x="15" y="24"/>
                  </a:lnTo>
                  <a:lnTo>
                    <a:pt x="0" y="12"/>
                  </a:lnTo>
                  <a:lnTo>
                    <a:pt x="12" y="0"/>
                  </a:lnTo>
                  <a:lnTo>
                    <a:pt x="26" y="12"/>
                  </a:lnTo>
                  <a:lnTo>
                    <a:pt x="26" y="12"/>
                  </a:lnTo>
                  <a:close/>
                  <a:moveTo>
                    <a:pt x="504" y="442"/>
                  </a:moveTo>
                  <a:lnTo>
                    <a:pt x="494" y="432"/>
                  </a:lnTo>
                  <a:lnTo>
                    <a:pt x="482" y="447"/>
                  </a:lnTo>
                  <a:lnTo>
                    <a:pt x="492" y="454"/>
                  </a:lnTo>
                  <a:lnTo>
                    <a:pt x="504" y="442"/>
                  </a:lnTo>
                  <a:lnTo>
                    <a:pt x="504" y="442"/>
                  </a:lnTo>
                  <a:close/>
                  <a:moveTo>
                    <a:pt x="454" y="397"/>
                  </a:moveTo>
                  <a:lnTo>
                    <a:pt x="442" y="409"/>
                  </a:lnTo>
                  <a:lnTo>
                    <a:pt x="428" y="397"/>
                  </a:lnTo>
                  <a:lnTo>
                    <a:pt x="440" y="385"/>
                  </a:lnTo>
                  <a:lnTo>
                    <a:pt x="454" y="397"/>
                  </a:lnTo>
                  <a:lnTo>
                    <a:pt x="454" y="397"/>
                  </a:lnTo>
                  <a:close/>
                  <a:moveTo>
                    <a:pt x="400" y="347"/>
                  </a:moveTo>
                  <a:lnTo>
                    <a:pt x="388" y="362"/>
                  </a:lnTo>
                  <a:lnTo>
                    <a:pt x="376" y="350"/>
                  </a:lnTo>
                  <a:lnTo>
                    <a:pt x="388" y="336"/>
                  </a:lnTo>
                  <a:lnTo>
                    <a:pt x="400" y="347"/>
                  </a:lnTo>
                  <a:lnTo>
                    <a:pt x="400" y="347"/>
                  </a:lnTo>
                  <a:close/>
                  <a:moveTo>
                    <a:pt x="348" y="300"/>
                  </a:moveTo>
                  <a:lnTo>
                    <a:pt x="336" y="314"/>
                  </a:lnTo>
                  <a:lnTo>
                    <a:pt x="322" y="303"/>
                  </a:lnTo>
                  <a:lnTo>
                    <a:pt x="333" y="288"/>
                  </a:lnTo>
                  <a:lnTo>
                    <a:pt x="348" y="300"/>
                  </a:lnTo>
                  <a:lnTo>
                    <a:pt x="348" y="300"/>
                  </a:lnTo>
                  <a:close/>
                  <a:moveTo>
                    <a:pt x="293" y="253"/>
                  </a:moveTo>
                  <a:lnTo>
                    <a:pt x="282" y="265"/>
                  </a:lnTo>
                  <a:lnTo>
                    <a:pt x="267" y="253"/>
                  </a:lnTo>
                  <a:lnTo>
                    <a:pt x="279" y="239"/>
                  </a:lnTo>
                  <a:lnTo>
                    <a:pt x="293" y="253"/>
                  </a:lnTo>
                  <a:lnTo>
                    <a:pt x="293" y="253"/>
                  </a:lnTo>
                  <a:close/>
                  <a:moveTo>
                    <a:pt x="239" y="203"/>
                  </a:moveTo>
                  <a:lnTo>
                    <a:pt x="227" y="217"/>
                  </a:lnTo>
                  <a:lnTo>
                    <a:pt x="215" y="206"/>
                  </a:lnTo>
                  <a:lnTo>
                    <a:pt x="227" y="192"/>
                  </a:lnTo>
                  <a:lnTo>
                    <a:pt x="239" y="203"/>
                  </a:lnTo>
                  <a:lnTo>
                    <a:pt x="239" y="203"/>
                  </a:lnTo>
                  <a:close/>
                  <a:moveTo>
                    <a:pt x="187" y="156"/>
                  </a:moveTo>
                  <a:lnTo>
                    <a:pt x="175" y="168"/>
                  </a:lnTo>
                  <a:lnTo>
                    <a:pt x="161" y="156"/>
                  </a:lnTo>
                  <a:lnTo>
                    <a:pt x="173" y="144"/>
                  </a:lnTo>
                  <a:lnTo>
                    <a:pt x="187" y="156"/>
                  </a:lnTo>
                  <a:lnTo>
                    <a:pt x="187" y="156"/>
                  </a:lnTo>
                  <a:close/>
                  <a:moveTo>
                    <a:pt x="133" y="106"/>
                  </a:moveTo>
                  <a:lnTo>
                    <a:pt x="121" y="121"/>
                  </a:lnTo>
                  <a:lnTo>
                    <a:pt x="107" y="109"/>
                  </a:lnTo>
                  <a:lnTo>
                    <a:pt x="119" y="95"/>
                  </a:lnTo>
                  <a:lnTo>
                    <a:pt x="133" y="106"/>
                  </a:lnTo>
                  <a:lnTo>
                    <a:pt x="133" y="106"/>
                  </a:lnTo>
                  <a:close/>
                  <a:moveTo>
                    <a:pt x="78" y="59"/>
                  </a:moveTo>
                  <a:lnTo>
                    <a:pt x="67" y="73"/>
                  </a:lnTo>
                  <a:lnTo>
                    <a:pt x="55" y="62"/>
                  </a:lnTo>
                  <a:lnTo>
                    <a:pt x="67" y="47"/>
                  </a:lnTo>
                  <a:lnTo>
                    <a:pt x="78" y="5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513"/>
            <p:cNvSpPr>
              <a:spLocks noEditPoints="1"/>
            </p:cNvSpPr>
            <p:nvPr/>
          </p:nvSpPr>
          <p:spPr bwMode="auto">
            <a:xfrm>
              <a:off x="4562475" y="5016500"/>
              <a:ext cx="1616075" cy="266700"/>
            </a:xfrm>
            <a:custGeom>
              <a:avLst/>
              <a:gdLst>
                <a:gd name="T0" fmla="*/ 19 w 1018"/>
                <a:gd name="T1" fmla="*/ 21 h 168"/>
                <a:gd name="T2" fmla="*/ 2 w 1018"/>
                <a:gd name="T3" fmla="*/ 0 h 168"/>
                <a:gd name="T4" fmla="*/ 21 w 1018"/>
                <a:gd name="T5" fmla="*/ 2 h 168"/>
                <a:gd name="T6" fmla="*/ 1016 w 1018"/>
                <a:gd name="T7" fmla="*/ 168 h 168"/>
                <a:gd name="T8" fmla="*/ 999 w 1018"/>
                <a:gd name="T9" fmla="*/ 146 h 168"/>
                <a:gd name="T10" fmla="*/ 1018 w 1018"/>
                <a:gd name="T11" fmla="*/ 149 h 168"/>
                <a:gd name="T12" fmla="*/ 945 w 1018"/>
                <a:gd name="T13" fmla="*/ 158 h 168"/>
                <a:gd name="T14" fmla="*/ 928 w 1018"/>
                <a:gd name="T15" fmla="*/ 137 h 168"/>
                <a:gd name="T16" fmla="*/ 947 w 1018"/>
                <a:gd name="T17" fmla="*/ 139 h 168"/>
                <a:gd name="T18" fmla="*/ 871 w 1018"/>
                <a:gd name="T19" fmla="*/ 146 h 168"/>
                <a:gd name="T20" fmla="*/ 857 w 1018"/>
                <a:gd name="T21" fmla="*/ 128 h 168"/>
                <a:gd name="T22" fmla="*/ 874 w 1018"/>
                <a:gd name="T23" fmla="*/ 130 h 168"/>
                <a:gd name="T24" fmla="*/ 801 w 1018"/>
                <a:gd name="T25" fmla="*/ 137 h 168"/>
                <a:gd name="T26" fmla="*/ 786 w 1018"/>
                <a:gd name="T27" fmla="*/ 116 h 168"/>
                <a:gd name="T28" fmla="*/ 803 w 1018"/>
                <a:gd name="T29" fmla="*/ 118 h 168"/>
                <a:gd name="T30" fmla="*/ 730 w 1018"/>
                <a:gd name="T31" fmla="*/ 125 h 168"/>
                <a:gd name="T32" fmla="*/ 716 w 1018"/>
                <a:gd name="T33" fmla="*/ 106 h 168"/>
                <a:gd name="T34" fmla="*/ 732 w 1018"/>
                <a:gd name="T35" fmla="*/ 109 h 168"/>
                <a:gd name="T36" fmla="*/ 659 w 1018"/>
                <a:gd name="T37" fmla="*/ 116 h 168"/>
                <a:gd name="T38" fmla="*/ 642 w 1018"/>
                <a:gd name="T39" fmla="*/ 94 h 168"/>
                <a:gd name="T40" fmla="*/ 661 w 1018"/>
                <a:gd name="T41" fmla="*/ 97 h 168"/>
                <a:gd name="T42" fmla="*/ 588 w 1018"/>
                <a:gd name="T43" fmla="*/ 104 h 168"/>
                <a:gd name="T44" fmla="*/ 572 w 1018"/>
                <a:gd name="T45" fmla="*/ 85 h 168"/>
                <a:gd name="T46" fmla="*/ 590 w 1018"/>
                <a:gd name="T47" fmla="*/ 87 h 168"/>
                <a:gd name="T48" fmla="*/ 517 w 1018"/>
                <a:gd name="T49" fmla="*/ 94 h 168"/>
                <a:gd name="T50" fmla="*/ 501 w 1018"/>
                <a:gd name="T51" fmla="*/ 73 h 168"/>
                <a:gd name="T52" fmla="*/ 520 w 1018"/>
                <a:gd name="T53" fmla="*/ 76 h 168"/>
                <a:gd name="T54" fmla="*/ 444 w 1018"/>
                <a:gd name="T55" fmla="*/ 85 h 168"/>
                <a:gd name="T56" fmla="*/ 430 w 1018"/>
                <a:gd name="T57" fmla="*/ 64 h 168"/>
                <a:gd name="T58" fmla="*/ 449 w 1018"/>
                <a:gd name="T59" fmla="*/ 66 h 168"/>
                <a:gd name="T60" fmla="*/ 373 w 1018"/>
                <a:gd name="T61" fmla="*/ 73 h 168"/>
                <a:gd name="T62" fmla="*/ 359 w 1018"/>
                <a:gd name="T63" fmla="*/ 52 h 168"/>
                <a:gd name="T64" fmla="*/ 375 w 1018"/>
                <a:gd name="T65" fmla="*/ 57 h 168"/>
                <a:gd name="T66" fmla="*/ 302 w 1018"/>
                <a:gd name="T67" fmla="*/ 64 h 168"/>
                <a:gd name="T68" fmla="*/ 288 w 1018"/>
                <a:gd name="T69" fmla="*/ 43 h 168"/>
                <a:gd name="T70" fmla="*/ 305 w 1018"/>
                <a:gd name="T71" fmla="*/ 45 h 168"/>
                <a:gd name="T72" fmla="*/ 231 w 1018"/>
                <a:gd name="T73" fmla="*/ 52 h 168"/>
                <a:gd name="T74" fmla="*/ 217 w 1018"/>
                <a:gd name="T75" fmla="*/ 33 h 168"/>
                <a:gd name="T76" fmla="*/ 234 w 1018"/>
                <a:gd name="T77" fmla="*/ 35 h 168"/>
                <a:gd name="T78" fmla="*/ 161 w 1018"/>
                <a:gd name="T79" fmla="*/ 43 h 168"/>
                <a:gd name="T80" fmla="*/ 144 w 1018"/>
                <a:gd name="T81" fmla="*/ 21 h 168"/>
                <a:gd name="T82" fmla="*/ 163 w 1018"/>
                <a:gd name="T83" fmla="*/ 24 h 168"/>
                <a:gd name="T84" fmla="*/ 90 w 1018"/>
                <a:gd name="T85" fmla="*/ 31 h 168"/>
                <a:gd name="T86" fmla="*/ 73 w 1018"/>
                <a:gd name="T87" fmla="*/ 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8" h="168">
                  <a:moveTo>
                    <a:pt x="21" y="2"/>
                  </a:moveTo>
                  <a:lnTo>
                    <a:pt x="19" y="21"/>
                  </a:lnTo>
                  <a:lnTo>
                    <a:pt x="0" y="19"/>
                  </a:lnTo>
                  <a:lnTo>
                    <a:pt x="2" y="0"/>
                  </a:lnTo>
                  <a:lnTo>
                    <a:pt x="21" y="2"/>
                  </a:lnTo>
                  <a:lnTo>
                    <a:pt x="21" y="2"/>
                  </a:lnTo>
                  <a:close/>
                  <a:moveTo>
                    <a:pt x="1018" y="149"/>
                  </a:moveTo>
                  <a:lnTo>
                    <a:pt x="1016" y="168"/>
                  </a:lnTo>
                  <a:lnTo>
                    <a:pt x="997" y="165"/>
                  </a:lnTo>
                  <a:lnTo>
                    <a:pt x="999" y="146"/>
                  </a:lnTo>
                  <a:lnTo>
                    <a:pt x="1018" y="149"/>
                  </a:lnTo>
                  <a:lnTo>
                    <a:pt x="1018" y="149"/>
                  </a:lnTo>
                  <a:close/>
                  <a:moveTo>
                    <a:pt x="947" y="139"/>
                  </a:moveTo>
                  <a:lnTo>
                    <a:pt x="945" y="158"/>
                  </a:lnTo>
                  <a:lnTo>
                    <a:pt x="926" y="154"/>
                  </a:lnTo>
                  <a:lnTo>
                    <a:pt x="928" y="137"/>
                  </a:lnTo>
                  <a:lnTo>
                    <a:pt x="947" y="139"/>
                  </a:lnTo>
                  <a:lnTo>
                    <a:pt x="947" y="139"/>
                  </a:lnTo>
                  <a:close/>
                  <a:moveTo>
                    <a:pt x="874" y="130"/>
                  </a:moveTo>
                  <a:lnTo>
                    <a:pt x="871" y="146"/>
                  </a:lnTo>
                  <a:lnTo>
                    <a:pt x="855" y="144"/>
                  </a:lnTo>
                  <a:lnTo>
                    <a:pt x="857" y="128"/>
                  </a:lnTo>
                  <a:lnTo>
                    <a:pt x="874" y="130"/>
                  </a:lnTo>
                  <a:lnTo>
                    <a:pt x="874" y="130"/>
                  </a:lnTo>
                  <a:close/>
                  <a:moveTo>
                    <a:pt x="803" y="118"/>
                  </a:moveTo>
                  <a:lnTo>
                    <a:pt x="801" y="137"/>
                  </a:lnTo>
                  <a:lnTo>
                    <a:pt x="784" y="135"/>
                  </a:lnTo>
                  <a:lnTo>
                    <a:pt x="786" y="116"/>
                  </a:lnTo>
                  <a:lnTo>
                    <a:pt x="803" y="118"/>
                  </a:lnTo>
                  <a:lnTo>
                    <a:pt x="803" y="118"/>
                  </a:lnTo>
                  <a:close/>
                  <a:moveTo>
                    <a:pt x="732" y="109"/>
                  </a:moveTo>
                  <a:lnTo>
                    <a:pt x="730" y="125"/>
                  </a:lnTo>
                  <a:lnTo>
                    <a:pt x="713" y="123"/>
                  </a:lnTo>
                  <a:lnTo>
                    <a:pt x="716" y="106"/>
                  </a:lnTo>
                  <a:lnTo>
                    <a:pt x="732" y="109"/>
                  </a:lnTo>
                  <a:lnTo>
                    <a:pt x="732" y="109"/>
                  </a:lnTo>
                  <a:close/>
                  <a:moveTo>
                    <a:pt x="661" y="97"/>
                  </a:moveTo>
                  <a:lnTo>
                    <a:pt x="659" y="116"/>
                  </a:lnTo>
                  <a:lnTo>
                    <a:pt x="640" y="113"/>
                  </a:lnTo>
                  <a:lnTo>
                    <a:pt x="642" y="94"/>
                  </a:lnTo>
                  <a:lnTo>
                    <a:pt x="661" y="97"/>
                  </a:lnTo>
                  <a:lnTo>
                    <a:pt x="661" y="97"/>
                  </a:lnTo>
                  <a:close/>
                  <a:moveTo>
                    <a:pt x="590" y="87"/>
                  </a:moveTo>
                  <a:lnTo>
                    <a:pt x="588" y="104"/>
                  </a:lnTo>
                  <a:lnTo>
                    <a:pt x="569" y="102"/>
                  </a:lnTo>
                  <a:lnTo>
                    <a:pt x="572" y="85"/>
                  </a:lnTo>
                  <a:lnTo>
                    <a:pt x="590" y="87"/>
                  </a:lnTo>
                  <a:lnTo>
                    <a:pt x="590" y="87"/>
                  </a:lnTo>
                  <a:close/>
                  <a:moveTo>
                    <a:pt x="520" y="76"/>
                  </a:moveTo>
                  <a:lnTo>
                    <a:pt x="517" y="94"/>
                  </a:lnTo>
                  <a:lnTo>
                    <a:pt x="498" y="92"/>
                  </a:lnTo>
                  <a:lnTo>
                    <a:pt x="501" y="73"/>
                  </a:lnTo>
                  <a:lnTo>
                    <a:pt x="520" y="76"/>
                  </a:lnTo>
                  <a:lnTo>
                    <a:pt x="520" y="76"/>
                  </a:lnTo>
                  <a:close/>
                  <a:moveTo>
                    <a:pt x="449" y="66"/>
                  </a:moveTo>
                  <a:lnTo>
                    <a:pt x="444" y="85"/>
                  </a:lnTo>
                  <a:lnTo>
                    <a:pt x="427" y="80"/>
                  </a:lnTo>
                  <a:lnTo>
                    <a:pt x="430" y="64"/>
                  </a:lnTo>
                  <a:lnTo>
                    <a:pt x="449" y="66"/>
                  </a:lnTo>
                  <a:lnTo>
                    <a:pt x="449" y="66"/>
                  </a:lnTo>
                  <a:close/>
                  <a:moveTo>
                    <a:pt x="375" y="57"/>
                  </a:moveTo>
                  <a:lnTo>
                    <a:pt x="373" y="73"/>
                  </a:lnTo>
                  <a:lnTo>
                    <a:pt x="357" y="71"/>
                  </a:lnTo>
                  <a:lnTo>
                    <a:pt x="359" y="52"/>
                  </a:lnTo>
                  <a:lnTo>
                    <a:pt x="375" y="57"/>
                  </a:lnTo>
                  <a:lnTo>
                    <a:pt x="375" y="57"/>
                  </a:lnTo>
                  <a:close/>
                  <a:moveTo>
                    <a:pt x="305" y="45"/>
                  </a:moveTo>
                  <a:lnTo>
                    <a:pt x="302" y="64"/>
                  </a:lnTo>
                  <a:lnTo>
                    <a:pt x="286" y="61"/>
                  </a:lnTo>
                  <a:lnTo>
                    <a:pt x="288" y="43"/>
                  </a:lnTo>
                  <a:lnTo>
                    <a:pt x="305" y="45"/>
                  </a:lnTo>
                  <a:lnTo>
                    <a:pt x="305" y="45"/>
                  </a:lnTo>
                  <a:close/>
                  <a:moveTo>
                    <a:pt x="234" y="35"/>
                  </a:moveTo>
                  <a:lnTo>
                    <a:pt x="231" y="52"/>
                  </a:lnTo>
                  <a:lnTo>
                    <a:pt x="213" y="50"/>
                  </a:lnTo>
                  <a:lnTo>
                    <a:pt x="217" y="33"/>
                  </a:lnTo>
                  <a:lnTo>
                    <a:pt x="234" y="35"/>
                  </a:lnTo>
                  <a:lnTo>
                    <a:pt x="234" y="35"/>
                  </a:lnTo>
                  <a:close/>
                  <a:moveTo>
                    <a:pt x="163" y="24"/>
                  </a:moveTo>
                  <a:lnTo>
                    <a:pt x="161" y="43"/>
                  </a:lnTo>
                  <a:lnTo>
                    <a:pt x="142" y="40"/>
                  </a:lnTo>
                  <a:lnTo>
                    <a:pt x="144" y="21"/>
                  </a:lnTo>
                  <a:lnTo>
                    <a:pt x="163" y="24"/>
                  </a:lnTo>
                  <a:lnTo>
                    <a:pt x="163" y="24"/>
                  </a:lnTo>
                  <a:close/>
                  <a:moveTo>
                    <a:pt x="92" y="14"/>
                  </a:moveTo>
                  <a:lnTo>
                    <a:pt x="90" y="31"/>
                  </a:lnTo>
                  <a:lnTo>
                    <a:pt x="71" y="28"/>
                  </a:lnTo>
                  <a:lnTo>
                    <a:pt x="73" y="12"/>
                  </a:lnTo>
                  <a:lnTo>
                    <a:pt x="92"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514"/>
            <p:cNvSpPr>
              <a:spLocks noEditPoints="1"/>
            </p:cNvSpPr>
            <p:nvPr/>
          </p:nvSpPr>
          <p:spPr bwMode="auto">
            <a:xfrm>
              <a:off x="6208713" y="5260975"/>
              <a:ext cx="1492250" cy="325438"/>
            </a:xfrm>
            <a:custGeom>
              <a:avLst/>
              <a:gdLst>
                <a:gd name="T0" fmla="*/ 921 w 940"/>
                <a:gd name="T1" fmla="*/ 184 h 205"/>
                <a:gd name="T2" fmla="*/ 935 w 940"/>
                <a:gd name="T3" fmla="*/ 205 h 205"/>
                <a:gd name="T4" fmla="*/ 919 w 940"/>
                <a:gd name="T5" fmla="*/ 200 h 205"/>
                <a:gd name="T6" fmla="*/ 5 w 940"/>
                <a:gd name="T7" fmla="*/ 0 h 205"/>
                <a:gd name="T8" fmla="*/ 19 w 940"/>
                <a:gd name="T9" fmla="*/ 21 h 205"/>
                <a:gd name="T10" fmla="*/ 0 w 940"/>
                <a:gd name="T11" fmla="*/ 18 h 205"/>
                <a:gd name="T12" fmla="*/ 75 w 940"/>
                <a:gd name="T13" fmla="*/ 14 h 205"/>
                <a:gd name="T14" fmla="*/ 90 w 940"/>
                <a:gd name="T15" fmla="*/ 35 h 205"/>
                <a:gd name="T16" fmla="*/ 71 w 940"/>
                <a:gd name="T17" fmla="*/ 33 h 205"/>
                <a:gd name="T18" fmla="*/ 146 w 940"/>
                <a:gd name="T19" fmla="*/ 28 h 205"/>
                <a:gd name="T20" fmla="*/ 160 w 940"/>
                <a:gd name="T21" fmla="*/ 49 h 205"/>
                <a:gd name="T22" fmla="*/ 142 w 940"/>
                <a:gd name="T23" fmla="*/ 47 h 205"/>
                <a:gd name="T24" fmla="*/ 217 w 940"/>
                <a:gd name="T25" fmla="*/ 42 h 205"/>
                <a:gd name="T26" fmla="*/ 231 w 940"/>
                <a:gd name="T27" fmla="*/ 63 h 205"/>
                <a:gd name="T28" fmla="*/ 212 w 940"/>
                <a:gd name="T29" fmla="*/ 59 h 205"/>
                <a:gd name="T30" fmla="*/ 286 w 940"/>
                <a:gd name="T31" fmla="*/ 56 h 205"/>
                <a:gd name="T32" fmla="*/ 300 w 940"/>
                <a:gd name="T33" fmla="*/ 77 h 205"/>
                <a:gd name="T34" fmla="*/ 283 w 940"/>
                <a:gd name="T35" fmla="*/ 73 h 205"/>
                <a:gd name="T36" fmla="*/ 356 w 940"/>
                <a:gd name="T37" fmla="*/ 70 h 205"/>
                <a:gd name="T38" fmla="*/ 371 w 940"/>
                <a:gd name="T39" fmla="*/ 92 h 205"/>
                <a:gd name="T40" fmla="*/ 354 w 940"/>
                <a:gd name="T41" fmla="*/ 87 h 205"/>
                <a:gd name="T42" fmla="*/ 427 w 940"/>
                <a:gd name="T43" fmla="*/ 85 h 205"/>
                <a:gd name="T44" fmla="*/ 442 w 940"/>
                <a:gd name="T45" fmla="*/ 106 h 205"/>
                <a:gd name="T46" fmla="*/ 425 w 940"/>
                <a:gd name="T47" fmla="*/ 101 h 205"/>
                <a:gd name="T48" fmla="*/ 498 w 940"/>
                <a:gd name="T49" fmla="*/ 99 h 205"/>
                <a:gd name="T50" fmla="*/ 512 w 940"/>
                <a:gd name="T51" fmla="*/ 120 h 205"/>
                <a:gd name="T52" fmla="*/ 496 w 940"/>
                <a:gd name="T53" fmla="*/ 115 h 205"/>
                <a:gd name="T54" fmla="*/ 569 w 940"/>
                <a:gd name="T55" fmla="*/ 113 h 205"/>
                <a:gd name="T56" fmla="*/ 583 w 940"/>
                <a:gd name="T57" fmla="*/ 134 h 205"/>
                <a:gd name="T58" fmla="*/ 567 w 940"/>
                <a:gd name="T59" fmla="*/ 129 h 205"/>
                <a:gd name="T60" fmla="*/ 640 w 940"/>
                <a:gd name="T61" fmla="*/ 127 h 205"/>
                <a:gd name="T62" fmla="*/ 654 w 940"/>
                <a:gd name="T63" fmla="*/ 148 h 205"/>
                <a:gd name="T64" fmla="*/ 635 w 940"/>
                <a:gd name="T65" fmla="*/ 144 h 205"/>
                <a:gd name="T66" fmla="*/ 711 w 940"/>
                <a:gd name="T67" fmla="*/ 141 h 205"/>
                <a:gd name="T68" fmla="*/ 725 w 940"/>
                <a:gd name="T69" fmla="*/ 163 h 205"/>
                <a:gd name="T70" fmla="*/ 706 w 940"/>
                <a:gd name="T71" fmla="*/ 158 h 205"/>
                <a:gd name="T72" fmla="*/ 782 w 940"/>
                <a:gd name="T73" fmla="*/ 155 h 205"/>
                <a:gd name="T74" fmla="*/ 796 w 940"/>
                <a:gd name="T75" fmla="*/ 177 h 205"/>
                <a:gd name="T76" fmla="*/ 777 w 940"/>
                <a:gd name="T77" fmla="*/ 172 h 205"/>
                <a:gd name="T78" fmla="*/ 852 w 940"/>
                <a:gd name="T79" fmla="*/ 170 h 205"/>
                <a:gd name="T80" fmla="*/ 867 w 940"/>
                <a:gd name="T81" fmla="*/ 19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0" h="205">
                  <a:moveTo>
                    <a:pt x="919" y="200"/>
                  </a:moveTo>
                  <a:lnTo>
                    <a:pt x="921" y="184"/>
                  </a:lnTo>
                  <a:lnTo>
                    <a:pt x="940" y="186"/>
                  </a:lnTo>
                  <a:lnTo>
                    <a:pt x="935" y="205"/>
                  </a:lnTo>
                  <a:lnTo>
                    <a:pt x="919" y="200"/>
                  </a:lnTo>
                  <a:lnTo>
                    <a:pt x="919" y="200"/>
                  </a:lnTo>
                  <a:close/>
                  <a:moveTo>
                    <a:pt x="0" y="18"/>
                  </a:moveTo>
                  <a:lnTo>
                    <a:pt x="5" y="0"/>
                  </a:lnTo>
                  <a:lnTo>
                    <a:pt x="21" y="4"/>
                  </a:lnTo>
                  <a:lnTo>
                    <a:pt x="19" y="21"/>
                  </a:lnTo>
                  <a:lnTo>
                    <a:pt x="0" y="18"/>
                  </a:lnTo>
                  <a:lnTo>
                    <a:pt x="0" y="18"/>
                  </a:lnTo>
                  <a:close/>
                  <a:moveTo>
                    <a:pt x="71" y="33"/>
                  </a:moveTo>
                  <a:lnTo>
                    <a:pt x="75" y="14"/>
                  </a:lnTo>
                  <a:lnTo>
                    <a:pt x="92" y="18"/>
                  </a:lnTo>
                  <a:lnTo>
                    <a:pt x="90" y="35"/>
                  </a:lnTo>
                  <a:lnTo>
                    <a:pt x="71" y="33"/>
                  </a:lnTo>
                  <a:lnTo>
                    <a:pt x="71" y="33"/>
                  </a:lnTo>
                  <a:close/>
                  <a:moveTo>
                    <a:pt x="142" y="47"/>
                  </a:moveTo>
                  <a:lnTo>
                    <a:pt x="146" y="28"/>
                  </a:lnTo>
                  <a:lnTo>
                    <a:pt x="163" y="33"/>
                  </a:lnTo>
                  <a:lnTo>
                    <a:pt x="160" y="49"/>
                  </a:lnTo>
                  <a:lnTo>
                    <a:pt x="142" y="47"/>
                  </a:lnTo>
                  <a:lnTo>
                    <a:pt x="142" y="47"/>
                  </a:lnTo>
                  <a:close/>
                  <a:moveTo>
                    <a:pt x="212" y="59"/>
                  </a:moveTo>
                  <a:lnTo>
                    <a:pt x="217" y="42"/>
                  </a:lnTo>
                  <a:lnTo>
                    <a:pt x="234" y="47"/>
                  </a:lnTo>
                  <a:lnTo>
                    <a:pt x="231" y="63"/>
                  </a:lnTo>
                  <a:lnTo>
                    <a:pt x="212" y="59"/>
                  </a:lnTo>
                  <a:lnTo>
                    <a:pt x="212" y="59"/>
                  </a:lnTo>
                  <a:close/>
                  <a:moveTo>
                    <a:pt x="283" y="73"/>
                  </a:moveTo>
                  <a:lnTo>
                    <a:pt x="286" y="56"/>
                  </a:lnTo>
                  <a:lnTo>
                    <a:pt x="305" y="59"/>
                  </a:lnTo>
                  <a:lnTo>
                    <a:pt x="300" y="77"/>
                  </a:lnTo>
                  <a:lnTo>
                    <a:pt x="283" y="73"/>
                  </a:lnTo>
                  <a:lnTo>
                    <a:pt x="283" y="73"/>
                  </a:lnTo>
                  <a:close/>
                  <a:moveTo>
                    <a:pt x="354" y="87"/>
                  </a:moveTo>
                  <a:lnTo>
                    <a:pt x="356" y="70"/>
                  </a:lnTo>
                  <a:lnTo>
                    <a:pt x="375" y="73"/>
                  </a:lnTo>
                  <a:lnTo>
                    <a:pt x="371" y="92"/>
                  </a:lnTo>
                  <a:lnTo>
                    <a:pt x="354" y="87"/>
                  </a:lnTo>
                  <a:lnTo>
                    <a:pt x="354" y="87"/>
                  </a:lnTo>
                  <a:close/>
                  <a:moveTo>
                    <a:pt x="425" y="101"/>
                  </a:moveTo>
                  <a:lnTo>
                    <a:pt x="427" y="85"/>
                  </a:lnTo>
                  <a:lnTo>
                    <a:pt x="446" y="87"/>
                  </a:lnTo>
                  <a:lnTo>
                    <a:pt x="442" y="106"/>
                  </a:lnTo>
                  <a:lnTo>
                    <a:pt x="425" y="101"/>
                  </a:lnTo>
                  <a:lnTo>
                    <a:pt x="425" y="101"/>
                  </a:lnTo>
                  <a:close/>
                  <a:moveTo>
                    <a:pt x="496" y="115"/>
                  </a:moveTo>
                  <a:lnTo>
                    <a:pt x="498" y="99"/>
                  </a:lnTo>
                  <a:lnTo>
                    <a:pt x="517" y="101"/>
                  </a:lnTo>
                  <a:lnTo>
                    <a:pt x="512" y="120"/>
                  </a:lnTo>
                  <a:lnTo>
                    <a:pt x="496" y="115"/>
                  </a:lnTo>
                  <a:lnTo>
                    <a:pt x="496" y="115"/>
                  </a:lnTo>
                  <a:close/>
                  <a:moveTo>
                    <a:pt x="567" y="129"/>
                  </a:moveTo>
                  <a:lnTo>
                    <a:pt x="569" y="113"/>
                  </a:lnTo>
                  <a:lnTo>
                    <a:pt x="588" y="115"/>
                  </a:lnTo>
                  <a:lnTo>
                    <a:pt x="583" y="134"/>
                  </a:lnTo>
                  <a:lnTo>
                    <a:pt x="567" y="129"/>
                  </a:lnTo>
                  <a:lnTo>
                    <a:pt x="567" y="129"/>
                  </a:lnTo>
                  <a:close/>
                  <a:moveTo>
                    <a:pt x="635" y="144"/>
                  </a:moveTo>
                  <a:lnTo>
                    <a:pt x="640" y="127"/>
                  </a:lnTo>
                  <a:lnTo>
                    <a:pt x="656" y="129"/>
                  </a:lnTo>
                  <a:lnTo>
                    <a:pt x="654" y="148"/>
                  </a:lnTo>
                  <a:lnTo>
                    <a:pt x="635" y="144"/>
                  </a:lnTo>
                  <a:lnTo>
                    <a:pt x="635" y="144"/>
                  </a:lnTo>
                  <a:close/>
                  <a:moveTo>
                    <a:pt x="706" y="158"/>
                  </a:moveTo>
                  <a:lnTo>
                    <a:pt x="711" y="141"/>
                  </a:lnTo>
                  <a:lnTo>
                    <a:pt x="727" y="144"/>
                  </a:lnTo>
                  <a:lnTo>
                    <a:pt x="725" y="163"/>
                  </a:lnTo>
                  <a:lnTo>
                    <a:pt x="706" y="158"/>
                  </a:lnTo>
                  <a:lnTo>
                    <a:pt x="706" y="158"/>
                  </a:lnTo>
                  <a:close/>
                  <a:moveTo>
                    <a:pt x="777" y="172"/>
                  </a:moveTo>
                  <a:lnTo>
                    <a:pt x="782" y="155"/>
                  </a:lnTo>
                  <a:lnTo>
                    <a:pt x="798" y="158"/>
                  </a:lnTo>
                  <a:lnTo>
                    <a:pt x="796" y="177"/>
                  </a:lnTo>
                  <a:lnTo>
                    <a:pt x="777" y="172"/>
                  </a:lnTo>
                  <a:lnTo>
                    <a:pt x="777" y="172"/>
                  </a:lnTo>
                  <a:close/>
                  <a:moveTo>
                    <a:pt x="848" y="186"/>
                  </a:moveTo>
                  <a:lnTo>
                    <a:pt x="852" y="170"/>
                  </a:lnTo>
                  <a:lnTo>
                    <a:pt x="869" y="172"/>
                  </a:lnTo>
                  <a:lnTo>
                    <a:pt x="867" y="191"/>
                  </a:lnTo>
                  <a:lnTo>
                    <a:pt x="848" y="18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515"/>
            <p:cNvSpPr>
              <a:spLocks noEditPoints="1"/>
            </p:cNvSpPr>
            <p:nvPr/>
          </p:nvSpPr>
          <p:spPr bwMode="auto">
            <a:xfrm>
              <a:off x="6084888" y="3268663"/>
              <a:ext cx="134938" cy="1968500"/>
            </a:xfrm>
            <a:custGeom>
              <a:avLst/>
              <a:gdLst>
                <a:gd name="T0" fmla="*/ 0 w 85"/>
                <a:gd name="T1" fmla="*/ 19 h 1240"/>
                <a:gd name="T2" fmla="*/ 19 w 85"/>
                <a:gd name="T3" fmla="*/ 0 h 1240"/>
                <a:gd name="T4" fmla="*/ 19 w 85"/>
                <a:gd name="T5" fmla="*/ 17 h 1240"/>
                <a:gd name="T6" fmla="*/ 66 w 85"/>
                <a:gd name="T7" fmla="*/ 1240 h 1240"/>
                <a:gd name="T8" fmla="*/ 83 w 85"/>
                <a:gd name="T9" fmla="*/ 1221 h 1240"/>
                <a:gd name="T10" fmla="*/ 85 w 85"/>
                <a:gd name="T11" fmla="*/ 1240 h 1240"/>
                <a:gd name="T12" fmla="*/ 61 w 85"/>
                <a:gd name="T13" fmla="*/ 1170 h 1240"/>
                <a:gd name="T14" fmla="*/ 80 w 85"/>
                <a:gd name="T15" fmla="*/ 1151 h 1240"/>
                <a:gd name="T16" fmla="*/ 80 w 85"/>
                <a:gd name="T17" fmla="*/ 1167 h 1240"/>
                <a:gd name="T18" fmla="*/ 59 w 85"/>
                <a:gd name="T19" fmla="*/ 1096 h 1240"/>
                <a:gd name="T20" fmla="*/ 75 w 85"/>
                <a:gd name="T21" fmla="*/ 1077 h 1240"/>
                <a:gd name="T22" fmla="*/ 75 w 85"/>
                <a:gd name="T23" fmla="*/ 1096 h 1240"/>
                <a:gd name="T24" fmla="*/ 54 w 85"/>
                <a:gd name="T25" fmla="*/ 1025 h 1240"/>
                <a:gd name="T26" fmla="*/ 71 w 85"/>
                <a:gd name="T27" fmla="*/ 1007 h 1240"/>
                <a:gd name="T28" fmla="*/ 73 w 85"/>
                <a:gd name="T29" fmla="*/ 1025 h 1240"/>
                <a:gd name="T30" fmla="*/ 52 w 85"/>
                <a:gd name="T31" fmla="*/ 955 h 1240"/>
                <a:gd name="T32" fmla="*/ 68 w 85"/>
                <a:gd name="T33" fmla="*/ 933 h 1240"/>
                <a:gd name="T34" fmla="*/ 68 w 85"/>
                <a:gd name="T35" fmla="*/ 952 h 1240"/>
                <a:gd name="T36" fmla="*/ 47 w 85"/>
                <a:gd name="T37" fmla="*/ 881 h 1240"/>
                <a:gd name="T38" fmla="*/ 64 w 85"/>
                <a:gd name="T39" fmla="*/ 862 h 1240"/>
                <a:gd name="T40" fmla="*/ 66 w 85"/>
                <a:gd name="T41" fmla="*/ 881 h 1240"/>
                <a:gd name="T42" fmla="*/ 42 w 85"/>
                <a:gd name="T43" fmla="*/ 810 h 1240"/>
                <a:gd name="T44" fmla="*/ 59 w 85"/>
                <a:gd name="T45" fmla="*/ 792 h 1240"/>
                <a:gd name="T46" fmla="*/ 61 w 85"/>
                <a:gd name="T47" fmla="*/ 808 h 1240"/>
                <a:gd name="T48" fmla="*/ 40 w 85"/>
                <a:gd name="T49" fmla="*/ 737 h 1240"/>
                <a:gd name="T50" fmla="*/ 57 w 85"/>
                <a:gd name="T51" fmla="*/ 718 h 1240"/>
                <a:gd name="T52" fmla="*/ 57 w 85"/>
                <a:gd name="T53" fmla="*/ 737 h 1240"/>
                <a:gd name="T54" fmla="*/ 35 w 85"/>
                <a:gd name="T55" fmla="*/ 666 h 1240"/>
                <a:gd name="T56" fmla="*/ 52 w 85"/>
                <a:gd name="T57" fmla="*/ 647 h 1240"/>
                <a:gd name="T58" fmla="*/ 54 w 85"/>
                <a:gd name="T59" fmla="*/ 664 h 1240"/>
                <a:gd name="T60" fmla="*/ 31 w 85"/>
                <a:gd name="T61" fmla="*/ 593 h 1240"/>
                <a:gd name="T62" fmla="*/ 49 w 85"/>
                <a:gd name="T63" fmla="*/ 574 h 1240"/>
                <a:gd name="T64" fmla="*/ 49 w 85"/>
                <a:gd name="T65" fmla="*/ 593 h 1240"/>
                <a:gd name="T66" fmla="*/ 28 w 85"/>
                <a:gd name="T67" fmla="*/ 522 h 1240"/>
                <a:gd name="T68" fmla="*/ 45 w 85"/>
                <a:gd name="T69" fmla="*/ 503 h 1240"/>
                <a:gd name="T70" fmla="*/ 45 w 85"/>
                <a:gd name="T71" fmla="*/ 522 h 1240"/>
                <a:gd name="T72" fmla="*/ 24 w 85"/>
                <a:gd name="T73" fmla="*/ 449 h 1240"/>
                <a:gd name="T74" fmla="*/ 40 w 85"/>
                <a:gd name="T75" fmla="*/ 430 h 1240"/>
                <a:gd name="T76" fmla="*/ 42 w 85"/>
                <a:gd name="T77" fmla="*/ 449 h 1240"/>
                <a:gd name="T78" fmla="*/ 21 w 85"/>
                <a:gd name="T79" fmla="*/ 378 h 1240"/>
                <a:gd name="T80" fmla="*/ 38 w 85"/>
                <a:gd name="T81" fmla="*/ 359 h 1240"/>
                <a:gd name="T82" fmla="*/ 38 w 85"/>
                <a:gd name="T83" fmla="*/ 378 h 1240"/>
                <a:gd name="T84" fmla="*/ 16 w 85"/>
                <a:gd name="T85" fmla="*/ 307 h 1240"/>
                <a:gd name="T86" fmla="*/ 33 w 85"/>
                <a:gd name="T87" fmla="*/ 288 h 1240"/>
                <a:gd name="T88" fmla="*/ 35 w 85"/>
                <a:gd name="T89" fmla="*/ 305 h 1240"/>
                <a:gd name="T90" fmla="*/ 12 w 85"/>
                <a:gd name="T91" fmla="*/ 234 h 1240"/>
                <a:gd name="T92" fmla="*/ 28 w 85"/>
                <a:gd name="T93" fmla="*/ 215 h 1240"/>
                <a:gd name="T94" fmla="*/ 31 w 85"/>
                <a:gd name="T95" fmla="*/ 234 h 1240"/>
                <a:gd name="T96" fmla="*/ 9 w 85"/>
                <a:gd name="T97" fmla="*/ 163 h 1240"/>
                <a:gd name="T98" fmla="*/ 26 w 85"/>
                <a:gd name="T99" fmla="*/ 144 h 1240"/>
                <a:gd name="T100" fmla="*/ 26 w 85"/>
                <a:gd name="T101" fmla="*/ 161 h 1240"/>
                <a:gd name="T102" fmla="*/ 5 w 85"/>
                <a:gd name="T103" fmla="*/ 90 h 1240"/>
                <a:gd name="T104" fmla="*/ 21 w 85"/>
                <a:gd name="T105" fmla="*/ 71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1240">
                  <a:moveTo>
                    <a:pt x="19" y="17"/>
                  </a:moveTo>
                  <a:lnTo>
                    <a:pt x="0" y="19"/>
                  </a:lnTo>
                  <a:lnTo>
                    <a:pt x="0" y="0"/>
                  </a:lnTo>
                  <a:lnTo>
                    <a:pt x="19" y="0"/>
                  </a:lnTo>
                  <a:lnTo>
                    <a:pt x="19" y="17"/>
                  </a:lnTo>
                  <a:lnTo>
                    <a:pt x="19" y="17"/>
                  </a:lnTo>
                  <a:close/>
                  <a:moveTo>
                    <a:pt x="85" y="1240"/>
                  </a:moveTo>
                  <a:lnTo>
                    <a:pt x="66" y="1240"/>
                  </a:lnTo>
                  <a:lnTo>
                    <a:pt x="66" y="1224"/>
                  </a:lnTo>
                  <a:lnTo>
                    <a:pt x="83" y="1221"/>
                  </a:lnTo>
                  <a:lnTo>
                    <a:pt x="85" y="1240"/>
                  </a:lnTo>
                  <a:lnTo>
                    <a:pt x="85" y="1240"/>
                  </a:lnTo>
                  <a:close/>
                  <a:moveTo>
                    <a:pt x="80" y="1167"/>
                  </a:moveTo>
                  <a:lnTo>
                    <a:pt x="61" y="1170"/>
                  </a:lnTo>
                  <a:lnTo>
                    <a:pt x="61" y="1151"/>
                  </a:lnTo>
                  <a:lnTo>
                    <a:pt x="80" y="1151"/>
                  </a:lnTo>
                  <a:lnTo>
                    <a:pt x="80" y="1167"/>
                  </a:lnTo>
                  <a:lnTo>
                    <a:pt x="80" y="1167"/>
                  </a:lnTo>
                  <a:close/>
                  <a:moveTo>
                    <a:pt x="75" y="1096"/>
                  </a:moveTo>
                  <a:lnTo>
                    <a:pt x="59" y="1096"/>
                  </a:lnTo>
                  <a:lnTo>
                    <a:pt x="57" y="1080"/>
                  </a:lnTo>
                  <a:lnTo>
                    <a:pt x="75" y="1077"/>
                  </a:lnTo>
                  <a:lnTo>
                    <a:pt x="75" y="1096"/>
                  </a:lnTo>
                  <a:lnTo>
                    <a:pt x="75" y="1096"/>
                  </a:lnTo>
                  <a:close/>
                  <a:moveTo>
                    <a:pt x="73" y="1025"/>
                  </a:moveTo>
                  <a:lnTo>
                    <a:pt x="54" y="1025"/>
                  </a:lnTo>
                  <a:lnTo>
                    <a:pt x="54" y="1007"/>
                  </a:lnTo>
                  <a:lnTo>
                    <a:pt x="71" y="1007"/>
                  </a:lnTo>
                  <a:lnTo>
                    <a:pt x="73" y="1025"/>
                  </a:lnTo>
                  <a:lnTo>
                    <a:pt x="73" y="1025"/>
                  </a:lnTo>
                  <a:close/>
                  <a:moveTo>
                    <a:pt x="68" y="952"/>
                  </a:moveTo>
                  <a:lnTo>
                    <a:pt x="52" y="955"/>
                  </a:lnTo>
                  <a:lnTo>
                    <a:pt x="49" y="936"/>
                  </a:lnTo>
                  <a:lnTo>
                    <a:pt x="68" y="933"/>
                  </a:lnTo>
                  <a:lnTo>
                    <a:pt x="68" y="952"/>
                  </a:lnTo>
                  <a:lnTo>
                    <a:pt x="68" y="952"/>
                  </a:lnTo>
                  <a:close/>
                  <a:moveTo>
                    <a:pt x="66" y="881"/>
                  </a:moveTo>
                  <a:lnTo>
                    <a:pt x="47" y="881"/>
                  </a:lnTo>
                  <a:lnTo>
                    <a:pt x="45" y="862"/>
                  </a:lnTo>
                  <a:lnTo>
                    <a:pt x="64" y="862"/>
                  </a:lnTo>
                  <a:lnTo>
                    <a:pt x="66" y="881"/>
                  </a:lnTo>
                  <a:lnTo>
                    <a:pt x="66" y="881"/>
                  </a:lnTo>
                  <a:close/>
                  <a:moveTo>
                    <a:pt x="61" y="808"/>
                  </a:moveTo>
                  <a:lnTo>
                    <a:pt x="42" y="810"/>
                  </a:lnTo>
                  <a:lnTo>
                    <a:pt x="42" y="792"/>
                  </a:lnTo>
                  <a:lnTo>
                    <a:pt x="59" y="792"/>
                  </a:lnTo>
                  <a:lnTo>
                    <a:pt x="61" y="808"/>
                  </a:lnTo>
                  <a:lnTo>
                    <a:pt x="61" y="808"/>
                  </a:lnTo>
                  <a:close/>
                  <a:moveTo>
                    <a:pt x="57" y="737"/>
                  </a:moveTo>
                  <a:lnTo>
                    <a:pt x="40" y="737"/>
                  </a:lnTo>
                  <a:lnTo>
                    <a:pt x="38" y="721"/>
                  </a:lnTo>
                  <a:lnTo>
                    <a:pt x="57" y="718"/>
                  </a:lnTo>
                  <a:lnTo>
                    <a:pt x="57" y="737"/>
                  </a:lnTo>
                  <a:lnTo>
                    <a:pt x="57" y="737"/>
                  </a:lnTo>
                  <a:close/>
                  <a:moveTo>
                    <a:pt x="54" y="664"/>
                  </a:moveTo>
                  <a:lnTo>
                    <a:pt x="35" y="666"/>
                  </a:lnTo>
                  <a:lnTo>
                    <a:pt x="35" y="647"/>
                  </a:lnTo>
                  <a:lnTo>
                    <a:pt x="52" y="647"/>
                  </a:lnTo>
                  <a:lnTo>
                    <a:pt x="54" y="664"/>
                  </a:lnTo>
                  <a:lnTo>
                    <a:pt x="54" y="664"/>
                  </a:lnTo>
                  <a:close/>
                  <a:moveTo>
                    <a:pt x="49" y="593"/>
                  </a:moveTo>
                  <a:lnTo>
                    <a:pt x="31" y="593"/>
                  </a:lnTo>
                  <a:lnTo>
                    <a:pt x="31" y="577"/>
                  </a:lnTo>
                  <a:lnTo>
                    <a:pt x="49" y="574"/>
                  </a:lnTo>
                  <a:lnTo>
                    <a:pt x="49" y="593"/>
                  </a:lnTo>
                  <a:lnTo>
                    <a:pt x="49" y="593"/>
                  </a:lnTo>
                  <a:close/>
                  <a:moveTo>
                    <a:pt x="45" y="522"/>
                  </a:moveTo>
                  <a:lnTo>
                    <a:pt x="28" y="522"/>
                  </a:lnTo>
                  <a:lnTo>
                    <a:pt x="26" y="503"/>
                  </a:lnTo>
                  <a:lnTo>
                    <a:pt x="45" y="503"/>
                  </a:lnTo>
                  <a:lnTo>
                    <a:pt x="45" y="522"/>
                  </a:lnTo>
                  <a:lnTo>
                    <a:pt x="45" y="522"/>
                  </a:lnTo>
                  <a:close/>
                  <a:moveTo>
                    <a:pt x="42" y="449"/>
                  </a:moveTo>
                  <a:lnTo>
                    <a:pt x="24" y="449"/>
                  </a:lnTo>
                  <a:lnTo>
                    <a:pt x="24" y="433"/>
                  </a:lnTo>
                  <a:lnTo>
                    <a:pt x="40" y="430"/>
                  </a:lnTo>
                  <a:lnTo>
                    <a:pt x="42" y="449"/>
                  </a:lnTo>
                  <a:lnTo>
                    <a:pt x="42" y="449"/>
                  </a:lnTo>
                  <a:close/>
                  <a:moveTo>
                    <a:pt x="38" y="378"/>
                  </a:moveTo>
                  <a:lnTo>
                    <a:pt x="21" y="378"/>
                  </a:lnTo>
                  <a:lnTo>
                    <a:pt x="19" y="359"/>
                  </a:lnTo>
                  <a:lnTo>
                    <a:pt x="38" y="359"/>
                  </a:lnTo>
                  <a:lnTo>
                    <a:pt x="38" y="378"/>
                  </a:lnTo>
                  <a:lnTo>
                    <a:pt x="38" y="378"/>
                  </a:lnTo>
                  <a:close/>
                  <a:moveTo>
                    <a:pt x="35" y="305"/>
                  </a:moveTo>
                  <a:lnTo>
                    <a:pt x="16" y="307"/>
                  </a:lnTo>
                  <a:lnTo>
                    <a:pt x="14" y="288"/>
                  </a:lnTo>
                  <a:lnTo>
                    <a:pt x="33" y="288"/>
                  </a:lnTo>
                  <a:lnTo>
                    <a:pt x="35" y="305"/>
                  </a:lnTo>
                  <a:lnTo>
                    <a:pt x="35" y="305"/>
                  </a:lnTo>
                  <a:close/>
                  <a:moveTo>
                    <a:pt x="31" y="234"/>
                  </a:moveTo>
                  <a:lnTo>
                    <a:pt x="12" y="234"/>
                  </a:lnTo>
                  <a:lnTo>
                    <a:pt x="12" y="218"/>
                  </a:lnTo>
                  <a:lnTo>
                    <a:pt x="28" y="215"/>
                  </a:lnTo>
                  <a:lnTo>
                    <a:pt x="31" y="234"/>
                  </a:lnTo>
                  <a:lnTo>
                    <a:pt x="31" y="234"/>
                  </a:lnTo>
                  <a:close/>
                  <a:moveTo>
                    <a:pt x="26" y="161"/>
                  </a:moveTo>
                  <a:lnTo>
                    <a:pt x="9" y="163"/>
                  </a:lnTo>
                  <a:lnTo>
                    <a:pt x="7" y="144"/>
                  </a:lnTo>
                  <a:lnTo>
                    <a:pt x="26" y="144"/>
                  </a:lnTo>
                  <a:lnTo>
                    <a:pt x="26" y="161"/>
                  </a:lnTo>
                  <a:lnTo>
                    <a:pt x="26" y="161"/>
                  </a:lnTo>
                  <a:close/>
                  <a:moveTo>
                    <a:pt x="24" y="90"/>
                  </a:moveTo>
                  <a:lnTo>
                    <a:pt x="5" y="90"/>
                  </a:lnTo>
                  <a:lnTo>
                    <a:pt x="5" y="73"/>
                  </a:lnTo>
                  <a:lnTo>
                    <a:pt x="21" y="71"/>
                  </a:lnTo>
                  <a:lnTo>
                    <a:pt x="24" y="9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516"/>
            <p:cNvSpPr>
              <a:spLocks noEditPoints="1"/>
            </p:cNvSpPr>
            <p:nvPr/>
          </p:nvSpPr>
          <p:spPr bwMode="auto">
            <a:xfrm>
              <a:off x="6099175" y="3284538"/>
              <a:ext cx="1508125" cy="63500"/>
            </a:xfrm>
            <a:custGeom>
              <a:avLst/>
              <a:gdLst>
                <a:gd name="T0" fmla="*/ 931 w 950"/>
                <a:gd name="T1" fmla="*/ 0 h 40"/>
                <a:gd name="T2" fmla="*/ 950 w 950"/>
                <a:gd name="T3" fmla="*/ 16 h 40"/>
                <a:gd name="T4" fmla="*/ 931 w 950"/>
                <a:gd name="T5" fmla="*/ 16 h 40"/>
                <a:gd name="T6" fmla="*/ 15 w 950"/>
                <a:gd name="T7" fmla="*/ 40 h 40"/>
                <a:gd name="T8" fmla="*/ 0 w 950"/>
                <a:gd name="T9" fmla="*/ 23 h 40"/>
                <a:gd name="T10" fmla="*/ 0 w 950"/>
                <a:gd name="T11" fmla="*/ 40 h 40"/>
                <a:gd name="T12" fmla="*/ 66 w 950"/>
                <a:gd name="T13" fmla="*/ 21 h 40"/>
                <a:gd name="T14" fmla="*/ 85 w 950"/>
                <a:gd name="T15" fmla="*/ 37 h 40"/>
                <a:gd name="T16" fmla="*/ 69 w 950"/>
                <a:gd name="T17" fmla="*/ 40 h 40"/>
                <a:gd name="T18" fmla="*/ 140 w 950"/>
                <a:gd name="T19" fmla="*/ 19 h 40"/>
                <a:gd name="T20" fmla="*/ 159 w 950"/>
                <a:gd name="T21" fmla="*/ 37 h 40"/>
                <a:gd name="T22" fmla="*/ 140 w 950"/>
                <a:gd name="T23" fmla="*/ 37 h 40"/>
                <a:gd name="T24" fmla="*/ 211 w 950"/>
                <a:gd name="T25" fmla="*/ 16 h 40"/>
                <a:gd name="T26" fmla="*/ 229 w 950"/>
                <a:gd name="T27" fmla="*/ 35 h 40"/>
                <a:gd name="T28" fmla="*/ 213 w 950"/>
                <a:gd name="T29" fmla="*/ 35 h 40"/>
                <a:gd name="T30" fmla="*/ 284 w 950"/>
                <a:gd name="T31" fmla="*/ 16 h 40"/>
                <a:gd name="T32" fmla="*/ 303 w 950"/>
                <a:gd name="T33" fmla="*/ 33 h 40"/>
                <a:gd name="T34" fmla="*/ 284 w 950"/>
                <a:gd name="T35" fmla="*/ 33 h 40"/>
                <a:gd name="T36" fmla="*/ 355 w 950"/>
                <a:gd name="T37" fmla="*/ 14 h 40"/>
                <a:gd name="T38" fmla="*/ 374 w 950"/>
                <a:gd name="T39" fmla="*/ 30 h 40"/>
                <a:gd name="T40" fmla="*/ 355 w 950"/>
                <a:gd name="T41" fmla="*/ 30 h 40"/>
                <a:gd name="T42" fmla="*/ 428 w 950"/>
                <a:gd name="T43" fmla="*/ 11 h 40"/>
                <a:gd name="T44" fmla="*/ 447 w 950"/>
                <a:gd name="T45" fmla="*/ 30 h 40"/>
                <a:gd name="T46" fmla="*/ 428 w 950"/>
                <a:gd name="T47" fmla="*/ 30 h 40"/>
                <a:gd name="T48" fmla="*/ 499 w 950"/>
                <a:gd name="T49" fmla="*/ 9 h 40"/>
                <a:gd name="T50" fmla="*/ 518 w 950"/>
                <a:gd name="T51" fmla="*/ 28 h 40"/>
                <a:gd name="T52" fmla="*/ 499 w 950"/>
                <a:gd name="T53" fmla="*/ 28 h 40"/>
                <a:gd name="T54" fmla="*/ 572 w 950"/>
                <a:gd name="T55" fmla="*/ 9 h 40"/>
                <a:gd name="T56" fmla="*/ 588 w 950"/>
                <a:gd name="T57" fmla="*/ 26 h 40"/>
                <a:gd name="T58" fmla="*/ 572 w 950"/>
                <a:gd name="T59" fmla="*/ 26 h 40"/>
                <a:gd name="T60" fmla="*/ 643 w 950"/>
                <a:gd name="T61" fmla="*/ 7 h 40"/>
                <a:gd name="T62" fmla="*/ 662 w 950"/>
                <a:gd name="T63" fmla="*/ 23 h 40"/>
                <a:gd name="T64" fmla="*/ 643 w 950"/>
                <a:gd name="T65" fmla="*/ 23 h 40"/>
                <a:gd name="T66" fmla="*/ 716 w 950"/>
                <a:gd name="T67" fmla="*/ 4 h 40"/>
                <a:gd name="T68" fmla="*/ 733 w 950"/>
                <a:gd name="T69" fmla="*/ 21 h 40"/>
                <a:gd name="T70" fmla="*/ 716 w 950"/>
                <a:gd name="T71" fmla="*/ 23 h 40"/>
                <a:gd name="T72" fmla="*/ 787 w 950"/>
                <a:gd name="T73" fmla="*/ 2 h 40"/>
                <a:gd name="T74" fmla="*/ 806 w 950"/>
                <a:gd name="T75" fmla="*/ 21 h 40"/>
                <a:gd name="T76" fmla="*/ 787 w 950"/>
                <a:gd name="T77" fmla="*/ 21 h 40"/>
                <a:gd name="T78" fmla="*/ 860 w 950"/>
                <a:gd name="T79" fmla="*/ 2 h 40"/>
                <a:gd name="T80" fmla="*/ 877 w 950"/>
                <a:gd name="T81"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0" h="40">
                  <a:moveTo>
                    <a:pt x="931" y="16"/>
                  </a:moveTo>
                  <a:lnTo>
                    <a:pt x="931" y="0"/>
                  </a:lnTo>
                  <a:lnTo>
                    <a:pt x="950" y="0"/>
                  </a:lnTo>
                  <a:lnTo>
                    <a:pt x="950" y="16"/>
                  </a:lnTo>
                  <a:lnTo>
                    <a:pt x="931" y="16"/>
                  </a:lnTo>
                  <a:lnTo>
                    <a:pt x="931" y="16"/>
                  </a:lnTo>
                  <a:close/>
                  <a:moveTo>
                    <a:pt x="0" y="40"/>
                  </a:moveTo>
                  <a:lnTo>
                    <a:pt x="15" y="40"/>
                  </a:lnTo>
                  <a:lnTo>
                    <a:pt x="15" y="21"/>
                  </a:lnTo>
                  <a:lnTo>
                    <a:pt x="0" y="23"/>
                  </a:lnTo>
                  <a:lnTo>
                    <a:pt x="0" y="40"/>
                  </a:lnTo>
                  <a:lnTo>
                    <a:pt x="0" y="40"/>
                  </a:lnTo>
                  <a:close/>
                  <a:moveTo>
                    <a:pt x="69" y="40"/>
                  </a:moveTo>
                  <a:lnTo>
                    <a:pt x="66" y="21"/>
                  </a:lnTo>
                  <a:lnTo>
                    <a:pt x="85" y="21"/>
                  </a:lnTo>
                  <a:lnTo>
                    <a:pt x="85" y="37"/>
                  </a:lnTo>
                  <a:lnTo>
                    <a:pt x="69" y="40"/>
                  </a:lnTo>
                  <a:lnTo>
                    <a:pt x="69" y="40"/>
                  </a:lnTo>
                  <a:close/>
                  <a:moveTo>
                    <a:pt x="140" y="37"/>
                  </a:moveTo>
                  <a:lnTo>
                    <a:pt x="140" y="19"/>
                  </a:lnTo>
                  <a:lnTo>
                    <a:pt x="156" y="19"/>
                  </a:lnTo>
                  <a:lnTo>
                    <a:pt x="159" y="37"/>
                  </a:lnTo>
                  <a:lnTo>
                    <a:pt x="140" y="37"/>
                  </a:lnTo>
                  <a:lnTo>
                    <a:pt x="140" y="37"/>
                  </a:lnTo>
                  <a:close/>
                  <a:moveTo>
                    <a:pt x="213" y="35"/>
                  </a:moveTo>
                  <a:lnTo>
                    <a:pt x="211" y="16"/>
                  </a:lnTo>
                  <a:lnTo>
                    <a:pt x="229" y="16"/>
                  </a:lnTo>
                  <a:lnTo>
                    <a:pt x="229" y="35"/>
                  </a:lnTo>
                  <a:lnTo>
                    <a:pt x="213" y="35"/>
                  </a:lnTo>
                  <a:lnTo>
                    <a:pt x="213" y="35"/>
                  </a:lnTo>
                  <a:close/>
                  <a:moveTo>
                    <a:pt x="284" y="33"/>
                  </a:moveTo>
                  <a:lnTo>
                    <a:pt x="284" y="16"/>
                  </a:lnTo>
                  <a:lnTo>
                    <a:pt x="300" y="14"/>
                  </a:lnTo>
                  <a:lnTo>
                    <a:pt x="303" y="33"/>
                  </a:lnTo>
                  <a:lnTo>
                    <a:pt x="284" y="33"/>
                  </a:lnTo>
                  <a:lnTo>
                    <a:pt x="284" y="33"/>
                  </a:lnTo>
                  <a:close/>
                  <a:moveTo>
                    <a:pt x="355" y="30"/>
                  </a:moveTo>
                  <a:lnTo>
                    <a:pt x="355" y="14"/>
                  </a:lnTo>
                  <a:lnTo>
                    <a:pt x="374" y="14"/>
                  </a:lnTo>
                  <a:lnTo>
                    <a:pt x="374" y="30"/>
                  </a:lnTo>
                  <a:lnTo>
                    <a:pt x="355" y="30"/>
                  </a:lnTo>
                  <a:lnTo>
                    <a:pt x="355" y="30"/>
                  </a:lnTo>
                  <a:close/>
                  <a:moveTo>
                    <a:pt x="428" y="30"/>
                  </a:moveTo>
                  <a:lnTo>
                    <a:pt x="428" y="11"/>
                  </a:lnTo>
                  <a:lnTo>
                    <a:pt x="444" y="11"/>
                  </a:lnTo>
                  <a:lnTo>
                    <a:pt x="447" y="30"/>
                  </a:lnTo>
                  <a:lnTo>
                    <a:pt x="428" y="30"/>
                  </a:lnTo>
                  <a:lnTo>
                    <a:pt x="428" y="30"/>
                  </a:lnTo>
                  <a:close/>
                  <a:moveTo>
                    <a:pt x="499" y="28"/>
                  </a:moveTo>
                  <a:lnTo>
                    <a:pt x="499" y="9"/>
                  </a:lnTo>
                  <a:lnTo>
                    <a:pt x="518" y="9"/>
                  </a:lnTo>
                  <a:lnTo>
                    <a:pt x="518" y="28"/>
                  </a:lnTo>
                  <a:lnTo>
                    <a:pt x="499" y="28"/>
                  </a:lnTo>
                  <a:lnTo>
                    <a:pt x="499" y="28"/>
                  </a:lnTo>
                  <a:close/>
                  <a:moveTo>
                    <a:pt x="572" y="26"/>
                  </a:moveTo>
                  <a:lnTo>
                    <a:pt x="572" y="9"/>
                  </a:lnTo>
                  <a:lnTo>
                    <a:pt x="588" y="7"/>
                  </a:lnTo>
                  <a:lnTo>
                    <a:pt x="588" y="26"/>
                  </a:lnTo>
                  <a:lnTo>
                    <a:pt x="572" y="26"/>
                  </a:lnTo>
                  <a:lnTo>
                    <a:pt x="572" y="26"/>
                  </a:lnTo>
                  <a:close/>
                  <a:moveTo>
                    <a:pt x="643" y="23"/>
                  </a:moveTo>
                  <a:lnTo>
                    <a:pt x="643" y="7"/>
                  </a:lnTo>
                  <a:lnTo>
                    <a:pt x="662" y="7"/>
                  </a:lnTo>
                  <a:lnTo>
                    <a:pt x="662" y="23"/>
                  </a:lnTo>
                  <a:lnTo>
                    <a:pt x="643" y="23"/>
                  </a:lnTo>
                  <a:lnTo>
                    <a:pt x="643" y="23"/>
                  </a:lnTo>
                  <a:close/>
                  <a:moveTo>
                    <a:pt x="716" y="23"/>
                  </a:moveTo>
                  <a:lnTo>
                    <a:pt x="716" y="4"/>
                  </a:lnTo>
                  <a:lnTo>
                    <a:pt x="733" y="4"/>
                  </a:lnTo>
                  <a:lnTo>
                    <a:pt x="733" y="21"/>
                  </a:lnTo>
                  <a:lnTo>
                    <a:pt x="716" y="23"/>
                  </a:lnTo>
                  <a:lnTo>
                    <a:pt x="716" y="23"/>
                  </a:lnTo>
                  <a:close/>
                  <a:moveTo>
                    <a:pt x="787" y="21"/>
                  </a:moveTo>
                  <a:lnTo>
                    <a:pt x="787" y="2"/>
                  </a:lnTo>
                  <a:lnTo>
                    <a:pt x="806" y="2"/>
                  </a:lnTo>
                  <a:lnTo>
                    <a:pt x="806" y="21"/>
                  </a:lnTo>
                  <a:lnTo>
                    <a:pt x="787" y="21"/>
                  </a:lnTo>
                  <a:lnTo>
                    <a:pt x="787" y="21"/>
                  </a:lnTo>
                  <a:close/>
                  <a:moveTo>
                    <a:pt x="860" y="19"/>
                  </a:moveTo>
                  <a:lnTo>
                    <a:pt x="860" y="2"/>
                  </a:lnTo>
                  <a:lnTo>
                    <a:pt x="877" y="0"/>
                  </a:lnTo>
                  <a:lnTo>
                    <a:pt x="877" y="19"/>
                  </a:lnTo>
                  <a:lnTo>
                    <a:pt x="860" y="1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517"/>
            <p:cNvSpPr>
              <a:spLocks noEditPoints="1"/>
            </p:cNvSpPr>
            <p:nvPr/>
          </p:nvSpPr>
          <p:spPr bwMode="auto">
            <a:xfrm>
              <a:off x="5413375" y="3625850"/>
              <a:ext cx="487363" cy="952500"/>
            </a:xfrm>
            <a:custGeom>
              <a:avLst/>
              <a:gdLst>
                <a:gd name="T0" fmla="*/ 7 w 307"/>
                <a:gd name="T1" fmla="*/ 576 h 600"/>
                <a:gd name="T2" fmla="*/ 24 w 307"/>
                <a:gd name="T3" fmla="*/ 583 h 600"/>
                <a:gd name="T4" fmla="*/ 17 w 307"/>
                <a:gd name="T5" fmla="*/ 600 h 600"/>
                <a:gd name="T6" fmla="*/ 0 w 307"/>
                <a:gd name="T7" fmla="*/ 593 h 600"/>
                <a:gd name="T8" fmla="*/ 7 w 307"/>
                <a:gd name="T9" fmla="*/ 576 h 600"/>
                <a:gd name="T10" fmla="*/ 7 w 307"/>
                <a:gd name="T11" fmla="*/ 576 h 600"/>
                <a:gd name="T12" fmla="*/ 291 w 307"/>
                <a:gd name="T13" fmla="*/ 0 h 600"/>
                <a:gd name="T14" fmla="*/ 286 w 307"/>
                <a:gd name="T15" fmla="*/ 9 h 600"/>
                <a:gd name="T16" fmla="*/ 302 w 307"/>
                <a:gd name="T17" fmla="*/ 19 h 600"/>
                <a:gd name="T18" fmla="*/ 307 w 307"/>
                <a:gd name="T19" fmla="*/ 7 h 600"/>
                <a:gd name="T20" fmla="*/ 291 w 307"/>
                <a:gd name="T21" fmla="*/ 0 h 600"/>
                <a:gd name="T22" fmla="*/ 291 w 307"/>
                <a:gd name="T23" fmla="*/ 0 h 600"/>
                <a:gd name="T24" fmla="*/ 262 w 307"/>
                <a:gd name="T25" fmla="*/ 59 h 600"/>
                <a:gd name="T26" fmla="*/ 279 w 307"/>
                <a:gd name="T27" fmla="*/ 66 h 600"/>
                <a:gd name="T28" fmla="*/ 269 w 307"/>
                <a:gd name="T29" fmla="*/ 82 h 600"/>
                <a:gd name="T30" fmla="*/ 255 w 307"/>
                <a:gd name="T31" fmla="*/ 75 h 600"/>
                <a:gd name="T32" fmla="*/ 262 w 307"/>
                <a:gd name="T33" fmla="*/ 59 h 600"/>
                <a:gd name="T34" fmla="*/ 262 w 307"/>
                <a:gd name="T35" fmla="*/ 59 h 600"/>
                <a:gd name="T36" fmla="*/ 229 w 307"/>
                <a:gd name="T37" fmla="*/ 122 h 600"/>
                <a:gd name="T38" fmla="*/ 246 w 307"/>
                <a:gd name="T39" fmla="*/ 132 h 600"/>
                <a:gd name="T40" fmla="*/ 239 w 307"/>
                <a:gd name="T41" fmla="*/ 146 h 600"/>
                <a:gd name="T42" fmla="*/ 222 w 307"/>
                <a:gd name="T43" fmla="*/ 139 h 600"/>
                <a:gd name="T44" fmla="*/ 229 w 307"/>
                <a:gd name="T45" fmla="*/ 122 h 600"/>
                <a:gd name="T46" fmla="*/ 229 w 307"/>
                <a:gd name="T47" fmla="*/ 122 h 600"/>
                <a:gd name="T48" fmla="*/ 198 w 307"/>
                <a:gd name="T49" fmla="*/ 189 h 600"/>
                <a:gd name="T50" fmla="*/ 215 w 307"/>
                <a:gd name="T51" fmla="*/ 196 h 600"/>
                <a:gd name="T52" fmla="*/ 208 w 307"/>
                <a:gd name="T53" fmla="*/ 212 h 600"/>
                <a:gd name="T54" fmla="*/ 191 w 307"/>
                <a:gd name="T55" fmla="*/ 205 h 600"/>
                <a:gd name="T56" fmla="*/ 198 w 307"/>
                <a:gd name="T57" fmla="*/ 189 h 600"/>
                <a:gd name="T58" fmla="*/ 198 w 307"/>
                <a:gd name="T59" fmla="*/ 189 h 600"/>
                <a:gd name="T60" fmla="*/ 168 w 307"/>
                <a:gd name="T61" fmla="*/ 252 h 600"/>
                <a:gd name="T62" fmla="*/ 182 w 307"/>
                <a:gd name="T63" fmla="*/ 259 h 600"/>
                <a:gd name="T64" fmla="*/ 175 w 307"/>
                <a:gd name="T65" fmla="*/ 276 h 600"/>
                <a:gd name="T66" fmla="*/ 158 w 307"/>
                <a:gd name="T67" fmla="*/ 269 h 600"/>
                <a:gd name="T68" fmla="*/ 168 w 307"/>
                <a:gd name="T69" fmla="*/ 252 h 600"/>
                <a:gd name="T70" fmla="*/ 168 w 307"/>
                <a:gd name="T71" fmla="*/ 252 h 600"/>
                <a:gd name="T72" fmla="*/ 135 w 307"/>
                <a:gd name="T73" fmla="*/ 316 h 600"/>
                <a:gd name="T74" fmla="*/ 151 w 307"/>
                <a:gd name="T75" fmla="*/ 326 h 600"/>
                <a:gd name="T76" fmla="*/ 144 w 307"/>
                <a:gd name="T77" fmla="*/ 342 h 600"/>
                <a:gd name="T78" fmla="*/ 128 w 307"/>
                <a:gd name="T79" fmla="*/ 333 h 600"/>
                <a:gd name="T80" fmla="*/ 135 w 307"/>
                <a:gd name="T81" fmla="*/ 316 h 600"/>
                <a:gd name="T82" fmla="*/ 135 w 307"/>
                <a:gd name="T83" fmla="*/ 316 h 600"/>
                <a:gd name="T84" fmla="*/ 104 w 307"/>
                <a:gd name="T85" fmla="*/ 382 h 600"/>
                <a:gd name="T86" fmla="*/ 121 w 307"/>
                <a:gd name="T87" fmla="*/ 389 h 600"/>
                <a:gd name="T88" fmla="*/ 111 w 307"/>
                <a:gd name="T89" fmla="*/ 406 h 600"/>
                <a:gd name="T90" fmla="*/ 95 w 307"/>
                <a:gd name="T91" fmla="*/ 399 h 600"/>
                <a:gd name="T92" fmla="*/ 104 w 307"/>
                <a:gd name="T93" fmla="*/ 382 h 600"/>
                <a:gd name="T94" fmla="*/ 104 w 307"/>
                <a:gd name="T95" fmla="*/ 382 h 600"/>
                <a:gd name="T96" fmla="*/ 71 w 307"/>
                <a:gd name="T97" fmla="*/ 446 h 600"/>
                <a:gd name="T98" fmla="*/ 87 w 307"/>
                <a:gd name="T99" fmla="*/ 453 h 600"/>
                <a:gd name="T100" fmla="*/ 80 w 307"/>
                <a:gd name="T101" fmla="*/ 470 h 600"/>
                <a:gd name="T102" fmla="*/ 64 w 307"/>
                <a:gd name="T103" fmla="*/ 463 h 600"/>
                <a:gd name="T104" fmla="*/ 71 w 307"/>
                <a:gd name="T105" fmla="*/ 446 h 600"/>
                <a:gd name="T106" fmla="*/ 71 w 307"/>
                <a:gd name="T107" fmla="*/ 446 h 600"/>
                <a:gd name="T108" fmla="*/ 40 w 307"/>
                <a:gd name="T109" fmla="*/ 510 h 600"/>
                <a:gd name="T110" fmla="*/ 57 w 307"/>
                <a:gd name="T111" fmla="*/ 519 h 600"/>
                <a:gd name="T112" fmla="*/ 47 w 307"/>
                <a:gd name="T113" fmla="*/ 536 h 600"/>
                <a:gd name="T114" fmla="*/ 33 w 307"/>
                <a:gd name="T115" fmla="*/ 526 h 600"/>
                <a:gd name="T116" fmla="*/ 40 w 307"/>
                <a:gd name="T117" fmla="*/ 51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600">
                  <a:moveTo>
                    <a:pt x="7" y="576"/>
                  </a:moveTo>
                  <a:lnTo>
                    <a:pt x="24" y="583"/>
                  </a:lnTo>
                  <a:lnTo>
                    <a:pt x="17" y="600"/>
                  </a:lnTo>
                  <a:lnTo>
                    <a:pt x="0" y="593"/>
                  </a:lnTo>
                  <a:lnTo>
                    <a:pt x="7" y="576"/>
                  </a:lnTo>
                  <a:lnTo>
                    <a:pt x="7" y="576"/>
                  </a:lnTo>
                  <a:close/>
                  <a:moveTo>
                    <a:pt x="291" y="0"/>
                  </a:moveTo>
                  <a:lnTo>
                    <a:pt x="286" y="9"/>
                  </a:lnTo>
                  <a:lnTo>
                    <a:pt x="302" y="19"/>
                  </a:lnTo>
                  <a:lnTo>
                    <a:pt x="307" y="7"/>
                  </a:lnTo>
                  <a:lnTo>
                    <a:pt x="291" y="0"/>
                  </a:lnTo>
                  <a:lnTo>
                    <a:pt x="291" y="0"/>
                  </a:lnTo>
                  <a:close/>
                  <a:moveTo>
                    <a:pt x="262" y="59"/>
                  </a:moveTo>
                  <a:lnTo>
                    <a:pt x="279" y="66"/>
                  </a:lnTo>
                  <a:lnTo>
                    <a:pt x="269" y="82"/>
                  </a:lnTo>
                  <a:lnTo>
                    <a:pt x="255" y="75"/>
                  </a:lnTo>
                  <a:lnTo>
                    <a:pt x="262" y="59"/>
                  </a:lnTo>
                  <a:lnTo>
                    <a:pt x="262" y="59"/>
                  </a:lnTo>
                  <a:close/>
                  <a:moveTo>
                    <a:pt x="229" y="122"/>
                  </a:moveTo>
                  <a:lnTo>
                    <a:pt x="246" y="132"/>
                  </a:lnTo>
                  <a:lnTo>
                    <a:pt x="239" y="146"/>
                  </a:lnTo>
                  <a:lnTo>
                    <a:pt x="222" y="139"/>
                  </a:lnTo>
                  <a:lnTo>
                    <a:pt x="229" y="122"/>
                  </a:lnTo>
                  <a:lnTo>
                    <a:pt x="229" y="122"/>
                  </a:lnTo>
                  <a:close/>
                  <a:moveTo>
                    <a:pt x="198" y="189"/>
                  </a:moveTo>
                  <a:lnTo>
                    <a:pt x="215" y="196"/>
                  </a:lnTo>
                  <a:lnTo>
                    <a:pt x="208" y="212"/>
                  </a:lnTo>
                  <a:lnTo>
                    <a:pt x="191" y="205"/>
                  </a:lnTo>
                  <a:lnTo>
                    <a:pt x="198" y="189"/>
                  </a:lnTo>
                  <a:lnTo>
                    <a:pt x="198" y="189"/>
                  </a:lnTo>
                  <a:close/>
                  <a:moveTo>
                    <a:pt x="168" y="252"/>
                  </a:moveTo>
                  <a:lnTo>
                    <a:pt x="182" y="259"/>
                  </a:lnTo>
                  <a:lnTo>
                    <a:pt x="175" y="276"/>
                  </a:lnTo>
                  <a:lnTo>
                    <a:pt x="158" y="269"/>
                  </a:lnTo>
                  <a:lnTo>
                    <a:pt x="168" y="252"/>
                  </a:lnTo>
                  <a:lnTo>
                    <a:pt x="168" y="252"/>
                  </a:lnTo>
                  <a:close/>
                  <a:moveTo>
                    <a:pt x="135" y="316"/>
                  </a:moveTo>
                  <a:lnTo>
                    <a:pt x="151" y="326"/>
                  </a:lnTo>
                  <a:lnTo>
                    <a:pt x="144" y="342"/>
                  </a:lnTo>
                  <a:lnTo>
                    <a:pt x="128" y="333"/>
                  </a:lnTo>
                  <a:lnTo>
                    <a:pt x="135" y="316"/>
                  </a:lnTo>
                  <a:lnTo>
                    <a:pt x="135" y="316"/>
                  </a:lnTo>
                  <a:close/>
                  <a:moveTo>
                    <a:pt x="104" y="382"/>
                  </a:moveTo>
                  <a:lnTo>
                    <a:pt x="121" y="389"/>
                  </a:lnTo>
                  <a:lnTo>
                    <a:pt x="111" y="406"/>
                  </a:lnTo>
                  <a:lnTo>
                    <a:pt x="95" y="399"/>
                  </a:lnTo>
                  <a:lnTo>
                    <a:pt x="104" y="382"/>
                  </a:lnTo>
                  <a:lnTo>
                    <a:pt x="104" y="382"/>
                  </a:lnTo>
                  <a:close/>
                  <a:moveTo>
                    <a:pt x="71" y="446"/>
                  </a:moveTo>
                  <a:lnTo>
                    <a:pt x="87" y="453"/>
                  </a:lnTo>
                  <a:lnTo>
                    <a:pt x="80" y="470"/>
                  </a:lnTo>
                  <a:lnTo>
                    <a:pt x="64" y="463"/>
                  </a:lnTo>
                  <a:lnTo>
                    <a:pt x="71" y="446"/>
                  </a:lnTo>
                  <a:lnTo>
                    <a:pt x="71" y="446"/>
                  </a:lnTo>
                  <a:close/>
                  <a:moveTo>
                    <a:pt x="40" y="510"/>
                  </a:moveTo>
                  <a:lnTo>
                    <a:pt x="57" y="519"/>
                  </a:lnTo>
                  <a:lnTo>
                    <a:pt x="47" y="536"/>
                  </a:lnTo>
                  <a:lnTo>
                    <a:pt x="33" y="526"/>
                  </a:lnTo>
                  <a:lnTo>
                    <a:pt x="40" y="51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518"/>
            <p:cNvSpPr>
              <a:spLocks noEditPoints="1"/>
            </p:cNvSpPr>
            <p:nvPr/>
          </p:nvSpPr>
          <p:spPr bwMode="auto">
            <a:xfrm>
              <a:off x="3771900" y="3995738"/>
              <a:ext cx="1660525" cy="588963"/>
            </a:xfrm>
            <a:custGeom>
              <a:avLst/>
              <a:gdLst>
                <a:gd name="T0" fmla="*/ 1029 w 1046"/>
                <a:gd name="T1" fmla="*/ 348 h 371"/>
                <a:gd name="T2" fmla="*/ 1039 w 1046"/>
                <a:gd name="T3" fmla="*/ 371 h 371"/>
                <a:gd name="T4" fmla="*/ 1022 w 1046"/>
                <a:gd name="T5" fmla="*/ 367 h 371"/>
                <a:gd name="T6" fmla="*/ 7 w 1046"/>
                <a:gd name="T7" fmla="*/ 0 h 371"/>
                <a:gd name="T8" fmla="*/ 16 w 1046"/>
                <a:gd name="T9" fmla="*/ 24 h 371"/>
                <a:gd name="T10" fmla="*/ 0 w 1046"/>
                <a:gd name="T11" fmla="*/ 19 h 371"/>
                <a:gd name="T12" fmla="*/ 75 w 1046"/>
                <a:gd name="T13" fmla="*/ 24 h 371"/>
                <a:gd name="T14" fmla="*/ 85 w 1046"/>
                <a:gd name="T15" fmla="*/ 48 h 371"/>
                <a:gd name="T16" fmla="*/ 68 w 1046"/>
                <a:gd name="T17" fmla="*/ 41 h 371"/>
                <a:gd name="T18" fmla="*/ 141 w 1046"/>
                <a:gd name="T19" fmla="*/ 48 h 371"/>
                <a:gd name="T20" fmla="*/ 153 w 1046"/>
                <a:gd name="T21" fmla="*/ 71 h 371"/>
                <a:gd name="T22" fmla="*/ 137 w 1046"/>
                <a:gd name="T23" fmla="*/ 64 h 371"/>
                <a:gd name="T24" fmla="*/ 210 w 1046"/>
                <a:gd name="T25" fmla="*/ 71 h 371"/>
                <a:gd name="T26" fmla="*/ 222 w 1046"/>
                <a:gd name="T27" fmla="*/ 93 h 371"/>
                <a:gd name="T28" fmla="*/ 205 w 1046"/>
                <a:gd name="T29" fmla="*/ 88 h 371"/>
                <a:gd name="T30" fmla="*/ 278 w 1046"/>
                <a:gd name="T31" fmla="*/ 95 h 371"/>
                <a:gd name="T32" fmla="*/ 290 w 1046"/>
                <a:gd name="T33" fmla="*/ 116 h 371"/>
                <a:gd name="T34" fmla="*/ 274 w 1046"/>
                <a:gd name="T35" fmla="*/ 112 h 371"/>
                <a:gd name="T36" fmla="*/ 347 w 1046"/>
                <a:gd name="T37" fmla="*/ 116 h 371"/>
                <a:gd name="T38" fmla="*/ 359 w 1046"/>
                <a:gd name="T39" fmla="*/ 140 h 371"/>
                <a:gd name="T40" fmla="*/ 342 w 1046"/>
                <a:gd name="T41" fmla="*/ 135 h 371"/>
                <a:gd name="T42" fmla="*/ 415 w 1046"/>
                <a:gd name="T43" fmla="*/ 140 h 371"/>
                <a:gd name="T44" fmla="*/ 427 w 1046"/>
                <a:gd name="T45" fmla="*/ 163 h 371"/>
                <a:gd name="T46" fmla="*/ 408 w 1046"/>
                <a:gd name="T47" fmla="*/ 156 h 371"/>
                <a:gd name="T48" fmla="*/ 484 w 1046"/>
                <a:gd name="T49" fmla="*/ 163 h 371"/>
                <a:gd name="T50" fmla="*/ 493 w 1046"/>
                <a:gd name="T51" fmla="*/ 187 h 371"/>
                <a:gd name="T52" fmla="*/ 477 w 1046"/>
                <a:gd name="T53" fmla="*/ 180 h 371"/>
                <a:gd name="T54" fmla="*/ 552 w 1046"/>
                <a:gd name="T55" fmla="*/ 187 h 371"/>
                <a:gd name="T56" fmla="*/ 562 w 1046"/>
                <a:gd name="T57" fmla="*/ 208 h 371"/>
                <a:gd name="T58" fmla="*/ 545 w 1046"/>
                <a:gd name="T59" fmla="*/ 204 h 371"/>
                <a:gd name="T60" fmla="*/ 618 w 1046"/>
                <a:gd name="T61" fmla="*/ 211 h 371"/>
                <a:gd name="T62" fmla="*/ 630 w 1046"/>
                <a:gd name="T63" fmla="*/ 232 h 371"/>
                <a:gd name="T64" fmla="*/ 614 w 1046"/>
                <a:gd name="T65" fmla="*/ 227 h 371"/>
                <a:gd name="T66" fmla="*/ 687 w 1046"/>
                <a:gd name="T67" fmla="*/ 232 h 371"/>
                <a:gd name="T68" fmla="*/ 699 w 1046"/>
                <a:gd name="T69" fmla="*/ 256 h 371"/>
                <a:gd name="T70" fmla="*/ 682 w 1046"/>
                <a:gd name="T71" fmla="*/ 251 h 371"/>
                <a:gd name="T72" fmla="*/ 755 w 1046"/>
                <a:gd name="T73" fmla="*/ 256 h 371"/>
                <a:gd name="T74" fmla="*/ 767 w 1046"/>
                <a:gd name="T75" fmla="*/ 279 h 371"/>
                <a:gd name="T76" fmla="*/ 751 w 1046"/>
                <a:gd name="T77" fmla="*/ 272 h 371"/>
                <a:gd name="T78" fmla="*/ 824 w 1046"/>
                <a:gd name="T79" fmla="*/ 279 h 371"/>
                <a:gd name="T80" fmla="*/ 836 w 1046"/>
                <a:gd name="T81" fmla="*/ 303 h 371"/>
                <a:gd name="T82" fmla="*/ 819 w 1046"/>
                <a:gd name="T83" fmla="*/ 296 h 371"/>
                <a:gd name="T84" fmla="*/ 892 w 1046"/>
                <a:gd name="T85" fmla="*/ 303 h 371"/>
                <a:gd name="T86" fmla="*/ 904 w 1046"/>
                <a:gd name="T87" fmla="*/ 324 h 371"/>
                <a:gd name="T88" fmla="*/ 885 w 1046"/>
                <a:gd name="T89" fmla="*/ 319 h 371"/>
                <a:gd name="T90" fmla="*/ 961 w 1046"/>
                <a:gd name="T91" fmla="*/ 326 h 371"/>
                <a:gd name="T92" fmla="*/ 970 w 1046"/>
                <a:gd name="T93" fmla="*/ 348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6" h="371">
                  <a:moveTo>
                    <a:pt x="1022" y="367"/>
                  </a:moveTo>
                  <a:lnTo>
                    <a:pt x="1029" y="348"/>
                  </a:lnTo>
                  <a:lnTo>
                    <a:pt x="1046" y="355"/>
                  </a:lnTo>
                  <a:lnTo>
                    <a:pt x="1039" y="371"/>
                  </a:lnTo>
                  <a:lnTo>
                    <a:pt x="1022" y="367"/>
                  </a:lnTo>
                  <a:lnTo>
                    <a:pt x="1022" y="367"/>
                  </a:lnTo>
                  <a:close/>
                  <a:moveTo>
                    <a:pt x="0" y="19"/>
                  </a:moveTo>
                  <a:lnTo>
                    <a:pt x="7" y="0"/>
                  </a:lnTo>
                  <a:lnTo>
                    <a:pt x="23" y="8"/>
                  </a:lnTo>
                  <a:lnTo>
                    <a:pt x="16" y="24"/>
                  </a:lnTo>
                  <a:lnTo>
                    <a:pt x="0" y="19"/>
                  </a:lnTo>
                  <a:lnTo>
                    <a:pt x="0" y="19"/>
                  </a:lnTo>
                  <a:close/>
                  <a:moveTo>
                    <a:pt x="68" y="41"/>
                  </a:moveTo>
                  <a:lnTo>
                    <a:pt x="75" y="24"/>
                  </a:lnTo>
                  <a:lnTo>
                    <a:pt x="92" y="31"/>
                  </a:lnTo>
                  <a:lnTo>
                    <a:pt x="85" y="48"/>
                  </a:lnTo>
                  <a:lnTo>
                    <a:pt x="68" y="41"/>
                  </a:lnTo>
                  <a:lnTo>
                    <a:pt x="68" y="41"/>
                  </a:lnTo>
                  <a:close/>
                  <a:moveTo>
                    <a:pt x="137" y="64"/>
                  </a:moveTo>
                  <a:lnTo>
                    <a:pt x="141" y="48"/>
                  </a:lnTo>
                  <a:lnTo>
                    <a:pt x="160" y="52"/>
                  </a:lnTo>
                  <a:lnTo>
                    <a:pt x="153" y="71"/>
                  </a:lnTo>
                  <a:lnTo>
                    <a:pt x="137" y="64"/>
                  </a:lnTo>
                  <a:lnTo>
                    <a:pt x="137" y="64"/>
                  </a:lnTo>
                  <a:close/>
                  <a:moveTo>
                    <a:pt x="205" y="88"/>
                  </a:moveTo>
                  <a:lnTo>
                    <a:pt x="210" y="71"/>
                  </a:lnTo>
                  <a:lnTo>
                    <a:pt x="226" y="76"/>
                  </a:lnTo>
                  <a:lnTo>
                    <a:pt x="222" y="93"/>
                  </a:lnTo>
                  <a:lnTo>
                    <a:pt x="205" y="88"/>
                  </a:lnTo>
                  <a:lnTo>
                    <a:pt x="205" y="88"/>
                  </a:lnTo>
                  <a:close/>
                  <a:moveTo>
                    <a:pt x="274" y="112"/>
                  </a:moveTo>
                  <a:lnTo>
                    <a:pt x="278" y="95"/>
                  </a:lnTo>
                  <a:lnTo>
                    <a:pt x="295" y="100"/>
                  </a:lnTo>
                  <a:lnTo>
                    <a:pt x="290" y="116"/>
                  </a:lnTo>
                  <a:lnTo>
                    <a:pt x="274" y="112"/>
                  </a:lnTo>
                  <a:lnTo>
                    <a:pt x="274" y="112"/>
                  </a:lnTo>
                  <a:close/>
                  <a:moveTo>
                    <a:pt x="342" y="135"/>
                  </a:moveTo>
                  <a:lnTo>
                    <a:pt x="347" y="116"/>
                  </a:lnTo>
                  <a:lnTo>
                    <a:pt x="363" y="123"/>
                  </a:lnTo>
                  <a:lnTo>
                    <a:pt x="359" y="140"/>
                  </a:lnTo>
                  <a:lnTo>
                    <a:pt x="342" y="135"/>
                  </a:lnTo>
                  <a:lnTo>
                    <a:pt x="342" y="135"/>
                  </a:lnTo>
                  <a:close/>
                  <a:moveTo>
                    <a:pt x="408" y="156"/>
                  </a:moveTo>
                  <a:lnTo>
                    <a:pt x="415" y="140"/>
                  </a:lnTo>
                  <a:lnTo>
                    <a:pt x="432" y="147"/>
                  </a:lnTo>
                  <a:lnTo>
                    <a:pt x="427" y="163"/>
                  </a:lnTo>
                  <a:lnTo>
                    <a:pt x="408" y="156"/>
                  </a:lnTo>
                  <a:lnTo>
                    <a:pt x="408" y="156"/>
                  </a:lnTo>
                  <a:close/>
                  <a:moveTo>
                    <a:pt x="477" y="180"/>
                  </a:moveTo>
                  <a:lnTo>
                    <a:pt x="484" y="163"/>
                  </a:lnTo>
                  <a:lnTo>
                    <a:pt x="500" y="168"/>
                  </a:lnTo>
                  <a:lnTo>
                    <a:pt x="493" y="187"/>
                  </a:lnTo>
                  <a:lnTo>
                    <a:pt x="477" y="180"/>
                  </a:lnTo>
                  <a:lnTo>
                    <a:pt x="477" y="180"/>
                  </a:lnTo>
                  <a:close/>
                  <a:moveTo>
                    <a:pt x="545" y="204"/>
                  </a:moveTo>
                  <a:lnTo>
                    <a:pt x="552" y="187"/>
                  </a:lnTo>
                  <a:lnTo>
                    <a:pt x="569" y="192"/>
                  </a:lnTo>
                  <a:lnTo>
                    <a:pt x="562" y="208"/>
                  </a:lnTo>
                  <a:lnTo>
                    <a:pt x="545" y="204"/>
                  </a:lnTo>
                  <a:lnTo>
                    <a:pt x="545" y="204"/>
                  </a:lnTo>
                  <a:close/>
                  <a:moveTo>
                    <a:pt x="614" y="227"/>
                  </a:moveTo>
                  <a:lnTo>
                    <a:pt x="618" y="211"/>
                  </a:lnTo>
                  <a:lnTo>
                    <a:pt x="637" y="215"/>
                  </a:lnTo>
                  <a:lnTo>
                    <a:pt x="630" y="232"/>
                  </a:lnTo>
                  <a:lnTo>
                    <a:pt x="614" y="227"/>
                  </a:lnTo>
                  <a:lnTo>
                    <a:pt x="614" y="227"/>
                  </a:lnTo>
                  <a:close/>
                  <a:moveTo>
                    <a:pt x="682" y="251"/>
                  </a:moveTo>
                  <a:lnTo>
                    <a:pt x="687" y="232"/>
                  </a:lnTo>
                  <a:lnTo>
                    <a:pt x="703" y="239"/>
                  </a:lnTo>
                  <a:lnTo>
                    <a:pt x="699" y="256"/>
                  </a:lnTo>
                  <a:lnTo>
                    <a:pt x="682" y="251"/>
                  </a:lnTo>
                  <a:lnTo>
                    <a:pt x="682" y="251"/>
                  </a:lnTo>
                  <a:close/>
                  <a:moveTo>
                    <a:pt x="751" y="272"/>
                  </a:moveTo>
                  <a:lnTo>
                    <a:pt x="755" y="256"/>
                  </a:lnTo>
                  <a:lnTo>
                    <a:pt x="772" y="263"/>
                  </a:lnTo>
                  <a:lnTo>
                    <a:pt x="767" y="279"/>
                  </a:lnTo>
                  <a:lnTo>
                    <a:pt x="751" y="272"/>
                  </a:lnTo>
                  <a:lnTo>
                    <a:pt x="751" y="272"/>
                  </a:lnTo>
                  <a:close/>
                  <a:moveTo>
                    <a:pt x="819" y="296"/>
                  </a:moveTo>
                  <a:lnTo>
                    <a:pt x="824" y="279"/>
                  </a:lnTo>
                  <a:lnTo>
                    <a:pt x="840" y="284"/>
                  </a:lnTo>
                  <a:lnTo>
                    <a:pt x="836" y="303"/>
                  </a:lnTo>
                  <a:lnTo>
                    <a:pt x="819" y="296"/>
                  </a:lnTo>
                  <a:lnTo>
                    <a:pt x="819" y="296"/>
                  </a:lnTo>
                  <a:close/>
                  <a:moveTo>
                    <a:pt x="885" y="319"/>
                  </a:moveTo>
                  <a:lnTo>
                    <a:pt x="892" y="303"/>
                  </a:lnTo>
                  <a:lnTo>
                    <a:pt x="909" y="308"/>
                  </a:lnTo>
                  <a:lnTo>
                    <a:pt x="904" y="324"/>
                  </a:lnTo>
                  <a:lnTo>
                    <a:pt x="885" y="319"/>
                  </a:lnTo>
                  <a:lnTo>
                    <a:pt x="885" y="319"/>
                  </a:lnTo>
                  <a:close/>
                  <a:moveTo>
                    <a:pt x="954" y="343"/>
                  </a:moveTo>
                  <a:lnTo>
                    <a:pt x="961" y="326"/>
                  </a:lnTo>
                  <a:lnTo>
                    <a:pt x="977" y="331"/>
                  </a:lnTo>
                  <a:lnTo>
                    <a:pt x="970" y="348"/>
                  </a:lnTo>
                  <a:lnTo>
                    <a:pt x="954" y="34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519"/>
            <p:cNvSpPr>
              <a:spLocks noEditPoints="1"/>
            </p:cNvSpPr>
            <p:nvPr/>
          </p:nvSpPr>
          <p:spPr bwMode="auto">
            <a:xfrm>
              <a:off x="4494213" y="5030788"/>
              <a:ext cx="82550" cy="484188"/>
            </a:xfrm>
            <a:custGeom>
              <a:avLst/>
              <a:gdLst>
                <a:gd name="T0" fmla="*/ 50 w 52"/>
                <a:gd name="T1" fmla="*/ 19 h 305"/>
                <a:gd name="T2" fmla="*/ 33 w 52"/>
                <a:gd name="T3" fmla="*/ 17 h 305"/>
                <a:gd name="T4" fmla="*/ 36 w 52"/>
                <a:gd name="T5" fmla="*/ 0 h 305"/>
                <a:gd name="T6" fmla="*/ 52 w 52"/>
                <a:gd name="T7" fmla="*/ 3 h 305"/>
                <a:gd name="T8" fmla="*/ 50 w 52"/>
                <a:gd name="T9" fmla="*/ 19 h 305"/>
                <a:gd name="T10" fmla="*/ 50 w 52"/>
                <a:gd name="T11" fmla="*/ 19 h 305"/>
                <a:gd name="T12" fmla="*/ 17 w 52"/>
                <a:gd name="T13" fmla="*/ 305 h 305"/>
                <a:gd name="T14" fmla="*/ 0 w 52"/>
                <a:gd name="T15" fmla="*/ 303 h 305"/>
                <a:gd name="T16" fmla="*/ 0 w 52"/>
                <a:gd name="T17" fmla="*/ 286 h 305"/>
                <a:gd name="T18" fmla="*/ 19 w 52"/>
                <a:gd name="T19" fmla="*/ 289 h 305"/>
                <a:gd name="T20" fmla="*/ 17 w 52"/>
                <a:gd name="T21" fmla="*/ 305 h 305"/>
                <a:gd name="T22" fmla="*/ 17 w 52"/>
                <a:gd name="T23" fmla="*/ 305 h 305"/>
                <a:gd name="T24" fmla="*/ 26 w 52"/>
                <a:gd name="T25" fmla="*/ 234 h 305"/>
                <a:gd name="T26" fmla="*/ 7 w 52"/>
                <a:gd name="T27" fmla="*/ 232 h 305"/>
                <a:gd name="T28" fmla="*/ 10 w 52"/>
                <a:gd name="T29" fmla="*/ 213 h 305"/>
                <a:gd name="T30" fmla="*/ 29 w 52"/>
                <a:gd name="T31" fmla="*/ 215 h 305"/>
                <a:gd name="T32" fmla="*/ 26 w 52"/>
                <a:gd name="T33" fmla="*/ 234 h 305"/>
                <a:gd name="T34" fmla="*/ 26 w 52"/>
                <a:gd name="T35" fmla="*/ 234 h 305"/>
                <a:gd name="T36" fmla="*/ 33 w 52"/>
                <a:gd name="T37" fmla="*/ 163 h 305"/>
                <a:gd name="T38" fmla="*/ 17 w 52"/>
                <a:gd name="T39" fmla="*/ 161 h 305"/>
                <a:gd name="T40" fmla="*/ 19 w 52"/>
                <a:gd name="T41" fmla="*/ 142 h 305"/>
                <a:gd name="T42" fmla="*/ 36 w 52"/>
                <a:gd name="T43" fmla="*/ 145 h 305"/>
                <a:gd name="T44" fmla="*/ 33 w 52"/>
                <a:gd name="T45" fmla="*/ 163 h 305"/>
                <a:gd name="T46" fmla="*/ 33 w 52"/>
                <a:gd name="T47" fmla="*/ 163 h 305"/>
                <a:gd name="T48" fmla="*/ 43 w 52"/>
                <a:gd name="T49" fmla="*/ 90 h 305"/>
                <a:gd name="T50" fmla="*/ 24 w 52"/>
                <a:gd name="T51" fmla="*/ 88 h 305"/>
                <a:gd name="T52" fmla="*/ 26 w 52"/>
                <a:gd name="T53" fmla="*/ 71 h 305"/>
                <a:gd name="T54" fmla="*/ 45 w 52"/>
                <a:gd name="T55" fmla="*/ 74 h 305"/>
                <a:gd name="T56" fmla="*/ 43 w 52"/>
                <a:gd name="T57" fmla="*/ 9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 h="305">
                  <a:moveTo>
                    <a:pt x="50" y="19"/>
                  </a:moveTo>
                  <a:lnTo>
                    <a:pt x="33" y="17"/>
                  </a:lnTo>
                  <a:lnTo>
                    <a:pt x="36" y="0"/>
                  </a:lnTo>
                  <a:lnTo>
                    <a:pt x="52" y="3"/>
                  </a:lnTo>
                  <a:lnTo>
                    <a:pt x="50" y="19"/>
                  </a:lnTo>
                  <a:lnTo>
                    <a:pt x="50" y="19"/>
                  </a:lnTo>
                  <a:close/>
                  <a:moveTo>
                    <a:pt x="17" y="305"/>
                  </a:moveTo>
                  <a:lnTo>
                    <a:pt x="0" y="303"/>
                  </a:lnTo>
                  <a:lnTo>
                    <a:pt x="0" y="286"/>
                  </a:lnTo>
                  <a:lnTo>
                    <a:pt x="19" y="289"/>
                  </a:lnTo>
                  <a:lnTo>
                    <a:pt x="17" y="305"/>
                  </a:lnTo>
                  <a:lnTo>
                    <a:pt x="17" y="305"/>
                  </a:lnTo>
                  <a:close/>
                  <a:moveTo>
                    <a:pt x="26" y="234"/>
                  </a:moveTo>
                  <a:lnTo>
                    <a:pt x="7" y="232"/>
                  </a:lnTo>
                  <a:lnTo>
                    <a:pt x="10" y="213"/>
                  </a:lnTo>
                  <a:lnTo>
                    <a:pt x="29" y="215"/>
                  </a:lnTo>
                  <a:lnTo>
                    <a:pt x="26" y="234"/>
                  </a:lnTo>
                  <a:lnTo>
                    <a:pt x="26" y="234"/>
                  </a:lnTo>
                  <a:close/>
                  <a:moveTo>
                    <a:pt x="33" y="163"/>
                  </a:moveTo>
                  <a:lnTo>
                    <a:pt x="17" y="161"/>
                  </a:lnTo>
                  <a:lnTo>
                    <a:pt x="19" y="142"/>
                  </a:lnTo>
                  <a:lnTo>
                    <a:pt x="36" y="145"/>
                  </a:lnTo>
                  <a:lnTo>
                    <a:pt x="33" y="163"/>
                  </a:lnTo>
                  <a:lnTo>
                    <a:pt x="33" y="163"/>
                  </a:lnTo>
                  <a:close/>
                  <a:moveTo>
                    <a:pt x="43" y="90"/>
                  </a:moveTo>
                  <a:lnTo>
                    <a:pt x="24" y="88"/>
                  </a:lnTo>
                  <a:lnTo>
                    <a:pt x="26" y="71"/>
                  </a:lnTo>
                  <a:lnTo>
                    <a:pt x="45" y="74"/>
                  </a:lnTo>
                  <a:lnTo>
                    <a:pt x="43" y="9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520"/>
            <p:cNvSpPr>
              <a:spLocks noEditPoints="1"/>
            </p:cNvSpPr>
            <p:nvPr/>
          </p:nvSpPr>
          <p:spPr bwMode="auto">
            <a:xfrm>
              <a:off x="3186113" y="4765675"/>
              <a:ext cx="1379538" cy="280988"/>
            </a:xfrm>
            <a:custGeom>
              <a:avLst/>
              <a:gdLst>
                <a:gd name="T0" fmla="*/ 853 w 869"/>
                <a:gd name="T1" fmla="*/ 156 h 177"/>
                <a:gd name="T2" fmla="*/ 867 w 869"/>
                <a:gd name="T3" fmla="*/ 177 h 177"/>
                <a:gd name="T4" fmla="*/ 848 w 869"/>
                <a:gd name="T5" fmla="*/ 172 h 177"/>
                <a:gd name="T6" fmla="*/ 2 w 869"/>
                <a:gd name="T7" fmla="*/ 0 h 177"/>
                <a:gd name="T8" fmla="*/ 17 w 869"/>
                <a:gd name="T9" fmla="*/ 21 h 177"/>
                <a:gd name="T10" fmla="*/ 0 w 869"/>
                <a:gd name="T11" fmla="*/ 19 h 177"/>
                <a:gd name="T12" fmla="*/ 73 w 869"/>
                <a:gd name="T13" fmla="*/ 14 h 177"/>
                <a:gd name="T14" fmla="*/ 87 w 869"/>
                <a:gd name="T15" fmla="*/ 35 h 177"/>
                <a:gd name="T16" fmla="*/ 71 w 869"/>
                <a:gd name="T17" fmla="*/ 30 h 177"/>
                <a:gd name="T18" fmla="*/ 144 w 869"/>
                <a:gd name="T19" fmla="*/ 26 h 177"/>
                <a:gd name="T20" fmla="*/ 158 w 869"/>
                <a:gd name="T21" fmla="*/ 47 h 177"/>
                <a:gd name="T22" fmla="*/ 142 w 869"/>
                <a:gd name="T23" fmla="*/ 45 h 177"/>
                <a:gd name="T24" fmla="*/ 215 w 869"/>
                <a:gd name="T25" fmla="*/ 40 h 177"/>
                <a:gd name="T26" fmla="*/ 229 w 869"/>
                <a:gd name="T27" fmla="*/ 61 h 177"/>
                <a:gd name="T28" fmla="*/ 213 w 869"/>
                <a:gd name="T29" fmla="*/ 56 h 177"/>
                <a:gd name="T30" fmla="*/ 286 w 869"/>
                <a:gd name="T31" fmla="*/ 52 h 177"/>
                <a:gd name="T32" fmla="*/ 300 w 869"/>
                <a:gd name="T33" fmla="*/ 73 h 177"/>
                <a:gd name="T34" fmla="*/ 284 w 869"/>
                <a:gd name="T35" fmla="*/ 71 h 177"/>
                <a:gd name="T36" fmla="*/ 357 w 869"/>
                <a:gd name="T37" fmla="*/ 66 h 177"/>
                <a:gd name="T38" fmla="*/ 371 w 869"/>
                <a:gd name="T39" fmla="*/ 87 h 177"/>
                <a:gd name="T40" fmla="*/ 352 w 869"/>
                <a:gd name="T41" fmla="*/ 82 h 177"/>
                <a:gd name="T42" fmla="*/ 428 w 869"/>
                <a:gd name="T43" fmla="*/ 78 h 177"/>
                <a:gd name="T44" fmla="*/ 442 w 869"/>
                <a:gd name="T45" fmla="*/ 99 h 177"/>
                <a:gd name="T46" fmla="*/ 423 w 869"/>
                <a:gd name="T47" fmla="*/ 97 h 177"/>
                <a:gd name="T48" fmla="*/ 498 w 869"/>
                <a:gd name="T49" fmla="*/ 92 h 177"/>
                <a:gd name="T50" fmla="*/ 513 w 869"/>
                <a:gd name="T51" fmla="*/ 113 h 177"/>
                <a:gd name="T52" fmla="*/ 494 w 869"/>
                <a:gd name="T53" fmla="*/ 108 h 177"/>
                <a:gd name="T54" fmla="*/ 569 w 869"/>
                <a:gd name="T55" fmla="*/ 104 h 177"/>
                <a:gd name="T56" fmla="*/ 583 w 869"/>
                <a:gd name="T57" fmla="*/ 125 h 177"/>
                <a:gd name="T58" fmla="*/ 565 w 869"/>
                <a:gd name="T59" fmla="*/ 123 h 177"/>
                <a:gd name="T60" fmla="*/ 640 w 869"/>
                <a:gd name="T61" fmla="*/ 118 h 177"/>
                <a:gd name="T62" fmla="*/ 654 w 869"/>
                <a:gd name="T63" fmla="*/ 137 h 177"/>
                <a:gd name="T64" fmla="*/ 635 w 869"/>
                <a:gd name="T65" fmla="*/ 134 h 177"/>
                <a:gd name="T66" fmla="*/ 711 w 869"/>
                <a:gd name="T67" fmla="*/ 130 h 177"/>
                <a:gd name="T68" fmla="*/ 725 w 869"/>
                <a:gd name="T69" fmla="*/ 151 h 177"/>
                <a:gd name="T70" fmla="*/ 706 w 869"/>
                <a:gd name="T71" fmla="*/ 149 h 177"/>
                <a:gd name="T72" fmla="*/ 782 w 869"/>
                <a:gd name="T73" fmla="*/ 144 h 177"/>
                <a:gd name="T74" fmla="*/ 796 w 869"/>
                <a:gd name="T75" fmla="*/ 16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9" h="177">
                  <a:moveTo>
                    <a:pt x="848" y="172"/>
                  </a:moveTo>
                  <a:lnTo>
                    <a:pt x="853" y="156"/>
                  </a:lnTo>
                  <a:lnTo>
                    <a:pt x="869" y="158"/>
                  </a:lnTo>
                  <a:lnTo>
                    <a:pt x="867" y="177"/>
                  </a:lnTo>
                  <a:lnTo>
                    <a:pt x="848" y="172"/>
                  </a:lnTo>
                  <a:lnTo>
                    <a:pt x="848" y="172"/>
                  </a:lnTo>
                  <a:close/>
                  <a:moveTo>
                    <a:pt x="0" y="19"/>
                  </a:moveTo>
                  <a:lnTo>
                    <a:pt x="2" y="0"/>
                  </a:lnTo>
                  <a:lnTo>
                    <a:pt x="19" y="4"/>
                  </a:lnTo>
                  <a:lnTo>
                    <a:pt x="17" y="21"/>
                  </a:lnTo>
                  <a:lnTo>
                    <a:pt x="0" y="19"/>
                  </a:lnTo>
                  <a:lnTo>
                    <a:pt x="0" y="19"/>
                  </a:lnTo>
                  <a:close/>
                  <a:moveTo>
                    <a:pt x="71" y="30"/>
                  </a:moveTo>
                  <a:lnTo>
                    <a:pt x="73" y="14"/>
                  </a:lnTo>
                  <a:lnTo>
                    <a:pt x="90" y="16"/>
                  </a:lnTo>
                  <a:lnTo>
                    <a:pt x="87" y="35"/>
                  </a:lnTo>
                  <a:lnTo>
                    <a:pt x="71" y="30"/>
                  </a:lnTo>
                  <a:lnTo>
                    <a:pt x="71" y="30"/>
                  </a:lnTo>
                  <a:close/>
                  <a:moveTo>
                    <a:pt x="142" y="45"/>
                  </a:moveTo>
                  <a:lnTo>
                    <a:pt x="144" y="26"/>
                  </a:lnTo>
                  <a:lnTo>
                    <a:pt x="161" y="30"/>
                  </a:lnTo>
                  <a:lnTo>
                    <a:pt x="158" y="47"/>
                  </a:lnTo>
                  <a:lnTo>
                    <a:pt x="142" y="45"/>
                  </a:lnTo>
                  <a:lnTo>
                    <a:pt x="142" y="45"/>
                  </a:lnTo>
                  <a:close/>
                  <a:moveTo>
                    <a:pt x="213" y="56"/>
                  </a:moveTo>
                  <a:lnTo>
                    <a:pt x="215" y="40"/>
                  </a:lnTo>
                  <a:lnTo>
                    <a:pt x="232" y="42"/>
                  </a:lnTo>
                  <a:lnTo>
                    <a:pt x="229" y="61"/>
                  </a:lnTo>
                  <a:lnTo>
                    <a:pt x="213" y="56"/>
                  </a:lnTo>
                  <a:lnTo>
                    <a:pt x="213" y="56"/>
                  </a:lnTo>
                  <a:close/>
                  <a:moveTo>
                    <a:pt x="284" y="71"/>
                  </a:moveTo>
                  <a:lnTo>
                    <a:pt x="286" y="52"/>
                  </a:lnTo>
                  <a:lnTo>
                    <a:pt x="302" y="56"/>
                  </a:lnTo>
                  <a:lnTo>
                    <a:pt x="300" y="73"/>
                  </a:lnTo>
                  <a:lnTo>
                    <a:pt x="284" y="71"/>
                  </a:lnTo>
                  <a:lnTo>
                    <a:pt x="284" y="71"/>
                  </a:lnTo>
                  <a:close/>
                  <a:moveTo>
                    <a:pt x="352" y="82"/>
                  </a:moveTo>
                  <a:lnTo>
                    <a:pt x="357" y="66"/>
                  </a:lnTo>
                  <a:lnTo>
                    <a:pt x="373" y="68"/>
                  </a:lnTo>
                  <a:lnTo>
                    <a:pt x="371" y="87"/>
                  </a:lnTo>
                  <a:lnTo>
                    <a:pt x="352" y="82"/>
                  </a:lnTo>
                  <a:lnTo>
                    <a:pt x="352" y="82"/>
                  </a:lnTo>
                  <a:close/>
                  <a:moveTo>
                    <a:pt x="423" y="97"/>
                  </a:moveTo>
                  <a:lnTo>
                    <a:pt x="428" y="78"/>
                  </a:lnTo>
                  <a:lnTo>
                    <a:pt x="444" y="82"/>
                  </a:lnTo>
                  <a:lnTo>
                    <a:pt x="442" y="99"/>
                  </a:lnTo>
                  <a:lnTo>
                    <a:pt x="423" y="97"/>
                  </a:lnTo>
                  <a:lnTo>
                    <a:pt x="423" y="97"/>
                  </a:lnTo>
                  <a:close/>
                  <a:moveTo>
                    <a:pt x="494" y="108"/>
                  </a:moveTo>
                  <a:lnTo>
                    <a:pt x="498" y="92"/>
                  </a:lnTo>
                  <a:lnTo>
                    <a:pt x="515" y="94"/>
                  </a:lnTo>
                  <a:lnTo>
                    <a:pt x="513" y="113"/>
                  </a:lnTo>
                  <a:lnTo>
                    <a:pt x="494" y="108"/>
                  </a:lnTo>
                  <a:lnTo>
                    <a:pt x="494" y="108"/>
                  </a:lnTo>
                  <a:close/>
                  <a:moveTo>
                    <a:pt x="565" y="123"/>
                  </a:moveTo>
                  <a:lnTo>
                    <a:pt x="569" y="104"/>
                  </a:lnTo>
                  <a:lnTo>
                    <a:pt x="586" y="106"/>
                  </a:lnTo>
                  <a:lnTo>
                    <a:pt x="583" y="125"/>
                  </a:lnTo>
                  <a:lnTo>
                    <a:pt x="565" y="123"/>
                  </a:lnTo>
                  <a:lnTo>
                    <a:pt x="565" y="123"/>
                  </a:lnTo>
                  <a:close/>
                  <a:moveTo>
                    <a:pt x="635" y="134"/>
                  </a:moveTo>
                  <a:lnTo>
                    <a:pt x="640" y="118"/>
                  </a:lnTo>
                  <a:lnTo>
                    <a:pt x="657" y="120"/>
                  </a:lnTo>
                  <a:lnTo>
                    <a:pt x="654" y="137"/>
                  </a:lnTo>
                  <a:lnTo>
                    <a:pt x="635" y="134"/>
                  </a:lnTo>
                  <a:lnTo>
                    <a:pt x="635" y="134"/>
                  </a:lnTo>
                  <a:close/>
                  <a:moveTo>
                    <a:pt x="706" y="149"/>
                  </a:moveTo>
                  <a:lnTo>
                    <a:pt x="711" y="130"/>
                  </a:lnTo>
                  <a:lnTo>
                    <a:pt x="728" y="132"/>
                  </a:lnTo>
                  <a:lnTo>
                    <a:pt x="725" y="151"/>
                  </a:lnTo>
                  <a:lnTo>
                    <a:pt x="706" y="149"/>
                  </a:lnTo>
                  <a:lnTo>
                    <a:pt x="706" y="149"/>
                  </a:lnTo>
                  <a:close/>
                  <a:moveTo>
                    <a:pt x="777" y="160"/>
                  </a:moveTo>
                  <a:lnTo>
                    <a:pt x="782" y="144"/>
                  </a:lnTo>
                  <a:lnTo>
                    <a:pt x="798" y="146"/>
                  </a:lnTo>
                  <a:lnTo>
                    <a:pt x="796" y="163"/>
                  </a:lnTo>
                  <a:lnTo>
                    <a:pt x="777" y="16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521"/>
            <p:cNvSpPr>
              <a:spLocks noEditPoints="1"/>
            </p:cNvSpPr>
            <p:nvPr/>
          </p:nvSpPr>
          <p:spPr bwMode="auto">
            <a:xfrm>
              <a:off x="3744913" y="4022725"/>
              <a:ext cx="831850" cy="1016000"/>
            </a:xfrm>
            <a:custGeom>
              <a:avLst/>
              <a:gdLst>
                <a:gd name="T0" fmla="*/ 513 w 524"/>
                <a:gd name="T1" fmla="*/ 617 h 640"/>
                <a:gd name="T2" fmla="*/ 510 w 524"/>
                <a:gd name="T3" fmla="*/ 640 h 640"/>
                <a:gd name="T4" fmla="*/ 498 w 524"/>
                <a:gd name="T5" fmla="*/ 628 h 640"/>
                <a:gd name="T6" fmla="*/ 14 w 524"/>
                <a:gd name="T7" fmla="*/ 0 h 640"/>
                <a:gd name="T8" fmla="*/ 12 w 524"/>
                <a:gd name="T9" fmla="*/ 26 h 640"/>
                <a:gd name="T10" fmla="*/ 0 w 524"/>
                <a:gd name="T11" fmla="*/ 12 h 640"/>
                <a:gd name="T12" fmla="*/ 59 w 524"/>
                <a:gd name="T13" fmla="*/ 57 h 640"/>
                <a:gd name="T14" fmla="*/ 57 w 524"/>
                <a:gd name="T15" fmla="*/ 83 h 640"/>
                <a:gd name="T16" fmla="*/ 45 w 524"/>
                <a:gd name="T17" fmla="*/ 69 h 640"/>
                <a:gd name="T18" fmla="*/ 104 w 524"/>
                <a:gd name="T19" fmla="*/ 113 h 640"/>
                <a:gd name="T20" fmla="*/ 102 w 524"/>
                <a:gd name="T21" fmla="*/ 137 h 640"/>
                <a:gd name="T22" fmla="*/ 90 w 524"/>
                <a:gd name="T23" fmla="*/ 123 h 640"/>
                <a:gd name="T24" fmla="*/ 149 w 524"/>
                <a:gd name="T25" fmla="*/ 168 h 640"/>
                <a:gd name="T26" fmla="*/ 146 w 524"/>
                <a:gd name="T27" fmla="*/ 194 h 640"/>
                <a:gd name="T28" fmla="*/ 135 w 524"/>
                <a:gd name="T29" fmla="*/ 180 h 640"/>
                <a:gd name="T30" fmla="*/ 194 w 524"/>
                <a:gd name="T31" fmla="*/ 224 h 640"/>
                <a:gd name="T32" fmla="*/ 191 w 524"/>
                <a:gd name="T33" fmla="*/ 250 h 640"/>
                <a:gd name="T34" fmla="*/ 182 w 524"/>
                <a:gd name="T35" fmla="*/ 236 h 640"/>
                <a:gd name="T36" fmla="*/ 241 w 524"/>
                <a:gd name="T37" fmla="*/ 281 h 640"/>
                <a:gd name="T38" fmla="*/ 236 w 524"/>
                <a:gd name="T39" fmla="*/ 305 h 640"/>
                <a:gd name="T40" fmla="*/ 227 w 524"/>
                <a:gd name="T41" fmla="*/ 291 h 640"/>
                <a:gd name="T42" fmla="*/ 286 w 524"/>
                <a:gd name="T43" fmla="*/ 335 h 640"/>
                <a:gd name="T44" fmla="*/ 283 w 524"/>
                <a:gd name="T45" fmla="*/ 361 h 640"/>
                <a:gd name="T46" fmla="*/ 272 w 524"/>
                <a:gd name="T47" fmla="*/ 347 h 640"/>
                <a:gd name="T48" fmla="*/ 331 w 524"/>
                <a:gd name="T49" fmla="*/ 392 h 640"/>
                <a:gd name="T50" fmla="*/ 328 w 524"/>
                <a:gd name="T51" fmla="*/ 418 h 640"/>
                <a:gd name="T52" fmla="*/ 317 w 524"/>
                <a:gd name="T53" fmla="*/ 404 h 640"/>
                <a:gd name="T54" fmla="*/ 376 w 524"/>
                <a:gd name="T55" fmla="*/ 449 h 640"/>
                <a:gd name="T56" fmla="*/ 373 w 524"/>
                <a:gd name="T57" fmla="*/ 472 h 640"/>
                <a:gd name="T58" fmla="*/ 361 w 524"/>
                <a:gd name="T59" fmla="*/ 461 h 640"/>
                <a:gd name="T60" fmla="*/ 420 w 524"/>
                <a:gd name="T61" fmla="*/ 503 h 640"/>
                <a:gd name="T62" fmla="*/ 418 w 524"/>
                <a:gd name="T63" fmla="*/ 529 h 640"/>
                <a:gd name="T64" fmla="*/ 406 w 524"/>
                <a:gd name="T65" fmla="*/ 515 h 640"/>
                <a:gd name="T66" fmla="*/ 468 w 524"/>
                <a:gd name="T67" fmla="*/ 560 h 640"/>
                <a:gd name="T68" fmla="*/ 463 w 524"/>
                <a:gd name="T69" fmla="*/ 586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4" h="640">
                  <a:moveTo>
                    <a:pt x="498" y="628"/>
                  </a:moveTo>
                  <a:lnTo>
                    <a:pt x="513" y="617"/>
                  </a:lnTo>
                  <a:lnTo>
                    <a:pt x="524" y="631"/>
                  </a:lnTo>
                  <a:lnTo>
                    <a:pt x="510" y="640"/>
                  </a:lnTo>
                  <a:lnTo>
                    <a:pt x="498" y="628"/>
                  </a:lnTo>
                  <a:lnTo>
                    <a:pt x="498" y="628"/>
                  </a:lnTo>
                  <a:close/>
                  <a:moveTo>
                    <a:pt x="0" y="12"/>
                  </a:moveTo>
                  <a:lnTo>
                    <a:pt x="14" y="0"/>
                  </a:lnTo>
                  <a:lnTo>
                    <a:pt x="24" y="14"/>
                  </a:lnTo>
                  <a:lnTo>
                    <a:pt x="12" y="26"/>
                  </a:lnTo>
                  <a:lnTo>
                    <a:pt x="0" y="12"/>
                  </a:lnTo>
                  <a:lnTo>
                    <a:pt x="0" y="12"/>
                  </a:lnTo>
                  <a:close/>
                  <a:moveTo>
                    <a:pt x="45" y="69"/>
                  </a:moveTo>
                  <a:lnTo>
                    <a:pt x="59" y="57"/>
                  </a:lnTo>
                  <a:lnTo>
                    <a:pt x="71" y="71"/>
                  </a:lnTo>
                  <a:lnTo>
                    <a:pt x="57" y="83"/>
                  </a:lnTo>
                  <a:lnTo>
                    <a:pt x="45" y="69"/>
                  </a:lnTo>
                  <a:lnTo>
                    <a:pt x="45" y="69"/>
                  </a:lnTo>
                  <a:close/>
                  <a:moveTo>
                    <a:pt x="90" y="123"/>
                  </a:moveTo>
                  <a:lnTo>
                    <a:pt x="104" y="113"/>
                  </a:lnTo>
                  <a:lnTo>
                    <a:pt x="116" y="128"/>
                  </a:lnTo>
                  <a:lnTo>
                    <a:pt x="102" y="137"/>
                  </a:lnTo>
                  <a:lnTo>
                    <a:pt x="90" y="123"/>
                  </a:lnTo>
                  <a:lnTo>
                    <a:pt x="90" y="123"/>
                  </a:lnTo>
                  <a:close/>
                  <a:moveTo>
                    <a:pt x="135" y="180"/>
                  </a:moveTo>
                  <a:lnTo>
                    <a:pt x="149" y="168"/>
                  </a:lnTo>
                  <a:lnTo>
                    <a:pt x="161" y="182"/>
                  </a:lnTo>
                  <a:lnTo>
                    <a:pt x="146" y="194"/>
                  </a:lnTo>
                  <a:lnTo>
                    <a:pt x="135" y="180"/>
                  </a:lnTo>
                  <a:lnTo>
                    <a:pt x="135" y="180"/>
                  </a:lnTo>
                  <a:close/>
                  <a:moveTo>
                    <a:pt x="182" y="236"/>
                  </a:moveTo>
                  <a:lnTo>
                    <a:pt x="194" y="224"/>
                  </a:lnTo>
                  <a:lnTo>
                    <a:pt x="206" y="239"/>
                  </a:lnTo>
                  <a:lnTo>
                    <a:pt x="191" y="250"/>
                  </a:lnTo>
                  <a:lnTo>
                    <a:pt x="182" y="236"/>
                  </a:lnTo>
                  <a:lnTo>
                    <a:pt x="182" y="236"/>
                  </a:lnTo>
                  <a:close/>
                  <a:moveTo>
                    <a:pt x="227" y="291"/>
                  </a:moveTo>
                  <a:lnTo>
                    <a:pt x="241" y="281"/>
                  </a:lnTo>
                  <a:lnTo>
                    <a:pt x="250" y="295"/>
                  </a:lnTo>
                  <a:lnTo>
                    <a:pt x="236" y="305"/>
                  </a:lnTo>
                  <a:lnTo>
                    <a:pt x="227" y="291"/>
                  </a:lnTo>
                  <a:lnTo>
                    <a:pt x="227" y="291"/>
                  </a:lnTo>
                  <a:close/>
                  <a:moveTo>
                    <a:pt x="272" y="347"/>
                  </a:moveTo>
                  <a:lnTo>
                    <a:pt x="286" y="335"/>
                  </a:lnTo>
                  <a:lnTo>
                    <a:pt x="298" y="350"/>
                  </a:lnTo>
                  <a:lnTo>
                    <a:pt x="283" y="361"/>
                  </a:lnTo>
                  <a:lnTo>
                    <a:pt x="272" y="347"/>
                  </a:lnTo>
                  <a:lnTo>
                    <a:pt x="272" y="347"/>
                  </a:lnTo>
                  <a:close/>
                  <a:moveTo>
                    <a:pt x="317" y="404"/>
                  </a:moveTo>
                  <a:lnTo>
                    <a:pt x="331" y="392"/>
                  </a:lnTo>
                  <a:lnTo>
                    <a:pt x="343" y="406"/>
                  </a:lnTo>
                  <a:lnTo>
                    <a:pt x="328" y="418"/>
                  </a:lnTo>
                  <a:lnTo>
                    <a:pt x="317" y="404"/>
                  </a:lnTo>
                  <a:lnTo>
                    <a:pt x="317" y="404"/>
                  </a:lnTo>
                  <a:close/>
                  <a:moveTo>
                    <a:pt x="361" y="461"/>
                  </a:moveTo>
                  <a:lnTo>
                    <a:pt x="376" y="449"/>
                  </a:lnTo>
                  <a:lnTo>
                    <a:pt x="387" y="463"/>
                  </a:lnTo>
                  <a:lnTo>
                    <a:pt x="373" y="472"/>
                  </a:lnTo>
                  <a:lnTo>
                    <a:pt x="361" y="461"/>
                  </a:lnTo>
                  <a:lnTo>
                    <a:pt x="361" y="461"/>
                  </a:lnTo>
                  <a:close/>
                  <a:moveTo>
                    <a:pt x="406" y="515"/>
                  </a:moveTo>
                  <a:lnTo>
                    <a:pt x="420" y="503"/>
                  </a:lnTo>
                  <a:lnTo>
                    <a:pt x="432" y="517"/>
                  </a:lnTo>
                  <a:lnTo>
                    <a:pt x="418" y="529"/>
                  </a:lnTo>
                  <a:lnTo>
                    <a:pt x="406" y="515"/>
                  </a:lnTo>
                  <a:lnTo>
                    <a:pt x="406" y="515"/>
                  </a:lnTo>
                  <a:close/>
                  <a:moveTo>
                    <a:pt x="454" y="572"/>
                  </a:moveTo>
                  <a:lnTo>
                    <a:pt x="468" y="560"/>
                  </a:lnTo>
                  <a:lnTo>
                    <a:pt x="477" y="574"/>
                  </a:lnTo>
                  <a:lnTo>
                    <a:pt x="463" y="586"/>
                  </a:lnTo>
                  <a:lnTo>
                    <a:pt x="454" y="57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522"/>
            <p:cNvSpPr>
              <a:spLocks noEditPoints="1"/>
            </p:cNvSpPr>
            <p:nvPr/>
          </p:nvSpPr>
          <p:spPr bwMode="auto">
            <a:xfrm>
              <a:off x="4559300" y="4578350"/>
              <a:ext cx="846138" cy="465138"/>
            </a:xfrm>
            <a:custGeom>
              <a:avLst/>
              <a:gdLst>
                <a:gd name="T0" fmla="*/ 16 w 533"/>
                <a:gd name="T1" fmla="*/ 269 h 293"/>
                <a:gd name="T2" fmla="*/ 23 w 533"/>
                <a:gd name="T3" fmla="*/ 285 h 293"/>
                <a:gd name="T4" fmla="*/ 7 w 533"/>
                <a:gd name="T5" fmla="*/ 293 h 293"/>
                <a:gd name="T6" fmla="*/ 0 w 533"/>
                <a:gd name="T7" fmla="*/ 278 h 293"/>
                <a:gd name="T8" fmla="*/ 16 w 533"/>
                <a:gd name="T9" fmla="*/ 269 h 293"/>
                <a:gd name="T10" fmla="*/ 16 w 533"/>
                <a:gd name="T11" fmla="*/ 269 h 293"/>
                <a:gd name="T12" fmla="*/ 524 w 533"/>
                <a:gd name="T13" fmla="*/ 0 h 293"/>
                <a:gd name="T14" fmla="*/ 533 w 533"/>
                <a:gd name="T15" fmla="*/ 16 h 293"/>
                <a:gd name="T16" fmla="*/ 517 w 533"/>
                <a:gd name="T17" fmla="*/ 26 h 293"/>
                <a:gd name="T18" fmla="*/ 507 w 533"/>
                <a:gd name="T19" fmla="*/ 9 h 293"/>
                <a:gd name="T20" fmla="*/ 524 w 533"/>
                <a:gd name="T21" fmla="*/ 0 h 293"/>
                <a:gd name="T22" fmla="*/ 524 w 533"/>
                <a:gd name="T23" fmla="*/ 0 h 293"/>
                <a:gd name="T24" fmla="*/ 460 w 533"/>
                <a:gd name="T25" fmla="*/ 35 h 293"/>
                <a:gd name="T26" fmla="*/ 470 w 533"/>
                <a:gd name="T27" fmla="*/ 49 h 293"/>
                <a:gd name="T28" fmla="*/ 453 w 533"/>
                <a:gd name="T29" fmla="*/ 59 h 293"/>
                <a:gd name="T30" fmla="*/ 444 w 533"/>
                <a:gd name="T31" fmla="*/ 42 h 293"/>
                <a:gd name="T32" fmla="*/ 460 w 533"/>
                <a:gd name="T33" fmla="*/ 35 h 293"/>
                <a:gd name="T34" fmla="*/ 460 w 533"/>
                <a:gd name="T35" fmla="*/ 35 h 293"/>
                <a:gd name="T36" fmla="*/ 396 w 533"/>
                <a:gd name="T37" fmla="*/ 68 h 293"/>
                <a:gd name="T38" fmla="*/ 406 w 533"/>
                <a:gd name="T39" fmla="*/ 85 h 293"/>
                <a:gd name="T40" fmla="*/ 389 w 533"/>
                <a:gd name="T41" fmla="*/ 92 h 293"/>
                <a:gd name="T42" fmla="*/ 382 w 533"/>
                <a:gd name="T43" fmla="*/ 75 h 293"/>
                <a:gd name="T44" fmla="*/ 396 w 533"/>
                <a:gd name="T45" fmla="*/ 68 h 293"/>
                <a:gd name="T46" fmla="*/ 396 w 533"/>
                <a:gd name="T47" fmla="*/ 68 h 293"/>
                <a:gd name="T48" fmla="*/ 333 w 533"/>
                <a:gd name="T49" fmla="*/ 101 h 293"/>
                <a:gd name="T50" fmla="*/ 342 w 533"/>
                <a:gd name="T51" fmla="*/ 118 h 293"/>
                <a:gd name="T52" fmla="*/ 326 w 533"/>
                <a:gd name="T53" fmla="*/ 125 h 293"/>
                <a:gd name="T54" fmla="*/ 318 w 533"/>
                <a:gd name="T55" fmla="*/ 111 h 293"/>
                <a:gd name="T56" fmla="*/ 333 w 533"/>
                <a:gd name="T57" fmla="*/ 101 h 293"/>
                <a:gd name="T58" fmla="*/ 333 w 533"/>
                <a:gd name="T59" fmla="*/ 101 h 293"/>
                <a:gd name="T60" fmla="*/ 269 w 533"/>
                <a:gd name="T61" fmla="*/ 134 h 293"/>
                <a:gd name="T62" fmla="*/ 278 w 533"/>
                <a:gd name="T63" fmla="*/ 151 h 293"/>
                <a:gd name="T64" fmla="*/ 262 w 533"/>
                <a:gd name="T65" fmla="*/ 160 h 293"/>
                <a:gd name="T66" fmla="*/ 255 w 533"/>
                <a:gd name="T67" fmla="*/ 144 h 293"/>
                <a:gd name="T68" fmla="*/ 269 w 533"/>
                <a:gd name="T69" fmla="*/ 134 h 293"/>
                <a:gd name="T70" fmla="*/ 269 w 533"/>
                <a:gd name="T71" fmla="*/ 134 h 293"/>
                <a:gd name="T72" fmla="*/ 205 w 533"/>
                <a:gd name="T73" fmla="*/ 170 h 293"/>
                <a:gd name="T74" fmla="*/ 215 w 533"/>
                <a:gd name="T75" fmla="*/ 184 h 293"/>
                <a:gd name="T76" fmla="*/ 198 w 533"/>
                <a:gd name="T77" fmla="*/ 193 h 293"/>
                <a:gd name="T78" fmla="*/ 191 w 533"/>
                <a:gd name="T79" fmla="*/ 177 h 293"/>
                <a:gd name="T80" fmla="*/ 205 w 533"/>
                <a:gd name="T81" fmla="*/ 170 h 293"/>
                <a:gd name="T82" fmla="*/ 205 w 533"/>
                <a:gd name="T83" fmla="*/ 170 h 293"/>
                <a:gd name="T84" fmla="*/ 141 w 533"/>
                <a:gd name="T85" fmla="*/ 203 h 293"/>
                <a:gd name="T86" fmla="*/ 151 w 533"/>
                <a:gd name="T87" fmla="*/ 217 h 293"/>
                <a:gd name="T88" fmla="*/ 134 w 533"/>
                <a:gd name="T89" fmla="*/ 226 h 293"/>
                <a:gd name="T90" fmla="*/ 127 w 533"/>
                <a:gd name="T91" fmla="*/ 210 h 293"/>
                <a:gd name="T92" fmla="*/ 141 w 533"/>
                <a:gd name="T93" fmla="*/ 203 h 293"/>
                <a:gd name="T94" fmla="*/ 141 w 533"/>
                <a:gd name="T95" fmla="*/ 203 h 293"/>
                <a:gd name="T96" fmla="*/ 78 w 533"/>
                <a:gd name="T97" fmla="*/ 236 h 293"/>
                <a:gd name="T98" fmla="*/ 87 w 533"/>
                <a:gd name="T99" fmla="*/ 252 h 293"/>
                <a:gd name="T100" fmla="*/ 70 w 533"/>
                <a:gd name="T101" fmla="*/ 259 h 293"/>
                <a:gd name="T102" fmla="*/ 63 w 533"/>
                <a:gd name="T103" fmla="*/ 245 h 293"/>
                <a:gd name="T104" fmla="*/ 78 w 533"/>
                <a:gd name="T105" fmla="*/ 23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3" h="293">
                  <a:moveTo>
                    <a:pt x="16" y="269"/>
                  </a:moveTo>
                  <a:lnTo>
                    <a:pt x="23" y="285"/>
                  </a:lnTo>
                  <a:lnTo>
                    <a:pt x="7" y="293"/>
                  </a:lnTo>
                  <a:lnTo>
                    <a:pt x="0" y="278"/>
                  </a:lnTo>
                  <a:lnTo>
                    <a:pt x="16" y="269"/>
                  </a:lnTo>
                  <a:lnTo>
                    <a:pt x="16" y="269"/>
                  </a:lnTo>
                  <a:close/>
                  <a:moveTo>
                    <a:pt x="524" y="0"/>
                  </a:moveTo>
                  <a:lnTo>
                    <a:pt x="533" y="16"/>
                  </a:lnTo>
                  <a:lnTo>
                    <a:pt x="517" y="26"/>
                  </a:lnTo>
                  <a:lnTo>
                    <a:pt x="507" y="9"/>
                  </a:lnTo>
                  <a:lnTo>
                    <a:pt x="524" y="0"/>
                  </a:lnTo>
                  <a:lnTo>
                    <a:pt x="524" y="0"/>
                  </a:lnTo>
                  <a:close/>
                  <a:moveTo>
                    <a:pt x="460" y="35"/>
                  </a:moveTo>
                  <a:lnTo>
                    <a:pt x="470" y="49"/>
                  </a:lnTo>
                  <a:lnTo>
                    <a:pt x="453" y="59"/>
                  </a:lnTo>
                  <a:lnTo>
                    <a:pt x="444" y="42"/>
                  </a:lnTo>
                  <a:lnTo>
                    <a:pt x="460" y="35"/>
                  </a:lnTo>
                  <a:lnTo>
                    <a:pt x="460" y="35"/>
                  </a:lnTo>
                  <a:close/>
                  <a:moveTo>
                    <a:pt x="396" y="68"/>
                  </a:moveTo>
                  <a:lnTo>
                    <a:pt x="406" y="85"/>
                  </a:lnTo>
                  <a:lnTo>
                    <a:pt x="389" y="92"/>
                  </a:lnTo>
                  <a:lnTo>
                    <a:pt x="382" y="75"/>
                  </a:lnTo>
                  <a:lnTo>
                    <a:pt x="396" y="68"/>
                  </a:lnTo>
                  <a:lnTo>
                    <a:pt x="396" y="68"/>
                  </a:lnTo>
                  <a:close/>
                  <a:moveTo>
                    <a:pt x="333" y="101"/>
                  </a:moveTo>
                  <a:lnTo>
                    <a:pt x="342" y="118"/>
                  </a:lnTo>
                  <a:lnTo>
                    <a:pt x="326" y="125"/>
                  </a:lnTo>
                  <a:lnTo>
                    <a:pt x="318" y="111"/>
                  </a:lnTo>
                  <a:lnTo>
                    <a:pt x="333" y="101"/>
                  </a:lnTo>
                  <a:lnTo>
                    <a:pt x="333" y="101"/>
                  </a:lnTo>
                  <a:close/>
                  <a:moveTo>
                    <a:pt x="269" y="134"/>
                  </a:moveTo>
                  <a:lnTo>
                    <a:pt x="278" y="151"/>
                  </a:lnTo>
                  <a:lnTo>
                    <a:pt x="262" y="160"/>
                  </a:lnTo>
                  <a:lnTo>
                    <a:pt x="255" y="144"/>
                  </a:lnTo>
                  <a:lnTo>
                    <a:pt x="269" y="134"/>
                  </a:lnTo>
                  <a:lnTo>
                    <a:pt x="269" y="134"/>
                  </a:lnTo>
                  <a:close/>
                  <a:moveTo>
                    <a:pt x="205" y="170"/>
                  </a:moveTo>
                  <a:lnTo>
                    <a:pt x="215" y="184"/>
                  </a:lnTo>
                  <a:lnTo>
                    <a:pt x="198" y="193"/>
                  </a:lnTo>
                  <a:lnTo>
                    <a:pt x="191" y="177"/>
                  </a:lnTo>
                  <a:lnTo>
                    <a:pt x="205" y="170"/>
                  </a:lnTo>
                  <a:lnTo>
                    <a:pt x="205" y="170"/>
                  </a:lnTo>
                  <a:close/>
                  <a:moveTo>
                    <a:pt x="141" y="203"/>
                  </a:moveTo>
                  <a:lnTo>
                    <a:pt x="151" y="217"/>
                  </a:lnTo>
                  <a:lnTo>
                    <a:pt x="134" y="226"/>
                  </a:lnTo>
                  <a:lnTo>
                    <a:pt x="127" y="210"/>
                  </a:lnTo>
                  <a:lnTo>
                    <a:pt x="141" y="203"/>
                  </a:lnTo>
                  <a:lnTo>
                    <a:pt x="141" y="203"/>
                  </a:lnTo>
                  <a:close/>
                  <a:moveTo>
                    <a:pt x="78" y="236"/>
                  </a:moveTo>
                  <a:lnTo>
                    <a:pt x="87" y="252"/>
                  </a:lnTo>
                  <a:lnTo>
                    <a:pt x="70" y="259"/>
                  </a:lnTo>
                  <a:lnTo>
                    <a:pt x="63" y="245"/>
                  </a:lnTo>
                  <a:lnTo>
                    <a:pt x="78" y="23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523"/>
            <p:cNvSpPr>
              <a:spLocks noEditPoints="1"/>
            </p:cNvSpPr>
            <p:nvPr/>
          </p:nvSpPr>
          <p:spPr bwMode="auto">
            <a:xfrm>
              <a:off x="3092450" y="4019550"/>
              <a:ext cx="611188" cy="757238"/>
            </a:xfrm>
            <a:custGeom>
              <a:avLst/>
              <a:gdLst>
                <a:gd name="T0" fmla="*/ 12 w 385"/>
                <a:gd name="T1" fmla="*/ 451 h 477"/>
                <a:gd name="T2" fmla="*/ 26 w 385"/>
                <a:gd name="T3" fmla="*/ 463 h 477"/>
                <a:gd name="T4" fmla="*/ 14 w 385"/>
                <a:gd name="T5" fmla="*/ 477 h 477"/>
                <a:gd name="T6" fmla="*/ 0 w 385"/>
                <a:gd name="T7" fmla="*/ 465 h 477"/>
                <a:gd name="T8" fmla="*/ 12 w 385"/>
                <a:gd name="T9" fmla="*/ 451 h 477"/>
                <a:gd name="T10" fmla="*/ 12 w 385"/>
                <a:gd name="T11" fmla="*/ 451 h 477"/>
                <a:gd name="T12" fmla="*/ 373 w 385"/>
                <a:gd name="T13" fmla="*/ 0 h 477"/>
                <a:gd name="T14" fmla="*/ 385 w 385"/>
                <a:gd name="T15" fmla="*/ 11 h 477"/>
                <a:gd name="T16" fmla="*/ 376 w 385"/>
                <a:gd name="T17" fmla="*/ 26 h 477"/>
                <a:gd name="T18" fmla="*/ 361 w 385"/>
                <a:gd name="T19" fmla="*/ 14 h 477"/>
                <a:gd name="T20" fmla="*/ 373 w 385"/>
                <a:gd name="T21" fmla="*/ 0 h 477"/>
                <a:gd name="T22" fmla="*/ 373 w 385"/>
                <a:gd name="T23" fmla="*/ 0 h 477"/>
                <a:gd name="T24" fmla="*/ 326 w 385"/>
                <a:gd name="T25" fmla="*/ 56 h 477"/>
                <a:gd name="T26" fmla="*/ 340 w 385"/>
                <a:gd name="T27" fmla="*/ 68 h 477"/>
                <a:gd name="T28" fmla="*/ 331 w 385"/>
                <a:gd name="T29" fmla="*/ 82 h 477"/>
                <a:gd name="T30" fmla="*/ 317 w 385"/>
                <a:gd name="T31" fmla="*/ 71 h 477"/>
                <a:gd name="T32" fmla="*/ 326 w 385"/>
                <a:gd name="T33" fmla="*/ 56 h 477"/>
                <a:gd name="T34" fmla="*/ 326 w 385"/>
                <a:gd name="T35" fmla="*/ 56 h 477"/>
                <a:gd name="T36" fmla="*/ 281 w 385"/>
                <a:gd name="T37" fmla="*/ 113 h 477"/>
                <a:gd name="T38" fmla="*/ 295 w 385"/>
                <a:gd name="T39" fmla="*/ 125 h 477"/>
                <a:gd name="T40" fmla="*/ 286 w 385"/>
                <a:gd name="T41" fmla="*/ 139 h 477"/>
                <a:gd name="T42" fmla="*/ 272 w 385"/>
                <a:gd name="T43" fmla="*/ 127 h 477"/>
                <a:gd name="T44" fmla="*/ 281 w 385"/>
                <a:gd name="T45" fmla="*/ 113 h 477"/>
                <a:gd name="T46" fmla="*/ 281 w 385"/>
                <a:gd name="T47" fmla="*/ 113 h 477"/>
                <a:gd name="T48" fmla="*/ 236 w 385"/>
                <a:gd name="T49" fmla="*/ 170 h 477"/>
                <a:gd name="T50" fmla="*/ 250 w 385"/>
                <a:gd name="T51" fmla="*/ 182 h 477"/>
                <a:gd name="T52" fmla="*/ 241 w 385"/>
                <a:gd name="T53" fmla="*/ 196 h 477"/>
                <a:gd name="T54" fmla="*/ 227 w 385"/>
                <a:gd name="T55" fmla="*/ 184 h 477"/>
                <a:gd name="T56" fmla="*/ 236 w 385"/>
                <a:gd name="T57" fmla="*/ 170 h 477"/>
                <a:gd name="T58" fmla="*/ 236 w 385"/>
                <a:gd name="T59" fmla="*/ 170 h 477"/>
                <a:gd name="T60" fmla="*/ 191 w 385"/>
                <a:gd name="T61" fmla="*/ 226 h 477"/>
                <a:gd name="T62" fmla="*/ 206 w 385"/>
                <a:gd name="T63" fmla="*/ 236 h 477"/>
                <a:gd name="T64" fmla="*/ 196 w 385"/>
                <a:gd name="T65" fmla="*/ 250 h 477"/>
                <a:gd name="T66" fmla="*/ 182 w 385"/>
                <a:gd name="T67" fmla="*/ 241 h 477"/>
                <a:gd name="T68" fmla="*/ 191 w 385"/>
                <a:gd name="T69" fmla="*/ 226 h 477"/>
                <a:gd name="T70" fmla="*/ 191 w 385"/>
                <a:gd name="T71" fmla="*/ 226 h 477"/>
                <a:gd name="T72" fmla="*/ 146 w 385"/>
                <a:gd name="T73" fmla="*/ 281 h 477"/>
                <a:gd name="T74" fmla="*/ 161 w 385"/>
                <a:gd name="T75" fmla="*/ 293 h 477"/>
                <a:gd name="T76" fmla="*/ 149 w 385"/>
                <a:gd name="T77" fmla="*/ 307 h 477"/>
                <a:gd name="T78" fmla="*/ 137 w 385"/>
                <a:gd name="T79" fmla="*/ 295 h 477"/>
                <a:gd name="T80" fmla="*/ 146 w 385"/>
                <a:gd name="T81" fmla="*/ 281 h 477"/>
                <a:gd name="T82" fmla="*/ 146 w 385"/>
                <a:gd name="T83" fmla="*/ 281 h 477"/>
                <a:gd name="T84" fmla="*/ 102 w 385"/>
                <a:gd name="T85" fmla="*/ 337 h 477"/>
                <a:gd name="T86" fmla="*/ 116 w 385"/>
                <a:gd name="T87" fmla="*/ 349 h 477"/>
                <a:gd name="T88" fmla="*/ 104 w 385"/>
                <a:gd name="T89" fmla="*/ 363 h 477"/>
                <a:gd name="T90" fmla="*/ 90 w 385"/>
                <a:gd name="T91" fmla="*/ 352 h 477"/>
                <a:gd name="T92" fmla="*/ 102 w 385"/>
                <a:gd name="T93" fmla="*/ 337 h 477"/>
                <a:gd name="T94" fmla="*/ 102 w 385"/>
                <a:gd name="T95" fmla="*/ 337 h 477"/>
                <a:gd name="T96" fmla="*/ 57 w 385"/>
                <a:gd name="T97" fmla="*/ 394 h 477"/>
                <a:gd name="T98" fmla="*/ 71 w 385"/>
                <a:gd name="T99" fmla="*/ 406 h 477"/>
                <a:gd name="T100" fmla="*/ 59 w 385"/>
                <a:gd name="T101" fmla="*/ 420 h 477"/>
                <a:gd name="T102" fmla="*/ 45 w 385"/>
                <a:gd name="T103" fmla="*/ 408 h 477"/>
                <a:gd name="T104" fmla="*/ 57 w 385"/>
                <a:gd name="T105" fmla="*/ 3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 h="477">
                  <a:moveTo>
                    <a:pt x="12" y="451"/>
                  </a:moveTo>
                  <a:lnTo>
                    <a:pt x="26" y="463"/>
                  </a:lnTo>
                  <a:lnTo>
                    <a:pt x="14" y="477"/>
                  </a:lnTo>
                  <a:lnTo>
                    <a:pt x="0" y="465"/>
                  </a:lnTo>
                  <a:lnTo>
                    <a:pt x="12" y="451"/>
                  </a:lnTo>
                  <a:lnTo>
                    <a:pt x="12" y="451"/>
                  </a:lnTo>
                  <a:close/>
                  <a:moveTo>
                    <a:pt x="373" y="0"/>
                  </a:moveTo>
                  <a:lnTo>
                    <a:pt x="385" y="11"/>
                  </a:lnTo>
                  <a:lnTo>
                    <a:pt x="376" y="26"/>
                  </a:lnTo>
                  <a:lnTo>
                    <a:pt x="361" y="14"/>
                  </a:lnTo>
                  <a:lnTo>
                    <a:pt x="373" y="0"/>
                  </a:lnTo>
                  <a:lnTo>
                    <a:pt x="373" y="0"/>
                  </a:lnTo>
                  <a:close/>
                  <a:moveTo>
                    <a:pt x="326" y="56"/>
                  </a:moveTo>
                  <a:lnTo>
                    <a:pt x="340" y="68"/>
                  </a:lnTo>
                  <a:lnTo>
                    <a:pt x="331" y="82"/>
                  </a:lnTo>
                  <a:lnTo>
                    <a:pt x="317" y="71"/>
                  </a:lnTo>
                  <a:lnTo>
                    <a:pt x="326" y="56"/>
                  </a:lnTo>
                  <a:lnTo>
                    <a:pt x="326" y="56"/>
                  </a:lnTo>
                  <a:close/>
                  <a:moveTo>
                    <a:pt x="281" y="113"/>
                  </a:moveTo>
                  <a:lnTo>
                    <a:pt x="295" y="125"/>
                  </a:lnTo>
                  <a:lnTo>
                    <a:pt x="286" y="139"/>
                  </a:lnTo>
                  <a:lnTo>
                    <a:pt x="272" y="127"/>
                  </a:lnTo>
                  <a:lnTo>
                    <a:pt x="281" y="113"/>
                  </a:lnTo>
                  <a:lnTo>
                    <a:pt x="281" y="113"/>
                  </a:lnTo>
                  <a:close/>
                  <a:moveTo>
                    <a:pt x="236" y="170"/>
                  </a:moveTo>
                  <a:lnTo>
                    <a:pt x="250" y="182"/>
                  </a:lnTo>
                  <a:lnTo>
                    <a:pt x="241" y="196"/>
                  </a:lnTo>
                  <a:lnTo>
                    <a:pt x="227" y="184"/>
                  </a:lnTo>
                  <a:lnTo>
                    <a:pt x="236" y="170"/>
                  </a:lnTo>
                  <a:lnTo>
                    <a:pt x="236" y="170"/>
                  </a:lnTo>
                  <a:close/>
                  <a:moveTo>
                    <a:pt x="191" y="226"/>
                  </a:moveTo>
                  <a:lnTo>
                    <a:pt x="206" y="236"/>
                  </a:lnTo>
                  <a:lnTo>
                    <a:pt x="196" y="250"/>
                  </a:lnTo>
                  <a:lnTo>
                    <a:pt x="182" y="241"/>
                  </a:lnTo>
                  <a:lnTo>
                    <a:pt x="191" y="226"/>
                  </a:lnTo>
                  <a:lnTo>
                    <a:pt x="191" y="226"/>
                  </a:lnTo>
                  <a:close/>
                  <a:moveTo>
                    <a:pt x="146" y="281"/>
                  </a:moveTo>
                  <a:lnTo>
                    <a:pt x="161" y="293"/>
                  </a:lnTo>
                  <a:lnTo>
                    <a:pt x="149" y="307"/>
                  </a:lnTo>
                  <a:lnTo>
                    <a:pt x="137" y="295"/>
                  </a:lnTo>
                  <a:lnTo>
                    <a:pt x="146" y="281"/>
                  </a:lnTo>
                  <a:lnTo>
                    <a:pt x="146" y="281"/>
                  </a:lnTo>
                  <a:close/>
                  <a:moveTo>
                    <a:pt x="102" y="337"/>
                  </a:moveTo>
                  <a:lnTo>
                    <a:pt x="116" y="349"/>
                  </a:lnTo>
                  <a:lnTo>
                    <a:pt x="104" y="363"/>
                  </a:lnTo>
                  <a:lnTo>
                    <a:pt x="90" y="352"/>
                  </a:lnTo>
                  <a:lnTo>
                    <a:pt x="102" y="337"/>
                  </a:lnTo>
                  <a:lnTo>
                    <a:pt x="102" y="337"/>
                  </a:lnTo>
                  <a:close/>
                  <a:moveTo>
                    <a:pt x="57" y="394"/>
                  </a:moveTo>
                  <a:lnTo>
                    <a:pt x="71" y="406"/>
                  </a:lnTo>
                  <a:lnTo>
                    <a:pt x="59" y="420"/>
                  </a:lnTo>
                  <a:lnTo>
                    <a:pt x="45" y="408"/>
                  </a:lnTo>
                  <a:lnTo>
                    <a:pt x="57" y="39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524"/>
            <p:cNvSpPr>
              <a:spLocks noEditPoints="1"/>
            </p:cNvSpPr>
            <p:nvPr/>
          </p:nvSpPr>
          <p:spPr bwMode="auto">
            <a:xfrm>
              <a:off x="2428875" y="3321050"/>
              <a:ext cx="1260475" cy="663575"/>
            </a:xfrm>
            <a:custGeom>
              <a:avLst/>
              <a:gdLst>
                <a:gd name="T0" fmla="*/ 17 w 794"/>
                <a:gd name="T1" fmla="*/ 24 h 418"/>
                <a:gd name="T2" fmla="*/ 9 w 794"/>
                <a:gd name="T3" fmla="*/ 0 h 418"/>
                <a:gd name="T4" fmla="*/ 24 w 794"/>
                <a:gd name="T5" fmla="*/ 10 h 418"/>
                <a:gd name="T6" fmla="*/ 784 w 794"/>
                <a:gd name="T7" fmla="*/ 418 h 418"/>
                <a:gd name="T8" fmla="*/ 777 w 794"/>
                <a:gd name="T9" fmla="*/ 395 h 418"/>
                <a:gd name="T10" fmla="*/ 794 w 794"/>
                <a:gd name="T11" fmla="*/ 402 h 418"/>
                <a:gd name="T12" fmla="*/ 720 w 794"/>
                <a:gd name="T13" fmla="*/ 385 h 418"/>
                <a:gd name="T14" fmla="*/ 713 w 794"/>
                <a:gd name="T15" fmla="*/ 362 h 418"/>
                <a:gd name="T16" fmla="*/ 730 w 794"/>
                <a:gd name="T17" fmla="*/ 369 h 418"/>
                <a:gd name="T18" fmla="*/ 657 w 794"/>
                <a:gd name="T19" fmla="*/ 352 h 418"/>
                <a:gd name="T20" fmla="*/ 650 w 794"/>
                <a:gd name="T21" fmla="*/ 329 h 418"/>
                <a:gd name="T22" fmla="*/ 666 w 794"/>
                <a:gd name="T23" fmla="*/ 336 h 418"/>
                <a:gd name="T24" fmla="*/ 593 w 794"/>
                <a:gd name="T25" fmla="*/ 319 h 418"/>
                <a:gd name="T26" fmla="*/ 586 w 794"/>
                <a:gd name="T27" fmla="*/ 296 h 418"/>
                <a:gd name="T28" fmla="*/ 602 w 794"/>
                <a:gd name="T29" fmla="*/ 305 h 418"/>
                <a:gd name="T30" fmla="*/ 529 w 794"/>
                <a:gd name="T31" fmla="*/ 286 h 418"/>
                <a:gd name="T32" fmla="*/ 522 w 794"/>
                <a:gd name="T33" fmla="*/ 263 h 418"/>
                <a:gd name="T34" fmla="*/ 536 w 794"/>
                <a:gd name="T35" fmla="*/ 272 h 418"/>
                <a:gd name="T36" fmla="*/ 465 w 794"/>
                <a:gd name="T37" fmla="*/ 255 h 418"/>
                <a:gd name="T38" fmla="*/ 458 w 794"/>
                <a:gd name="T39" fmla="*/ 229 h 418"/>
                <a:gd name="T40" fmla="*/ 472 w 794"/>
                <a:gd name="T41" fmla="*/ 239 h 418"/>
                <a:gd name="T42" fmla="*/ 402 w 794"/>
                <a:gd name="T43" fmla="*/ 222 h 418"/>
                <a:gd name="T44" fmla="*/ 392 w 794"/>
                <a:gd name="T45" fmla="*/ 196 h 418"/>
                <a:gd name="T46" fmla="*/ 409 w 794"/>
                <a:gd name="T47" fmla="*/ 206 h 418"/>
                <a:gd name="T48" fmla="*/ 338 w 794"/>
                <a:gd name="T49" fmla="*/ 189 h 418"/>
                <a:gd name="T50" fmla="*/ 328 w 794"/>
                <a:gd name="T51" fmla="*/ 163 h 418"/>
                <a:gd name="T52" fmla="*/ 345 w 794"/>
                <a:gd name="T53" fmla="*/ 173 h 418"/>
                <a:gd name="T54" fmla="*/ 272 w 794"/>
                <a:gd name="T55" fmla="*/ 156 h 418"/>
                <a:gd name="T56" fmla="*/ 265 w 794"/>
                <a:gd name="T57" fmla="*/ 133 h 418"/>
                <a:gd name="T58" fmla="*/ 281 w 794"/>
                <a:gd name="T59" fmla="*/ 140 h 418"/>
                <a:gd name="T60" fmla="*/ 208 w 794"/>
                <a:gd name="T61" fmla="*/ 123 h 418"/>
                <a:gd name="T62" fmla="*/ 201 w 794"/>
                <a:gd name="T63" fmla="*/ 100 h 418"/>
                <a:gd name="T64" fmla="*/ 217 w 794"/>
                <a:gd name="T65" fmla="*/ 107 h 418"/>
                <a:gd name="T66" fmla="*/ 144 w 794"/>
                <a:gd name="T67" fmla="*/ 90 h 418"/>
                <a:gd name="T68" fmla="*/ 137 w 794"/>
                <a:gd name="T69" fmla="*/ 66 h 418"/>
                <a:gd name="T70" fmla="*/ 153 w 794"/>
                <a:gd name="T71" fmla="*/ 74 h 418"/>
                <a:gd name="T72" fmla="*/ 80 w 794"/>
                <a:gd name="T73" fmla="*/ 57 h 418"/>
                <a:gd name="T74" fmla="*/ 73 w 794"/>
                <a:gd name="T75" fmla="*/ 3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4" h="418">
                  <a:moveTo>
                    <a:pt x="24" y="10"/>
                  </a:moveTo>
                  <a:lnTo>
                    <a:pt x="17" y="24"/>
                  </a:lnTo>
                  <a:lnTo>
                    <a:pt x="0" y="17"/>
                  </a:lnTo>
                  <a:lnTo>
                    <a:pt x="9" y="0"/>
                  </a:lnTo>
                  <a:lnTo>
                    <a:pt x="24" y="10"/>
                  </a:lnTo>
                  <a:lnTo>
                    <a:pt x="24" y="10"/>
                  </a:lnTo>
                  <a:close/>
                  <a:moveTo>
                    <a:pt x="794" y="402"/>
                  </a:moveTo>
                  <a:lnTo>
                    <a:pt x="784" y="418"/>
                  </a:lnTo>
                  <a:lnTo>
                    <a:pt x="770" y="409"/>
                  </a:lnTo>
                  <a:lnTo>
                    <a:pt x="777" y="395"/>
                  </a:lnTo>
                  <a:lnTo>
                    <a:pt x="794" y="402"/>
                  </a:lnTo>
                  <a:lnTo>
                    <a:pt x="794" y="402"/>
                  </a:lnTo>
                  <a:close/>
                  <a:moveTo>
                    <a:pt x="730" y="369"/>
                  </a:moveTo>
                  <a:lnTo>
                    <a:pt x="720" y="385"/>
                  </a:lnTo>
                  <a:lnTo>
                    <a:pt x="706" y="378"/>
                  </a:lnTo>
                  <a:lnTo>
                    <a:pt x="713" y="362"/>
                  </a:lnTo>
                  <a:lnTo>
                    <a:pt x="730" y="369"/>
                  </a:lnTo>
                  <a:lnTo>
                    <a:pt x="730" y="369"/>
                  </a:lnTo>
                  <a:close/>
                  <a:moveTo>
                    <a:pt x="666" y="336"/>
                  </a:moveTo>
                  <a:lnTo>
                    <a:pt x="657" y="352"/>
                  </a:lnTo>
                  <a:lnTo>
                    <a:pt x="640" y="345"/>
                  </a:lnTo>
                  <a:lnTo>
                    <a:pt x="650" y="329"/>
                  </a:lnTo>
                  <a:lnTo>
                    <a:pt x="666" y="336"/>
                  </a:lnTo>
                  <a:lnTo>
                    <a:pt x="666" y="336"/>
                  </a:lnTo>
                  <a:close/>
                  <a:moveTo>
                    <a:pt x="602" y="305"/>
                  </a:moveTo>
                  <a:lnTo>
                    <a:pt x="593" y="319"/>
                  </a:lnTo>
                  <a:lnTo>
                    <a:pt x="576" y="312"/>
                  </a:lnTo>
                  <a:lnTo>
                    <a:pt x="586" y="296"/>
                  </a:lnTo>
                  <a:lnTo>
                    <a:pt x="602" y="305"/>
                  </a:lnTo>
                  <a:lnTo>
                    <a:pt x="602" y="305"/>
                  </a:lnTo>
                  <a:close/>
                  <a:moveTo>
                    <a:pt x="536" y="272"/>
                  </a:moveTo>
                  <a:lnTo>
                    <a:pt x="529" y="286"/>
                  </a:lnTo>
                  <a:lnTo>
                    <a:pt x="513" y="279"/>
                  </a:lnTo>
                  <a:lnTo>
                    <a:pt x="522" y="263"/>
                  </a:lnTo>
                  <a:lnTo>
                    <a:pt x="536" y="272"/>
                  </a:lnTo>
                  <a:lnTo>
                    <a:pt x="536" y="272"/>
                  </a:lnTo>
                  <a:close/>
                  <a:moveTo>
                    <a:pt x="472" y="239"/>
                  </a:moveTo>
                  <a:lnTo>
                    <a:pt x="465" y="255"/>
                  </a:lnTo>
                  <a:lnTo>
                    <a:pt x="449" y="246"/>
                  </a:lnTo>
                  <a:lnTo>
                    <a:pt x="458" y="229"/>
                  </a:lnTo>
                  <a:lnTo>
                    <a:pt x="472" y="239"/>
                  </a:lnTo>
                  <a:lnTo>
                    <a:pt x="472" y="239"/>
                  </a:lnTo>
                  <a:close/>
                  <a:moveTo>
                    <a:pt x="409" y="206"/>
                  </a:moveTo>
                  <a:lnTo>
                    <a:pt x="402" y="222"/>
                  </a:lnTo>
                  <a:lnTo>
                    <a:pt x="385" y="213"/>
                  </a:lnTo>
                  <a:lnTo>
                    <a:pt x="392" y="196"/>
                  </a:lnTo>
                  <a:lnTo>
                    <a:pt x="409" y="206"/>
                  </a:lnTo>
                  <a:lnTo>
                    <a:pt x="409" y="206"/>
                  </a:lnTo>
                  <a:close/>
                  <a:moveTo>
                    <a:pt x="345" y="173"/>
                  </a:moveTo>
                  <a:lnTo>
                    <a:pt x="338" y="189"/>
                  </a:lnTo>
                  <a:lnTo>
                    <a:pt x="321" y="180"/>
                  </a:lnTo>
                  <a:lnTo>
                    <a:pt x="328" y="163"/>
                  </a:lnTo>
                  <a:lnTo>
                    <a:pt x="345" y="173"/>
                  </a:lnTo>
                  <a:lnTo>
                    <a:pt x="345" y="173"/>
                  </a:lnTo>
                  <a:close/>
                  <a:moveTo>
                    <a:pt x="281" y="140"/>
                  </a:moveTo>
                  <a:lnTo>
                    <a:pt x="272" y="156"/>
                  </a:lnTo>
                  <a:lnTo>
                    <a:pt x="257" y="147"/>
                  </a:lnTo>
                  <a:lnTo>
                    <a:pt x="265" y="133"/>
                  </a:lnTo>
                  <a:lnTo>
                    <a:pt x="281" y="140"/>
                  </a:lnTo>
                  <a:lnTo>
                    <a:pt x="281" y="140"/>
                  </a:lnTo>
                  <a:close/>
                  <a:moveTo>
                    <a:pt x="217" y="107"/>
                  </a:moveTo>
                  <a:lnTo>
                    <a:pt x="208" y="123"/>
                  </a:lnTo>
                  <a:lnTo>
                    <a:pt x="194" y="116"/>
                  </a:lnTo>
                  <a:lnTo>
                    <a:pt x="201" y="100"/>
                  </a:lnTo>
                  <a:lnTo>
                    <a:pt x="217" y="107"/>
                  </a:lnTo>
                  <a:lnTo>
                    <a:pt x="217" y="107"/>
                  </a:lnTo>
                  <a:close/>
                  <a:moveTo>
                    <a:pt x="153" y="74"/>
                  </a:moveTo>
                  <a:lnTo>
                    <a:pt x="144" y="90"/>
                  </a:lnTo>
                  <a:lnTo>
                    <a:pt x="128" y="83"/>
                  </a:lnTo>
                  <a:lnTo>
                    <a:pt x="137" y="66"/>
                  </a:lnTo>
                  <a:lnTo>
                    <a:pt x="153" y="74"/>
                  </a:lnTo>
                  <a:lnTo>
                    <a:pt x="153" y="74"/>
                  </a:lnTo>
                  <a:close/>
                  <a:moveTo>
                    <a:pt x="90" y="40"/>
                  </a:moveTo>
                  <a:lnTo>
                    <a:pt x="80" y="57"/>
                  </a:lnTo>
                  <a:lnTo>
                    <a:pt x="64" y="50"/>
                  </a:lnTo>
                  <a:lnTo>
                    <a:pt x="73" y="33"/>
                  </a:lnTo>
                  <a:lnTo>
                    <a:pt x="90" y="4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525"/>
            <p:cNvSpPr>
              <a:spLocks noEditPoints="1"/>
            </p:cNvSpPr>
            <p:nvPr/>
          </p:nvSpPr>
          <p:spPr bwMode="auto">
            <a:xfrm>
              <a:off x="3295650" y="2601913"/>
              <a:ext cx="427038" cy="1349375"/>
            </a:xfrm>
            <a:custGeom>
              <a:avLst/>
              <a:gdLst>
                <a:gd name="T0" fmla="*/ 7 w 269"/>
                <a:gd name="T1" fmla="*/ 23 h 850"/>
                <a:gd name="T2" fmla="*/ 18 w 269"/>
                <a:gd name="T3" fmla="*/ 0 h 850"/>
                <a:gd name="T4" fmla="*/ 23 w 269"/>
                <a:gd name="T5" fmla="*/ 19 h 850"/>
                <a:gd name="T6" fmla="*/ 252 w 269"/>
                <a:gd name="T7" fmla="*/ 850 h 850"/>
                <a:gd name="T8" fmla="*/ 264 w 269"/>
                <a:gd name="T9" fmla="*/ 829 h 850"/>
                <a:gd name="T10" fmla="*/ 269 w 269"/>
                <a:gd name="T11" fmla="*/ 845 h 850"/>
                <a:gd name="T12" fmla="*/ 231 w 269"/>
                <a:gd name="T13" fmla="*/ 782 h 850"/>
                <a:gd name="T14" fmla="*/ 243 w 269"/>
                <a:gd name="T15" fmla="*/ 760 h 850"/>
                <a:gd name="T16" fmla="*/ 250 w 269"/>
                <a:gd name="T17" fmla="*/ 777 h 850"/>
                <a:gd name="T18" fmla="*/ 212 w 269"/>
                <a:gd name="T19" fmla="*/ 713 h 850"/>
                <a:gd name="T20" fmla="*/ 224 w 269"/>
                <a:gd name="T21" fmla="*/ 692 h 850"/>
                <a:gd name="T22" fmla="*/ 229 w 269"/>
                <a:gd name="T23" fmla="*/ 708 h 850"/>
                <a:gd name="T24" fmla="*/ 191 w 269"/>
                <a:gd name="T25" fmla="*/ 645 h 850"/>
                <a:gd name="T26" fmla="*/ 203 w 269"/>
                <a:gd name="T27" fmla="*/ 621 h 850"/>
                <a:gd name="T28" fmla="*/ 207 w 269"/>
                <a:gd name="T29" fmla="*/ 640 h 850"/>
                <a:gd name="T30" fmla="*/ 170 w 269"/>
                <a:gd name="T31" fmla="*/ 576 h 850"/>
                <a:gd name="T32" fmla="*/ 181 w 269"/>
                <a:gd name="T33" fmla="*/ 553 h 850"/>
                <a:gd name="T34" fmla="*/ 189 w 269"/>
                <a:gd name="T35" fmla="*/ 569 h 850"/>
                <a:gd name="T36" fmla="*/ 151 w 269"/>
                <a:gd name="T37" fmla="*/ 505 h 850"/>
                <a:gd name="T38" fmla="*/ 163 w 269"/>
                <a:gd name="T39" fmla="*/ 484 h 850"/>
                <a:gd name="T40" fmla="*/ 167 w 269"/>
                <a:gd name="T41" fmla="*/ 501 h 850"/>
                <a:gd name="T42" fmla="*/ 129 w 269"/>
                <a:gd name="T43" fmla="*/ 437 h 850"/>
                <a:gd name="T44" fmla="*/ 141 w 269"/>
                <a:gd name="T45" fmla="*/ 416 h 850"/>
                <a:gd name="T46" fmla="*/ 146 w 269"/>
                <a:gd name="T47" fmla="*/ 432 h 850"/>
                <a:gd name="T48" fmla="*/ 108 w 269"/>
                <a:gd name="T49" fmla="*/ 368 h 850"/>
                <a:gd name="T50" fmla="*/ 120 w 269"/>
                <a:gd name="T51" fmla="*/ 347 h 850"/>
                <a:gd name="T52" fmla="*/ 125 w 269"/>
                <a:gd name="T53" fmla="*/ 364 h 850"/>
                <a:gd name="T54" fmla="*/ 87 w 269"/>
                <a:gd name="T55" fmla="*/ 300 h 850"/>
                <a:gd name="T56" fmla="*/ 101 w 269"/>
                <a:gd name="T57" fmla="*/ 276 h 850"/>
                <a:gd name="T58" fmla="*/ 106 w 269"/>
                <a:gd name="T59" fmla="*/ 295 h 850"/>
                <a:gd name="T60" fmla="*/ 68 w 269"/>
                <a:gd name="T61" fmla="*/ 231 h 850"/>
                <a:gd name="T62" fmla="*/ 80 w 269"/>
                <a:gd name="T63" fmla="*/ 208 h 850"/>
                <a:gd name="T64" fmla="*/ 85 w 269"/>
                <a:gd name="T65" fmla="*/ 224 h 850"/>
                <a:gd name="T66" fmla="*/ 47 w 269"/>
                <a:gd name="T67" fmla="*/ 160 h 850"/>
                <a:gd name="T68" fmla="*/ 59 w 269"/>
                <a:gd name="T69" fmla="*/ 139 h 850"/>
                <a:gd name="T70" fmla="*/ 63 w 269"/>
                <a:gd name="T71" fmla="*/ 156 h 850"/>
                <a:gd name="T72" fmla="*/ 26 w 269"/>
                <a:gd name="T73" fmla="*/ 92 h 850"/>
                <a:gd name="T74" fmla="*/ 37 w 269"/>
                <a:gd name="T75" fmla="*/ 71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850">
                  <a:moveTo>
                    <a:pt x="23" y="19"/>
                  </a:moveTo>
                  <a:lnTo>
                    <a:pt x="7" y="23"/>
                  </a:lnTo>
                  <a:lnTo>
                    <a:pt x="0" y="7"/>
                  </a:lnTo>
                  <a:lnTo>
                    <a:pt x="18" y="0"/>
                  </a:lnTo>
                  <a:lnTo>
                    <a:pt x="23" y="19"/>
                  </a:lnTo>
                  <a:lnTo>
                    <a:pt x="23" y="19"/>
                  </a:lnTo>
                  <a:close/>
                  <a:moveTo>
                    <a:pt x="269" y="845"/>
                  </a:moveTo>
                  <a:lnTo>
                    <a:pt x="252" y="850"/>
                  </a:lnTo>
                  <a:lnTo>
                    <a:pt x="248" y="834"/>
                  </a:lnTo>
                  <a:lnTo>
                    <a:pt x="264" y="829"/>
                  </a:lnTo>
                  <a:lnTo>
                    <a:pt x="269" y="845"/>
                  </a:lnTo>
                  <a:lnTo>
                    <a:pt x="269" y="845"/>
                  </a:lnTo>
                  <a:close/>
                  <a:moveTo>
                    <a:pt x="250" y="777"/>
                  </a:moveTo>
                  <a:lnTo>
                    <a:pt x="231" y="782"/>
                  </a:lnTo>
                  <a:lnTo>
                    <a:pt x="226" y="765"/>
                  </a:lnTo>
                  <a:lnTo>
                    <a:pt x="243" y="760"/>
                  </a:lnTo>
                  <a:lnTo>
                    <a:pt x="250" y="777"/>
                  </a:lnTo>
                  <a:lnTo>
                    <a:pt x="250" y="777"/>
                  </a:lnTo>
                  <a:close/>
                  <a:moveTo>
                    <a:pt x="229" y="708"/>
                  </a:moveTo>
                  <a:lnTo>
                    <a:pt x="212" y="713"/>
                  </a:lnTo>
                  <a:lnTo>
                    <a:pt x="205" y="697"/>
                  </a:lnTo>
                  <a:lnTo>
                    <a:pt x="224" y="692"/>
                  </a:lnTo>
                  <a:lnTo>
                    <a:pt x="229" y="708"/>
                  </a:lnTo>
                  <a:lnTo>
                    <a:pt x="229" y="708"/>
                  </a:lnTo>
                  <a:close/>
                  <a:moveTo>
                    <a:pt x="207" y="640"/>
                  </a:moveTo>
                  <a:lnTo>
                    <a:pt x="191" y="645"/>
                  </a:lnTo>
                  <a:lnTo>
                    <a:pt x="186" y="628"/>
                  </a:lnTo>
                  <a:lnTo>
                    <a:pt x="203" y="621"/>
                  </a:lnTo>
                  <a:lnTo>
                    <a:pt x="207" y="640"/>
                  </a:lnTo>
                  <a:lnTo>
                    <a:pt x="207" y="640"/>
                  </a:lnTo>
                  <a:close/>
                  <a:moveTo>
                    <a:pt x="189" y="569"/>
                  </a:moveTo>
                  <a:lnTo>
                    <a:pt x="170" y="576"/>
                  </a:lnTo>
                  <a:lnTo>
                    <a:pt x="165" y="557"/>
                  </a:lnTo>
                  <a:lnTo>
                    <a:pt x="181" y="553"/>
                  </a:lnTo>
                  <a:lnTo>
                    <a:pt x="189" y="569"/>
                  </a:lnTo>
                  <a:lnTo>
                    <a:pt x="189" y="569"/>
                  </a:lnTo>
                  <a:close/>
                  <a:moveTo>
                    <a:pt x="167" y="501"/>
                  </a:moveTo>
                  <a:lnTo>
                    <a:pt x="151" y="505"/>
                  </a:lnTo>
                  <a:lnTo>
                    <a:pt x="144" y="489"/>
                  </a:lnTo>
                  <a:lnTo>
                    <a:pt x="163" y="484"/>
                  </a:lnTo>
                  <a:lnTo>
                    <a:pt x="167" y="501"/>
                  </a:lnTo>
                  <a:lnTo>
                    <a:pt x="167" y="501"/>
                  </a:lnTo>
                  <a:close/>
                  <a:moveTo>
                    <a:pt x="146" y="432"/>
                  </a:moveTo>
                  <a:lnTo>
                    <a:pt x="129" y="437"/>
                  </a:lnTo>
                  <a:lnTo>
                    <a:pt x="125" y="420"/>
                  </a:lnTo>
                  <a:lnTo>
                    <a:pt x="141" y="416"/>
                  </a:lnTo>
                  <a:lnTo>
                    <a:pt x="146" y="432"/>
                  </a:lnTo>
                  <a:lnTo>
                    <a:pt x="146" y="432"/>
                  </a:lnTo>
                  <a:close/>
                  <a:moveTo>
                    <a:pt x="125" y="364"/>
                  </a:moveTo>
                  <a:lnTo>
                    <a:pt x="108" y="368"/>
                  </a:lnTo>
                  <a:lnTo>
                    <a:pt x="104" y="352"/>
                  </a:lnTo>
                  <a:lnTo>
                    <a:pt x="120" y="347"/>
                  </a:lnTo>
                  <a:lnTo>
                    <a:pt x="125" y="364"/>
                  </a:lnTo>
                  <a:lnTo>
                    <a:pt x="125" y="364"/>
                  </a:lnTo>
                  <a:close/>
                  <a:moveTo>
                    <a:pt x="106" y="295"/>
                  </a:moveTo>
                  <a:lnTo>
                    <a:pt x="87" y="300"/>
                  </a:lnTo>
                  <a:lnTo>
                    <a:pt x="82" y="281"/>
                  </a:lnTo>
                  <a:lnTo>
                    <a:pt x="101" y="276"/>
                  </a:lnTo>
                  <a:lnTo>
                    <a:pt x="106" y="295"/>
                  </a:lnTo>
                  <a:lnTo>
                    <a:pt x="106" y="295"/>
                  </a:lnTo>
                  <a:close/>
                  <a:moveTo>
                    <a:pt x="85" y="224"/>
                  </a:moveTo>
                  <a:lnTo>
                    <a:pt x="68" y="231"/>
                  </a:lnTo>
                  <a:lnTo>
                    <a:pt x="63" y="212"/>
                  </a:lnTo>
                  <a:lnTo>
                    <a:pt x="80" y="208"/>
                  </a:lnTo>
                  <a:lnTo>
                    <a:pt x="85" y="224"/>
                  </a:lnTo>
                  <a:lnTo>
                    <a:pt x="85" y="224"/>
                  </a:lnTo>
                  <a:close/>
                  <a:moveTo>
                    <a:pt x="63" y="156"/>
                  </a:moveTo>
                  <a:lnTo>
                    <a:pt x="47" y="160"/>
                  </a:lnTo>
                  <a:lnTo>
                    <a:pt x="42" y="144"/>
                  </a:lnTo>
                  <a:lnTo>
                    <a:pt x="59" y="139"/>
                  </a:lnTo>
                  <a:lnTo>
                    <a:pt x="63" y="156"/>
                  </a:lnTo>
                  <a:lnTo>
                    <a:pt x="63" y="156"/>
                  </a:lnTo>
                  <a:close/>
                  <a:moveTo>
                    <a:pt x="44" y="87"/>
                  </a:moveTo>
                  <a:lnTo>
                    <a:pt x="26" y="92"/>
                  </a:lnTo>
                  <a:lnTo>
                    <a:pt x="21" y="75"/>
                  </a:lnTo>
                  <a:lnTo>
                    <a:pt x="37" y="71"/>
                  </a:lnTo>
                  <a:lnTo>
                    <a:pt x="44" y="8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526"/>
            <p:cNvSpPr>
              <a:spLocks noEditPoints="1"/>
            </p:cNvSpPr>
            <p:nvPr/>
          </p:nvSpPr>
          <p:spPr bwMode="auto">
            <a:xfrm>
              <a:off x="3095625" y="1919288"/>
              <a:ext cx="228600" cy="693738"/>
            </a:xfrm>
            <a:custGeom>
              <a:avLst/>
              <a:gdLst>
                <a:gd name="T0" fmla="*/ 121 w 144"/>
                <a:gd name="T1" fmla="*/ 418 h 437"/>
                <a:gd name="T2" fmla="*/ 140 w 144"/>
                <a:gd name="T3" fmla="*/ 413 h 437"/>
                <a:gd name="T4" fmla="*/ 144 w 144"/>
                <a:gd name="T5" fmla="*/ 432 h 437"/>
                <a:gd name="T6" fmla="*/ 126 w 144"/>
                <a:gd name="T7" fmla="*/ 437 h 437"/>
                <a:gd name="T8" fmla="*/ 121 w 144"/>
                <a:gd name="T9" fmla="*/ 418 h 437"/>
                <a:gd name="T10" fmla="*/ 121 w 144"/>
                <a:gd name="T11" fmla="*/ 418 h 437"/>
                <a:gd name="T12" fmla="*/ 0 w 144"/>
                <a:gd name="T13" fmla="*/ 5 h 437"/>
                <a:gd name="T14" fmla="*/ 17 w 144"/>
                <a:gd name="T15" fmla="*/ 0 h 437"/>
                <a:gd name="T16" fmla="*/ 24 w 144"/>
                <a:gd name="T17" fmla="*/ 16 h 437"/>
                <a:gd name="T18" fmla="*/ 5 w 144"/>
                <a:gd name="T19" fmla="*/ 21 h 437"/>
                <a:gd name="T20" fmla="*/ 0 w 144"/>
                <a:gd name="T21" fmla="*/ 5 h 437"/>
                <a:gd name="T22" fmla="*/ 0 w 144"/>
                <a:gd name="T23" fmla="*/ 5 h 437"/>
                <a:gd name="T24" fmla="*/ 22 w 144"/>
                <a:gd name="T25" fmla="*/ 73 h 437"/>
                <a:gd name="T26" fmla="*/ 38 w 144"/>
                <a:gd name="T27" fmla="*/ 68 h 437"/>
                <a:gd name="T28" fmla="*/ 43 w 144"/>
                <a:gd name="T29" fmla="*/ 85 h 437"/>
                <a:gd name="T30" fmla="*/ 26 w 144"/>
                <a:gd name="T31" fmla="*/ 90 h 437"/>
                <a:gd name="T32" fmla="*/ 22 w 144"/>
                <a:gd name="T33" fmla="*/ 73 h 437"/>
                <a:gd name="T34" fmla="*/ 22 w 144"/>
                <a:gd name="T35" fmla="*/ 73 h 437"/>
                <a:gd name="T36" fmla="*/ 41 w 144"/>
                <a:gd name="T37" fmla="*/ 142 h 437"/>
                <a:gd name="T38" fmla="*/ 59 w 144"/>
                <a:gd name="T39" fmla="*/ 137 h 437"/>
                <a:gd name="T40" fmla="*/ 64 w 144"/>
                <a:gd name="T41" fmla="*/ 153 h 437"/>
                <a:gd name="T42" fmla="*/ 45 w 144"/>
                <a:gd name="T43" fmla="*/ 160 h 437"/>
                <a:gd name="T44" fmla="*/ 41 w 144"/>
                <a:gd name="T45" fmla="*/ 142 h 437"/>
                <a:gd name="T46" fmla="*/ 41 w 144"/>
                <a:gd name="T47" fmla="*/ 142 h 437"/>
                <a:gd name="T48" fmla="*/ 62 w 144"/>
                <a:gd name="T49" fmla="*/ 212 h 437"/>
                <a:gd name="T50" fmla="*/ 78 w 144"/>
                <a:gd name="T51" fmla="*/ 205 h 437"/>
                <a:gd name="T52" fmla="*/ 83 w 144"/>
                <a:gd name="T53" fmla="*/ 224 h 437"/>
                <a:gd name="T54" fmla="*/ 67 w 144"/>
                <a:gd name="T55" fmla="*/ 229 h 437"/>
                <a:gd name="T56" fmla="*/ 62 w 144"/>
                <a:gd name="T57" fmla="*/ 212 h 437"/>
                <a:gd name="T58" fmla="*/ 62 w 144"/>
                <a:gd name="T59" fmla="*/ 212 h 437"/>
                <a:gd name="T60" fmla="*/ 81 w 144"/>
                <a:gd name="T61" fmla="*/ 281 h 437"/>
                <a:gd name="T62" fmla="*/ 100 w 144"/>
                <a:gd name="T63" fmla="*/ 276 h 437"/>
                <a:gd name="T64" fmla="*/ 104 w 144"/>
                <a:gd name="T65" fmla="*/ 293 h 437"/>
                <a:gd name="T66" fmla="*/ 85 w 144"/>
                <a:gd name="T67" fmla="*/ 297 h 437"/>
                <a:gd name="T68" fmla="*/ 81 w 144"/>
                <a:gd name="T69" fmla="*/ 281 h 437"/>
                <a:gd name="T70" fmla="*/ 81 w 144"/>
                <a:gd name="T71" fmla="*/ 281 h 437"/>
                <a:gd name="T72" fmla="*/ 102 w 144"/>
                <a:gd name="T73" fmla="*/ 349 h 437"/>
                <a:gd name="T74" fmla="*/ 118 w 144"/>
                <a:gd name="T75" fmla="*/ 345 h 437"/>
                <a:gd name="T76" fmla="*/ 123 w 144"/>
                <a:gd name="T77" fmla="*/ 361 h 437"/>
                <a:gd name="T78" fmla="*/ 107 w 144"/>
                <a:gd name="T79" fmla="*/ 366 h 437"/>
                <a:gd name="T80" fmla="*/ 102 w 144"/>
                <a:gd name="T81" fmla="*/ 349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437">
                  <a:moveTo>
                    <a:pt x="121" y="418"/>
                  </a:moveTo>
                  <a:lnTo>
                    <a:pt x="140" y="413"/>
                  </a:lnTo>
                  <a:lnTo>
                    <a:pt x="144" y="432"/>
                  </a:lnTo>
                  <a:lnTo>
                    <a:pt x="126" y="437"/>
                  </a:lnTo>
                  <a:lnTo>
                    <a:pt x="121" y="418"/>
                  </a:lnTo>
                  <a:lnTo>
                    <a:pt x="121" y="418"/>
                  </a:lnTo>
                  <a:close/>
                  <a:moveTo>
                    <a:pt x="0" y="5"/>
                  </a:moveTo>
                  <a:lnTo>
                    <a:pt x="17" y="0"/>
                  </a:lnTo>
                  <a:lnTo>
                    <a:pt x="24" y="16"/>
                  </a:lnTo>
                  <a:lnTo>
                    <a:pt x="5" y="21"/>
                  </a:lnTo>
                  <a:lnTo>
                    <a:pt x="0" y="5"/>
                  </a:lnTo>
                  <a:lnTo>
                    <a:pt x="0" y="5"/>
                  </a:lnTo>
                  <a:close/>
                  <a:moveTo>
                    <a:pt x="22" y="73"/>
                  </a:moveTo>
                  <a:lnTo>
                    <a:pt x="38" y="68"/>
                  </a:lnTo>
                  <a:lnTo>
                    <a:pt x="43" y="85"/>
                  </a:lnTo>
                  <a:lnTo>
                    <a:pt x="26" y="90"/>
                  </a:lnTo>
                  <a:lnTo>
                    <a:pt x="22" y="73"/>
                  </a:lnTo>
                  <a:lnTo>
                    <a:pt x="22" y="73"/>
                  </a:lnTo>
                  <a:close/>
                  <a:moveTo>
                    <a:pt x="41" y="142"/>
                  </a:moveTo>
                  <a:lnTo>
                    <a:pt x="59" y="137"/>
                  </a:lnTo>
                  <a:lnTo>
                    <a:pt x="64" y="153"/>
                  </a:lnTo>
                  <a:lnTo>
                    <a:pt x="45" y="160"/>
                  </a:lnTo>
                  <a:lnTo>
                    <a:pt x="41" y="142"/>
                  </a:lnTo>
                  <a:lnTo>
                    <a:pt x="41" y="142"/>
                  </a:lnTo>
                  <a:close/>
                  <a:moveTo>
                    <a:pt x="62" y="212"/>
                  </a:moveTo>
                  <a:lnTo>
                    <a:pt x="78" y="205"/>
                  </a:lnTo>
                  <a:lnTo>
                    <a:pt x="83" y="224"/>
                  </a:lnTo>
                  <a:lnTo>
                    <a:pt x="67" y="229"/>
                  </a:lnTo>
                  <a:lnTo>
                    <a:pt x="62" y="212"/>
                  </a:lnTo>
                  <a:lnTo>
                    <a:pt x="62" y="212"/>
                  </a:lnTo>
                  <a:close/>
                  <a:moveTo>
                    <a:pt x="81" y="281"/>
                  </a:moveTo>
                  <a:lnTo>
                    <a:pt x="100" y="276"/>
                  </a:lnTo>
                  <a:lnTo>
                    <a:pt x="104" y="293"/>
                  </a:lnTo>
                  <a:lnTo>
                    <a:pt x="85" y="297"/>
                  </a:lnTo>
                  <a:lnTo>
                    <a:pt x="81" y="281"/>
                  </a:lnTo>
                  <a:lnTo>
                    <a:pt x="81" y="281"/>
                  </a:lnTo>
                  <a:close/>
                  <a:moveTo>
                    <a:pt x="102" y="349"/>
                  </a:moveTo>
                  <a:lnTo>
                    <a:pt x="118" y="345"/>
                  </a:lnTo>
                  <a:lnTo>
                    <a:pt x="123" y="361"/>
                  </a:lnTo>
                  <a:lnTo>
                    <a:pt x="107" y="366"/>
                  </a:lnTo>
                  <a:lnTo>
                    <a:pt x="102" y="34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527"/>
            <p:cNvSpPr>
              <a:spLocks noEditPoints="1"/>
            </p:cNvSpPr>
            <p:nvPr/>
          </p:nvSpPr>
          <p:spPr bwMode="auto">
            <a:xfrm>
              <a:off x="3302000" y="1955800"/>
              <a:ext cx="1260475" cy="665163"/>
            </a:xfrm>
            <a:custGeom>
              <a:avLst/>
              <a:gdLst>
                <a:gd name="T0" fmla="*/ 26 w 794"/>
                <a:gd name="T1" fmla="*/ 409 h 419"/>
                <a:gd name="T2" fmla="*/ 0 w 794"/>
                <a:gd name="T3" fmla="*/ 402 h 419"/>
                <a:gd name="T4" fmla="*/ 17 w 794"/>
                <a:gd name="T5" fmla="*/ 395 h 419"/>
                <a:gd name="T6" fmla="*/ 794 w 794"/>
                <a:gd name="T7" fmla="*/ 17 h 419"/>
                <a:gd name="T8" fmla="*/ 770 w 794"/>
                <a:gd name="T9" fmla="*/ 10 h 419"/>
                <a:gd name="T10" fmla="*/ 787 w 794"/>
                <a:gd name="T11" fmla="*/ 0 h 419"/>
                <a:gd name="T12" fmla="*/ 730 w 794"/>
                <a:gd name="T13" fmla="*/ 50 h 419"/>
                <a:gd name="T14" fmla="*/ 707 w 794"/>
                <a:gd name="T15" fmla="*/ 41 h 419"/>
                <a:gd name="T16" fmla="*/ 723 w 794"/>
                <a:gd name="T17" fmla="*/ 34 h 419"/>
                <a:gd name="T18" fmla="*/ 666 w 794"/>
                <a:gd name="T19" fmla="*/ 83 h 419"/>
                <a:gd name="T20" fmla="*/ 643 w 794"/>
                <a:gd name="T21" fmla="*/ 74 h 419"/>
                <a:gd name="T22" fmla="*/ 657 w 794"/>
                <a:gd name="T23" fmla="*/ 67 h 419"/>
                <a:gd name="T24" fmla="*/ 603 w 794"/>
                <a:gd name="T25" fmla="*/ 116 h 419"/>
                <a:gd name="T26" fmla="*/ 579 w 794"/>
                <a:gd name="T27" fmla="*/ 107 h 419"/>
                <a:gd name="T28" fmla="*/ 593 w 794"/>
                <a:gd name="T29" fmla="*/ 100 h 419"/>
                <a:gd name="T30" fmla="*/ 539 w 794"/>
                <a:gd name="T31" fmla="*/ 147 h 419"/>
                <a:gd name="T32" fmla="*/ 513 w 794"/>
                <a:gd name="T33" fmla="*/ 140 h 419"/>
                <a:gd name="T34" fmla="*/ 529 w 794"/>
                <a:gd name="T35" fmla="*/ 133 h 419"/>
                <a:gd name="T36" fmla="*/ 473 w 794"/>
                <a:gd name="T37" fmla="*/ 180 h 419"/>
                <a:gd name="T38" fmla="*/ 449 w 794"/>
                <a:gd name="T39" fmla="*/ 173 h 419"/>
                <a:gd name="T40" fmla="*/ 466 w 794"/>
                <a:gd name="T41" fmla="*/ 166 h 419"/>
                <a:gd name="T42" fmla="*/ 409 w 794"/>
                <a:gd name="T43" fmla="*/ 213 h 419"/>
                <a:gd name="T44" fmla="*/ 385 w 794"/>
                <a:gd name="T45" fmla="*/ 206 h 419"/>
                <a:gd name="T46" fmla="*/ 402 w 794"/>
                <a:gd name="T47" fmla="*/ 197 h 419"/>
                <a:gd name="T48" fmla="*/ 345 w 794"/>
                <a:gd name="T49" fmla="*/ 246 h 419"/>
                <a:gd name="T50" fmla="*/ 322 w 794"/>
                <a:gd name="T51" fmla="*/ 239 h 419"/>
                <a:gd name="T52" fmla="*/ 338 w 794"/>
                <a:gd name="T53" fmla="*/ 230 h 419"/>
                <a:gd name="T54" fmla="*/ 281 w 794"/>
                <a:gd name="T55" fmla="*/ 279 h 419"/>
                <a:gd name="T56" fmla="*/ 258 w 794"/>
                <a:gd name="T57" fmla="*/ 272 h 419"/>
                <a:gd name="T58" fmla="*/ 274 w 794"/>
                <a:gd name="T59" fmla="*/ 263 h 419"/>
                <a:gd name="T60" fmla="*/ 218 w 794"/>
                <a:gd name="T61" fmla="*/ 312 h 419"/>
                <a:gd name="T62" fmla="*/ 194 w 794"/>
                <a:gd name="T63" fmla="*/ 305 h 419"/>
                <a:gd name="T64" fmla="*/ 211 w 794"/>
                <a:gd name="T65" fmla="*/ 296 h 419"/>
                <a:gd name="T66" fmla="*/ 154 w 794"/>
                <a:gd name="T67" fmla="*/ 345 h 419"/>
                <a:gd name="T68" fmla="*/ 130 w 794"/>
                <a:gd name="T69" fmla="*/ 336 h 419"/>
                <a:gd name="T70" fmla="*/ 144 w 794"/>
                <a:gd name="T71" fmla="*/ 329 h 419"/>
                <a:gd name="T72" fmla="*/ 90 w 794"/>
                <a:gd name="T73" fmla="*/ 378 h 419"/>
                <a:gd name="T74" fmla="*/ 64 w 794"/>
                <a:gd name="T75" fmla="*/ 36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4" h="419">
                  <a:moveTo>
                    <a:pt x="17" y="395"/>
                  </a:moveTo>
                  <a:lnTo>
                    <a:pt x="26" y="409"/>
                  </a:lnTo>
                  <a:lnTo>
                    <a:pt x="10" y="419"/>
                  </a:lnTo>
                  <a:lnTo>
                    <a:pt x="0" y="402"/>
                  </a:lnTo>
                  <a:lnTo>
                    <a:pt x="17" y="395"/>
                  </a:lnTo>
                  <a:lnTo>
                    <a:pt x="17" y="395"/>
                  </a:lnTo>
                  <a:close/>
                  <a:moveTo>
                    <a:pt x="787" y="0"/>
                  </a:moveTo>
                  <a:lnTo>
                    <a:pt x="794" y="17"/>
                  </a:lnTo>
                  <a:lnTo>
                    <a:pt x="777" y="24"/>
                  </a:lnTo>
                  <a:lnTo>
                    <a:pt x="770" y="10"/>
                  </a:lnTo>
                  <a:lnTo>
                    <a:pt x="787" y="0"/>
                  </a:lnTo>
                  <a:lnTo>
                    <a:pt x="787" y="0"/>
                  </a:lnTo>
                  <a:close/>
                  <a:moveTo>
                    <a:pt x="723" y="34"/>
                  </a:moveTo>
                  <a:lnTo>
                    <a:pt x="730" y="50"/>
                  </a:lnTo>
                  <a:lnTo>
                    <a:pt x="714" y="57"/>
                  </a:lnTo>
                  <a:lnTo>
                    <a:pt x="707" y="41"/>
                  </a:lnTo>
                  <a:lnTo>
                    <a:pt x="723" y="34"/>
                  </a:lnTo>
                  <a:lnTo>
                    <a:pt x="723" y="34"/>
                  </a:lnTo>
                  <a:close/>
                  <a:moveTo>
                    <a:pt x="657" y="67"/>
                  </a:moveTo>
                  <a:lnTo>
                    <a:pt x="666" y="83"/>
                  </a:lnTo>
                  <a:lnTo>
                    <a:pt x="650" y="90"/>
                  </a:lnTo>
                  <a:lnTo>
                    <a:pt x="643" y="74"/>
                  </a:lnTo>
                  <a:lnTo>
                    <a:pt x="657" y="67"/>
                  </a:lnTo>
                  <a:lnTo>
                    <a:pt x="657" y="67"/>
                  </a:lnTo>
                  <a:close/>
                  <a:moveTo>
                    <a:pt x="593" y="100"/>
                  </a:moveTo>
                  <a:lnTo>
                    <a:pt x="603" y="116"/>
                  </a:lnTo>
                  <a:lnTo>
                    <a:pt x="586" y="123"/>
                  </a:lnTo>
                  <a:lnTo>
                    <a:pt x="579" y="107"/>
                  </a:lnTo>
                  <a:lnTo>
                    <a:pt x="593" y="100"/>
                  </a:lnTo>
                  <a:lnTo>
                    <a:pt x="593" y="100"/>
                  </a:lnTo>
                  <a:close/>
                  <a:moveTo>
                    <a:pt x="529" y="133"/>
                  </a:moveTo>
                  <a:lnTo>
                    <a:pt x="539" y="147"/>
                  </a:lnTo>
                  <a:lnTo>
                    <a:pt x="522" y="156"/>
                  </a:lnTo>
                  <a:lnTo>
                    <a:pt x="513" y="140"/>
                  </a:lnTo>
                  <a:lnTo>
                    <a:pt x="529" y="133"/>
                  </a:lnTo>
                  <a:lnTo>
                    <a:pt x="529" y="133"/>
                  </a:lnTo>
                  <a:close/>
                  <a:moveTo>
                    <a:pt x="466" y="166"/>
                  </a:moveTo>
                  <a:lnTo>
                    <a:pt x="473" y="180"/>
                  </a:lnTo>
                  <a:lnTo>
                    <a:pt x="459" y="189"/>
                  </a:lnTo>
                  <a:lnTo>
                    <a:pt x="449" y="173"/>
                  </a:lnTo>
                  <a:lnTo>
                    <a:pt x="466" y="166"/>
                  </a:lnTo>
                  <a:lnTo>
                    <a:pt x="466" y="166"/>
                  </a:lnTo>
                  <a:close/>
                  <a:moveTo>
                    <a:pt x="402" y="197"/>
                  </a:moveTo>
                  <a:lnTo>
                    <a:pt x="409" y="213"/>
                  </a:lnTo>
                  <a:lnTo>
                    <a:pt x="395" y="223"/>
                  </a:lnTo>
                  <a:lnTo>
                    <a:pt x="385" y="206"/>
                  </a:lnTo>
                  <a:lnTo>
                    <a:pt x="402" y="197"/>
                  </a:lnTo>
                  <a:lnTo>
                    <a:pt x="402" y="197"/>
                  </a:lnTo>
                  <a:close/>
                  <a:moveTo>
                    <a:pt x="338" y="230"/>
                  </a:moveTo>
                  <a:lnTo>
                    <a:pt x="345" y="246"/>
                  </a:lnTo>
                  <a:lnTo>
                    <a:pt x="329" y="256"/>
                  </a:lnTo>
                  <a:lnTo>
                    <a:pt x="322" y="239"/>
                  </a:lnTo>
                  <a:lnTo>
                    <a:pt x="338" y="230"/>
                  </a:lnTo>
                  <a:lnTo>
                    <a:pt x="338" y="230"/>
                  </a:lnTo>
                  <a:close/>
                  <a:moveTo>
                    <a:pt x="274" y="263"/>
                  </a:moveTo>
                  <a:lnTo>
                    <a:pt x="281" y="279"/>
                  </a:lnTo>
                  <a:lnTo>
                    <a:pt x="265" y="286"/>
                  </a:lnTo>
                  <a:lnTo>
                    <a:pt x="258" y="272"/>
                  </a:lnTo>
                  <a:lnTo>
                    <a:pt x="274" y="263"/>
                  </a:lnTo>
                  <a:lnTo>
                    <a:pt x="274" y="263"/>
                  </a:lnTo>
                  <a:close/>
                  <a:moveTo>
                    <a:pt x="211" y="296"/>
                  </a:moveTo>
                  <a:lnTo>
                    <a:pt x="218" y="312"/>
                  </a:lnTo>
                  <a:lnTo>
                    <a:pt x="201" y="319"/>
                  </a:lnTo>
                  <a:lnTo>
                    <a:pt x="194" y="305"/>
                  </a:lnTo>
                  <a:lnTo>
                    <a:pt x="211" y="296"/>
                  </a:lnTo>
                  <a:lnTo>
                    <a:pt x="211" y="296"/>
                  </a:lnTo>
                  <a:close/>
                  <a:moveTo>
                    <a:pt x="144" y="329"/>
                  </a:moveTo>
                  <a:lnTo>
                    <a:pt x="154" y="345"/>
                  </a:lnTo>
                  <a:lnTo>
                    <a:pt x="137" y="352"/>
                  </a:lnTo>
                  <a:lnTo>
                    <a:pt x="130" y="336"/>
                  </a:lnTo>
                  <a:lnTo>
                    <a:pt x="144" y="329"/>
                  </a:lnTo>
                  <a:lnTo>
                    <a:pt x="144" y="329"/>
                  </a:lnTo>
                  <a:close/>
                  <a:moveTo>
                    <a:pt x="81" y="362"/>
                  </a:moveTo>
                  <a:lnTo>
                    <a:pt x="90" y="378"/>
                  </a:lnTo>
                  <a:lnTo>
                    <a:pt x="74" y="386"/>
                  </a:lnTo>
                  <a:lnTo>
                    <a:pt x="64" y="369"/>
                  </a:lnTo>
                  <a:lnTo>
                    <a:pt x="81" y="36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528"/>
            <p:cNvSpPr>
              <a:spLocks noEditPoints="1"/>
            </p:cNvSpPr>
            <p:nvPr/>
          </p:nvSpPr>
          <p:spPr bwMode="auto">
            <a:xfrm>
              <a:off x="4505325" y="2084388"/>
              <a:ext cx="225425" cy="1387475"/>
            </a:xfrm>
            <a:custGeom>
              <a:avLst/>
              <a:gdLst>
                <a:gd name="T0" fmla="*/ 22 w 142"/>
                <a:gd name="T1" fmla="*/ 857 h 874"/>
                <a:gd name="T2" fmla="*/ 0 w 142"/>
                <a:gd name="T3" fmla="*/ 871 h 874"/>
                <a:gd name="T4" fmla="*/ 3 w 142"/>
                <a:gd name="T5" fmla="*/ 855 h 874"/>
                <a:gd name="T6" fmla="*/ 142 w 142"/>
                <a:gd name="T7" fmla="*/ 2 h 874"/>
                <a:gd name="T8" fmla="*/ 123 w 142"/>
                <a:gd name="T9" fmla="*/ 16 h 874"/>
                <a:gd name="T10" fmla="*/ 126 w 142"/>
                <a:gd name="T11" fmla="*/ 0 h 874"/>
                <a:gd name="T12" fmla="*/ 133 w 142"/>
                <a:gd name="T13" fmla="*/ 73 h 874"/>
                <a:gd name="T14" fmla="*/ 112 w 142"/>
                <a:gd name="T15" fmla="*/ 87 h 874"/>
                <a:gd name="T16" fmla="*/ 114 w 142"/>
                <a:gd name="T17" fmla="*/ 71 h 874"/>
                <a:gd name="T18" fmla="*/ 123 w 142"/>
                <a:gd name="T19" fmla="*/ 144 h 874"/>
                <a:gd name="T20" fmla="*/ 102 w 142"/>
                <a:gd name="T21" fmla="*/ 158 h 874"/>
                <a:gd name="T22" fmla="*/ 104 w 142"/>
                <a:gd name="T23" fmla="*/ 142 h 874"/>
                <a:gd name="T24" fmla="*/ 112 w 142"/>
                <a:gd name="T25" fmla="*/ 215 h 874"/>
                <a:gd name="T26" fmla="*/ 93 w 142"/>
                <a:gd name="T27" fmla="*/ 231 h 874"/>
                <a:gd name="T28" fmla="*/ 95 w 142"/>
                <a:gd name="T29" fmla="*/ 212 h 874"/>
                <a:gd name="T30" fmla="*/ 102 w 142"/>
                <a:gd name="T31" fmla="*/ 286 h 874"/>
                <a:gd name="T32" fmla="*/ 83 w 142"/>
                <a:gd name="T33" fmla="*/ 302 h 874"/>
                <a:gd name="T34" fmla="*/ 86 w 142"/>
                <a:gd name="T35" fmla="*/ 283 h 874"/>
                <a:gd name="T36" fmla="*/ 93 w 142"/>
                <a:gd name="T37" fmla="*/ 359 h 874"/>
                <a:gd name="T38" fmla="*/ 71 w 142"/>
                <a:gd name="T39" fmla="*/ 373 h 874"/>
                <a:gd name="T40" fmla="*/ 74 w 142"/>
                <a:gd name="T41" fmla="*/ 354 h 874"/>
                <a:gd name="T42" fmla="*/ 83 w 142"/>
                <a:gd name="T43" fmla="*/ 430 h 874"/>
                <a:gd name="T44" fmla="*/ 62 w 142"/>
                <a:gd name="T45" fmla="*/ 444 h 874"/>
                <a:gd name="T46" fmla="*/ 64 w 142"/>
                <a:gd name="T47" fmla="*/ 427 h 874"/>
                <a:gd name="T48" fmla="*/ 71 w 142"/>
                <a:gd name="T49" fmla="*/ 501 h 874"/>
                <a:gd name="T50" fmla="*/ 52 w 142"/>
                <a:gd name="T51" fmla="*/ 515 h 874"/>
                <a:gd name="T52" fmla="*/ 55 w 142"/>
                <a:gd name="T53" fmla="*/ 498 h 874"/>
                <a:gd name="T54" fmla="*/ 62 w 142"/>
                <a:gd name="T55" fmla="*/ 571 h 874"/>
                <a:gd name="T56" fmla="*/ 41 w 142"/>
                <a:gd name="T57" fmla="*/ 588 h 874"/>
                <a:gd name="T58" fmla="*/ 45 w 142"/>
                <a:gd name="T59" fmla="*/ 569 h 874"/>
                <a:gd name="T60" fmla="*/ 52 w 142"/>
                <a:gd name="T61" fmla="*/ 642 h 874"/>
                <a:gd name="T62" fmla="*/ 31 w 142"/>
                <a:gd name="T63" fmla="*/ 659 h 874"/>
                <a:gd name="T64" fmla="*/ 34 w 142"/>
                <a:gd name="T65" fmla="*/ 640 h 874"/>
                <a:gd name="T66" fmla="*/ 43 w 142"/>
                <a:gd name="T67" fmla="*/ 713 h 874"/>
                <a:gd name="T68" fmla="*/ 22 w 142"/>
                <a:gd name="T69" fmla="*/ 730 h 874"/>
                <a:gd name="T70" fmla="*/ 24 w 142"/>
                <a:gd name="T71" fmla="*/ 711 h 874"/>
                <a:gd name="T72" fmla="*/ 31 w 142"/>
                <a:gd name="T73" fmla="*/ 786 h 874"/>
                <a:gd name="T74" fmla="*/ 12 w 142"/>
                <a:gd name="T75" fmla="*/ 801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874">
                  <a:moveTo>
                    <a:pt x="3" y="855"/>
                  </a:moveTo>
                  <a:lnTo>
                    <a:pt x="22" y="857"/>
                  </a:lnTo>
                  <a:lnTo>
                    <a:pt x="19" y="874"/>
                  </a:lnTo>
                  <a:lnTo>
                    <a:pt x="0" y="871"/>
                  </a:lnTo>
                  <a:lnTo>
                    <a:pt x="3" y="855"/>
                  </a:lnTo>
                  <a:lnTo>
                    <a:pt x="3" y="855"/>
                  </a:lnTo>
                  <a:close/>
                  <a:moveTo>
                    <a:pt x="126" y="0"/>
                  </a:moveTo>
                  <a:lnTo>
                    <a:pt x="142" y="2"/>
                  </a:lnTo>
                  <a:lnTo>
                    <a:pt x="140" y="19"/>
                  </a:lnTo>
                  <a:lnTo>
                    <a:pt x="123" y="16"/>
                  </a:lnTo>
                  <a:lnTo>
                    <a:pt x="126" y="0"/>
                  </a:lnTo>
                  <a:lnTo>
                    <a:pt x="126" y="0"/>
                  </a:lnTo>
                  <a:close/>
                  <a:moveTo>
                    <a:pt x="114" y="71"/>
                  </a:moveTo>
                  <a:lnTo>
                    <a:pt x="133" y="73"/>
                  </a:lnTo>
                  <a:lnTo>
                    <a:pt x="130" y="90"/>
                  </a:lnTo>
                  <a:lnTo>
                    <a:pt x="112" y="87"/>
                  </a:lnTo>
                  <a:lnTo>
                    <a:pt x="114" y="71"/>
                  </a:lnTo>
                  <a:lnTo>
                    <a:pt x="114" y="71"/>
                  </a:lnTo>
                  <a:close/>
                  <a:moveTo>
                    <a:pt x="104" y="142"/>
                  </a:moveTo>
                  <a:lnTo>
                    <a:pt x="123" y="144"/>
                  </a:lnTo>
                  <a:lnTo>
                    <a:pt x="121" y="163"/>
                  </a:lnTo>
                  <a:lnTo>
                    <a:pt x="102" y="158"/>
                  </a:lnTo>
                  <a:lnTo>
                    <a:pt x="104" y="142"/>
                  </a:lnTo>
                  <a:lnTo>
                    <a:pt x="104" y="142"/>
                  </a:lnTo>
                  <a:close/>
                  <a:moveTo>
                    <a:pt x="95" y="212"/>
                  </a:moveTo>
                  <a:lnTo>
                    <a:pt x="112" y="215"/>
                  </a:lnTo>
                  <a:lnTo>
                    <a:pt x="109" y="234"/>
                  </a:lnTo>
                  <a:lnTo>
                    <a:pt x="93" y="231"/>
                  </a:lnTo>
                  <a:lnTo>
                    <a:pt x="95" y="212"/>
                  </a:lnTo>
                  <a:lnTo>
                    <a:pt x="95" y="212"/>
                  </a:lnTo>
                  <a:close/>
                  <a:moveTo>
                    <a:pt x="86" y="283"/>
                  </a:moveTo>
                  <a:lnTo>
                    <a:pt x="102" y="286"/>
                  </a:lnTo>
                  <a:lnTo>
                    <a:pt x="100" y="305"/>
                  </a:lnTo>
                  <a:lnTo>
                    <a:pt x="83" y="302"/>
                  </a:lnTo>
                  <a:lnTo>
                    <a:pt x="86" y="283"/>
                  </a:lnTo>
                  <a:lnTo>
                    <a:pt x="86" y="283"/>
                  </a:lnTo>
                  <a:close/>
                  <a:moveTo>
                    <a:pt x="74" y="354"/>
                  </a:moveTo>
                  <a:lnTo>
                    <a:pt x="93" y="359"/>
                  </a:lnTo>
                  <a:lnTo>
                    <a:pt x="90" y="375"/>
                  </a:lnTo>
                  <a:lnTo>
                    <a:pt x="71" y="373"/>
                  </a:lnTo>
                  <a:lnTo>
                    <a:pt x="74" y="354"/>
                  </a:lnTo>
                  <a:lnTo>
                    <a:pt x="74" y="354"/>
                  </a:lnTo>
                  <a:close/>
                  <a:moveTo>
                    <a:pt x="64" y="427"/>
                  </a:moveTo>
                  <a:lnTo>
                    <a:pt x="83" y="430"/>
                  </a:lnTo>
                  <a:lnTo>
                    <a:pt x="81" y="446"/>
                  </a:lnTo>
                  <a:lnTo>
                    <a:pt x="62" y="444"/>
                  </a:lnTo>
                  <a:lnTo>
                    <a:pt x="64" y="427"/>
                  </a:lnTo>
                  <a:lnTo>
                    <a:pt x="64" y="427"/>
                  </a:lnTo>
                  <a:close/>
                  <a:moveTo>
                    <a:pt x="55" y="498"/>
                  </a:moveTo>
                  <a:lnTo>
                    <a:pt x="71" y="501"/>
                  </a:lnTo>
                  <a:lnTo>
                    <a:pt x="69" y="517"/>
                  </a:lnTo>
                  <a:lnTo>
                    <a:pt x="52" y="515"/>
                  </a:lnTo>
                  <a:lnTo>
                    <a:pt x="55" y="498"/>
                  </a:lnTo>
                  <a:lnTo>
                    <a:pt x="55" y="498"/>
                  </a:lnTo>
                  <a:close/>
                  <a:moveTo>
                    <a:pt x="45" y="569"/>
                  </a:moveTo>
                  <a:lnTo>
                    <a:pt x="62" y="571"/>
                  </a:lnTo>
                  <a:lnTo>
                    <a:pt x="60" y="590"/>
                  </a:lnTo>
                  <a:lnTo>
                    <a:pt x="41" y="588"/>
                  </a:lnTo>
                  <a:lnTo>
                    <a:pt x="45" y="569"/>
                  </a:lnTo>
                  <a:lnTo>
                    <a:pt x="45" y="569"/>
                  </a:lnTo>
                  <a:close/>
                  <a:moveTo>
                    <a:pt x="34" y="640"/>
                  </a:moveTo>
                  <a:lnTo>
                    <a:pt x="52" y="642"/>
                  </a:lnTo>
                  <a:lnTo>
                    <a:pt x="50" y="661"/>
                  </a:lnTo>
                  <a:lnTo>
                    <a:pt x="31" y="659"/>
                  </a:lnTo>
                  <a:lnTo>
                    <a:pt x="34" y="640"/>
                  </a:lnTo>
                  <a:lnTo>
                    <a:pt x="34" y="640"/>
                  </a:lnTo>
                  <a:close/>
                  <a:moveTo>
                    <a:pt x="24" y="711"/>
                  </a:moveTo>
                  <a:lnTo>
                    <a:pt x="43" y="713"/>
                  </a:lnTo>
                  <a:lnTo>
                    <a:pt x="38" y="732"/>
                  </a:lnTo>
                  <a:lnTo>
                    <a:pt x="22" y="730"/>
                  </a:lnTo>
                  <a:lnTo>
                    <a:pt x="24" y="711"/>
                  </a:lnTo>
                  <a:lnTo>
                    <a:pt x="24" y="711"/>
                  </a:lnTo>
                  <a:close/>
                  <a:moveTo>
                    <a:pt x="15" y="784"/>
                  </a:moveTo>
                  <a:lnTo>
                    <a:pt x="31" y="786"/>
                  </a:lnTo>
                  <a:lnTo>
                    <a:pt x="29" y="803"/>
                  </a:lnTo>
                  <a:lnTo>
                    <a:pt x="12" y="801"/>
                  </a:lnTo>
                  <a:lnTo>
                    <a:pt x="15" y="78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529"/>
            <p:cNvSpPr>
              <a:spLocks noEditPoints="1"/>
            </p:cNvSpPr>
            <p:nvPr/>
          </p:nvSpPr>
          <p:spPr bwMode="auto">
            <a:xfrm>
              <a:off x="4487863" y="1093788"/>
              <a:ext cx="209550" cy="577850"/>
            </a:xfrm>
            <a:custGeom>
              <a:avLst/>
              <a:gdLst>
                <a:gd name="T0" fmla="*/ 21 w 132"/>
                <a:gd name="T1" fmla="*/ 17 h 364"/>
                <a:gd name="T2" fmla="*/ 4 w 132"/>
                <a:gd name="T3" fmla="*/ 21 h 364"/>
                <a:gd name="T4" fmla="*/ 0 w 132"/>
                <a:gd name="T5" fmla="*/ 5 h 364"/>
                <a:gd name="T6" fmla="*/ 16 w 132"/>
                <a:gd name="T7" fmla="*/ 0 h 364"/>
                <a:gd name="T8" fmla="*/ 21 w 132"/>
                <a:gd name="T9" fmla="*/ 17 h 364"/>
                <a:gd name="T10" fmla="*/ 21 w 132"/>
                <a:gd name="T11" fmla="*/ 17 h 364"/>
                <a:gd name="T12" fmla="*/ 132 w 132"/>
                <a:gd name="T13" fmla="*/ 359 h 364"/>
                <a:gd name="T14" fmla="*/ 115 w 132"/>
                <a:gd name="T15" fmla="*/ 364 h 364"/>
                <a:gd name="T16" fmla="*/ 108 w 132"/>
                <a:gd name="T17" fmla="*/ 347 h 364"/>
                <a:gd name="T18" fmla="*/ 127 w 132"/>
                <a:gd name="T19" fmla="*/ 343 h 364"/>
                <a:gd name="T20" fmla="*/ 132 w 132"/>
                <a:gd name="T21" fmla="*/ 359 h 364"/>
                <a:gd name="T22" fmla="*/ 132 w 132"/>
                <a:gd name="T23" fmla="*/ 359 h 364"/>
                <a:gd name="T24" fmla="*/ 111 w 132"/>
                <a:gd name="T25" fmla="*/ 291 h 364"/>
                <a:gd name="T26" fmla="*/ 92 w 132"/>
                <a:gd name="T27" fmla="*/ 295 h 364"/>
                <a:gd name="T28" fmla="*/ 87 w 132"/>
                <a:gd name="T29" fmla="*/ 279 h 364"/>
                <a:gd name="T30" fmla="*/ 104 w 132"/>
                <a:gd name="T31" fmla="*/ 274 h 364"/>
                <a:gd name="T32" fmla="*/ 111 w 132"/>
                <a:gd name="T33" fmla="*/ 291 h 364"/>
                <a:gd name="T34" fmla="*/ 111 w 132"/>
                <a:gd name="T35" fmla="*/ 291 h 364"/>
                <a:gd name="T36" fmla="*/ 87 w 132"/>
                <a:gd name="T37" fmla="*/ 222 h 364"/>
                <a:gd name="T38" fmla="*/ 71 w 132"/>
                <a:gd name="T39" fmla="*/ 227 h 364"/>
                <a:gd name="T40" fmla="*/ 66 w 132"/>
                <a:gd name="T41" fmla="*/ 210 h 364"/>
                <a:gd name="T42" fmla="*/ 82 w 132"/>
                <a:gd name="T43" fmla="*/ 206 h 364"/>
                <a:gd name="T44" fmla="*/ 87 w 132"/>
                <a:gd name="T45" fmla="*/ 222 h 364"/>
                <a:gd name="T46" fmla="*/ 87 w 132"/>
                <a:gd name="T47" fmla="*/ 222 h 364"/>
                <a:gd name="T48" fmla="*/ 66 w 132"/>
                <a:gd name="T49" fmla="*/ 154 h 364"/>
                <a:gd name="T50" fmla="*/ 49 w 132"/>
                <a:gd name="T51" fmla="*/ 158 h 364"/>
                <a:gd name="T52" fmla="*/ 42 w 132"/>
                <a:gd name="T53" fmla="*/ 142 h 364"/>
                <a:gd name="T54" fmla="*/ 61 w 132"/>
                <a:gd name="T55" fmla="*/ 137 h 364"/>
                <a:gd name="T56" fmla="*/ 66 w 132"/>
                <a:gd name="T57" fmla="*/ 154 h 364"/>
                <a:gd name="T58" fmla="*/ 66 w 132"/>
                <a:gd name="T59" fmla="*/ 154 h 364"/>
                <a:gd name="T60" fmla="*/ 45 w 132"/>
                <a:gd name="T61" fmla="*/ 85 h 364"/>
                <a:gd name="T62" fmla="*/ 26 w 132"/>
                <a:gd name="T63" fmla="*/ 90 h 364"/>
                <a:gd name="T64" fmla="*/ 21 w 132"/>
                <a:gd name="T65" fmla="*/ 73 h 364"/>
                <a:gd name="T66" fmla="*/ 37 w 132"/>
                <a:gd name="T67" fmla="*/ 69 h 364"/>
                <a:gd name="T68" fmla="*/ 45 w 132"/>
                <a:gd name="T69" fmla="*/ 8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 h="364">
                  <a:moveTo>
                    <a:pt x="21" y="17"/>
                  </a:moveTo>
                  <a:lnTo>
                    <a:pt x="4" y="21"/>
                  </a:lnTo>
                  <a:lnTo>
                    <a:pt x="0" y="5"/>
                  </a:lnTo>
                  <a:lnTo>
                    <a:pt x="16" y="0"/>
                  </a:lnTo>
                  <a:lnTo>
                    <a:pt x="21" y="17"/>
                  </a:lnTo>
                  <a:lnTo>
                    <a:pt x="21" y="17"/>
                  </a:lnTo>
                  <a:close/>
                  <a:moveTo>
                    <a:pt x="132" y="359"/>
                  </a:moveTo>
                  <a:lnTo>
                    <a:pt x="115" y="364"/>
                  </a:lnTo>
                  <a:lnTo>
                    <a:pt x="108" y="347"/>
                  </a:lnTo>
                  <a:lnTo>
                    <a:pt x="127" y="343"/>
                  </a:lnTo>
                  <a:lnTo>
                    <a:pt x="132" y="359"/>
                  </a:lnTo>
                  <a:lnTo>
                    <a:pt x="132" y="359"/>
                  </a:lnTo>
                  <a:close/>
                  <a:moveTo>
                    <a:pt x="111" y="291"/>
                  </a:moveTo>
                  <a:lnTo>
                    <a:pt x="92" y="295"/>
                  </a:lnTo>
                  <a:lnTo>
                    <a:pt x="87" y="279"/>
                  </a:lnTo>
                  <a:lnTo>
                    <a:pt x="104" y="274"/>
                  </a:lnTo>
                  <a:lnTo>
                    <a:pt x="111" y="291"/>
                  </a:lnTo>
                  <a:lnTo>
                    <a:pt x="111" y="291"/>
                  </a:lnTo>
                  <a:close/>
                  <a:moveTo>
                    <a:pt x="87" y="222"/>
                  </a:moveTo>
                  <a:lnTo>
                    <a:pt x="71" y="227"/>
                  </a:lnTo>
                  <a:lnTo>
                    <a:pt x="66" y="210"/>
                  </a:lnTo>
                  <a:lnTo>
                    <a:pt x="82" y="206"/>
                  </a:lnTo>
                  <a:lnTo>
                    <a:pt x="87" y="222"/>
                  </a:lnTo>
                  <a:lnTo>
                    <a:pt x="87" y="222"/>
                  </a:lnTo>
                  <a:close/>
                  <a:moveTo>
                    <a:pt x="66" y="154"/>
                  </a:moveTo>
                  <a:lnTo>
                    <a:pt x="49" y="158"/>
                  </a:lnTo>
                  <a:lnTo>
                    <a:pt x="42" y="142"/>
                  </a:lnTo>
                  <a:lnTo>
                    <a:pt x="61" y="137"/>
                  </a:lnTo>
                  <a:lnTo>
                    <a:pt x="66" y="154"/>
                  </a:lnTo>
                  <a:lnTo>
                    <a:pt x="66" y="154"/>
                  </a:lnTo>
                  <a:close/>
                  <a:moveTo>
                    <a:pt x="45" y="85"/>
                  </a:moveTo>
                  <a:lnTo>
                    <a:pt x="26" y="90"/>
                  </a:lnTo>
                  <a:lnTo>
                    <a:pt x="21" y="73"/>
                  </a:lnTo>
                  <a:lnTo>
                    <a:pt x="37" y="69"/>
                  </a:lnTo>
                  <a:lnTo>
                    <a:pt x="45" y="8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530"/>
            <p:cNvSpPr>
              <a:spLocks noEditPoints="1"/>
            </p:cNvSpPr>
            <p:nvPr/>
          </p:nvSpPr>
          <p:spPr bwMode="auto">
            <a:xfrm>
              <a:off x="2489200" y="2597150"/>
              <a:ext cx="831850" cy="698500"/>
            </a:xfrm>
            <a:custGeom>
              <a:avLst/>
              <a:gdLst>
                <a:gd name="T0" fmla="*/ 510 w 524"/>
                <a:gd name="T1" fmla="*/ 24 h 440"/>
                <a:gd name="T2" fmla="*/ 498 w 524"/>
                <a:gd name="T3" fmla="*/ 12 h 440"/>
                <a:gd name="T4" fmla="*/ 512 w 524"/>
                <a:gd name="T5" fmla="*/ 0 h 440"/>
                <a:gd name="T6" fmla="*/ 524 w 524"/>
                <a:gd name="T7" fmla="*/ 15 h 440"/>
                <a:gd name="T8" fmla="*/ 510 w 524"/>
                <a:gd name="T9" fmla="*/ 24 h 440"/>
                <a:gd name="T10" fmla="*/ 510 w 524"/>
                <a:gd name="T11" fmla="*/ 24 h 440"/>
                <a:gd name="T12" fmla="*/ 12 w 524"/>
                <a:gd name="T13" fmla="*/ 440 h 440"/>
                <a:gd name="T14" fmla="*/ 0 w 524"/>
                <a:gd name="T15" fmla="*/ 426 h 440"/>
                <a:gd name="T16" fmla="*/ 14 w 524"/>
                <a:gd name="T17" fmla="*/ 414 h 440"/>
                <a:gd name="T18" fmla="*/ 26 w 524"/>
                <a:gd name="T19" fmla="*/ 428 h 440"/>
                <a:gd name="T20" fmla="*/ 12 w 524"/>
                <a:gd name="T21" fmla="*/ 440 h 440"/>
                <a:gd name="T22" fmla="*/ 12 w 524"/>
                <a:gd name="T23" fmla="*/ 440 h 440"/>
                <a:gd name="T24" fmla="*/ 66 w 524"/>
                <a:gd name="T25" fmla="*/ 393 h 440"/>
                <a:gd name="T26" fmla="*/ 54 w 524"/>
                <a:gd name="T27" fmla="*/ 378 h 440"/>
                <a:gd name="T28" fmla="*/ 68 w 524"/>
                <a:gd name="T29" fmla="*/ 369 h 440"/>
                <a:gd name="T30" fmla="*/ 80 w 524"/>
                <a:gd name="T31" fmla="*/ 381 h 440"/>
                <a:gd name="T32" fmla="*/ 66 w 524"/>
                <a:gd name="T33" fmla="*/ 393 h 440"/>
                <a:gd name="T34" fmla="*/ 66 w 524"/>
                <a:gd name="T35" fmla="*/ 393 h 440"/>
                <a:gd name="T36" fmla="*/ 123 w 524"/>
                <a:gd name="T37" fmla="*/ 348 h 440"/>
                <a:gd name="T38" fmla="*/ 111 w 524"/>
                <a:gd name="T39" fmla="*/ 333 h 440"/>
                <a:gd name="T40" fmla="*/ 125 w 524"/>
                <a:gd name="T41" fmla="*/ 322 h 440"/>
                <a:gd name="T42" fmla="*/ 134 w 524"/>
                <a:gd name="T43" fmla="*/ 336 h 440"/>
                <a:gd name="T44" fmla="*/ 123 w 524"/>
                <a:gd name="T45" fmla="*/ 348 h 440"/>
                <a:gd name="T46" fmla="*/ 123 w 524"/>
                <a:gd name="T47" fmla="*/ 348 h 440"/>
                <a:gd name="T48" fmla="*/ 177 w 524"/>
                <a:gd name="T49" fmla="*/ 300 h 440"/>
                <a:gd name="T50" fmla="*/ 165 w 524"/>
                <a:gd name="T51" fmla="*/ 286 h 440"/>
                <a:gd name="T52" fmla="*/ 179 w 524"/>
                <a:gd name="T53" fmla="*/ 277 h 440"/>
                <a:gd name="T54" fmla="*/ 191 w 524"/>
                <a:gd name="T55" fmla="*/ 289 h 440"/>
                <a:gd name="T56" fmla="*/ 177 w 524"/>
                <a:gd name="T57" fmla="*/ 300 h 440"/>
                <a:gd name="T58" fmla="*/ 177 w 524"/>
                <a:gd name="T59" fmla="*/ 300 h 440"/>
                <a:gd name="T60" fmla="*/ 231 w 524"/>
                <a:gd name="T61" fmla="*/ 256 h 440"/>
                <a:gd name="T62" fmla="*/ 222 w 524"/>
                <a:gd name="T63" fmla="*/ 241 h 440"/>
                <a:gd name="T64" fmla="*/ 234 w 524"/>
                <a:gd name="T65" fmla="*/ 230 h 440"/>
                <a:gd name="T66" fmla="*/ 245 w 524"/>
                <a:gd name="T67" fmla="*/ 244 h 440"/>
                <a:gd name="T68" fmla="*/ 231 w 524"/>
                <a:gd name="T69" fmla="*/ 256 h 440"/>
                <a:gd name="T70" fmla="*/ 231 w 524"/>
                <a:gd name="T71" fmla="*/ 256 h 440"/>
                <a:gd name="T72" fmla="*/ 288 w 524"/>
                <a:gd name="T73" fmla="*/ 208 h 440"/>
                <a:gd name="T74" fmla="*/ 276 w 524"/>
                <a:gd name="T75" fmla="*/ 194 h 440"/>
                <a:gd name="T76" fmla="*/ 290 w 524"/>
                <a:gd name="T77" fmla="*/ 185 h 440"/>
                <a:gd name="T78" fmla="*/ 302 w 524"/>
                <a:gd name="T79" fmla="*/ 196 h 440"/>
                <a:gd name="T80" fmla="*/ 288 w 524"/>
                <a:gd name="T81" fmla="*/ 208 h 440"/>
                <a:gd name="T82" fmla="*/ 288 w 524"/>
                <a:gd name="T83" fmla="*/ 208 h 440"/>
                <a:gd name="T84" fmla="*/ 342 w 524"/>
                <a:gd name="T85" fmla="*/ 163 h 440"/>
                <a:gd name="T86" fmla="*/ 330 w 524"/>
                <a:gd name="T87" fmla="*/ 149 h 440"/>
                <a:gd name="T88" fmla="*/ 345 w 524"/>
                <a:gd name="T89" fmla="*/ 137 h 440"/>
                <a:gd name="T90" fmla="*/ 356 w 524"/>
                <a:gd name="T91" fmla="*/ 152 h 440"/>
                <a:gd name="T92" fmla="*/ 342 w 524"/>
                <a:gd name="T93" fmla="*/ 163 h 440"/>
                <a:gd name="T94" fmla="*/ 342 w 524"/>
                <a:gd name="T95" fmla="*/ 163 h 440"/>
                <a:gd name="T96" fmla="*/ 399 w 524"/>
                <a:gd name="T97" fmla="*/ 116 h 440"/>
                <a:gd name="T98" fmla="*/ 387 w 524"/>
                <a:gd name="T99" fmla="*/ 102 h 440"/>
                <a:gd name="T100" fmla="*/ 401 w 524"/>
                <a:gd name="T101" fmla="*/ 93 h 440"/>
                <a:gd name="T102" fmla="*/ 413 w 524"/>
                <a:gd name="T103" fmla="*/ 104 h 440"/>
                <a:gd name="T104" fmla="*/ 399 w 524"/>
                <a:gd name="T105" fmla="*/ 116 h 440"/>
                <a:gd name="T106" fmla="*/ 399 w 524"/>
                <a:gd name="T107" fmla="*/ 116 h 440"/>
                <a:gd name="T108" fmla="*/ 453 w 524"/>
                <a:gd name="T109" fmla="*/ 71 h 440"/>
                <a:gd name="T110" fmla="*/ 441 w 524"/>
                <a:gd name="T111" fmla="*/ 57 h 440"/>
                <a:gd name="T112" fmla="*/ 456 w 524"/>
                <a:gd name="T113" fmla="*/ 45 h 440"/>
                <a:gd name="T114" fmla="*/ 467 w 524"/>
                <a:gd name="T115" fmla="*/ 59 h 440"/>
                <a:gd name="T116" fmla="*/ 453 w 524"/>
                <a:gd name="T117" fmla="*/ 7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4" h="440">
                  <a:moveTo>
                    <a:pt x="510" y="24"/>
                  </a:moveTo>
                  <a:lnTo>
                    <a:pt x="498" y="12"/>
                  </a:lnTo>
                  <a:lnTo>
                    <a:pt x="512" y="0"/>
                  </a:lnTo>
                  <a:lnTo>
                    <a:pt x="524" y="15"/>
                  </a:lnTo>
                  <a:lnTo>
                    <a:pt x="510" y="24"/>
                  </a:lnTo>
                  <a:lnTo>
                    <a:pt x="510" y="24"/>
                  </a:lnTo>
                  <a:close/>
                  <a:moveTo>
                    <a:pt x="12" y="440"/>
                  </a:moveTo>
                  <a:lnTo>
                    <a:pt x="0" y="426"/>
                  </a:lnTo>
                  <a:lnTo>
                    <a:pt x="14" y="414"/>
                  </a:lnTo>
                  <a:lnTo>
                    <a:pt x="26" y="428"/>
                  </a:lnTo>
                  <a:lnTo>
                    <a:pt x="12" y="440"/>
                  </a:lnTo>
                  <a:lnTo>
                    <a:pt x="12" y="440"/>
                  </a:lnTo>
                  <a:close/>
                  <a:moveTo>
                    <a:pt x="66" y="393"/>
                  </a:moveTo>
                  <a:lnTo>
                    <a:pt x="54" y="378"/>
                  </a:lnTo>
                  <a:lnTo>
                    <a:pt x="68" y="369"/>
                  </a:lnTo>
                  <a:lnTo>
                    <a:pt x="80" y="381"/>
                  </a:lnTo>
                  <a:lnTo>
                    <a:pt x="66" y="393"/>
                  </a:lnTo>
                  <a:lnTo>
                    <a:pt x="66" y="393"/>
                  </a:lnTo>
                  <a:close/>
                  <a:moveTo>
                    <a:pt x="123" y="348"/>
                  </a:moveTo>
                  <a:lnTo>
                    <a:pt x="111" y="333"/>
                  </a:lnTo>
                  <a:lnTo>
                    <a:pt x="125" y="322"/>
                  </a:lnTo>
                  <a:lnTo>
                    <a:pt x="134" y="336"/>
                  </a:lnTo>
                  <a:lnTo>
                    <a:pt x="123" y="348"/>
                  </a:lnTo>
                  <a:lnTo>
                    <a:pt x="123" y="348"/>
                  </a:lnTo>
                  <a:close/>
                  <a:moveTo>
                    <a:pt x="177" y="300"/>
                  </a:moveTo>
                  <a:lnTo>
                    <a:pt x="165" y="286"/>
                  </a:lnTo>
                  <a:lnTo>
                    <a:pt x="179" y="277"/>
                  </a:lnTo>
                  <a:lnTo>
                    <a:pt x="191" y="289"/>
                  </a:lnTo>
                  <a:lnTo>
                    <a:pt x="177" y="300"/>
                  </a:lnTo>
                  <a:lnTo>
                    <a:pt x="177" y="300"/>
                  </a:lnTo>
                  <a:close/>
                  <a:moveTo>
                    <a:pt x="231" y="256"/>
                  </a:moveTo>
                  <a:lnTo>
                    <a:pt x="222" y="241"/>
                  </a:lnTo>
                  <a:lnTo>
                    <a:pt x="234" y="230"/>
                  </a:lnTo>
                  <a:lnTo>
                    <a:pt x="245" y="244"/>
                  </a:lnTo>
                  <a:lnTo>
                    <a:pt x="231" y="256"/>
                  </a:lnTo>
                  <a:lnTo>
                    <a:pt x="231" y="256"/>
                  </a:lnTo>
                  <a:close/>
                  <a:moveTo>
                    <a:pt x="288" y="208"/>
                  </a:moveTo>
                  <a:lnTo>
                    <a:pt x="276" y="194"/>
                  </a:lnTo>
                  <a:lnTo>
                    <a:pt x="290" y="185"/>
                  </a:lnTo>
                  <a:lnTo>
                    <a:pt x="302" y="196"/>
                  </a:lnTo>
                  <a:lnTo>
                    <a:pt x="288" y="208"/>
                  </a:lnTo>
                  <a:lnTo>
                    <a:pt x="288" y="208"/>
                  </a:lnTo>
                  <a:close/>
                  <a:moveTo>
                    <a:pt x="342" y="163"/>
                  </a:moveTo>
                  <a:lnTo>
                    <a:pt x="330" y="149"/>
                  </a:lnTo>
                  <a:lnTo>
                    <a:pt x="345" y="137"/>
                  </a:lnTo>
                  <a:lnTo>
                    <a:pt x="356" y="152"/>
                  </a:lnTo>
                  <a:lnTo>
                    <a:pt x="342" y="163"/>
                  </a:lnTo>
                  <a:lnTo>
                    <a:pt x="342" y="163"/>
                  </a:lnTo>
                  <a:close/>
                  <a:moveTo>
                    <a:pt x="399" y="116"/>
                  </a:moveTo>
                  <a:lnTo>
                    <a:pt x="387" y="102"/>
                  </a:lnTo>
                  <a:lnTo>
                    <a:pt x="401" y="93"/>
                  </a:lnTo>
                  <a:lnTo>
                    <a:pt x="413" y="104"/>
                  </a:lnTo>
                  <a:lnTo>
                    <a:pt x="399" y="116"/>
                  </a:lnTo>
                  <a:lnTo>
                    <a:pt x="399" y="116"/>
                  </a:lnTo>
                  <a:close/>
                  <a:moveTo>
                    <a:pt x="453" y="71"/>
                  </a:moveTo>
                  <a:lnTo>
                    <a:pt x="441" y="57"/>
                  </a:lnTo>
                  <a:lnTo>
                    <a:pt x="456" y="45"/>
                  </a:lnTo>
                  <a:lnTo>
                    <a:pt x="467" y="59"/>
                  </a:lnTo>
                  <a:lnTo>
                    <a:pt x="453" y="7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531"/>
            <p:cNvSpPr>
              <a:spLocks noEditPoints="1"/>
            </p:cNvSpPr>
            <p:nvPr/>
          </p:nvSpPr>
          <p:spPr bwMode="auto">
            <a:xfrm>
              <a:off x="7599363" y="3284538"/>
              <a:ext cx="1090613" cy="479425"/>
            </a:xfrm>
            <a:custGeom>
              <a:avLst/>
              <a:gdLst>
                <a:gd name="T0" fmla="*/ 17 w 687"/>
                <a:gd name="T1" fmla="*/ 23 h 302"/>
                <a:gd name="T2" fmla="*/ 7 w 687"/>
                <a:gd name="T3" fmla="*/ 0 h 302"/>
                <a:gd name="T4" fmla="*/ 24 w 687"/>
                <a:gd name="T5" fmla="*/ 7 h 302"/>
                <a:gd name="T6" fmla="*/ 680 w 687"/>
                <a:gd name="T7" fmla="*/ 302 h 302"/>
                <a:gd name="T8" fmla="*/ 671 w 687"/>
                <a:gd name="T9" fmla="*/ 278 h 302"/>
                <a:gd name="T10" fmla="*/ 687 w 687"/>
                <a:gd name="T11" fmla="*/ 286 h 302"/>
                <a:gd name="T12" fmla="*/ 614 w 687"/>
                <a:gd name="T13" fmla="*/ 274 h 302"/>
                <a:gd name="T14" fmla="*/ 605 w 687"/>
                <a:gd name="T15" fmla="*/ 250 h 302"/>
                <a:gd name="T16" fmla="*/ 621 w 687"/>
                <a:gd name="T17" fmla="*/ 257 h 302"/>
                <a:gd name="T18" fmla="*/ 548 w 687"/>
                <a:gd name="T19" fmla="*/ 245 h 302"/>
                <a:gd name="T20" fmla="*/ 539 w 687"/>
                <a:gd name="T21" fmla="*/ 222 h 302"/>
                <a:gd name="T22" fmla="*/ 555 w 687"/>
                <a:gd name="T23" fmla="*/ 229 h 302"/>
                <a:gd name="T24" fmla="*/ 482 w 687"/>
                <a:gd name="T25" fmla="*/ 217 h 302"/>
                <a:gd name="T26" fmla="*/ 473 w 687"/>
                <a:gd name="T27" fmla="*/ 193 h 302"/>
                <a:gd name="T28" fmla="*/ 489 w 687"/>
                <a:gd name="T29" fmla="*/ 200 h 302"/>
                <a:gd name="T30" fmla="*/ 416 w 687"/>
                <a:gd name="T31" fmla="*/ 191 h 302"/>
                <a:gd name="T32" fmla="*/ 406 w 687"/>
                <a:gd name="T33" fmla="*/ 167 h 302"/>
                <a:gd name="T34" fmla="*/ 423 w 687"/>
                <a:gd name="T35" fmla="*/ 174 h 302"/>
                <a:gd name="T36" fmla="*/ 350 w 687"/>
                <a:gd name="T37" fmla="*/ 163 h 302"/>
                <a:gd name="T38" fmla="*/ 340 w 687"/>
                <a:gd name="T39" fmla="*/ 139 h 302"/>
                <a:gd name="T40" fmla="*/ 357 w 687"/>
                <a:gd name="T41" fmla="*/ 146 h 302"/>
                <a:gd name="T42" fmla="*/ 284 w 687"/>
                <a:gd name="T43" fmla="*/ 134 h 302"/>
                <a:gd name="T44" fmla="*/ 274 w 687"/>
                <a:gd name="T45" fmla="*/ 111 h 302"/>
                <a:gd name="T46" fmla="*/ 291 w 687"/>
                <a:gd name="T47" fmla="*/ 118 h 302"/>
                <a:gd name="T48" fmla="*/ 217 w 687"/>
                <a:gd name="T49" fmla="*/ 106 h 302"/>
                <a:gd name="T50" fmla="*/ 208 w 687"/>
                <a:gd name="T51" fmla="*/ 82 h 302"/>
                <a:gd name="T52" fmla="*/ 225 w 687"/>
                <a:gd name="T53" fmla="*/ 89 h 302"/>
                <a:gd name="T54" fmla="*/ 149 w 687"/>
                <a:gd name="T55" fmla="*/ 78 h 302"/>
                <a:gd name="T56" fmla="*/ 139 w 687"/>
                <a:gd name="T57" fmla="*/ 54 h 302"/>
                <a:gd name="T58" fmla="*/ 156 w 687"/>
                <a:gd name="T59" fmla="*/ 61 h 302"/>
                <a:gd name="T60" fmla="*/ 83 w 687"/>
                <a:gd name="T61" fmla="*/ 52 h 302"/>
                <a:gd name="T62" fmla="*/ 73 w 687"/>
                <a:gd name="T63" fmla="*/ 2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7" h="302">
                  <a:moveTo>
                    <a:pt x="24" y="7"/>
                  </a:moveTo>
                  <a:lnTo>
                    <a:pt x="17" y="23"/>
                  </a:lnTo>
                  <a:lnTo>
                    <a:pt x="0" y="16"/>
                  </a:lnTo>
                  <a:lnTo>
                    <a:pt x="7" y="0"/>
                  </a:lnTo>
                  <a:lnTo>
                    <a:pt x="24" y="7"/>
                  </a:lnTo>
                  <a:lnTo>
                    <a:pt x="24" y="7"/>
                  </a:lnTo>
                  <a:close/>
                  <a:moveTo>
                    <a:pt x="687" y="286"/>
                  </a:moveTo>
                  <a:lnTo>
                    <a:pt x="680" y="302"/>
                  </a:lnTo>
                  <a:lnTo>
                    <a:pt x="664" y="295"/>
                  </a:lnTo>
                  <a:lnTo>
                    <a:pt x="671" y="278"/>
                  </a:lnTo>
                  <a:lnTo>
                    <a:pt x="687" y="286"/>
                  </a:lnTo>
                  <a:lnTo>
                    <a:pt x="687" y="286"/>
                  </a:lnTo>
                  <a:close/>
                  <a:moveTo>
                    <a:pt x="621" y="257"/>
                  </a:moveTo>
                  <a:lnTo>
                    <a:pt x="614" y="274"/>
                  </a:lnTo>
                  <a:lnTo>
                    <a:pt x="598" y="267"/>
                  </a:lnTo>
                  <a:lnTo>
                    <a:pt x="605" y="250"/>
                  </a:lnTo>
                  <a:lnTo>
                    <a:pt x="621" y="257"/>
                  </a:lnTo>
                  <a:lnTo>
                    <a:pt x="621" y="257"/>
                  </a:lnTo>
                  <a:close/>
                  <a:moveTo>
                    <a:pt x="555" y="229"/>
                  </a:moveTo>
                  <a:lnTo>
                    <a:pt x="548" y="245"/>
                  </a:lnTo>
                  <a:lnTo>
                    <a:pt x="532" y="238"/>
                  </a:lnTo>
                  <a:lnTo>
                    <a:pt x="539" y="222"/>
                  </a:lnTo>
                  <a:lnTo>
                    <a:pt x="555" y="229"/>
                  </a:lnTo>
                  <a:lnTo>
                    <a:pt x="555" y="229"/>
                  </a:lnTo>
                  <a:close/>
                  <a:moveTo>
                    <a:pt x="489" y="200"/>
                  </a:moveTo>
                  <a:lnTo>
                    <a:pt x="482" y="217"/>
                  </a:lnTo>
                  <a:lnTo>
                    <a:pt x="465" y="212"/>
                  </a:lnTo>
                  <a:lnTo>
                    <a:pt x="473" y="193"/>
                  </a:lnTo>
                  <a:lnTo>
                    <a:pt x="489" y="200"/>
                  </a:lnTo>
                  <a:lnTo>
                    <a:pt x="489" y="200"/>
                  </a:lnTo>
                  <a:close/>
                  <a:moveTo>
                    <a:pt x="423" y="174"/>
                  </a:moveTo>
                  <a:lnTo>
                    <a:pt x="416" y="191"/>
                  </a:lnTo>
                  <a:lnTo>
                    <a:pt x="399" y="184"/>
                  </a:lnTo>
                  <a:lnTo>
                    <a:pt x="406" y="167"/>
                  </a:lnTo>
                  <a:lnTo>
                    <a:pt x="423" y="174"/>
                  </a:lnTo>
                  <a:lnTo>
                    <a:pt x="423" y="174"/>
                  </a:lnTo>
                  <a:close/>
                  <a:moveTo>
                    <a:pt x="357" y="146"/>
                  </a:moveTo>
                  <a:lnTo>
                    <a:pt x="350" y="163"/>
                  </a:lnTo>
                  <a:lnTo>
                    <a:pt x="333" y="156"/>
                  </a:lnTo>
                  <a:lnTo>
                    <a:pt x="340" y="139"/>
                  </a:lnTo>
                  <a:lnTo>
                    <a:pt x="357" y="146"/>
                  </a:lnTo>
                  <a:lnTo>
                    <a:pt x="357" y="146"/>
                  </a:lnTo>
                  <a:close/>
                  <a:moveTo>
                    <a:pt x="291" y="118"/>
                  </a:moveTo>
                  <a:lnTo>
                    <a:pt x="284" y="134"/>
                  </a:lnTo>
                  <a:lnTo>
                    <a:pt x="267" y="127"/>
                  </a:lnTo>
                  <a:lnTo>
                    <a:pt x="274" y="111"/>
                  </a:lnTo>
                  <a:lnTo>
                    <a:pt x="291" y="118"/>
                  </a:lnTo>
                  <a:lnTo>
                    <a:pt x="291" y="118"/>
                  </a:lnTo>
                  <a:close/>
                  <a:moveTo>
                    <a:pt x="225" y="89"/>
                  </a:moveTo>
                  <a:lnTo>
                    <a:pt x="217" y="106"/>
                  </a:lnTo>
                  <a:lnTo>
                    <a:pt x="201" y="99"/>
                  </a:lnTo>
                  <a:lnTo>
                    <a:pt x="208" y="82"/>
                  </a:lnTo>
                  <a:lnTo>
                    <a:pt x="225" y="89"/>
                  </a:lnTo>
                  <a:lnTo>
                    <a:pt x="225" y="89"/>
                  </a:lnTo>
                  <a:close/>
                  <a:moveTo>
                    <a:pt x="156" y="61"/>
                  </a:moveTo>
                  <a:lnTo>
                    <a:pt x="149" y="78"/>
                  </a:lnTo>
                  <a:lnTo>
                    <a:pt x="132" y="73"/>
                  </a:lnTo>
                  <a:lnTo>
                    <a:pt x="139" y="54"/>
                  </a:lnTo>
                  <a:lnTo>
                    <a:pt x="156" y="61"/>
                  </a:lnTo>
                  <a:lnTo>
                    <a:pt x="156" y="61"/>
                  </a:lnTo>
                  <a:close/>
                  <a:moveTo>
                    <a:pt x="90" y="35"/>
                  </a:moveTo>
                  <a:lnTo>
                    <a:pt x="83" y="52"/>
                  </a:lnTo>
                  <a:lnTo>
                    <a:pt x="66" y="45"/>
                  </a:lnTo>
                  <a:lnTo>
                    <a:pt x="73" y="28"/>
                  </a:lnTo>
                  <a:lnTo>
                    <a:pt x="90" y="3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532"/>
            <p:cNvSpPr>
              <a:spLocks noEditPoints="1"/>
            </p:cNvSpPr>
            <p:nvPr/>
          </p:nvSpPr>
          <p:spPr bwMode="auto">
            <a:xfrm>
              <a:off x="8750300" y="2946400"/>
              <a:ext cx="539750" cy="803275"/>
            </a:xfrm>
            <a:custGeom>
              <a:avLst/>
              <a:gdLst>
                <a:gd name="T0" fmla="*/ 331 w 340"/>
                <a:gd name="T1" fmla="*/ 24 h 506"/>
                <a:gd name="T2" fmla="*/ 317 w 340"/>
                <a:gd name="T3" fmla="*/ 14 h 506"/>
                <a:gd name="T4" fmla="*/ 326 w 340"/>
                <a:gd name="T5" fmla="*/ 0 h 506"/>
                <a:gd name="T6" fmla="*/ 340 w 340"/>
                <a:gd name="T7" fmla="*/ 10 h 506"/>
                <a:gd name="T8" fmla="*/ 331 w 340"/>
                <a:gd name="T9" fmla="*/ 24 h 506"/>
                <a:gd name="T10" fmla="*/ 331 w 340"/>
                <a:gd name="T11" fmla="*/ 24 h 506"/>
                <a:gd name="T12" fmla="*/ 14 w 340"/>
                <a:gd name="T13" fmla="*/ 506 h 506"/>
                <a:gd name="T14" fmla="*/ 0 w 340"/>
                <a:gd name="T15" fmla="*/ 496 h 506"/>
                <a:gd name="T16" fmla="*/ 10 w 340"/>
                <a:gd name="T17" fmla="*/ 482 h 506"/>
                <a:gd name="T18" fmla="*/ 24 w 340"/>
                <a:gd name="T19" fmla="*/ 491 h 506"/>
                <a:gd name="T20" fmla="*/ 14 w 340"/>
                <a:gd name="T21" fmla="*/ 506 h 506"/>
                <a:gd name="T22" fmla="*/ 14 w 340"/>
                <a:gd name="T23" fmla="*/ 506 h 506"/>
                <a:gd name="T24" fmla="*/ 55 w 340"/>
                <a:gd name="T25" fmla="*/ 447 h 506"/>
                <a:gd name="T26" fmla="*/ 40 w 340"/>
                <a:gd name="T27" fmla="*/ 435 h 506"/>
                <a:gd name="T28" fmla="*/ 50 w 340"/>
                <a:gd name="T29" fmla="*/ 421 h 506"/>
                <a:gd name="T30" fmla="*/ 64 w 340"/>
                <a:gd name="T31" fmla="*/ 430 h 506"/>
                <a:gd name="T32" fmla="*/ 55 w 340"/>
                <a:gd name="T33" fmla="*/ 447 h 506"/>
                <a:gd name="T34" fmla="*/ 55 w 340"/>
                <a:gd name="T35" fmla="*/ 447 h 506"/>
                <a:gd name="T36" fmla="*/ 95 w 340"/>
                <a:gd name="T37" fmla="*/ 385 h 506"/>
                <a:gd name="T38" fmla="*/ 78 w 340"/>
                <a:gd name="T39" fmla="*/ 376 h 506"/>
                <a:gd name="T40" fmla="*/ 88 w 340"/>
                <a:gd name="T41" fmla="*/ 361 h 506"/>
                <a:gd name="T42" fmla="*/ 104 w 340"/>
                <a:gd name="T43" fmla="*/ 371 h 506"/>
                <a:gd name="T44" fmla="*/ 95 w 340"/>
                <a:gd name="T45" fmla="*/ 385 h 506"/>
                <a:gd name="T46" fmla="*/ 95 w 340"/>
                <a:gd name="T47" fmla="*/ 385 h 506"/>
                <a:gd name="T48" fmla="*/ 133 w 340"/>
                <a:gd name="T49" fmla="*/ 326 h 506"/>
                <a:gd name="T50" fmla="*/ 118 w 340"/>
                <a:gd name="T51" fmla="*/ 314 h 506"/>
                <a:gd name="T52" fmla="*/ 128 w 340"/>
                <a:gd name="T53" fmla="*/ 300 h 506"/>
                <a:gd name="T54" fmla="*/ 144 w 340"/>
                <a:gd name="T55" fmla="*/ 310 h 506"/>
                <a:gd name="T56" fmla="*/ 133 w 340"/>
                <a:gd name="T57" fmla="*/ 326 h 506"/>
                <a:gd name="T58" fmla="*/ 133 w 340"/>
                <a:gd name="T59" fmla="*/ 326 h 506"/>
                <a:gd name="T60" fmla="*/ 173 w 340"/>
                <a:gd name="T61" fmla="*/ 265 h 506"/>
                <a:gd name="T62" fmla="*/ 158 w 340"/>
                <a:gd name="T63" fmla="*/ 255 h 506"/>
                <a:gd name="T64" fmla="*/ 168 w 340"/>
                <a:gd name="T65" fmla="*/ 241 h 506"/>
                <a:gd name="T66" fmla="*/ 182 w 340"/>
                <a:gd name="T67" fmla="*/ 250 h 506"/>
                <a:gd name="T68" fmla="*/ 173 w 340"/>
                <a:gd name="T69" fmla="*/ 265 h 506"/>
                <a:gd name="T70" fmla="*/ 173 w 340"/>
                <a:gd name="T71" fmla="*/ 265 h 506"/>
                <a:gd name="T72" fmla="*/ 213 w 340"/>
                <a:gd name="T73" fmla="*/ 206 h 506"/>
                <a:gd name="T74" fmla="*/ 196 w 340"/>
                <a:gd name="T75" fmla="*/ 196 h 506"/>
                <a:gd name="T76" fmla="*/ 208 w 340"/>
                <a:gd name="T77" fmla="*/ 180 h 506"/>
                <a:gd name="T78" fmla="*/ 222 w 340"/>
                <a:gd name="T79" fmla="*/ 189 h 506"/>
                <a:gd name="T80" fmla="*/ 213 w 340"/>
                <a:gd name="T81" fmla="*/ 206 h 506"/>
                <a:gd name="T82" fmla="*/ 213 w 340"/>
                <a:gd name="T83" fmla="*/ 206 h 506"/>
                <a:gd name="T84" fmla="*/ 253 w 340"/>
                <a:gd name="T85" fmla="*/ 144 h 506"/>
                <a:gd name="T86" fmla="*/ 236 w 340"/>
                <a:gd name="T87" fmla="*/ 135 h 506"/>
                <a:gd name="T88" fmla="*/ 246 w 340"/>
                <a:gd name="T89" fmla="*/ 121 h 506"/>
                <a:gd name="T90" fmla="*/ 262 w 340"/>
                <a:gd name="T91" fmla="*/ 130 h 506"/>
                <a:gd name="T92" fmla="*/ 253 w 340"/>
                <a:gd name="T93" fmla="*/ 144 h 506"/>
                <a:gd name="T94" fmla="*/ 253 w 340"/>
                <a:gd name="T95" fmla="*/ 144 h 506"/>
                <a:gd name="T96" fmla="*/ 291 w 340"/>
                <a:gd name="T97" fmla="*/ 85 h 506"/>
                <a:gd name="T98" fmla="*/ 277 w 340"/>
                <a:gd name="T99" fmla="*/ 76 h 506"/>
                <a:gd name="T100" fmla="*/ 286 w 340"/>
                <a:gd name="T101" fmla="*/ 59 h 506"/>
                <a:gd name="T102" fmla="*/ 300 w 340"/>
                <a:gd name="T103" fmla="*/ 69 h 506"/>
                <a:gd name="T104" fmla="*/ 291 w 340"/>
                <a:gd name="T105" fmla="*/ 8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0" h="506">
                  <a:moveTo>
                    <a:pt x="331" y="24"/>
                  </a:moveTo>
                  <a:lnTo>
                    <a:pt x="317" y="14"/>
                  </a:lnTo>
                  <a:lnTo>
                    <a:pt x="326" y="0"/>
                  </a:lnTo>
                  <a:lnTo>
                    <a:pt x="340" y="10"/>
                  </a:lnTo>
                  <a:lnTo>
                    <a:pt x="331" y="24"/>
                  </a:lnTo>
                  <a:lnTo>
                    <a:pt x="331" y="24"/>
                  </a:lnTo>
                  <a:close/>
                  <a:moveTo>
                    <a:pt x="14" y="506"/>
                  </a:moveTo>
                  <a:lnTo>
                    <a:pt x="0" y="496"/>
                  </a:lnTo>
                  <a:lnTo>
                    <a:pt x="10" y="482"/>
                  </a:lnTo>
                  <a:lnTo>
                    <a:pt x="24" y="491"/>
                  </a:lnTo>
                  <a:lnTo>
                    <a:pt x="14" y="506"/>
                  </a:lnTo>
                  <a:lnTo>
                    <a:pt x="14" y="506"/>
                  </a:lnTo>
                  <a:close/>
                  <a:moveTo>
                    <a:pt x="55" y="447"/>
                  </a:moveTo>
                  <a:lnTo>
                    <a:pt x="40" y="435"/>
                  </a:lnTo>
                  <a:lnTo>
                    <a:pt x="50" y="421"/>
                  </a:lnTo>
                  <a:lnTo>
                    <a:pt x="64" y="430"/>
                  </a:lnTo>
                  <a:lnTo>
                    <a:pt x="55" y="447"/>
                  </a:lnTo>
                  <a:lnTo>
                    <a:pt x="55" y="447"/>
                  </a:lnTo>
                  <a:close/>
                  <a:moveTo>
                    <a:pt x="95" y="385"/>
                  </a:moveTo>
                  <a:lnTo>
                    <a:pt x="78" y="376"/>
                  </a:lnTo>
                  <a:lnTo>
                    <a:pt x="88" y="361"/>
                  </a:lnTo>
                  <a:lnTo>
                    <a:pt x="104" y="371"/>
                  </a:lnTo>
                  <a:lnTo>
                    <a:pt x="95" y="385"/>
                  </a:lnTo>
                  <a:lnTo>
                    <a:pt x="95" y="385"/>
                  </a:lnTo>
                  <a:close/>
                  <a:moveTo>
                    <a:pt x="133" y="326"/>
                  </a:moveTo>
                  <a:lnTo>
                    <a:pt x="118" y="314"/>
                  </a:lnTo>
                  <a:lnTo>
                    <a:pt x="128" y="300"/>
                  </a:lnTo>
                  <a:lnTo>
                    <a:pt x="144" y="310"/>
                  </a:lnTo>
                  <a:lnTo>
                    <a:pt x="133" y="326"/>
                  </a:lnTo>
                  <a:lnTo>
                    <a:pt x="133" y="326"/>
                  </a:lnTo>
                  <a:close/>
                  <a:moveTo>
                    <a:pt x="173" y="265"/>
                  </a:moveTo>
                  <a:lnTo>
                    <a:pt x="158" y="255"/>
                  </a:lnTo>
                  <a:lnTo>
                    <a:pt x="168" y="241"/>
                  </a:lnTo>
                  <a:lnTo>
                    <a:pt x="182" y="250"/>
                  </a:lnTo>
                  <a:lnTo>
                    <a:pt x="173" y="265"/>
                  </a:lnTo>
                  <a:lnTo>
                    <a:pt x="173" y="265"/>
                  </a:lnTo>
                  <a:close/>
                  <a:moveTo>
                    <a:pt x="213" y="206"/>
                  </a:moveTo>
                  <a:lnTo>
                    <a:pt x="196" y="196"/>
                  </a:lnTo>
                  <a:lnTo>
                    <a:pt x="208" y="180"/>
                  </a:lnTo>
                  <a:lnTo>
                    <a:pt x="222" y="189"/>
                  </a:lnTo>
                  <a:lnTo>
                    <a:pt x="213" y="206"/>
                  </a:lnTo>
                  <a:lnTo>
                    <a:pt x="213" y="206"/>
                  </a:lnTo>
                  <a:close/>
                  <a:moveTo>
                    <a:pt x="253" y="144"/>
                  </a:moveTo>
                  <a:lnTo>
                    <a:pt x="236" y="135"/>
                  </a:lnTo>
                  <a:lnTo>
                    <a:pt x="246" y="121"/>
                  </a:lnTo>
                  <a:lnTo>
                    <a:pt x="262" y="130"/>
                  </a:lnTo>
                  <a:lnTo>
                    <a:pt x="253" y="144"/>
                  </a:lnTo>
                  <a:lnTo>
                    <a:pt x="253" y="144"/>
                  </a:lnTo>
                  <a:close/>
                  <a:moveTo>
                    <a:pt x="291" y="85"/>
                  </a:moveTo>
                  <a:lnTo>
                    <a:pt x="277" y="76"/>
                  </a:lnTo>
                  <a:lnTo>
                    <a:pt x="286" y="59"/>
                  </a:lnTo>
                  <a:lnTo>
                    <a:pt x="300" y="69"/>
                  </a:lnTo>
                  <a:lnTo>
                    <a:pt x="291" y="8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533"/>
            <p:cNvSpPr>
              <a:spLocks noEditPoints="1"/>
            </p:cNvSpPr>
            <p:nvPr/>
          </p:nvSpPr>
          <p:spPr bwMode="auto">
            <a:xfrm>
              <a:off x="8521700" y="2332038"/>
              <a:ext cx="738188" cy="630238"/>
            </a:xfrm>
            <a:custGeom>
              <a:avLst/>
              <a:gdLst>
                <a:gd name="T0" fmla="*/ 439 w 465"/>
                <a:gd name="T1" fmla="*/ 385 h 397"/>
                <a:gd name="T2" fmla="*/ 451 w 465"/>
                <a:gd name="T3" fmla="*/ 373 h 397"/>
                <a:gd name="T4" fmla="*/ 465 w 465"/>
                <a:gd name="T5" fmla="*/ 382 h 397"/>
                <a:gd name="T6" fmla="*/ 454 w 465"/>
                <a:gd name="T7" fmla="*/ 397 h 397"/>
                <a:gd name="T8" fmla="*/ 439 w 465"/>
                <a:gd name="T9" fmla="*/ 385 h 397"/>
                <a:gd name="T10" fmla="*/ 439 w 465"/>
                <a:gd name="T11" fmla="*/ 385 h 397"/>
                <a:gd name="T12" fmla="*/ 0 w 465"/>
                <a:gd name="T13" fmla="*/ 14 h 397"/>
                <a:gd name="T14" fmla="*/ 12 w 465"/>
                <a:gd name="T15" fmla="*/ 0 h 397"/>
                <a:gd name="T16" fmla="*/ 26 w 465"/>
                <a:gd name="T17" fmla="*/ 12 h 397"/>
                <a:gd name="T18" fmla="*/ 14 w 465"/>
                <a:gd name="T19" fmla="*/ 26 h 397"/>
                <a:gd name="T20" fmla="*/ 0 w 465"/>
                <a:gd name="T21" fmla="*/ 14 h 397"/>
                <a:gd name="T22" fmla="*/ 0 w 465"/>
                <a:gd name="T23" fmla="*/ 14 h 397"/>
                <a:gd name="T24" fmla="*/ 57 w 465"/>
                <a:gd name="T25" fmla="*/ 59 h 397"/>
                <a:gd name="T26" fmla="*/ 69 w 465"/>
                <a:gd name="T27" fmla="*/ 47 h 397"/>
                <a:gd name="T28" fmla="*/ 80 w 465"/>
                <a:gd name="T29" fmla="*/ 59 h 397"/>
                <a:gd name="T30" fmla="*/ 69 w 465"/>
                <a:gd name="T31" fmla="*/ 71 h 397"/>
                <a:gd name="T32" fmla="*/ 57 w 465"/>
                <a:gd name="T33" fmla="*/ 59 h 397"/>
                <a:gd name="T34" fmla="*/ 57 w 465"/>
                <a:gd name="T35" fmla="*/ 59 h 397"/>
                <a:gd name="T36" fmla="*/ 111 w 465"/>
                <a:gd name="T37" fmla="*/ 106 h 397"/>
                <a:gd name="T38" fmla="*/ 123 w 465"/>
                <a:gd name="T39" fmla="*/ 92 h 397"/>
                <a:gd name="T40" fmla="*/ 137 w 465"/>
                <a:gd name="T41" fmla="*/ 104 h 397"/>
                <a:gd name="T42" fmla="*/ 125 w 465"/>
                <a:gd name="T43" fmla="*/ 118 h 397"/>
                <a:gd name="T44" fmla="*/ 111 w 465"/>
                <a:gd name="T45" fmla="*/ 106 h 397"/>
                <a:gd name="T46" fmla="*/ 111 w 465"/>
                <a:gd name="T47" fmla="*/ 106 h 397"/>
                <a:gd name="T48" fmla="*/ 165 w 465"/>
                <a:gd name="T49" fmla="*/ 153 h 397"/>
                <a:gd name="T50" fmla="*/ 177 w 465"/>
                <a:gd name="T51" fmla="*/ 139 h 397"/>
                <a:gd name="T52" fmla="*/ 191 w 465"/>
                <a:gd name="T53" fmla="*/ 151 h 397"/>
                <a:gd name="T54" fmla="*/ 180 w 465"/>
                <a:gd name="T55" fmla="*/ 165 h 397"/>
                <a:gd name="T56" fmla="*/ 165 w 465"/>
                <a:gd name="T57" fmla="*/ 153 h 397"/>
                <a:gd name="T58" fmla="*/ 165 w 465"/>
                <a:gd name="T59" fmla="*/ 153 h 397"/>
                <a:gd name="T60" fmla="*/ 220 w 465"/>
                <a:gd name="T61" fmla="*/ 200 h 397"/>
                <a:gd name="T62" fmla="*/ 232 w 465"/>
                <a:gd name="T63" fmla="*/ 186 h 397"/>
                <a:gd name="T64" fmla="*/ 246 w 465"/>
                <a:gd name="T65" fmla="*/ 198 h 397"/>
                <a:gd name="T66" fmla="*/ 234 w 465"/>
                <a:gd name="T67" fmla="*/ 210 h 397"/>
                <a:gd name="T68" fmla="*/ 220 w 465"/>
                <a:gd name="T69" fmla="*/ 200 h 397"/>
                <a:gd name="T70" fmla="*/ 220 w 465"/>
                <a:gd name="T71" fmla="*/ 200 h 397"/>
                <a:gd name="T72" fmla="*/ 277 w 465"/>
                <a:gd name="T73" fmla="*/ 245 h 397"/>
                <a:gd name="T74" fmla="*/ 288 w 465"/>
                <a:gd name="T75" fmla="*/ 231 h 397"/>
                <a:gd name="T76" fmla="*/ 300 w 465"/>
                <a:gd name="T77" fmla="*/ 243 h 397"/>
                <a:gd name="T78" fmla="*/ 288 w 465"/>
                <a:gd name="T79" fmla="*/ 257 h 397"/>
                <a:gd name="T80" fmla="*/ 277 w 465"/>
                <a:gd name="T81" fmla="*/ 245 h 397"/>
                <a:gd name="T82" fmla="*/ 277 w 465"/>
                <a:gd name="T83" fmla="*/ 245 h 397"/>
                <a:gd name="T84" fmla="*/ 331 w 465"/>
                <a:gd name="T85" fmla="*/ 293 h 397"/>
                <a:gd name="T86" fmla="*/ 343 w 465"/>
                <a:gd name="T87" fmla="*/ 278 h 397"/>
                <a:gd name="T88" fmla="*/ 357 w 465"/>
                <a:gd name="T89" fmla="*/ 290 h 397"/>
                <a:gd name="T90" fmla="*/ 345 w 465"/>
                <a:gd name="T91" fmla="*/ 304 h 397"/>
                <a:gd name="T92" fmla="*/ 331 w 465"/>
                <a:gd name="T93" fmla="*/ 293 h 397"/>
                <a:gd name="T94" fmla="*/ 331 w 465"/>
                <a:gd name="T95" fmla="*/ 293 h 397"/>
                <a:gd name="T96" fmla="*/ 385 w 465"/>
                <a:gd name="T97" fmla="*/ 340 h 397"/>
                <a:gd name="T98" fmla="*/ 397 w 465"/>
                <a:gd name="T99" fmla="*/ 326 h 397"/>
                <a:gd name="T100" fmla="*/ 411 w 465"/>
                <a:gd name="T101" fmla="*/ 337 h 397"/>
                <a:gd name="T102" fmla="*/ 399 w 465"/>
                <a:gd name="T103" fmla="*/ 352 h 397"/>
                <a:gd name="T104" fmla="*/ 385 w 465"/>
                <a:gd name="T105" fmla="*/ 34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5" h="397">
                  <a:moveTo>
                    <a:pt x="439" y="385"/>
                  </a:moveTo>
                  <a:lnTo>
                    <a:pt x="451" y="373"/>
                  </a:lnTo>
                  <a:lnTo>
                    <a:pt x="465" y="382"/>
                  </a:lnTo>
                  <a:lnTo>
                    <a:pt x="454" y="397"/>
                  </a:lnTo>
                  <a:lnTo>
                    <a:pt x="439" y="385"/>
                  </a:lnTo>
                  <a:lnTo>
                    <a:pt x="439" y="385"/>
                  </a:lnTo>
                  <a:close/>
                  <a:moveTo>
                    <a:pt x="0" y="14"/>
                  </a:moveTo>
                  <a:lnTo>
                    <a:pt x="12" y="0"/>
                  </a:lnTo>
                  <a:lnTo>
                    <a:pt x="26" y="12"/>
                  </a:lnTo>
                  <a:lnTo>
                    <a:pt x="14" y="26"/>
                  </a:lnTo>
                  <a:lnTo>
                    <a:pt x="0" y="14"/>
                  </a:lnTo>
                  <a:lnTo>
                    <a:pt x="0" y="14"/>
                  </a:lnTo>
                  <a:close/>
                  <a:moveTo>
                    <a:pt x="57" y="59"/>
                  </a:moveTo>
                  <a:lnTo>
                    <a:pt x="69" y="47"/>
                  </a:lnTo>
                  <a:lnTo>
                    <a:pt x="80" y="59"/>
                  </a:lnTo>
                  <a:lnTo>
                    <a:pt x="69" y="71"/>
                  </a:lnTo>
                  <a:lnTo>
                    <a:pt x="57" y="59"/>
                  </a:lnTo>
                  <a:lnTo>
                    <a:pt x="57" y="59"/>
                  </a:lnTo>
                  <a:close/>
                  <a:moveTo>
                    <a:pt x="111" y="106"/>
                  </a:moveTo>
                  <a:lnTo>
                    <a:pt x="123" y="92"/>
                  </a:lnTo>
                  <a:lnTo>
                    <a:pt x="137" y="104"/>
                  </a:lnTo>
                  <a:lnTo>
                    <a:pt x="125" y="118"/>
                  </a:lnTo>
                  <a:lnTo>
                    <a:pt x="111" y="106"/>
                  </a:lnTo>
                  <a:lnTo>
                    <a:pt x="111" y="106"/>
                  </a:lnTo>
                  <a:close/>
                  <a:moveTo>
                    <a:pt x="165" y="153"/>
                  </a:moveTo>
                  <a:lnTo>
                    <a:pt x="177" y="139"/>
                  </a:lnTo>
                  <a:lnTo>
                    <a:pt x="191" y="151"/>
                  </a:lnTo>
                  <a:lnTo>
                    <a:pt x="180" y="165"/>
                  </a:lnTo>
                  <a:lnTo>
                    <a:pt x="165" y="153"/>
                  </a:lnTo>
                  <a:lnTo>
                    <a:pt x="165" y="153"/>
                  </a:lnTo>
                  <a:close/>
                  <a:moveTo>
                    <a:pt x="220" y="200"/>
                  </a:moveTo>
                  <a:lnTo>
                    <a:pt x="232" y="186"/>
                  </a:lnTo>
                  <a:lnTo>
                    <a:pt x="246" y="198"/>
                  </a:lnTo>
                  <a:lnTo>
                    <a:pt x="234" y="210"/>
                  </a:lnTo>
                  <a:lnTo>
                    <a:pt x="220" y="200"/>
                  </a:lnTo>
                  <a:lnTo>
                    <a:pt x="220" y="200"/>
                  </a:lnTo>
                  <a:close/>
                  <a:moveTo>
                    <a:pt x="277" y="245"/>
                  </a:moveTo>
                  <a:lnTo>
                    <a:pt x="288" y="231"/>
                  </a:lnTo>
                  <a:lnTo>
                    <a:pt x="300" y="243"/>
                  </a:lnTo>
                  <a:lnTo>
                    <a:pt x="288" y="257"/>
                  </a:lnTo>
                  <a:lnTo>
                    <a:pt x="277" y="245"/>
                  </a:lnTo>
                  <a:lnTo>
                    <a:pt x="277" y="245"/>
                  </a:lnTo>
                  <a:close/>
                  <a:moveTo>
                    <a:pt x="331" y="293"/>
                  </a:moveTo>
                  <a:lnTo>
                    <a:pt x="343" y="278"/>
                  </a:lnTo>
                  <a:lnTo>
                    <a:pt x="357" y="290"/>
                  </a:lnTo>
                  <a:lnTo>
                    <a:pt x="345" y="304"/>
                  </a:lnTo>
                  <a:lnTo>
                    <a:pt x="331" y="293"/>
                  </a:lnTo>
                  <a:lnTo>
                    <a:pt x="331" y="293"/>
                  </a:lnTo>
                  <a:close/>
                  <a:moveTo>
                    <a:pt x="385" y="340"/>
                  </a:moveTo>
                  <a:lnTo>
                    <a:pt x="397" y="326"/>
                  </a:lnTo>
                  <a:lnTo>
                    <a:pt x="411" y="337"/>
                  </a:lnTo>
                  <a:lnTo>
                    <a:pt x="399" y="352"/>
                  </a:lnTo>
                  <a:lnTo>
                    <a:pt x="385" y="34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534"/>
            <p:cNvSpPr>
              <a:spLocks noEditPoints="1"/>
            </p:cNvSpPr>
            <p:nvPr/>
          </p:nvSpPr>
          <p:spPr bwMode="auto">
            <a:xfrm>
              <a:off x="7045325" y="2065338"/>
              <a:ext cx="1390650" cy="198438"/>
            </a:xfrm>
            <a:custGeom>
              <a:avLst/>
              <a:gdLst>
                <a:gd name="T0" fmla="*/ 16 w 876"/>
                <a:gd name="T1" fmla="*/ 19 h 125"/>
                <a:gd name="T2" fmla="*/ 0 w 876"/>
                <a:gd name="T3" fmla="*/ 0 h 125"/>
                <a:gd name="T4" fmla="*/ 18 w 876"/>
                <a:gd name="T5" fmla="*/ 2 h 125"/>
                <a:gd name="T6" fmla="*/ 873 w 876"/>
                <a:gd name="T7" fmla="*/ 125 h 125"/>
                <a:gd name="T8" fmla="*/ 857 w 876"/>
                <a:gd name="T9" fmla="*/ 106 h 125"/>
                <a:gd name="T10" fmla="*/ 876 w 876"/>
                <a:gd name="T11" fmla="*/ 106 h 125"/>
                <a:gd name="T12" fmla="*/ 803 w 876"/>
                <a:gd name="T13" fmla="*/ 116 h 125"/>
                <a:gd name="T14" fmla="*/ 786 w 876"/>
                <a:gd name="T15" fmla="*/ 97 h 125"/>
                <a:gd name="T16" fmla="*/ 805 w 876"/>
                <a:gd name="T17" fmla="*/ 99 h 125"/>
                <a:gd name="T18" fmla="*/ 732 w 876"/>
                <a:gd name="T19" fmla="*/ 109 h 125"/>
                <a:gd name="T20" fmla="*/ 715 w 876"/>
                <a:gd name="T21" fmla="*/ 87 h 125"/>
                <a:gd name="T22" fmla="*/ 734 w 876"/>
                <a:gd name="T23" fmla="*/ 90 h 125"/>
                <a:gd name="T24" fmla="*/ 659 w 876"/>
                <a:gd name="T25" fmla="*/ 99 h 125"/>
                <a:gd name="T26" fmla="*/ 644 w 876"/>
                <a:gd name="T27" fmla="*/ 78 h 125"/>
                <a:gd name="T28" fmla="*/ 661 w 876"/>
                <a:gd name="T29" fmla="*/ 80 h 125"/>
                <a:gd name="T30" fmla="*/ 588 w 876"/>
                <a:gd name="T31" fmla="*/ 90 h 125"/>
                <a:gd name="T32" fmla="*/ 571 w 876"/>
                <a:gd name="T33" fmla="*/ 71 h 125"/>
                <a:gd name="T34" fmla="*/ 590 w 876"/>
                <a:gd name="T35" fmla="*/ 73 h 125"/>
                <a:gd name="T36" fmla="*/ 517 w 876"/>
                <a:gd name="T37" fmla="*/ 80 h 125"/>
                <a:gd name="T38" fmla="*/ 500 w 876"/>
                <a:gd name="T39" fmla="*/ 61 h 125"/>
                <a:gd name="T40" fmla="*/ 519 w 876"/>
                <a:gd name="T41" fmla="*/ 64 h 125"/>
                <a:gd name="T42" fmla="*/ 446 w 876"/>
                <a:gd name="T43" fmla="*/ 73 h 125"/>
                <a:gd name="T44" fmla="*/ 429 w 876"/>
                <a:gd name="T45" fmla="*/ 52 h 125"/>
                <a:gd name="T46" fmla="*/ 448 w 876"/>
                <a:gd name="T47" fmla="*/ 54 h 125"/>
                <a:gd name="T48" fmla="*/ 373 w 876"/>
                <a:gd name="T49" fmla="*/ 64 h 125"/>
                <a:gd name="T50" fmla="*/ 359 w 876"/>
                <a:gd name="T51" fmla="*/ 43 h 125"/>
                <a:gd name="T52" fmla="*/ 375 w 876"/>
                <a:gd name="T53" fmla="*/ 45 h 125"/>
                <a:gd name="T54" fmla="*/ 302 w 876"/>
                <a:gd name="T55" fmla="*/ 54 h 125"/>
                <a:gd name="T56" fmla="*/ 285 w 876"/>
                <a:gd name="T57" fmla="*/ 35 h 125"/>
                <a:gd name="T58" fmla="*/ 304 w 876"/>
                <a:gd name="T59" fmla="*/ 38 h 125"/>
                <a:gd name="T60" fmla="*/ 231 w 876"/>
                <a:gd name="T61" fmla="*/ 47 h 125"/>
                <a:gd name="T62" fmla="*/ 214 w 876"/>
                <a:gd name="T63" fmla="*/ 26 h 125"/>
                <a:gd name="T64" fmla="*/ 233 w 876"/>
                <a:gd name="T65" fmla="*/ 28 h 125"/>
                <a:gd name="T66" fmla="*/ 160 w 876"/>
                <a:gd name="T67" fmla="*/ 38 h 125"/>
                <a:gd name="T68" fmla="*/ 144 w 876"/>
                <a:gd name="T69" fmla="*/ 17 h 125"/>
                <a:gd name="T70" fmla="*/ 163 w 876"/>
                <a:gd name="T71" fmla="*/ 19 h 125"/>
                <a:gd name="T72" fmla="*/ 87 w 876"/>
                <a:gd name="T73" fmla="*/ 28 h 125"/>
                <a:gd name="T74" fmla="*/ 73 w 876"/>
                <a:gd name="T75" fmla="*/ 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6" h="125">
                  <a:moveTo>
                    <a:pt x="18" y="2"/>
                  </a:moveTo>
                  <a:lnTo>
                    <a:pt x="16" y="19"/>
                  </a:lnTo>
                  <a:lnTo>
                    <a:pt x="0" y="17"/>
                  </a:lnTo>
                  <a:lnTo>
                    <a:pt x="0" y="0"/>
                  </a:lnTo>
                  <a:lnTo>
                    <a:pt x="18" y="2"/>
                  </a:lnTo>
                  <a:lnTo>
                    <a:pt x="18" y="2"/>
                  </a:lnTo>
                  <a:close/>
                  <a:moveTo>
                    <a:pt x="876" y="106"/>
                  </a:moveTo>
                  <a:lnTo>
                    <a:pt x="873" y="125"/>
                  </a:lnTo>
                  <a:lnTo>
                    <a:pt x="857" y="123"/>
                  </a:lnTo>
                  <a:lnTo>
                    <a:pt x="857" y="106"/>
                  </a:lnTo>
                  <a:lnTo>
                    <a:pt x="876" y="106"/>
                  </a:lnTo>
                  <a:lnTo>
                    <a:pt x="876" y="106"/>
                  </a:lnTo>
                  <a:close/>
                  <a:moveTo>
                    <a:pt x="805" y="99"/>
                  </a:moveTo>
                  <a:lnTo>
                    <a:pt x="803" y="116"/>
                  </a:lnTo>
                  <a:lnTo>
                    <a:pt x="784" y="113"/>
                  </a:lnTo>
                  <a:lnTo>
                    <a:pt x="786" y="97"/>
                  </a:lnTo>
                  <a:lnTo>
                    <a:pt x="805" y="99"/>
                  </a:lnTo>
                  <a:lnTo>
                    <a:pt x="805" y="99"/>
                  </a:lnTo>
                  <a:close/>
                  <a:moveTo>
                    <a:pt x="734" y="90"/>
                  </a:moveTo>
                  <a:lnTo>
                    <a:pt x="732" y="109"/>
                  </a:lnTo>
                  <a:lnTo>
                    <a:pt x="713" y="106"/>
                  </a:lnTo>
                  <a:lnTo>
                    <a:pt x="715" y="87"/>
                  </a:lnTo>
                  <a:lnTo>
                    <a:pt x="734" y="90"/>
                  </a:lnTo>
                  <a:lnTo>
                    <a:pt x="734" y="90"/>
                  </a:lnTo>
                  <a:close/>
                  <a:moveTo>
                    <a:pt x="661" y="80"/>
                  </a:moveTo>
                  <a:lnTo>
                    <a:pt x="659" y="99"/>
                  </a:lnTo>
                  <a:lnTo>
                    <a:pt x="642" y="97"/>
                  </a:lnTo>
                  <a:lnTo>
                    <a:pt x="644" y="78"/>
                  </a:lnTo>
                  <a:lnTo>
                    <a:pt x="661" y="80"/>
                  </a:lnTo>
                  <a:lnTo>
                    <a:pt x="661" y="80"/>
                  </a:lnTo>
                  <a:close/>
                  <a:moveTo>
                    <a:pt x="590" y="73"/>
                  </a:moveTo>
                  <a:lnTo>
                    <a:pt x="588" y="90"/>
                  </a:lnTo>
                  <a:lnTo>
                    <a:pt x="571" y="87"/>
                  </a:lnTo>
                  <a:lnTo>
                    <a:pt x="571" y="71"/>
                  </a:lnTo>
                  <a:lnTo>
                    <a:pt x="590" y="73"/>
                  </a:lnTo>
                  <a:lnTo>
                    <a:pt x="590" y="73"/>
                  </a:lnTo>
                  <a:close/>
                  <a:moveTo>
                    <a:pt x="519" y="64"/>
                  </a:moveTo>
                  <a:lnTo>
                    <a:pt x="517" y="80"/>
                  </a:lnTo>
                  <a:lnTo>
                    <a:pt x="498" y="78"/>
                  </a:lnTo>
                  <a:lnTo>
                    <a:pt x="500" y="61"/>
                  </a:lnTo>
                  <a:lnTo>
                    <a:pt x="519" y="64"/>
                  </a:lnTo>
                  <a:lnTo>
                    <a:pt x="519" y="64"/>
                  </a:lnTo>
                  <a:close/>
                  <a:moveTo>
                    <a:pt x="448" y="54"/>
                  </a:moveTo>
                  <a:lnTo>
                    <a:pt x="446" y="73"/>
                  </a:lnTo>
                  <a:lnTo>
                    <a:pt x="427" y="71"/>
                  </a:lnTo>
                  <a:lnTo>
                    <a:pt x="429" y="52"/>
                  </a:lnTo>
                  <a:lnTo>
                    <a:pt x="448" y="54"/>
                  </a:lnTo>
                  <a:lnTo>
                    <a:pt x="448" y="54"/>
                  </a:lnTo>
                  <a:close/>
                  <a:moveTo>
                    <a:pt x="375" y="45"/>
                  </a:moveTo>
                  <a:lnTo>
                    <a:pt x="373" y="64"/>
                  </a:lnTo>
                  <a:lnTo>
                    <a:pt x="356" y="61"/>
                  </a:lnTo>
                  <a:lnTo>
                    <a:pt x="359" y="43"/>
                  </a:lnTo>
                  <a:lnTo>
                    <a:pt x="375" y="45"/>
                  </a:lnTo>
                  <a:lnTo>
                    <a:pt x="375" y="45"/>
                  </a:lnTo>
                  <a:close/>
                  <a:moveTo>
                    <a:pt x="304" y="38"/>
                  </a:moveTo>
                  <a:lnTo>
                    <a:pt x="302" y="54"/>
                  </a:lnTo>
                  <a:lnTo>
                    <a:pt x="285" y="52"/>
                  </a:lnTo>
                  <a:lnTo>
                    <a:pt x="285" y="35"/>
                  </a:lnTo>
                  <a:lnTo>
                    <a:pt x="304" y="38"/>
                  </a:lnTo>
                  <a:lnTo>
                    <a:pt x="304" y="38"/>
                  </a:lnTo>
                  <a:close/>
                  <a:moveTo>
                    <a:pt x="233" y="28"/>
                  </a:moveTo>
                  <a:lnTo>
                    <a:pt x="231" y="47"/>
                  </a:lnTo>
                  <a:lnTo>
                    <a:pt x="212" y="45"/>
                  </a:lnTo>
                  <a:lnTo>
                    <a:pt x="214" y="26"/>
                  </a:lnTo>
                  <a:lnTo>
                    <a:pt x="233" y="28"/>
                  </a:lnTo>
                  <a:lnTo>
                    <a:pt x="233" y="28"/>
                  </a:lnTo>
                  <a:close/>
                  <a:moveTo>
                    <a:pt x="163" y="19"/>
                  </a:moveTo>
                  <a:lnTo>
                    <a:pt x="160" y="38"/>
                  </a:lnTo>
                  <a:lnTo>
                    <a:pt x="141" y="35"/>
                  </a:lnTo>
                  <a:lnTo>
                    <a:pt x="144" y="17"/>
                  </a:lnTo>
                  <a:lnTo>
                    <a:pt x="163" y="19"/>
                  </a:lnTo>
                  <a:lnTo>
                    <a:pt x="163" y="19"/>
                  </a:lnTo>
                  <a:close/>
                  <a:moveTo>
                    <a:pt x="89" y="12"/>
                  </a:moveTo>
                  <a:lnTo>
                    <a:pt x="87" y="28"/>
                  </a:lnTo>
                  <a:lnTo>
                    <a:pt x="70" y="26"/>
                  </a:lnTo>
                  <a:lnTo>
                    <a:pt x="73" y="9"/>
                  </a:lnTo>
                  <a:lnTo>
                    <a:pt x="89" y="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535"/>
            <p:cNvSpPr>
              <a:spLocks noEditPoints="1"/>
            </p:cNvSpPr>
            <p:nvPr/>
          </p:nvSpPr>
          <p:spPr bwMode="auto">
            <a:xfrm>
              <a:off x="6126163" y="2098675"/>
              <a:ext cx="892175" cy="1114425"/>
            </a:xfrm>
            <a:custGeom>
              <a:avLst/>
              <a:gdLst>
                <a:gd name="T0" fmla="*/ 538 w 562"/>
                <a:gd name="T1" fmla="*/ 14 h 702"/>
                <a:gd name="T2" fmla="*/ 562 w 562"/>
                <a:gd name="T3" fmla="*/ 12 h 702"/>
                <a:gd name="T4" fmla="*/ 553 w 562"/>
                <a:gd name="T5" fmla="*/ 26 h 702"/>
                <a:gd name="T6" fmla="*/ 0 w 562"/>
                <a:gd name="T7" fmla="*/ 690 h 702"/>
                <a:gd name="T8" fmla="*/ 26 w 562"/>
                <a:gd name="T9" fmla="*/ 688 h 702"/>
                <a:gd name="T10" fmla="*/ 14 w 562"/>
                <a:gd name="T11" fmla="*/ 702 h 702"/>
                <a:gd name="T12" fmla="*/ 45 w 562"/>
                <a:gd name="T13" fmla="*/ 633 h 702"/>
                <a:gd name="T14" fmla="*/ 71 w 562"/>
                <a:gd name="T15" fmla="*/ 631 h 702"/>
                <a:gd name="T16" fmla="*/ 59 w 562"/>
                <a:gd name="T17" fmla="*/ 645 h 702"/>
                <a:gd name="T18" fmla="*/ 90 w 562"/>
                <a:gd name="T19" fmla="*/ 577 h 702"/>
                <a:gd name="T20" fmla="*/ 116 w 562"/>
                <a:gd name="T21" fmla="*/ 574 h 702"/>
                <a:gd name="T22" fmla="*/ 104 w 562"/>
                <a:gd name="T23" fmla="*/ 588 h 702"/>
                <a:gd name="T24" fmla="*/ 134 w 562"/>
                <a:gd name="T25" fmla="*/ 522 h 702"/>
                <a:gd name="T26" fmla="*/ 160 w 562"/>
                <a:gd name="T27" fmla="*/ 518 h 702"/>
                <a:gd name="T28" fmla="*/ 149 w 562"/>
                <a:gd name="T29" fmla="*/ 532 h 702"/>
                <a:gd name="T30" fmla="*/ 179 w 562"/>
                <a:gd name="T31" fmla="*/ 466 h 702"/>
                <a:gd name="T32" fmla="*/ 203 w 562"/>
                <a:gd name="T33" fmla="*/ 463 h 702"/>
                <a:gd name="T34" fmla="*/ 194 w 562"/>
                <a:gd name="T35" fmla="*/ 477 h 702"/>
                <a:gd name="T36" fmla="*/ 224 w 562"/>
                <a:gd name="T37" fmla="*/ 409 h 702"/>
                <a:gd name="T38" fmla="*/ 248 w 562"/>
                <a:gd name="T39" fmla="*/ 407 h 702"/>
                <a:gd name="T40" fmla="*/ 238 w 562"/>
                <a:gd name="T41" fmla="*/ 421 h 702"/>
                <a:gd name="T42" fmla="*/ 269 w 562"/>
                <a:gd name="T43" fmla="*/ 352 h 702"/>
                <a:gd name="T44" fmla="*/ 293 w 562"/>
                <a:gd name="T45" fmla="*/ 350 h 702"/>
                <a:gd name="T46" fmla="*/ 283 w 562"/>
                <a:gd name="T47" fmla="*/ 364 h 702"/>
                <a:gd name="T48" fmla="*/ 314 w 562"/>
                <a:gd name="T49" fmla="*/ 296 h 702"/>
                <a:gd name="T50" fmla="*/ 338 w 562"/>
                <a:gd name="T51" fmla="*/ 293 h 702"/>
                <a:gd name="T52" fmla="*/ 328 w 562"/>
                <a:gd name="T53" fmla="*/ 307 h 702"/>
                <a:gd name="T54" fmla="*/ 359 w 562"/>
                <a:gd name="T55" fmla="*/ 239 h 702"/>
                <a:gd name="T56" fmla="*/ 383 w 562"/>
                <a:gd name="T57" fmla="*/ 236 h 702"/>
                <a:gd name="T58" fmla="*/ 373 w 562"/>
                <a:gd name="T59" fmla="*/ 251 h 702"/>
                <a:gd name="T60" fmla="*/ 404 w 562"/>
                <a:gd name="T61" fmla="*/ 184 h 702"/>
                <a:gd name="T62" fmla="*/ 427 w 562"/>
                <a:gd name="T63" fmla="*/ 180 h 702"/>
                <a:gd name="T64" fmla="*/ 418 w 562"/>
                <a:gd name="T65" fmla="*/ 194 h 702"/>
                <a:gd name="T66" fmla="*/ 449 w 562"/>
                <a:gd name="T67" fmla="*/ 128 h 702"/>
                <a:gd name="T68" fmla="*/ 472 w 562"/>
                <a:gd name="T69" fmla="*/ 123 h 702"/>
                <a:gd name="T70" fmla="*/ 463 w 562"/>
                <a:gd name="T71" fmla="*/ 137 h 702"/>
                <a:gd name="T72" fmla="*/ 494 w 562"/>
                <a:gd name="T73" fmla="*/ 71 h 702"/>
                <a:gd name="T74" fmla="*/ 517 w 562"/>
                <a:gd name="T75" fmla="*/ 6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2" h="702">
                  <a:moveTo>
                    <a:pt x="553" y="26"/>
                  </a:moveTo>
                  <a:lnTo>
                    <a:pt x="538" y="14"/>
                  </a:lnTo>
                  <a:lnTo>
                    <a:pt x="548" y="0"/>
                  </a:lnTo>
                  <a:lnTo>
                    <a:pt x="562" y="12"/>
                  </a:lnTo>
                  <a:lnTo>
                    <a:pt x="553" y="26"/>
                  </a:lnTo>
                  <a:lnTo>
                    <a:pt x="553" y="26"/>
                  </a:lnTo>
                  <a:close/>
                  <a:moveTo>
                    <a:pt x="14" y="702"/>
                  </a:moveTo>
                  <a:lnTo>
                    <a:pt x="0" y="690"/>
                  </a:lnTo>
                  <a:lnTo>
                    <a:pt x="12" y="676"/>
                  </a:lnTo>
                  <a:lnTo>
                    <a:pt x="26" y="688"/>
                  </a:lnTo>
                  <a:lnTo>
                    <a:pt x="14" y="702"/>
                  </a:lnTo>
                  <a:lnTo>
                    <a:pt x="14" y="702"/>
                  </a:lnTo>
                  <a:close/>
                  <a:moveTo>
                    <a:pt x="59" y="645"/>
                  </a:moveTo>
                  <a:lnTo>
                    <a:pt x="45" y="633"/>
                  </a:lnTo>
                  <a:lnTo>
                    <a:pt x="57" y="619"/>
                  </a:lnTo>
                  <a:lnTo>
                    <a:pt x="71" y="631"/>
                  </a:lnTo>
                  <a:lnTo>
                    <a:pt x="59" y="645"/>
                  </a:lnTo>
                  <a:lnTo>
                    <a:pt x="59" y="645"/>
                  </a:lnTo>
                  <a:close/>
                  <a:moveTo>
                    <a:pt x="104" y="588"/>
                  </a:moveTo>
                  <a:lnTo>
                    <a:pt x="90" y="577"/>
                  </a:lnTo>
                  <a:lnTo>
                    <a:pt x="101" y="565"/>
                  </a:lnTo>
                  <a:lnTo>
                    <a:pt x="116" y="574"/>
                  </a:lnTo>
                  <a:lnTo>
                    <a:pt x="104" y="588"/>
                  </a:lnTo>
                  <a:lnTo>
                    <a:pt x="104" y="588"/>
                  </a:lnTo>
                  <a:close/>
                  <a:moveTo>
                    <a:pt x="149" y="532"/>
                  </a:moveTo>
                  <a:lnTo>
                    <a:pt x="134" y="522"/>
                  </a:lnTo>
                  <a:lnTo>
                    <a:pt x="146" y="508"/>
                  </a:lnTo>
                  <a:lnTo>
                    <a:pt x="160" y="518"/>
                  </a:lnTo>
                  <a:lnTo>
                    <a:pt x="149" y="532"/>
                  </a:lnTo>
                  <a:lnTo>
                    <a:pt x="149" y="532"/>
                  </a:lnTo>
                  <a:close/>
                  <a:moveTo>
                    <a:pt x="194" y="477"/>
                  </a:moveTo>
                  <a:lnTo>
                    <a:pt x="179" y="466"/>
                  </a:lnTo>
                  <a:lnTo>
                    <a:pt x="191" y="451"/>
                  </a:lnTo>
                  <a:lnTo>
                    <a:pt x="203" y="463"/>
                  </a:lnTo>
                  <a:lnTo>
                    <a:pt x="194" y="477"/>
                  </a:lnTo>
                  <a:lnTo>
                    <a:pt x="194" y="477"/>
                  </a:lnTo>
                  <a:close/>
                  <a:moveTo>
                    <a:pt x="238" y="421"/>
                  </a:moveTo>
                  <a:lnTo>
                    <a:pt x="224" y="409"/>
                  </a:lnTo>
                  <a:lnTo>
                    <a:pt x="236" y="395"/>
                  </a:lnTo>
                  <a:lnTo>
                    <a:pt x="248" y="407"/>
                  </a:lnTo>
                  <a:lnTo>
                    <a:pt x="238" y="421"/>
                  </a:lnTo>
                  <a:lnTo>
                    <a:pt x="238" y="421"/>
                  </a:lnTo>
                  <a:close/>
                  <a:moveTo>
                    <a:pt x="283" y="364"/>
                  </a:moveTo>
                  <a:lnTo>
                    <a:pt x="269" y="352"/>
                  </a:lnTo>
                  <a:lnTo>
                    <a:pt x="279" y="338"/>
                  </a:lnTo>
                  <a:lnTo>
                    <a:pt x="293" y="350"/>
                  </a:lnTo>
                  <a:lnTo>
                    <a:pt x="283" y="364"/>
                  </a:lnTo>
                  <a:lnTo>
                    <a:pt x="283" y="364"/>
                  </a:lnTo>
                  <a:close/>
                  <a:moveTo>
                    <a:pt x="328" y="307"/>
                  </a:moveTo>
                  <a:lnTo>
                    <a:pt x="314" y="296"/>
                  </a:lnTo>
                  <a:lnTo>
                    <a:pt x="323" y="281"/>
                  </a:lnTo>
                  <a:lnTo>
                    <a:pt x="338" y="293"/>
                  </a:lnTo>
                  <a:lnTo>
                    <a:pt x="328" y="307"/>
                  </a:lnTo>
                  <a:lnTo>
                    <a:pt x="328" y="307"/>
                  </a:lnTo>
                  <a:close/>
                  <a:moveTo>
                    <a:pt x="373" y="251"/>
                  </a:moveTo>
                  <a:lnTo>
                    <a:pt x="359" y="239"/>
                  </a:lnTo>
                  <a:lnTo>
                    <a:pt x="368" y="225"/>
                  </a:lnTo>
                  <a:lnTo>
                    <a:pt x="383" y="236"/>
                  </a:lnTo>
                  <a:lnTo>
                    <a:pt x="373" y="251"/>
                  </a:lnTo>
                  <a:lnTo>
                    <a:pt x="373" y="251"/>
                  </a:lnTo>
                  <a:close/>
                  <a:moveTo>
                    <a:pt x="418" y="194"/>
                  </a:moveTo>
                  <a:lnTo>
                    <a:pt x="404" y="184"/>
                  </a:lnTo>
                  <a:lnTo>
                    <a:pt x="413" y="170"/>
                  </a:lnTo>
                  <a:lnTo>
                    <a:pt x="427" y="180"/>
                  </a:lnTo>
                  <a:lnTo>
                    <a:pt x="418" y="194"/>
                  </a:lnTo>
                  <a:lnTo>
                    <a:pt x="418" y="194"/>
                  </a:lnTo>
                  <a:close/>
                  <a:moveTo>
                    <a:pt x="463" y="137"/>
                  </a:moveTo>
                  <a:lnTo>
                    <a:pt x="449" y="128"/>
                  </a:lnTo>
                  <a:lnTo>
                    <a:pt x="458" y="114"/>
                  </a:lnTo>
                  <a:lnTo>
                    <a:pt x="472" y="123"/>
                  </a:lnTo>
                  <a:lnTo>
                    <a:pt x="463" y="137"/>
                  </a:lnTo>
                  <a:lnTo>
                    <a:pt x="463" y="137"/>
                  </a:lnTo>
                  <a:close/>
                  <a:moveTo>
                    <a:pt x="508" y="83"/>
                  </a:moveTo>
                  <a:lnTo>
                    <a:pt x="494" y="71"/>
                  </a:lnTo>
                  <a:lnTo>
                    <a:pt x="503" y="57"/>
                  </a:lnTo>
                  <a:lnTo>
                    <a:pt x="517" y="69"/>
                  </a:lnTo>
                  <a:lnTo>
                    <a:pt x="508" y="8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536"/>
            <p:cNvSpPr>
              <a:spLocks noEditPoints="1"/>
            </p:cNvSpPr>
            <p:nvPr/>
          </p:nvSpPr>
          <p:spPr bwMode="auto">
            <a:xfrm>
              <a:off x="6230938" y="1341438"/>
              <a:ext cx="773113" cy="738188"/>
            </a:xfrm>
            <a:custGeom>
              <a:avLst/>
              <a:gdLst>
                <a:gd name="T0" fmla="*/ 463 w 487"/>
                <a:gd name="T1" fmla="*/ 454 h 465"/>
                <a:gd name="T2" fmla="*/ 475 w 487"/>
                <a:gd name="T3" fmla="*/ 439 h 465"/>
                <a:gd name="T4" fmla="*/ 487 w 487"/>
                <a:gd name="T5" fmla="*/ 454 h 465"/>
                <a:gd name="T6" fmla="*/ 475 w 487"/>
                <a:gd name="T7" fmla="*/ 465 h 465"/>
                <a:gd name="T8" fmla="*/ 463 w 487"/>
                <a:gd name="T9" fmla="*/ 454 h 465"/>
                <a:gd name="T10" fmla="*/ 463 w 487"/>
                <a:gd name="T11" fmla="*/ 454 h 465"/>
                <a:gd name="T12" fmla="*/ 0 w 487"/>
                <a:gd name="T13" fmla="*/ 14 h 465"/>
                <a:gd name="T14" fmla="*/ 5 w 487"/>
                <a:gd name="T15" fmla="*/ 19 h 465"/>
                <a:gd name="T16" fmla="*/ 19 w 487"/>
                <a:gd name="T17" fmla="*/ 7 h 465"/>
                <a:gd name="T18" fmla="*/ 14 w 487"/>
                <a:gd name="T19" fmla="*/ 0 h 465"/>
                <a:gd name="T20" fmla="*/ 0 w 487"/>
                <a:gd name="T21" fmla="*/ 14 h 465"/>
                <a:gd name="T22" fmla="*/ 0 w 487"/>
                <a:gd name="T23" fmla="*/ 14 h 465"/>
                <a:gd name="T24" fmla="*/ 45 w 487"/>
                <a:gd name="T25" fmla="*/ 57 h 465"/>
                <a:gd name="T26" fmla="*/ 57 w 487"/>
                <a:gd name="T27" fmla="*/ 43 h 465"/>
                <a:gd name="T28" fmla="*/ 71 w 487"/>
                <a:gd name="T29" fmla="*/ 57 h 465"/>
                <a:gd name="T30" fmla="*/ 59 w 487"/>
                <a:gd name="T31" fmla="*/ 69 h 465"/>
                <a:gd name="T32" fmla="*/ 45 w 487"/>
                <a:gd name="T33" fmla="*/ 57 h 465"/>
                <a:gd name="T34" fmla="*/ 45 w 487"/>
                <a:gd name="T35" fmla="*/ 57 h 465"/>
                <a:gd name="T36" fmla="*/ 97 w 487"/>
                <a:gd name="T37" fmla="*/ 106 h 465"/>
                <a:gd name="T38" fmla="*/ 109 w 487"/>
                <a:gd name="T39" fmla="*/ 92 h 465"/>
                <a:gd name="T40" fmla="*/ 123 w 487"/>
                <a:gd name="T41" fmla="*/ 106 h 465"/>
                <a:gd name="T42" fmla="*/ 111 w 487"/>
                <a:gd name="T43" fmla="*/ 118 h 465"/>
                <a:gd name="T44" fmla="*/ 97 w 487"/>
                <a:gd name="T45" fmla="*/ 106 h 465"/>
                <a:gd name="T46" fmla="*/ 97 w 487"/>
                <a:gd name="T47" fmla="*/ 106 h 465"/>
                <a:gd name="T48" fmla="*/ 149 w 487"/>
                <a:gd name="T49" fmla="*/ 156 h 465"/>
                <a:gd name="T50" fmla="*/ 161 w 487"/>
                <a:gd name="T51" fmla="*/ 142 h 465"/>
                <a:gd name="T52" fmla="*/ 175 w 487"/>
                <a:gd name="T53" fmla="*/ 156 h 465"/>
                <a:gd name="T54" fmla="*/ 163 w 487"/>
                <a:gd name="T55" fmla="*/ 168 h 465"/>
                <a:gd name="T56" fmla="*/ 149 w 487"/>
                <a:gd name="T57" fmla="*/ 156 h 465"/>
                <a:gd name="T58" fmla="*/ 149 w 487"/>
                <a:gd name="T59" fmla="*/ 156 h 465"/>
                <a:gd name="T60" fmla="*/ 201 w 487"/>
                <a:gd name="T61" fmla="*/ 206 h 465"/>
                <a:gd name="T62" fmla="*/ 213 w 487"/>
                <a:gd name="T63" fmla="*/ 191 h 465"/>
                <a:gd name="T64" fmla="*/ 227 w 487"/>
                <a:gd name="T65" fmla="*/ 206 h 465"/>
                <a:gd name="T66" fmla="*/ 215 w 487"/>
                <a:gd name="T67" fmla="*/ 217 h 465"/>
                <a:gd name="T68" fmla="*/ 201 w 487"/>
                <a:gd name="T69" fmla="*/ 206 h 465"/>
                <a:gd name="T70" fmla="*/ 201 w 487"/>
                <a:gd name="T71" fmla="*/ 206 h 465"/>
                <a:gd name="T72" fmla="*/ 253 w 487"/>
                <a:gd name="T73" fmla="*/ 255 h 465"/>
                <a:gd name="T74" fmla="*/ 267 w 487"/>
                <a:gd name="T75" fmla="*/ 241 h 465"/>
                <a:gd name="T76" fmla="*/ 279 w 487"/>
                <a:gd name="T77" fmla="*/ 255 h 465"/>
                <a:gd name="T78" fmla="*/ 267 w 487"/>
                <a:gd name="T79" fmla="*/ 267 h 465"/>
                <a:gd name="T80" fmla="*/ 253 w 487"/>
                <a:gd name="T81" fmla="*/ 255 h 465"/>
                <a:gd name="T82" fmla="*/ 253 w 487"/>
                <a:gd name="T83" fmla="*/ 255 h 465"/>
                <a:gd name="T84" fmla="*/ 305 w 487"/>
                <a:gd name="T85" fmla="*/ 305 h 465"/>
                <a:gd name="T86" fmla="*/ 319 w 487"/>
                <a:gd name="T87" fmla="*/ 291 h 465"/>
                <a:gd name="T88" fmla="*/ 331 w 487"/>
                <a:gd name="T89" fmla="*/ 305 h 465"/>
                <a:gd name="T90" fmla="*/ 319 w 487"/>
                <a:gd name="T91" fmla="*/ 317 h 465"/>
                <a:gd name="T92" fmla="*/ 305 w 487"/>
                <a:gd name="T93" fmla="*/ 305 h 465"/>
                <a:gd name="T94" fmla="*/ 305 w 487"/>
                <a:gd name="T95" fmla="*/ 305 h 465"/>
                <a:gd name="T96" fmla="*/ 357 w 487"/>
                <a:gd name="T97" fmla="*/ 354 h 465"/>
                <a:gd name="T98" fmla="*/ 371 w 487"/>
                <a:gd name="T99" fmla="*/ 340 h 465"/>
                <a:gd name="T100" fmla="*/ 383 w 487"/>
                <a:gd name="T101" fmla="*/ 354 h 465"/>
                <a:gd name="T102" fmla="*/ 371 w 487"/>
                <a:gd name="T103" fmla="*/ 366 h 465"/>
                <a:gd name="T104" fmla="*/ 357 w 487"/>
                <a:gd name="T105" fmla="*/ 354 h 465"/>
                <a:gd name="T106" fmla="*/ 357 w 487"/>
                <a:gd name="T107" fmla="*/ 354 h 465"/>
                <a:gd name="T108" fmla="*/ 409 w 487"/>
                <a:gd name="T109" fmla="*/ 404 h 465"/>
                <a:gd name="T110" fmla="*/ 423 w 487"/>
                <a:gd name="T111" fmla="*/ 390 h 465"/>
                <a:gd name="T112" fmla="*/ 435 w 487"/>
                <a:gd name="T113" fmla="*/ 404 h 465"/>
                <a:gd name="T114" fmla="*/ 423 w 487"/>
                <a:gd name="T115" fmla="*/ 416 h 465"/>
                <a:gd name="T116" fmla="*/ 409 w 487"/>
                <a:gd name="T117" fmla="*/ 40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465">
                  <a:moveTo>
                    <a:pt x="463" y="454"/>
                  </a:moveTo>
                  <a:lnTo>
                    <a:pt x="475" y="439"/>
                  </a:lnTo>
                  <a:lnTo>
                    <a:pt x="487" y="454"/>
                  </a:lnTo>
                  <a:lnTo>
                    <a:pt x="475" y="465"/>
                  </a:lnTo>
                  <a:lnTo>
                    <a:pt x="463" y="454"/>
                  </a:lnTo>
                  <a:lnTo>
                    <a:pt x="463" y="454"/>
                  </a:lnTo>
                  <a:close/>
                  <a:moveTo>
                    <a:pt x="0" y="14"/>
                  </a:moveTo>
                  <a:lnTo>
                    <a:pt x="5" y="19"/>
                  </a:lnTo>
                  <a:lnTo>
                    <a:pt x="19" y="7"/>
                  </a:lnTo>
                  <a:lnTo>
                    <a:pt x="14" y="0"/>
                  </a:lnTo>
                  <a:lnTo>
                    <a:pt x="0" y="14"/>
                  </a:lnTo>
                  <a:lnTo>
                    <a:pt x="0" y="14"/>
                  </a:lnTo>
                  <a:close/>
                  <a:moveTo>
                    <a:pt x="45" y="57"/>
                  </a:moveTo>
                  <a:lnTo>
                    <a:pt x="57" y="43"/>
                  </a:lnTo>
                  <a:lnTo>
                    <a:pt x="71" y="57"/>
                  </a:lnTo>
                  <a:lnTo>
                    <a:pt x="59" y="69"/>
                  </a:lnTo>
                  <a:lnTo>
                    <a:pt x="45" y="57"/>
                  </a:lnTo>
                  <a:lnTo>
                    <a:pt x="45" y="57"/>
                  </a:lnTo>
                  <a:close/>
                  <a:moveTo>
                    <a:pt x="97" y="106"/>
                  </a:moveTo>
                  <a:lnTo>
                    <a:pt x="109" y="92"/>
                  </a:lnTo>
                  <a:lnTo>
                    <a:pt x="123" y="106"/>
                  </a:lnTo>
                  <a:lnTo>
                    <a:pt x="111" y="118"/>
                  </a:lnTo>
                  <a:lnTo>
                    <a:pt x="97" y="106"/>
                  </a:lnTo>
                  <a:lnTo>
                    <a:pt x="97" y="106"/>
                  </a:lnTo>
                  <a:close/>
                  <a:moveTo>
                    <a:pt x="149" y="156"/>
                  </a:moveTo>
                  <a:lnTo>
                    <a:pt x="161" y="142"/>
                  </a:lnTo>
                  <a:lnTo>
                    <a:pt x="175" y="156"/>
                  </a:lnTo>
                  <a:lnTo>
                    <a:pt x="163" y="168"/>
                  </a:lnTo>
                  <a:lnTo>
                    <a:pt x="149" y="156"/>
                  </a:lnTo>
                  <a:lnTo>
                    <a:pt x="149" y="156"/>
                  </a:lnTo>
                  <a:close/>
                  <a:moveTo>
                    <a:pt x="201" y="206"/>
                  </a:moveTo>
                  <a:lnTo>
                    <a:pt x="213" y="191"/>
                  </a:lnTo>
                  <a:lnTo>
                    <a:pt x="227" y="206"/>
                  </a:lnTo>
                  <a:lnTo>
                    <a:pt x="215" y="217"/>
                  </a:lnTo>
                  <a:lnTo>
                    <a:pt x="201" y="206"/>
                  </a:lnTo>
                  <a:lnTo>
                    <a:pt x="201" y="206"/>
                  </a:lnTo>
                  <a:close/>
                  <a:moveTo>
                    <a:pt x="253" y="255"/>
                  </a:moveTo>
                  <a:lnTo>
                    <a:pt x="267" y="241"/>
                  </a:lnTo>
                  <a:lnTo>
                    <a:pt x="279" y="255"/>
                  </a:lnTo>
                  <a:lnTo>
                    <a:pt x="267" y="267"/>
                  </a:lnTo>
                  <a:lnTo>
                    <a:pt x="253" y="255"/>
                  </a:lnTo>
                  <a:lnTo>
                    <a:pt x="253" y="255"/>
                  </a:lnTo>
                  <a:close/>
                  <a:moveTo>
                    <a:pt x="305" y="305"/>
                  </a:moveTo>
                  <a:lnTo>
                    <a:pt x="319" y="291"/>
                  </a:lnTo>
                  <a:lnTo>
                    <a:pt x="331" y="305"/>
                  </a:lnTo>
                  <a:lnTo>
                    <a:pt x="319" y="317"/>
                  </a:lnTo>
                  <a:lnTo>
                    <a:pt x="305" y="305"/>
                  </a:lnTo>
                  <a:lnTo>
                    <a:pt x="305" y="305"/>
                  </a:lnTo>
                  <a:close/>
                  <a:moveTo>
                    <a:pt x="357" y="354"/>
                  </a:moveTo>
                  <a:lnTo>
                    <a:pt x="371" y="340"/>
                  </a:lnTo>
                  <a:lnTo>
                    <a:pt x="383" y="354"/>
                  </a:lnTo>
                  <a:lnTo>
                    <a:pt x="371" y="366"/>
                  </a:lnTo>
                  <a:lnTo>
                    <a:pt x="357" y="354"/>
                  </a:lnTo>
                  <a:lnTo>
                    <a:pt x="357" y="354"/>
                  </a:lnTo>
                  <a:close/>
                  <a:moveTo>
                    <a:pt x="409" y="404"/>
                  </a:moveTo>
                  <a:lnTo>
                    <a:pt x="423" y="390"/>
                  </a:lnTo>
                  <a:lnTo>
                    <a:pt x="435" y="404"/>
                  </a:lnTo>
                  <a:lnTo>
                    <a:pt x="423" y="416"/>
                  </a:lnTo>
                  <a:lnTo>
                    <a:pt x="409" y="40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537"/>
            <p:cNvSpPr>
              <a:spLocks noEditPoints="1"/>
            </p:cNvSpPr>
            <p:nvPr/>
          </p:nvSpPr>
          <p:spPr bwMode="auto">
            <a:xfrm>
              <a:off x="5259388" y="1341438"/>
              <a:ext cx="985838" cy="385763"/>
            </a:xfrm>
            <a:custGeom>
              <a:avLst/>
              <a:gdLst>
                <a:gd name="T0" fmla="*/ 17 w 621"/>
                <a:gd name="T1" fmla="*/ 220 h 243"/>
                <a:gd name="T2" fmla="*/ 24 w 621"/>
                <a:gd name="T3" fmla="*/ 236 h 243"/>
                <a:gd name="T4" fmla="*/ 7 w 621"/>
                <a:gd name="T5" fmla="*/ 243 h 243"/>
                <a:gd name="T6" fmla="*/ 0 w 621"/>
                <a:gd name="T7" fmla="*/ 224 h 243"/>
                <a:gd name="T8" fmla="*/ 17 w 621"/>
                <a:gd name="T9" fmla="*/ 220 h 243"/>
                <a:gd name="T10" fmla="*/ 17 w 621"/>
                <a:gd name="T11" fmla="*/ 220 h 243"/>
                <a:gd name="T12" fmla="*/ 617 w 621"/>
                <a:gd name="T13" fmla="*/ 0 h 243"/>
                <a:gd name="T14" fmla="*/ 610 w 621"/>
                <a:gd name="T15" fmla="*/ 2 h 243"/>
                <a:gd name="T16" fmla="*/ 614 w 621"/>
                <a:gd name="T17" fmla="*/ 19 h 243"/>
                <a:gd name="T18" fmla="*/ 621 w 621"/>
                <a:gd name="T19" fmla="*/ 17 h 243"/>
                <a:gd name="T20" fmla="*/ 617 w 621"/>
                <a:gd name="T21" fmla="*/ 0 h 243"/>
                <a:gd name="T22" fmla="*/ 617 w 621"/>
                <a:gd name="T23" fmla="*/ 0 h 243"/>
                <a:gd name="T24" fmla="*/ 558 w 621"/>
                <a:gd name="T25" fmla="*/ 21 h 243"/>
                <a:gd name="T26" fmla="*/ 565 w 621"/>
                <a:gd name="T27" fmla="*/ 38 h 243"/>
                <a:gd name="T28" fmla="*/ 548 w 621"/>
                <a:gd name="T29" fmla="*/ 43 h 243"/>
                <a:gd name="T30" fmla="*/ 541 w 621"/>
                <a:gd name="T31" fmla="*/ 26 h 243"/>
                <a:gd name="T32" fmla="*/ 558 w 621"/>
                <a:gd name="T33" fmla="*/ 21 h 243"/>
                <a:gd name="T34" fmla="*/ 558 w 621"/>
                <a:gd name="T35" fmla="*/ 21 h 243"/>
                <a:gd name="T36" fmla="*/ 492 w 621"/>
                <a:gd name="T37" fmla="*/ 45 h 243"/>
                <a:gd name="T38" fmla="*/ 496 w 621"/>
                <a:gd name="T39" fmla="*/ 62 h 243"/>
                <a:gd name="T40" fmla="*/ 480 w 621"/>
                <a:gd name="T41" fmla="*/ 69 h 243"/>
                <a:gd name="T42" fmla="*/ 475 w 621"/>
                <a:gd name="T43" fmla="*/ 52 h 243"/>
                <a:gd name="T44" fmla="*/ 492 w 621"/>
                <a:gd name="T45" fmla="*/ 45 h 243"/>
                <a:gd name="T46" fmla="*/ 492 w 621"/>
                <a:gd name="T47" fmla="*/ 45 h 243"/>
                <a:gd name="T48" fmla="*/ 423 w 621"/>
                <a:gd name="T49" fmla="*/ 71 h 243"/>
                <a:gd name="T50" fmla="*/ 430 w 621"/>
                <a:gd name="T51" fmla="*/ 87 h 243"/>
                <a:gd name="T52" fmla="*/ 414 w 621"/>
                <a:gd name="T53" fmla="*/ 92 h 243"/>
                <a:gd name="T54" fmla="*/ 407 w 621"/>
                <a:gd name="T55" fmla="*/ 76 h 243"/>
                <a:gd name="T56" fmla="*/ 423 w 621"/>
                <a:gd name="T57" fmla="*/ 71 h 243"/>
                <a:gd name="T58" fmla="*/ 423 w 621"/>
                <a:gd name="T59" fmla="*/ 71 h 243"/>
                <a:gd name="T60" fmla="*/ 355 w 621"/>
                <a:gd name="T61" fmla="*/ 95 h 243"/>
                <a:gd name="T62" fmla="*/ 362 w 621"/>
                <a:gd name="T63" fmla="*/ 111 h 243"/>
                <a:gd name="T64" fmla="*/ 345 w 621"/>
                <a:gd name="T65" fmla="*/ 118 h 243"/>
                <a:gd name="T66" fmla="*/ 338 w 621"/>
                <a:gd name="T67" fmla="*/ 102 h 243"/>
                <a:gd name="T68" fmla="*/ 355 w 621"/>
                <a:gd name="T69" fmla="*/ 95 h 243"/>
                <a:gd name="T70" fmla="*/ 355 w 621"/>
                <a:gd name="T71" fmla="*/ 95 h 243"/>
                <a:gd name="T72" fmla="*/ 288 w 621"/>
                <a:gd name="T73" fmla="*/ 121 h 243"/>
                <a:gd name="T74" fmla="*/ 293 w 621"/>
                <a:gd name="T75" fmla="*/ 137 h 243"/>
                <a:gd name="T76" fmla="*/ 277 w 621"/>
                <a:gd name="T77" fmla="*/ 142 h 243"/>
                <a:gd name="T78" fmla="*/ 272 w 621"/>
                <a:gd name="T79" fmla="*/ 125 h 243"/>
                <a:gd name="T80" fmla="*/ 288 w 621"/>
                <a:gd name="T81" fmla="*/ 121 h 243"/>
                <a:gd name="T82" fmla="*/ 288 w 621"/>
                <a:gd name="T83" fmla="*/ 121 h 243"/>
                <a:gd name="T84" fmla="*/ 220 w 621"/>
                <a:gd name="T85" fmla="*/ 144 h 243"/>
                <a:gd name="T86" fmla="*/ 227 w 621"/>
                <a:gd name="T87" fmla="*/ 161 h 243"/>
                <a:gd name="T88" fmla="*/ 210 w 621"/>
                <a:gd name="T89" fmla="*/ 168 h 243"/>
                <a:gd name="T90" fmla="*/ 203 w 621"/>
                <a:gd name="T91" fmla="*/ 151 h 243"/>
                <a:gd name="T92" fmla="*/ 220 w 621"/>
                <a:gd name="T93" fmla="*/ 144 h 243"/>
                <a:gd name="T94" fmla="*/ 220 w 621"/>
                <a:gd name="T95" fmla="*/ 144 h 243"/>
                <a:gd name="T96" fmla="*/ 154 w 621"/>
                <a:gd name="T97" fmla="*/ 170 h 243"/>
                <a:gd name="T98" fmla="*/ 159 w 621"/>
                <a:gd name="T99" fmla="*/ 187 h 243"/>
                <a:gd name="T100" fmla="*/ 142 w 621"/>
                <a:gd name="T101" fmla="*/ 194 h 243"/>
                <a:gd name="T102" fmla="*/ 137 w 621"/>
                <a:gd name="T103" fmla="*/ 175 h 243"/>
                <a:gd name="T104" fmla="*/ 154 w 621"/>
                <a:gd name="T105" fmla="*/ 170 h 243"/>
                <a:gd name="T106" fmla="*/ 154 w 621"/>
                <a:gd name="T107" fmla="*/ 170 h 243"/>
                <a:gd name="T108" fmla="*/ 85 w 621"/>
                <a:gd name="T109" fmla="*/ 194 h 243"/>
                <a:gd name="T110" fmla="*/ 92 w 621"/>
                <a:gd name="T111" fmla="*/ 210 h 243"/>
                <a:gd name="T112" fmla="*/ 76 w 621"/>
                <a:gd name="T113" fmla="*/ 217 h 243"/>
                <a:gd name="T114" fmla="*/ 69 w 621"/>
                <a:gd name="T115" fmla="*/ 201 h 243"/>
                <a:gd name="T116" fmla="*/ 85 w 621"/>
                <a:gd name="T117" fmla="*/ 19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1" h="243">
                  <a:moveTo>
                    <a:pt x="17" y="220"/>
                  </a:moveTo>
                  <a:lnTo>
                    <a:pt x="24" y="236"/>
                  </a:lnTo>
                  <a:lnTo>
                    <a:pt x="7" y="243"/>
                  </a:lnTo>
                  <a:lnTo>
                    <a:pt x="0" y="224"/>
                  </a:lnTo>
                  <a:lnTo>
                    <a:pt x="17" y="220"/>
                  </a:lnTo>
                  <a:lnTo>
                    <a:pt x="17" y="220"/>
                  </a:lnTo>
                  <a:close/>
                  <a:moveTo>
                    <a:pt x="617" y="0"/>
                  </a:moveTo>
                  <a:lnTo>
                    <a:pt x="610" y="2"/>
                  </a:lnTo>
                  <a:lnTo>
                    <a:pt x="614" y="19"/>
                  </a:lnTo>
                  <a:lnTo>
                    <a:pt x="621" y="17"/>
                  </a:lnTo>
                  <a:lnTo>
                    <a:pt x="617" y="0"/>
                  </a:lnTo>
                  <a:lnTo>
                    <a:pt x="617" y="0"/>
                  </a:lnTo>
                  <a:close/>
                  <a:moveTo>
                    <a:pt x="558" y="21"/>
                  </a:moveTo>
                  <a:lnTo>
                    <a:pt x="565" y="38"/>
                  </a:lnTo>
                  <a:lnTo>
                    <a:pt x="548" y="43"/>
                  </a:lnTo>
                  <a:lnTo>
                    <a:pt x="541" y="26"/>
                  </a:lnTo>
                  <a:lnTo>
                    <a:pt x="558" y="21"/>
                  </a:lnTo>
                  <a:lnTo>
                    <a:pt x="558" y="21"/>
                  </a:lnTo>
                  <a:close/>
                  <a:moveTo>
                    <a:pt x="492" y="45"/>
                  </a:moveTo>
                  <a:lnTo>
                    <a:pt x="496" y="62"/>
                  </a:lnTo>
                  <a:lnTo>
                    <a:pt x="480" y="69"/>
                  </a:lnTo>
                  <a:lnTo>
                    <a:pt x="475" y="52"/>
                  </a:lnTo>
                  <a:lnTo>
                    <a:pt x="492" y="45"/>
                  </a:lnTo>
                  <a:lnTo>
                    <a:pt x="492" y="45"/>
                  </a:lnTo>
                  <a:close/>
                  <a:moveTo>
                    <a:pt x="423" y="71"/>
                  </a:moveTo>
                  <a:lnTo>
                    <a:pt x="430" y="87"/>
                  </a:lnTo>
                  <a:lnTo>
                    <a:pt x="414" y="92"/>
                  </a:lnTo>
                  <a:lnTo>
                    <a:pt x="407" y="76"/>
                  </a:lnTo>
                  <a:lnTo>
                    <a:pt x="423" y="71"/>
                  </a:lnTo>
                  <a:lnTo>
                    <a:pt x="423" y="71"/>
                  </a:lnTo>
                  <a:close/>
                  <a:moveTo>
                    <a:pt x="355" y="95"/>
                  </a:moveTo>
                  <a:lnTo>
                    <a:pt x="362" y="111"/>
                  </a:lnTo>
                  <a:lnTo>
                    <a:pt x="345" y="118"/>
                  </a:lnTo>
                  <a:lnTo>
                    <a:pt x="338" y="102"/>
                  </a:lnTo>
                  <a:lnTo>
                    <a:pt x="355" y="95"/>
                  </a:lnTo>
                  <a:lnTo>
                    <a:pt x="355" y="95"/>
                  </a:lnTo>
                  <a:close/>
                  <a:moveTo>
                    <a:pt x="288" y="121"/>
                  </a:moveTo>
                  <a:lnTo>
                    <a:pt x="293" y="137"/>
                  </a:lnTo>
                  <a:lnTo>
                    <a:pt x="277" y="142"/>
                  </a:lnTo>
                  <a:lnTo>
                    <a:pt x="272" y="125"/>
                  </a:lnTo>
                  <a:lnTo>
                    <a:pt x="288" y="121"/>
                  </a:lnTo>
                  <a:lnTo>
                    <a:pt x="288" y="121"/>
                  </a:lnTo>
                  <a:close/>
                  <a:moveTo>
                    <a:pt x="220" y="144"/>
                  </a:moveTo>
                  <a:lnTo>
                    <a:pt x="227" y="161"/>
                  </a:lnTo>
                  <a:lnTo>
                    <a:pt x="210" y="168"/>
                  </a:lnTo>
                  <a:lnTo>
                    <a:pt x="203" y="151"/>
                  </a:lnTo>
                  <a:lnTo>
                    <a:pt x="220" y="144"/>
                  </a:lnTo>
                  <a:lnTo>
                    <a:pt x="220" y="144"/>
                  </a:lnTo>
                  <a:close/>
                  <a:moveTo>
                    <a:pt x="154" y="170"/>
                  </a:moveTo>
                  <a:lnTo>
                    <a:pt x="159" y="187"/>
                  </a:lnTo>
                  <a:lnTo>
                    <a:pt x="142" y="194"/>
                  </a:lnTo>
                  <a:lnTo>
                    <a:pt x="137" y="175"/>
                  </a:lnTo>
                  <a:lnTo>
                    <a:pt x="154" y="170"/>
                  </a:lnTo>
                  <a:lnTo>
                    <a:pt x="154" y="170"/>
                  </a:lnTo>
                  <a:close/>
                  <a:moveTo>
                    <a:pt x="85" y="194"/>
                  </a:moveTo>
                  <a:lnTo>
                    <a:pt x="92" y="210"/>
                  </a:lnTo>
                  <a:lnTo>
                    <a:pt x="76" y="217"/>
                  </a:lnTo>
                  <a:lnTo>
                    <a:pt x="69" y="201"/>
                  </a:lnTo>
                  <a:lnTo>
                    <a:pt x="85" y="19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538"/>
            <p:cNvSpPr>
              <a:spLocks noEditPoints="1"/>
            </p:cNvSpPr>
            <p:nvPr/>
          </p:nvSpPr>
          <p:spPr bwMode="auto">
            <a:xfrm>
              <a:off x="6316663" y="1082675"/>
              <a:ext cx="1384300" cy="269875"/>
            </a:xfrm>
            <a:custGeom>
              <a:avLst/>
              <a:gdLst>
                <a:gd name="T0" fmla="*/ 851 w 872"/>
                <a:gd name="T1" fmla="*/ 2 h 170"/>
                <a:gd name="T2" fmla="*/ 872 w 872"/>
                <a:gd name="T3" fmla="*/ 19 h 170"/>
                <a:gd name="T4" fmla="*/ 853 w 872"/>
                <a:gd name="T5" fmla="*/ 21 h 170"/>
                <a:gd name="T6" fmla="*/ 0 w 872"/>
                <a:gd name="T7" fmla="*/ 154 h 170"/>
                <a:gd name="T8" fmla="*/ 22 w 872"/>
                <a:gd name="T9" fmla="*/ 168 h 170"/>
                <a:gd name="T10" fmla="*/ 3 w 872"/>
                <a:gd name="T11" fmla="*/ 170 h 170"/>
                <a:gd name="T12" fmla="*/ 71 w 872"/>
                <a:gd name="T13" fmla="*/ 142 h 170"/>
                <a:gd name="T14" fmla="*/ 92 w 872"/>
                <a:gd name="T15" fmla="*/ 156 h 170"/>
                <a:gd name="T16" fmla="*/ 74 w 872"/>
                <a:gd name="T17" fmla="*/ 158 h 170"/>
                <a:gd name="T18" fmla="*/ 142 w 872"/>
                <a:gd name="T19" fmla="*/ 128 h 170"/>
                <a:gd name="T20" fmla="*/ 163 w 872"/>
                <a:gd name="T21" fmla="*/ 142 h 170"/>
                <a:gd name="T22" fmla="*/ 144 w 872"/>
                <a:gd name="T23" fmla="*/ 147 h 170"/>
                <a:gd name="T24" fmla="*/ 213 w 872"/>
                <a:gd name="T25" fmla="*/ 116 h 170"/>
                <a:gd name="T26" fmla="*/ 234 w 872"/>
                <a:gd name="T27" fmla="*/ 130 h 170"/>
                <a:gd name="T28" fmla="*/ 215 w 872"/>
                <a:gd name="T29" fmla="*/ 132 h 170"/>
                <a:gd name="T30" fmla="*/ 284 w 872"/>
                <a:gd name="T31" fmla="*/ 104 h 170"/>
                <a:gd name="T32" fmla="*/ 305 w 872"/>
                <a:gd name="T33" fmla="*/ 118 h 170"/>
                <a:gd name="T34" fmla="*/ 286 w 872"/>
                <a:gd name="T35" fmla="*/ 121 h 170"/>
                <a:gd name="T36" fmla="*/ 355 w 872"/>
                <a:gd name="T37" fmla="*/ 90 h 170"/>
                <a:gd name="T38" fmla="*/ 376 w 872"/>
                <a:gd name="T39" fmla="*/ 106 h 170"/>
                <a:gd name="T40" fmla="*/ 357 w 872"/>
                <a:gd name="T41" fmla="*/ 109 h 170"/>
                <a:gd name="T42" fmla="*/ 425 w 872"/>
                <a:gd name="T43" fmla="*/ 78 h 170"/>
                <a:gd name="T44" fmla="*/ 447 w 872"/>
                <a:gd name="T45" fmla="*/ 92 h 170"/>
                <a:gd name="T46" fmla="*/ 428 w 872"/>
                <a:gd name="T47" fmla="*/ 97 h 170"/>
                <a:gd name="T48" fmla="*/ 496 w 872"/>
                <a:gd name="T49" fmla="*/ 66 h 170"/>
                <a:gd name="T50" fmla="*/ 518 w 872"/>
                <a:gd name="T51" fmla="*/ 80 h 170"/>
                <a:gd name="T52" fmla="*/ 499 w 872"/>
                <a:gd name="T53" fmla="*/ 83 h 170"/>
                <a:gd name="T54" fmla="*/ 567 w 872"/>
                <a:gd name="T55" fmla="*/ 54 h 170"/>
                <a:gd name="T56" fmla="*/ 588 w 872"/>
                <a:gd name="T57" fmla="*/ 69 h 170"/>
                <a:gd name="T58" fmla="*/ 570 w 872"/>
                <a:gd name="T59" fmla="*/ 71 h 170"/>
                <a:gd name="T60" fmla="*/ 638 w 872"/>
                <a:gd name="T61" fmla="*/ 40 h 170"/>
                <a:gd name="T62" fmla="*/ 659 w 872"/>
                <a:gd name="T63" fmla="*/ 54 h 170"/>
                <a:gd name="T64" fmla="*/ 640 w 872"/>
                <a:gd name="T65" fmla="*/ 59 h 170"/>
                <a:gd name="T66" fmla="*/ 709 w 872"/>
                <a:gd name="T67" fmla="*/ 28 h 170"/>
                <a:gd name="T68" fmla="*/ 730 w 872"/>
                <a:gd name="T69" fmla="*/ 43 h 170"/>
                <a:gd name="T70" fmla="*/ 711 w 872"/>
                <a:gd name="T71" fmla="*/ 47 h 170"/>
                <a:gd name="T72" fmla="*/ 780 w 872"/>
                <a:gd name="T73" fmla="*/ 17 h 170"/>
                <a:gd name="T74" fmla="*/ 801 w 872"/>
                <a:gd name="T75" fmla="*/ 3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2" h="170">
                  <a:moveTo>
                    <a:pt x="853" y="21"/>
                  </a:moveTo>
                  <a:lnTo>
                    <a:pt x="851" y="2"/>
                  </a:lnTo>
                  <a:lnTo>
                    <a:pt x="870" y="0"/>
                  </a:lnTo>
                  <a:lnTo>
                    <a:pt x="872" y="19"/>
                  </a:lnTo>
                  <a:lnTo>
                    <a:pt x="853" y="21"/>
                  </a:lnTo>
                  <a:lnTo>
                    <a:pt x="853" y="21"/>
                  </a:lnTo>
                  <a:close/>
                  <a:moveTo>
                    <a:pt x="3" y="170"/>
                  </a:moveTo>
                  <a:lnTo>
                    <a:pt x="0" y="154"/>
                  </a:lnTo>
                  <a:lnTo>
                    <a:pt x="17" y="149"/>
                  </a:lnTo>
                  <a:lnTo>
                    <a:pt x="22" y="168"/>
                  </a:lnTo>
                  <a:lnTo>
                    <a:pt x="3" y="170"/>
                  </a:lnTo>
                  <a:lnTo>
                    <a:pt x="3" y="170"/>
                  </a:lnTo>
                  <a:close/>
                  <a:moveTo>
                    <a:pt x="74" y="158"/>
                  </a:moveTo>
                  <a:lnTo>
                    <a:pt x="71" y="142"/>
                  </a:lnTo>
                  <a:lnTo>
                    <a:pt x="88" y="137"/>
                  </a:lnTo>
                  <a:lnTo>
                    <a:pt x="92" y="156"/>
                  </a:lnTo>
                  <a:lnTo>
                    <a:pt x="74" y="158"/>
                  </a:lnTo>
                  <a:lnTo>
                    <a:pt x="74" y="158"/>
                  </a:lnTo>
                  <a:close/>
                  <a:moveTo>
                    <a:pt x="144" y="147"/>
                  </a:moveTo>
                  <a:lnTo>
                    <a:pt x="142" y="128"/>
                  </a:lnTo>
                  <a:lnTo>
                    <a:pt x="159" y="125"/>
                  </a:lnTo>
                  <a:lnTo>
                    <a:pt x="163" y="142"/>
                  </a:lnTo>
                  <a:lnTo>
                    <a:pt x="144" y="147"/>
                  </a:lnTo>
                  <a:lnTo>
                    <a:pt x="144" y="147"/>
                  </a:lnTo>
                  <a:close/>
                  <a:moveTo>
                    <a:pt x="215" y="132"/>
                  </a:moveTo>
                  <a:lnTo>
                    <a:pt x="213" y="116"/>
                  </a:lnTo>
                  <a:lnTo>
                    <a:pt x="229" y="113"/>
                  </a:lnTo>
                  <a:lnTo>
                    <a:pt x="234" y="130"/>
                  </a:lnTo>
                  <a:lnTo>
                    <a:pt x="215" y="132"/>
                  </a:lnTo>
                  <a:lnTo>
                    <a:pt x="215" y="132"/>
                  </a:lnTo>
                  <a:close/>
                  <a:moveTo>
                    <a:pt x="286" y="121"/>
                  </a:moveTo>
                  <a:lnTo>
                    <a:pt x="284" y="104"/>
                  </a:lnTo>
                  <a:lnTo>
                    <a:pt x="300" y="99"/>
                  </a:lnTo>
                  <a:lnTo>
                    <a:pt x="305" y="118"/>
                  </a:lnTo>
                  <a:lnTo>
                    <a:pt x="286" y="121"/>
                  </a:lnTo>
                  <a:lnTo>
                    <a:pt x="286" y="121"/>
                  </a:lnTo>
                  <a:close/>
                  <a:moveTo>
                    <a:pt x="357" y="109"/>
                  </a:moveTo>
                  <a:lnTo>
                    <a:pt x="355" y="90"/>
                  </a:lnTo>
                  <a:lnTo>
                    <a:pt x="371" y="87"/>
                  </a:lnTo>
                  <a:lnTo>
                    <a:pt x="376" y="106"/>
                  </a:lnTo>
                  <a:lnTo>
                    <a:pt x="357" y="109"/>
                  </a:lnTo>
                  <a:lnTo>
                    <a:pt x="357" y="109"/>
                  </a:lnTo>
                  <a:close/>
                  <a:moveTo>
                    <a:pt x="428" y="97"/>
                  </a:moveTo>
                  <a:lnTo>
                    <a:pt x="425" y="78"/>
                  </a:lnTo>
                  <a:lnTo>
                    <a:pt x="442" y="76"/>
                  </a:lnTo>
                  <a:lnTo>
                    <a:pt x="447" y="92"/>
                  </a:lnTo>
                  <a:lnTo>
                    <a:pt x="428" y="97"/>
                  </a:lnTo>
                  <a:lnTo>
                    <a:pt x="428" y="97"/>
                  </a:lnTo>
                  <a:close/>
                  <a:moveTo>
                    <a:pt x="499" y="83"/>
                  </a:moveTo>
                  <a:lnTo>
                    <a:pt x="496" y="66"/>
                  </a:lnTo>
                  <a:lnTo>
                    <a:pt x="513" y="64"/>
                  </a:lnTo>
                  <a:lnTo>
                    <a:pt x="518" y="80"/>
                  </a:lnTo>
                  <a:lnTo>
                    <a:pt x="499" y="83"/>
                  </a:lnTo>
                  <a:lnTo>
                    <a:pt x="499" y="83"/>
                  </a:lnTo>
                  <a:close/>
                  <a:moveTo>
                    <a:pt x="570" y="71"/>
                  </a:moveTo>
                  <a:lnTo>
                    <a:pt x="567" y="54"/>
                  </a:lnTo>
                  <a:lnTo>
                    <a:pt x="584" y="50"/>
                  </a:lnTo>
                  <a:lnTo>
                    <a:pt x="588" y="69"/>
                  </a:lnTo>
                  <a:lnTo>
                    <a:pt x="570" y="71"/>
                  </a:lnTo>
                  <a:lnTo>
                    <a:pt x="570" y="71"/>
                  </a:lnTo>
                  <a:close/>
                  <a:moveTo>
                    <a:pt x="640" y="59"/>
                  </a:moveTo>
                  <a:lnTo>
                    <a:pt x="638" y="40"/>
                  </a:lnTo>
                  <a:lnTo>
                    <a:pt x="655" y="38"/>
                  </a:lnTo>
                  <a:lnTo>
                    <a:pt x="659" y="54"/>
                  </a:lnTo>
                  <a:lnTo>
                    <a:pt x="640" y="59"/>
                  </a:lnTo>
                  <a:lnTo>
                    <a:pt x="640" y="59"/>
                  </a:lnTo>
                  <a:close/>
                  <a:moveTo>
                    <a:pt x="711" y="47"/>
                  </a:moveTo>
                  <a:lnTo>
                    <a:pt x="709" y="28"/>
                  </a:lnTo>
                  <a:lnTo>
                    <a:pt x="725" y="26"/>
                  </a:lnTo>
                  <a:lnTo>
                    <a:pt x="730" y="43"/>
                  </a:lnTo>
                  <a:lnTo>
                    <a:pt x="711" y="47"/>
                  </a:lnTo>
                  <a:lnTo>
                    <a:pt x="711" y="47"/>
                  </a:lnTo>
                  <a:close/>
                  <a:moveTo>
                    <a:pt x="782" y="33"/>
                  </a:moveTo>
                  <a:lnTo>
                    <a:pt x="780" y="17"/>
                  </a:lnTo>
                  <a:lnTo>
                    <a:pt x="799" y="12"/>
                  </a:lnTo>
                  <a:lnTo>
                    <a:pt x="801" y="31"/>
                  </a:lnTo>
                  <a:lnTo>
                    <a:pt x="782" y="3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539"/>
            <p:cNvSpPr>
              <a:spLocks noEditPoints="1"/>
            </p:cNvSpPr>
            <p:nvPr/>
          </p:nvSpPr>
          <p:spPr bwMode="auto">
            <a:xfrm>
              <a:off x="4498975" y="1082675"/>
              <a:ext cx="1728788" cy="280988"/>
            </a:xfrm>
            <a:custGeom>
              <a:avLst/>
              <a:gdLst>
                <a:gd name="T0" fmla="*/ 16 w 1089"/>
                <a:gd name="T1" fmla="*/ 21 h 177"/>
                <a:gd name="T2" fmla="*/ 2 w 1089"/>
                <a:gd name="T3" fmla="*/ 0 h 177"/>
                <a:gd name="T4" fmla="*/ 21 w 1089"/>
                <a:gd name="T5" fmla="*/ 2 h 177"/>
                <a:gd name="T6" fmla="*/ 1086 w 1089"/>
                <a:gd name="T7" fmla="*/ 177 h 177"/>
                <a:gd name="T8" fmla="*/ 1070 w 1089"/>
                <a:gd name="T9" fmla="*/ 158 h 177"/>
                <a:gd name="T10" fmla="*/ 1089 w 1089"/>
                <a:gd name="T11" fmla="*/ 161 h 177"/>
                <a:gd name="T12" fmla="*/ 1015 w 1089"/>
                <a:gd name="T13" fmla="*/ 168 h 177"/>
                <a:gd name="T14" fmla="*/ 999 w 1089"/>
                <a:gd name="T15" fmla="*/ 147 h 177"/>
                <a:gd name="T16" fmla="*/ 1018 w 1089"/>
                <a:gd name="T17" fmla="*/ 149 h 177"/>
                <a:gd name="T18" fmla="*/ 942 w 1089"/>
                <a:gd name="T19" fmla="*/ 156 h 177"/>
                <a:gd name="T20" fmla="*/ 928 w 1089"/>
                <a:gd name="T21" fmla="*/ 137 h 177"/>
                <a:gd name="T22" fmla="*/ 947 w 1089"/>
                <a:gd name="T23" fmla="*/ 139 h 177"/>
                <a:gd name="T24" fmla="*/ 871 w 1089"/>
                <a:gd name="T25" fmla="*/ 147 h 177"/>
                <a:gd name="T26" fmla="*/ 857 w 1089"/>
                <a:gd name="T27" fmla="*/ 125 h 177"/>
                <a:gd name="T28" fmla="*/ 874 w 1089"/>
                <a:gd name="T29" fmla="*/ 128 h 177"/>
                <a:gd name="T30" fmla="*/ 800 w 1089"/>
                <a:gd name="T31" fmla="*/ 137 h 177"/>
                <a:gd name="T32" fmla="*/ 786 w 1089"/>
                <a:gd name="T33" fmla="*/ 116 h 177"/>
                <a:gd name="T34" fmla="*/ 803 w 1089"/>
                <a:gd name="T35" fmla="*/ 118 h 177"/>
                <a:gd name="T36" fmla="*/ 730 w 1089"/>
                <a:gd name="T37" fmla="*/ 125 h 177"/>
                <a:gd name="T38" fmla="*/ 715 w 1089"/>
                <a:gd name="T39" fmla="*/ 104 h 177"/>
                <a:gd name="T40" fmla="*/ 732 w 1089"/>
                <a:gd name="T41" fmla="*/ 109 h 177"/>
                <a:gd name="T42" fmla="*/ 659 w 1089"/>
                <a:gd name="T43" fmla="*/ 116 h 177"/>
                <a:gd name="T44" fmla="*/ 642 w 1089"/>
                <a:gd name="T45" fmla="*/ 95 h 177"/>
                <a:gd name="T46" fmla="*/ 661 w 1089"/>
                <a:gd name="T47" fmla="*/ 97 h 177"/>
                <a:gd name="T48" fmla="*/ 588 w 1089"/>
                <a:gd name="T49" fmla="*/ 104 h 177"/>
                <a:gd name="T50" fmla="*/ 571 w 1089"/>
                <a:gd name="T51" fmla="*/ 85 h 177"/>
                <a:gd name="T52" fmla="*/ 590 w 1089"/>
                <a:gd name="T53" fmla="*/ 87 h 177"/>
                <a:gd name="T54" fmla="*/ 517 w 1089"/>
                <a:gd name="T55" fmla="*/ 95 h 177"/>
                <a:gd name="T56" fmla="*/ 501 w 1089"/>
                <a:gd name="T57" fmla="*/ 73 h 177"/>
                <a:gd name="T58" fmla="*/ 519 w 1089"/>
                <a:gd name="T59" fmla="*/ 76 h 177"/>
                <a:gd name="T60" fmla="*/ 444 w 1089"/>
                <a:gd name="T61" fmla="*/ 83 h 177"/>
                <a:gd name="T62" fmla="*/ 430 w 1089"/>
                <a:gd name="T63" fmla="*/ 64 h 177"/>
                <a:gd name="T64" fmla="*/ 449 w 1089"/>
                <a:gd name="T65" fmla="*/ 66 h 177"/>
                <a:gd name="T66" fmla="*/ 373 w 1089"/>
                <a:gd name="T67" fmla="*/ 73 h 177"/>
                <a:gd name="T68" fmla="*/ 359 w 1089"/>
                <a:gd name="T69" fmla="*/ 52 h 177"/>
                <a:gd name="T70" fmla="*/ 375 w 1089"/>
                <a:gd name="T71" fmla="*/ 54 h 177"/>
                <a:gd name="T72" fmla="*/ 302 w 1089"/>
                <a:gd name="T73" fmla="*/ 64 h 177"/>
                <a:gd name="T74" fmla="*/ 288 w 1089"/>
                <a:gd name="T75" fmla="*/ 43 h 177"/>
                <a:gd name="T76" fmla="*/ 304 w 1089"/>
                <a:gd name="T77" fmla="*/ 45 h 177"/>
                <a:gd name="T78" fmla="*/ 231 w 1089"/>
                <a:gd name="T79" fmla="*/ 52 h 177"/>
                <a:gd name="T80" fmla="*/ 217 w 1089"/>
                <a:gd name="T81" fmla="*/ 31 h 177"/>
                <a:gd name="T82" fmla="*/ 234 w 1089"/>
                <a:gd name="T83" fmla="*/ 36 h 177"/>
                <a:gd name="T84" fmla="*/ 160 w 1089"/>
                <a:gd name="T85" fmla="*/ 43 h 177"/>
                <a:gd name="T86" fmla="*/ 144 w 1089"/>
                <a:gd name="T87" fmla="*/ 21 h 177"/>
                <a:gd name="T88" fmla="*/ 163 w 1089"/>
                <a:gd name="T89" fmla="*/ 24 h 177"/>
                <a:gd name="T90" fmla="*/ 90 w 1089"/>
                <a:gd name="T91" fmla="*/ 31 h 177"/>
                <a:gd name="T92" fmla="*/ 73 w 1089"/>
                <a:gd name="T93" fmla="*/ 1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9" h="177">
                  <a:moveTo>
                    <a:pt x="21" y="2"/>
                  </a:moveTo>
                  <a:lnTo>
                    <a:pt x="16" y="21"/>
                  </a:lnTo>
                  <a:lnTo>
                    <a:pt x="0" y="19"/>
                  </a:lnTo>
                  <a:lnTo>
                    <a:pt x="2" y="0"/>
                  </a:lnTo>
                  <a:lnTo>
                    <a:pt x="21" y="2"/>
                  </a:lnTo>
                  <a:lnTo>
                    <a:pt x="21" y="2"/>
                  </a:lnTo>
                  <a:close/>
                  <a:moveTo>
                    <a:pt x="1089" y="161"/>
                  </a:moveTo>
                  <a:lnTo>
                    <a:pt x="1086" y="177"/>
                  </a:lnTo>
                  <a:lnTo>
                    <a:pt x="1067" y="175"/>
                  </a:lnTo>
                  <a:lnTo>
                    <a:pt x="1070" y="158"/>
                  </a:lnTo>
                  <a:lnTo>
                    <a:pt x="1089" y="161"/>
                  </a:lnTo>
                  <a:lnTo>
                    <a:pt x="1089" y="161"/>
                  </a:lnTo>
                  <a:close/>
                  <a:moveTo>
                    <a:pt x="1018" y="149"/>
                  </a:moveTo>
                  <a:lnTo>
                    <a:pt x="1015" y="168"/>
                  </a:lnTo>
                  <a:lnTo>
                    <a:pt x="997" y="165"/>
                  </a:lnTo>
                  <a:lnTo>
                    <a:pt x="999" y="147"/>
                  </a:lnTo>
                  <a:lnTo>
                    <a:pt x="1018" y="149"/>
                  </a:lnTo>
                  <a:lnTo>
                    <a:pt x="1018" y="149"/>
                  </a:lnTo>
                  <a:close/>
                  <a:moveTo>
                    <a:pt x="947" y="139"/>
                  </a:moveTo>
                  <a:lnTo>
                    <a:pt x="942" y="156"/>
                  </a:lnTo>
                  <a:lnTo>
                    <a:pt x="926" y="154"/>
                  </a:lnTo>
                  <a:lnTo>
                    <a:pt x="928" y="137"/>
                  </a:lnTo>
                  <a:lnTo>
                    <a:pt x="947" y="139"/>
                  </a:lnTo>
                  <a:lnTo>
                    <a:pt x="947" y="139"/>
                  </a:lnTo>
                  <a:close/>
                  <a:moveTo>
                    <a:pt x="874" y="128"/>
                  </a:moveTo>
                  <a:lnTo>
                    <a:pt x="871" y="147"/>
                  </a:lnTo>
                  <a:lnTo>
                    <a:pt x="855" y="144"/>
                  </a:lnTo>
                  <a:lnTo>
                    <a:pt x="857" y="125"/>
                  </a:lnTo>
                  <a:lnTo>
                    <a:pt x="874" y="128"/>
                  </a:lnTo>
                  <a:lnTo>
                    <a:pt x="874" y="128"/>
                  </a:lnTo>
                  <a:close/>
                  <a:moveTo>
                    <a:pt x="803" y="118"/>
                  </a:moveTo>
                  <a:lnTo>
                    <a:pt x="800" y="137"/>
                  </a:lnTo>
                  <a:lnTo>
                    <a:pt x="784" y="132"/>
                  </a:lnTo>
                  <a:lnTo>
                    <a:pt x="786" y="116"/>
                  </a:lnTo>
                  <a:lnTo>
                    <a:pt x="803" y="118"/>
                  </a:lnTo>
                  <a:lnTo>
                    <a:pt x="803" y="118"/>
                  </a:lnTo>
                  <a:close/>
                  <a:moveTo>
                    <a:pt x="732" y="109"/>
                  </a:moveTo>
                  <a:lnTo>
                    <a:pt x="730" y="125"/>
                  </a:lnTo>
                  <a:lnTo>
                    <a:pt x="711" y="123"/>
                  </a:lnTo>
                  <a:lnTo>
                    <a:pt x="715" y="104"/>
                  </a:lnTo>
                  <a:lnTo>
                    <a:pt x="732" y="109"/>
                  </a:lnTo>
                  <a:lnTo>
                    <a:pt x="732" y="109"/>
                  </a:lnTo>
                  <a:close/>
                  <a:moveTo>
                    <a:pt x="661" y="97"/>
                  </a:moveTo>
                  <a:lnTo>
                    <a:pt x="659" y="116"/>
                  </a:lnTo>
                  <a:lnTo>
                    <a:pt x="640" y="113"/>
                  </a:lnTo>
                  <a:lnTo>
                    <a:pt x="642" y="95"/>
                  </a:lnTo>
                  <a:lnTo>
                    <a:pt x="661" y="97"/>
                  </a:lnTo>
                  <a:lnTo>
                    <a:pt x="661" y="97"/>
                  </a:lnTo>
                  <a:close/>
                  <a:moveTo>
                    <a:pt x="590" y="87"/>
                  </a:moveTo>
                  <a:lnTo>
                    <a:pt x="588" y="104"/>
                  </a:lnTo>
                  <a:lnTo>
                    <a:pt x="569" y="102"/>
                  </a:lnTo>
                  <a:lnTo>
                    <a:pt x="571" y="85"/>
                  </a:lnTo>
                  <a:lnTo>
                    <a:pt x="590" y="87"/>
                  </a:lnTo>
                  <a:lnTo>
                    <a:pt x="590" y="87"/>
                  </a:lnTo>
                  <a:close/>
                  <a:moveTo>
                    <a:pt x="519" y="76"/>
                  </a:moveTo>
                  <a:lnTo>
                    <a:pt x="517" y="95"/>
                  </a:lnTo>
                  <a:lnTo>
                    <a:pt x="498" y="92"/>
                  </a:lnTo>
                  <a:lnTo>
                    <a:pt x="501" y="73"/>
                  </a:lnTo>
                  <a:lnTo>
                    <a:pt x="519" y="76"/>
                  </a:lnTo>
                  <a:lnTo>
                    <a:pt x="519" y="76"/>
                  </a:lnTo>
                  <a:close/>
                  <a:moveTo>
                    <a:pt x="449" y="66"/>
                  </a:moveTo>
                  <a:lnTo>
                    <a:pt x="444" y="83"/>
                  </a:lnTo>
                  <a:lnTo>
                    <a:pt x="427" y="80"/>
                  </a:lnTo>
                  <a:lnTo>
                    <a:pt x="430" y="64"/>
                  </a:lnTo>
                  <a:lnTo>
                    <a:pt x="449" y="66"/>
                  </a:lnTo>
                  <a:lnTo>
                    <a:pt x="449" y="66"/>
                  </a:lnTo>
                  <a:close/>
                  <a:moveTo>
                    <a:pt x="375" y="54"/>
                  </a:moveTo>
                  <a:lnTo>
                    <a:pt x="373" y="73"/>
                  </a:lnTo>
                  <a:lnTo>
                    <a:pt x="356" y="71"/>
                  </a:lnTo>
                  <a:lnTo>
                    <a:pt x="359" y="52"/>
                  </a:lnTo>
                  <a:lnTo>
                    <a:pt x="375" y="54"/>
                  </a:lnTo>
                  <a:lnTo>
                    <a:pt x="375" y="54"/>
                  </a:lnTo>
                  <a:close/>
                  <a:moveTo>
                    <a:pt x="304" y="45"/>
                  </a:moveTo>
                  <a:lnTo>
                    <a:pt x="302" y="64"/>
                  </a:lnTo>
                  <a:lnTo>
                    <a:pt x="286" y="59"/>
                  </a:lnTo>
                  <a:lnTo>
                    <a:pt x="288" y="43"/>
                  </a:lnTo>
                  <a:lnTo>
                    <a:pt x="304" y="45"/>
                  </a:lnTo>
                  <a:lnTo>
                    <a:pt x="304" y="45"/>
                  </a:lnTo>
                  <a:close/>
                  <a:moveTo>
                    <a:pt x="234" y="36"/>
                  </a:moveTo>
                  <a:lnTo>
                    <a:pt x="231" y="52"/>
                  </a:lnTo>
                  <a:lnTo>
                    <a:pt x="212" y="50"/>
                  </a:lnTo>
                  <a:lnTo>
                    <a:pt x="217" y="31"/>
                  </a:lnTo>
                  <a:lnTo>
                    <a:pt x="234" y="36"/>
                  </a:lnTo>
                  <a:lnTo>
                    <a:pt x="234" y="36"/>
                  </a:lnTo>
                  <a:close/>
                  <a:moveTo>
                    <a:pt x="163" y="24"/>
                  </a:moveTo>
                  <a:lnTo>
                    <a:pt x="160" y="43"/>
                  </a:lnTo>
                  <a:lnTo>
                    <a:pt x="141" y="40"/>
                  </a:lnTo>
                  <a:lnTo>
                    <a:pt x="144" y="21"/>
                  </a:lnTo>
                  <a:lnTo>
                    <a:pt x="163" y="24"/>
                  </a:lnTo>
                  <a:lnTo>
                    <a:pt x="163" y="24"/>
                  </a:lnTo>
                  <a:close/>
                  <a:moveTo>
                    <a:pt x="92" y="14"/>
                  </a:moveTo>
                  <a:lnTo>
                    <a:pt x="90" y="31"/>
                  </a:lnTo>
                  <a:lnTo>
                    <a:pt x="71" y="28"/>
                  </a:lnTo>
                  <a:lnTo>
                    <a:pt x="73" y="12"/>
                  </a:lnTo>
                  <a:lnTo>
                    <a:pt x="92"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540"/>
            <p:cNvSpPr>
              <a:spLocks noEditPoints="1"/>
            </p:cNvSpPr>
            <p:nvPr/>
          </p:nvSpPr>
          <p:spPr bwMode="auto">
            <a:xfrm>
              <a:off x="7685088" y="1090613"/>
              <a:ext cx="739775" cy="1219200"/>
            </a:xfrm>
            <a:custGeom>
              <a:avLst/>
              <a:gdLst>
                <a:gd name="T0" fmla="*/ 10 w 466"/>
                <a:gd name="T1" fmla="*/ 23 h 768"/>
                <a:gd name="T2" fmla="*/ 15 w 466"/>
                <a:gd name="T3" fmla="*/ 0 h 768"/>
                <a:gd name="T4" fmla="*/ 24 w 466"/>
                <a:gd name="T5" fmla="*/ 16 h 768"/>
                <a:gd name="T6" fmla="*/ 449 w 466"/>
                <a:gd name="T7" fmla="*/ 768 h 768"/>
                <a:gd name="T8" fmla="*/ 456 w 466"/>
                <a:gd name="T9" fmla="*/ 744 h 768"/>
                <a:gd name="T10" fmla="*/ 466 w 466"/>
                <a:gd name="T11" fmla="*/ 758 h 768"/>
                <a:gd name="T12" fmla="*/ 414 w 466"/>
                <a:gd name="T13" fmla="*/ 706 h 768"/>
                <a:gd name="T14" fmla="*/ 419 w 466"/>
                <a:gd name="T15" fmla="*/ 680 h 768"/>
                <a:gd name="T16" fmla="*/ 428 w 466"/>
                <a:gd name="T17" fmla="*/ 697 h 768"/>
                <a:gd name="T18" fmla="*/ 376 w 466"/>
                <a:gd name="T19" fmla="*/ 645 h 768"/>
                <a:gd name="T20" fmla="*/ 383 w 466"/>
                <a:gd name="T21" fmla="*/ 619 h 768"/>
                <a:gd name="T22" fmla="*/ 393 w 466"/>
                <a:gd name="T23" fmla="*/ 635 h 768"/>
                <a:gd name="T24" fmla="*/ 341 w 466"/>
                <a:gd name="T25" fmla="*/ 581 h 768"/>
                <a:gd name="T26" fmla="*/ 345 w 466"/>
                <a:gd name="T27" fmla="*/ 557 h 768"/>
                <a:gd name="T28" fmla="*/ 355 w 466"/>
                <a:gd name="T29" fmla="*/ 571 h 768"/>
                <a:gd name="T30" fmla="*/ 303 w 466"/>
                <a:gd name="T31" fmla="*/ 519 h 768"/>
                <a:gd name="T32" fmla="*/ 310 w 466"/>
                <a:gd name="T33" fmla="*/ 496 h 768"/>
                <a:gd name="T34" fmla="*/ 319 w 466"/>
                <a:gd name="T35" fmla="*/ 510 h 768"/>
                <a:gd name="T36" fmla="*/ 267 w 466"/>
                <a:gd name="T37" fmla="*/ 458 h 768"/>
                <a:gd name="T38" fmla="*/ 272 w 466"/>
                <a:gd name="T39" fmla="*/ 432 h 768"/>
                <a:gd name="T40" fmla="*/ 282 w 466"/>
                <a:gd name="T41" fmla="*/ 449 h 768"/>
                <a:gd name="T42" fmla="*/ 230 w 466"/>
                <a:gd name="T43" fmla="*/ 397 h 768"/>
                <a:gd name="T44" fmla="*/ 237 w 466"/>
                <a:gd name="T45" fmla="*/ 371 h 768"/>
                <a:gd name="T46" fmla="*/ 246 w 466"/>
                <a:gd name="T47" fmla="*/ 387 h 768"/>
                <a:gd name="T48" fmla="*/ 194 w 466"/>
                <a:gd name="T49" fmla="*/ 333 h 768"/>
                <a:gd name="T50" fmla="*/ 199 w 466"/>
                <a:gd name="T51" fmla="*/ 309 h 768"/>
                <a:gd name="T52" fmla="*/ 208 w 466"/>
                <a:gd name="T53" fmla="*/ 326 h 768"/>
                <a:gd name="T54" fmla="*/ 156 w 466"/>
                <a:gd name="T55" fmla="*/ 271 h 768"/>
                <a:gd name="T56" fmla="*/ 163 w 466"/>
                <a:gd name="T57" fmla="*/ 248 h 768"/>
                <a:gd name="T58" fmla="*/ 173 w 466"/>
                <a:gd name="T59" fmla="*/ 262 h 768"/>
                <a:gd name="T60" fmla="*/ 119 w 466"/>
                <a:gd name="T61" fmla="*/ 210 h 768"/>
                <a:gd name="T62" fmla="*/ 126 w 466"/>
                <a:gd name="T63" fmla="*/ 186 h 768"/>
                <a:gd name="T64" fmla="*/ 135 w 466"/>
                <a:gd name="T65" fmla="*/ 201 h 768"/>
                <a:gd name="T66" fmla="*/ 83 w 466"/>
                <a:gd name="T67" fmla="*/ 149 h 768"/>
                <a:gd name="T68" fmla="*/ 90 w 466"/>
                <a:gd name="T69" fmla="*/ 123 h 768"/>
                <a:gd name="T70" fmla="*/ 97 w 466"/>
                <a:gd name="T71" fmla="*/ 139 h 768"/>
                <a:gd name="T72" fmla="*/ 45 w 466"/>
                <a:gd name="T73" fmla="*/ 87 h 768"/>
                <a:gd name="T74" fmla="*/ 52 w 466"/>
                <a:gd name="T75" fmla="*/ 61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768">
                  <a:moveTo>
                    <a:pt x="24" y="16"/>
                  </a:moveTo>
                  <a:lnTo>
                    <a:pt x="10" y="23"/>
                  </a:lnTo>
                  <a:lnTo>
                    <a:pt x="0" y="9"/>
                  </a:lnTo>
                  <a:lnTo>
                    <a:pt x="15" y="0"/>
                  </a:lnTo>
                  <a:lnTo>
                    <a:pt x="24" y="16"/>
                  </a:lnTo>
                  <a:lnTo>
                    <a:pt x="24" y="16"/>
                  </a:lnTo>
                  <a:close/>
                  <a:moveTo>
                    <a:pt x="466" y="758"/>
                  </a:moveTo>
                  <a:lnTo>
                    <a:pt x="449" y="768"/>
                  </a:lnTo>
                  <a:lnTo>
                    <a:pt x="440" y="751"/>
                  </a:lnTo>
                  <a:lnTo>
                    <a:pt x="456" y="744"/>
                  </a:lnTo>
                  <a:lnTo>
                    <a:pt x="466" y="758"/>
                  </a:lnTo>
                  <a:lnTo>
                    <a:pt x="466" y="758"/>
                  </a:lnTo>
                  <a:close/>
                  <a:moveTo>
                    <a:pt x="428" y="697"/>
                  </a:moveTo>
                  <a:lnTo>
                    <a:pt x="414" y="706"/>
                  </a:lnTo>
                  <a:lnTo>
                    <a:pt x="404" y="690"/>
                  </a:lnTo>
                  <a:lnTo>
                    <a:pt x="419" y="680"/>
                  </a:lnTo>
                  <a:lnTo>
                    <a:pt x="428" y="697"/>
                  </a:lnTo>
                  <a:lnTo>
                    <a:pt x="428" y="697"/>
                  </a:lnTo>
                  <a:close/>
                  <a:moveTo>
                    <a:pt x="393" y="635"/>
                  </a:moveTo>
                  <a:lnTo>
                    <a:pt x="376" y="645"/>
                  </a:lnTo>
                  <a:lnTo>
                    <a:pt x="367" y="628"/>
                  </a:lnTo>
                  <a:lnTo>
                    <a:pt x="383" y="619"/>
                  </a:lnTo>
                  <a:lnTo>
                    <a:pt x="393" y="635"/>
                  </a:lnTo>
                  <a:lnTo>
                    <a:pt x="393" y="635"/>
                  </a:lnTo>
                  <a:close/>
                  <a:moveTo>
                    <a:pt x="355" y="571"/>
                  </a:moveTo>
                  <a:lnTo>
                    <a:pt x="341" y="581"/>
                  </a:lnTo>
                  <a:lnTo>
                    <a:pt x="331" y="567"/>
                  </a:lnTo>
                  <a:lnTo>
                    <a:pt x="345" y="557"/>
                  </a:lnTo>
                  <a:lnTo>
                    <a:pt x="355" y="571"/>
                  </a:lnTo>
                  <a:lnTo>
                    <a:pt x="355" y="571"/>
                  </a:lnTo>
                  <a:close/>
                  <a:moveTo>
                    <a:pt x="319" y="510"/>
                  </a:moveTo>
                  <a:lnTo>
                    <a:pt x="303" y="519"/>
                  </a:lnTo>
                  <a:lnTo>
                    <a:pt x="293" y="505"/>
                  </a:lnTo>
                  <a:lnTo>
                    <a:pt x="310" y="496"/>
                  </a:lnTo>
                  <a:lnTo>
                    <a:pt x="319" y="510"/>
                  </a:lnTo>
                  <a:lnTo>
                    <a:pt x="319" y="510"/>
                  </a:lnTo>
                  <a:close/>
                  <a:moveTo>
                    <a:pt x="282" y="449"/>
                  </a:moveTo>
                  <a:lnTo>
                    <a:pt x="267" y="458"/>
                  </a:lnTo>
                  <a:lnTo>
                    <a:pt x="258" y="442"/>
                  </a:lnTo>
                  <a:lnTo>
                    <a:pt x="272" y="432"/>
                  </a:lnTo>
                  <a:lnTo>
                    <a:pt x="282" y="449"/>
                  </a:lnTo>
                  <a:lnTo>
                    <a:pt x="282" y="449"/>
                  </a:lnTo>
                  <a:close/>
                  <a:moveTo>
                    <a:pt x="246" y="387"/>
                  </a:moveTo>
                  <a:lnTo>
                    <a:pt x="230" y="397"/>
                  </a:lnTo>
                  <a:lnTo>
                    <a:pt x="220" y="380"/>
                  </a:lnTo>
                  <a:lnTo>
                    <a:pt x="237" y="371"/>
                  </a:lnTo>
                  <a:lnTo>
                    <a:pt x="246" y="387"/>
                  </a:lnTo>
                  <a:lnTo>
                    <a:pt x="246" y="387"/>
                  </a:lnTo>
                  <a:close/>
                  <a:moveTo>
                    <a:pt x="208" y="326"/>
                  </a:moveTo>
                  <a:lnTo>
                    <a:pt x="194" y="333"/>
                  </a:lnTo>
                  <a:lnTo>
                    <a:pt x="185" y="319"/>
                  </a:lnTo>
                  <a:lnTo>
                    <a:pt x="199" y="309"/>
                  </a:lnTo>
                  <a:lnTo>
                    <a:pt x="208" y="326"/>
                  </a:lnTo>
                  <a:lnTo>
                    <a:pt x="208" y="326"/>
                  </a:lnTo>
                  <a:close/>
                  <a:moveTo>
                    <a:pt x="173" y="262"/>
                  </a:moveTo>
                  <a:lnTo>
                    <a:pt x="156" y="271"/>
                  </a:lnTo>
                  <a:lnTo>
                    <a:pt x="147" y="257"/>
                  </a:lnTo>
                  <a:lnTo>
                    <a:pt x="163" y="248"/>
                  </a:lnTo>
                  <a:lnTo>
                    <a:pt x="173" y="262"/>
                  </a:lnTo>
                  <a:lnTo>
                    <a:pt x="173" y="262"/>
                  </a:lnTo>
                  <a:close/>
                  <a:moveTo>
                    <a:pt x="135" y="201"/>
                  </a:moveTo>
                  <a:lnTo>
                    <a:pt x="119" y="210"/>
                  </a:lnTo>
                  <a:lnTo>
                    <a:pt x="111" y="194"/>
                  </a:lnTo>
                  <a:lnTo>
                    <a:pt x="126" y="186"/>
                  </a:lnTo>
                  <a:lnTo>
                    <a:pt x="135" y="201"/>
                  </a:lnTo>
                  <a:lnTo>
                    <a:pt x="135" y="201"/>
                  </a:lnTo>
                  <a:close/>
                  <a:moveTo>
                    <a:pt x="97" y="139"/>
                  </a:moveTo>
                  <a:lnTo>
                    <a:pt x="83" y="149"/>
                  </a:lnTo>
                  <a:lnTo>
                    <a:pt x="74" y="132"/>
                  </a:lnTo>
                  <a:lnTo>
                    <a:pt x="90" y="123"/>
                  </a:lnTo>
                  <a:lnTo>
                    <a:pt x="97" y="139"/>
                  </a:lnTo>
                  <a:lnTo>
                    <a:pt x="97" y="139"/>
                  </a:lnTo>
                  <a:close/>
                  <a:moveTo>
                    <a:pt x="62" y="78"/>
                  </a:moveTo>
                  <a:lnTo>
                    <a:pt x="45" y="87"/>
                  </a:lnTo>
                  <a:lnTo>
                    <a:pt x="36" y="71"/>
                  </a:lnTo>
                  <a:lnTo>
                    <a:pt x="52" y="61"/>
                  </a:lnTo>
                  <a:lnTo>
                    <a:pt x="62" y="7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541"/>
            <p:cNvSpPr>
              <a:spLocks noEditPoints="1"/>
            </p:cNvSpPr>
            <p:nvPr/>
          </p:nvSpPr>
          <p:spPr bwMode="auto">
            <a:xfrm>
              <a:off x="9080500" y="1900238"/>
              <a:ext cx="179388" cy="1042988"/>
            </a:xfrm>
            <a:custGeom>
              <a:avLst/>
              <a:gdLst>
                <a:gd name="T0" fmla="*/ 95 w 113"/>
                <a:gd name="T1" fmla="*/ 638 h 657"/>
                <a:gd name="T2" fmla="*/ 111 w 113"/>
                <a:gd name="T3" fmla="*/ 635 h 657"/>
                <a:gd name="T4" fmla="*/ 113 w 113"/>
                <a:gd name="T5" fmla="*/ 654 h 657"/>
                <a:gd name="T6" fmla="*/ 97 w 113"/>
                <a:gd name="T7" fmla="*/ 657 h 657"/>
                <a:gd name="T8" fmla="*/ 95 w 113"/>
                <a:gd name="T9" fmla="*/ 638 h 657"/>
                <a:gd name="T10" fmla="*/ 95 w 113"/>
                <a:gd name="T11" fmla="*/ 638 h 657"/>
                <a:gd name="T12" fmla="*/ 0 w 113"/>
                <a:gd name="T13" fmla="*/ 2 h 657"/>
                <a:gd name="T14" fmla="*/ 0 w 113"/>
                <a:gd name="T15" fmla="*/ 14 h 657"/>
                <a:gd name="T16" fmla="*/ 19 w 113"/>
                <a:gd name="T17" fmla="*/ 12 h 657"/>
                <a:gd name="T18" fmla="*/ 17 w 113"/>
                <a:gd name="T19" fmla="*/ 0 h 657"/>
                <a:gd name="T20" fmla="*/ 0 w 113"/>
                <a:gd name="T21" fmla="*/ 2 h 657"/>
                <a:gd name="T22" fmla="*/ 0 w 113"/>
                <a:gd name="T23" fmla="*/ 2 h 657"/>
                <a:gd name="T24" fmla="*/ 10 w 113"/>
                <a:gd name="T25" fmla="*/ 69 h 657"/>
                <a:gd name="T26" fmla="*/ 26 w 113"/>
                <a:gd name="T27" fmla="*/ 66 h 657"/>
                <a:gd name="T28" fmla="*/ 28 w 113"/>
                <a:gd name="T29" fmla="*/ 83 h 657"/>
                <a:gd name="T30" fmla="*/ 12 w 113"/>
                <a:gd name="T31" fmla="*/ 87 h 657"/>
                <a:gd name="T32" fmla="*/ 10 w 113"/>
                <a:gd name="T33" fmla="*/ 69 h 657"/>
                <a:gd name="T34" fmla="*/ 10 w 113"/>
                <a:gd name="T35" fmla="*/ 69 h 657"/>
                <a:gd name="T36" fmla="*/ 19 w 113"/>
                <a:gd name="T37" fmla="*/ 139 h 657"/>
                <a:gd name="T38" fmla="*/ 38 w 113"/>
                <a:gd name="T39" fmla="*/ 137 h 657"/>
                <a:gd name="T40" fmla="*/ 40 w 113"/>
                <a:gd name="T41" fmla="*/ 156 h 657"/>
                <a:gd name="T42" fmla="*/ 21 w 113"/>
                <a:gd name="T43" fmla="*/ 158 h 657"/>
                <a:gd name="T44" fmla="*/ 19 w 113"/>
                <a:gd name="T45" fmla="*/ 139 h 657"/>
                <a:gd name="T46" fmla="*/ 19 w 113"/>
                <a:gd name="T47" fmla="*/ 139 h 657"/>
                <a:gd name="T48" fmla="*/ 31 w 113"/>
                <a:gd name="T49" fmla="*/ 210 h 657"/>
                <a:gd name="T50" fmla="*/ 47 w 113"/>
                <a:gd name="T51" fmla="*/ 208 h 657"/>
                <a:gd name="T52" fmla="*/ 50 w 113"/>
                <a:gd name="T53" fmla="*/ 227 h 657"/>
                <a:gd name="T54" fmla="*/ 33 w 113"/>
                <a:gd name="T55" fmla="*/ 229 h 657"/>
                <a:gd name="T56" fmla="*/ 31 w 113"/>
                <a:gd name="T57" fmla="*/ 210 h 657"/>
                <a:gd name="T58" fmla="*/ 31 w 113"/>
                <a:gd name="T59" fmla="*/ 210 h 657"/>
                <a:gd name="T60" fmla="*/ 40 w 113"/>
                <a:gd name="T61" fmla="*/ 281 h 657"/>
                <a:gd name="T62" fmla="*/ 59 w 113"/>
                <a:gd name="T63" fmla="*/ 279 h 657"/>
                <a:gd name="T64" fmla="*/ 62 w 113"/>
                <a:gd name="T65" fmla="*/ 298 h 657"/>
                <a:gd name="T66" fmla="*/ 43 w 113"/>
                <a:gd name="T67" fmla="*/ 300 h 657"/>
                <a:gd name="T68" fmla="*/ 40 w 113"/>
                <a:gd name="T69" fmla="*/ 281 h 657"/>
                <a:gd name="T70" fmla="*/ 40 w 113"/>
                <a:gd name="T71" fmla="*/ 281 h 657"/>
                <a:gd name="T72" fmla="*/ 52 w 113"/>
                <a:gd name="T73" fmla="*/ 354 h 657"/>
                <a:gd name="T74" fmla="*/ 69 w 113"/>
                <a:gd name="T75" fmla="*/ 350 h 657"/>
                <a:gd name="T76" fmla="*/ 71 w 113"/>
                <a:gd name="T77" fmla="*/ 369 h 657"/>
                <a:gd name="T78" fmla="*/ 54 w 113"/>
                <a:gd name="T79" fmla="*/ 371 h 657"/>
                <a:gd name="T80" fmla="*/ 52 w 113"/>
                <a:gd name="T81" fmla="*/ 354 h 657"/>
                <a:gd name="T82" fmla="*/ 52 w 113"/>
                <a:gd name="T83" fmla="*/ 354 h 657"/>
                <a:gd name="T84" fmla="*/ 62 w 113"/>
                <a:gd name="T85" fmla="*/ 425 h 657"/>
                <a:gd name="T86" fmla="*/ 80 w 113"/>
                <a:gd name="T87" fmla="*/ 423 h 657"/>
                <a:gd name="T88" fmla="*/ 83 w 113"/>
                <a:gd name="T89" fmla="*/ 439 h 657"/>
                <a:gd name="T90" fmla="*/ 64 w 113"/>
                <a:gd name="T91" fmla="*/ 442 h 657"/>
                <a:gd name="T92" fmla="*/ 62 w 113"/>
                <a:gd name="T93" fmla="*/ 425 h 657"/>
                <a:gd name="T94" fmla="*/ 62 w 113"/>
                <a:gd name="T95" fmla="*/ 425 h 657"/>
                <a:gd name="T96" fmla="*/ 73 w 113"/>
                <a:gd name="T97" fmla="*/ 496 h 657"/>
                <a:gd name="T98" fmla="*/ 90 w 113"/>
                <a:gd name="T99" fmla="*/ 494 h 657"/>
                <a:gd name="T100" fmla="*/ 92 w 113"/>
                <a:gd name="T101" fmla="*/ 510 h 657"/>
                <a:gd name="T102" fmla="*/ 76 w 113"/>
                <a:gd name="T103" fmla="*/ 513 h 657"/>
                <a:gd name="T104" fmla="*/ 73 w 113"/>
                <a:gd name="T105" fmla="*/ 496 h 657"/>
                <a:gd name="T106" fmla="*/ 73 w 113"/>
                <a:gd name="T107" fmla="*/ 496 h 657"/>
                <a:gd name="T108" fmla="*/ 83 w 113"/>
                <a:gd name="T109" fmla="*/ 567 h 657"/>
                <a:gd name="T110" fmla="*/ 102 w 113"/>
                <a:gd name="T111" fmla="*/ 565 h 657"/>
                <a:gd name="T112" fmla="*/ 104 w 113"/>
                <a:gd name="T113" fmla="*/ 581 h 657"/>
                <a:gd name="T114" fmla="*/ 85 w 113"/>
                <a:gd name="T115" fmla="*/ 586 h 657"/>
                <a:gd name="T116" fmla="*/ 83 w 113"/>
                <a:gd name="T117" fmla="*/ 56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 h="657">
                  <a:moveTo>
                    <a:pt x="95" y="638"/>
                  </a:moveTo>
                  <a:lnTo>
                    <a:pt x="111" y="635"/>
                  </a:lnTo>
                  <a:lnTo>
                    <a:pt x="113" y="654"/>
                  </a:lnTo>
                  <a:lnTo>
                    <a:pt x="97" y="657"/>
                  </a:lnTo>
                  <a:lnTo>
                    <a:pt x="95" y="638"/>
                  </a:lnTo>
                  <a:lnTo>
                    <a:pt x="95" y="638"/>
                  </a:lnTo>
                  <a:close/>
                  <a:moveTo>
                    <a:pt x="0" y="2"/>
                  </a:moveTo>
                  <a:lnTo>
                    <a:pt x="0" y="14"/>
                  </a:lnTo>
                  <a:lnTo>
                    <a:pt x="19" y="12"/>
                  </a:lnTo>
                  <a:lnTo>
                    <a:pt x="17" y="0"/>
                  </a:lnTo>
                  <a:lnTo>
                    <a:pt x="0" y="2"/>
                  </a:lnTo>
                  <a:lnTo>
                    <a:pt x="0" y="2"/>
                  </a:lnTo>
                  <a:close/>
                  <a:moveTo>
                    <a:pt x="10" y="69"/>
                  </a:moveTo>
                  <a:lnTo>
                    <a:pt x="26" y="66"/>
                  </a:lnTo>
                  <a:lnTo>
                    <a:pt x="28" y="83"/>
                  </a:lnTo>
                  <a:lnTo>
                    <a:pt x="12" y="87"/>
                  </a:lnTo>
                  <a:lnTo>
                    <a:pt x="10" y="69"/>
                  </a:lnTo>
                  <a:lnTo>
                    <a:pt x="10" y="69"/>
                  </a:lnTo>
                  <a:close/>
                  <a:moveTo>
                    <a:pt x="19" y="139"/>
                  </a:moveTo>
                  <a:lnTo>
                    <a:pt x="38" y="137"/>
                  </a:lnTo>
                  <a:lnTo>
                    <a:pt x="40" y="156"/>
                  </a:lnTo>
                  <a:lnTo>
                    <a:pt x="21" y="158"/>
                  </a:lnTo>
                  <a:lnTo>
                    <a:pt x="19" y="139"/>
                  </a:lnTo>
                  <a:lnTo>
                    <a:pt x="19" y="139"/>
                  </a:lnTo>
                  <a:close/>
                  <a:moveTo>
                    <a:pt x="31" y="210"/>
                  </a:moveTo>
                  <a:lnTo>
                    <a:pt x="47" y="208"/>
                  </a:lnTo>
                  <a:lnTo>
                    <a:pt x="50" y="227"/>
                  </a:lnTo>
                  <a:lnTo>
                    <a:pt x="33" y="229"/>
                  </a:lnTo>
                  <a:lnTo>
                    <a:pt x="31" y="210"/>
                  </a:lnTo>
                  <a:lnTo>
                    <a:pt x="31" y="210"/>
                  </a:lnTo>
                  <a:close/>
                  <a:moveTo>
                    <a:pt x="40" y="281"/>
                  </a:moveTo>
                  <a:lnTo>
                    <a:pt x="59" y="279"/>
                  </a:lnTo>
                  <a:lnTo>
                    <a:pt x="62" y="298"/>
                  </a:lnTo>
                  <a:lnTo>
                    <a:pt x="43" y="300"/>
                  </a:lnTo>
                  <a:lnTo>
                    <a:pt x="40" y="281"/>
                  </a:lnTo>
                  <a:lnTo>
                    <a:pt x="40" y="281"/>
                  </a:lnTo>
                  <a:close/>
                  <a:moveTo>
                    <a:pt x="52" y="354"/>
                  </a:moveTo>
                  <a:lnTo>
                    <a:pt x="69" y="350"/>
                  </a:lnTo>
                  <a:lnTo>
                    <a:pt x="71" y="369"/>
                  </a:lnTo>
                  <a:lnTo>
                    <a:pt x="54" y="371"/>
                  </a:lnTo>
                  <a:lnTo>
                    <a:pt x="52" y="354"/>
                  </a:lnTo>
                  <a:lnTo>
                    <a:pt x="52" y="354"/>
                  </a:lnTo>
                  <a:close/>
                  <a:moveTo>
                    <a:pt x="62" y="425"/>
                  </a:moveTo>
                  <a:lnTo>
                    <a:pt x="80" y="423"/>
                  </a:lnTo>
                  <a:lnTo>
                    <a:pt x="83" y="439"/>
                  </a:lnTo>
                  <a:lnTo>
                    <a:pt x="64" y="442"/>
                  </a:lnTo>
                  <a:lnTo>
                    <a:pt x="62" y="425"/>
                  </a:lnTo>
                  <a:lnTo>
                    <a:pt x="62" y="425"/>
                  </a:lnTo>
                  <a:close/>
                  <a:moveTo>
                    <a:pt x="73" y="496"/>
                  </a:moveTo>
                  <a:lnTo>
                    <a:pt x="90" y="494"/>
                  </a:lnTo>
                  <a:lnTo>
                    <a:pt x="92" y="510"/>
                  </a:lnTo>
                  <a:lnTo>
                    <a:pt x="76" y="513"/>
                  </a:lnTo>
                  <a:lnTo>
                    <a:pt x="73" y="496"/>
                  </a:lnTo>
                  <a:lnTo>
                    <a:pt x="73" y="496"/>
                  </a:lnTo>
                  <a:close/>
                  <a:moveTo>
                    <a:pt x="83" y="567"/>
                  </a:moveTo>
                  <a:lnTo>
                    <a:pt x="102" y="565"/>
                  </a:lnTo>
                  <a:lnTo>
                    <a:pt x="104" y="581"/>
                  </a:lnTo>
                  <a:lnTo>
                    <a:pt x="85" y="586"/>
                  </a:lnTo>
                  <a:lnTo>
                    <a:pt x="83" y="56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542"/>
            <p:cNvSpPr>
              <a:spLocks noEditPoints="1"/>
            </p:cNvSpPr>
            <p:nvPr/>
          </p:nvSpPr>
          <p:spPr bwMode="auto">
            <a:xfrm>
              <a:off x="8791575" y="3321050"/>
              <a:ext cx="974725" cy="457200"/>
            </a:xfrm>
            <a:custGeom>
              <a:avLst/>
              <a:gdLst>
                <a:gd name="T0" fmla="*/ 598 w 614"/>
                <a:gd name="T1" fmla="*/ 24 h 288"/>
                <a:gd name="T2" fmla="*/ 591 w 614"/>
                <a:gd name="T3" fmla="*/ 7 h 288"/>
                <a:gd name="T4" fmla="*/ 607 w 614"/>
                <a:gd name="T5" fmla="*/ 0 h 288"/>
                <a:gd name="T6" fmla="*/ 614 w 614"/>
                <a:gd name="T7" fmla="*/ 17 h 288"/>
                <a:gd name="T8" fmla="*/ 598 w 614"/>
                <a:gd name="T9" fmla="*/ 24 h 288"/>
                <a:gd name="T10" fmla="*/ 598 w 614"/>
                <a:gd name="T11" fmla="*/ 24 h 288"/>
                <a:gd name="T12" fmla="*/ 7 w 614"/>
                <a:gd name="T13" fmla="*/ 288 h 288"/>
                <a:gd name="T14" fmla="*/ 0 w 614"/>
                <a:gd name="T15" fmla="*/ 274 h 288"/>
                <a:gd name="T16" fmla="*/ 17 w 614"/>
                <a:gd name="T17" fmla="*/ 265 h 288"/>
                <a:gd name="T18" fmla="*/ 24 w 614"/>
                <a:gd name="T19" fmla="*/ 281 h 288"/>
                <a:gd name="T20" fmla="*/ 7 w 614"/>
                <a:gd name="T21" fmla="*/ 288 h 288"/>
                <a:gd name="T22" fmla="*/ 7 w 614"/>
                <a:gd name="T23" fmla="*/ 288 h 288"/>
                <a:gd name="T24" fmla="*/ 73 w 614"/>
                <a:gd name="T25" fmla="*/ 260 h 288"/>
                <a:gd name="T26" fmla="*/ 66 w 614"/>
                <a:gd name="T27" fmla="*/ 244 h 288"/>
                <a:gd name="T28" fmla="*/ 83 w 614"/>
                <a:gd name="T29" fmla="*/ 237 h 288"/>
                <a:gd name="T30" fmla="*/ 90 w 614"/>
                <a:gd name="T31" fmla="*/ 253 h 288"/>
                <a:gd name="T32" fmla="*/ 73 w 614"/>
                <a:gd name="T33" fmla="*/ 260 h 288"/>
                <a:gd name="T34" fmla="*/ 73 w 614"/>
                <a:gd name="T35" fmla="*/ 260 h 288"/>
                <a:gd name="T36" fmla="*/ 140 w 614"/>
                <a:gd name="T37" fmla="*/ 232 h 288"/>
                <a:gd name="T38" fmla="*/ 132 w 614"/>
                <a:gd name="T39" fmla="*/ 215 h 288"/>
                <a:gd name="T40" fmla="*/ 149 w 614"/>
                <a:gd name="T41" fmla="*/ 206 h 288"/>
                <a:gd name="T42" fmla="*/ 156 w 614"/>
                <a:gd name="T43" fmla="*/ 222 h 288"/>
                <a:gd name="T44" fmla="*/ 140 w 614"/>
                <a:gd name="T45" fmla="*/ 232 h 288"/>
                <a:gd name="T46" fmla="*/ 140 w 614"/>
                <a:gd name="T47" fmla="*/ 232 h 288"/>
                <a:gd name="T48" fmla="*/ 206 w 614"/>
                <a:gd name="T49" fmla="*/ 201 h 288"/>
                <a:gd name="T50" fmla="*/ 196 w 614"/>
                <a:gd name="T51" fmla="*/ 185 h 288"/>
                <a:gd name="T52" fmla="*/ 213 w 614"/>
                <a:gd name="T53" fmla="*/ 177 h 288"/>
                <a:gd name="T54" fmla="*/ 222 w 614"/>
                <a:gd name="T55" fmla="*/ 194 h 288"/>
                <a:gd name="T56" fmla="*/ 206 w 614"/>
                <a:gd name="T57" fmla="*/ 201 h 288"/>
                <a:gd name="T58" fmla="*/ 206 w 614"/>
                <a:gd name="T59" fmla="*/ 201 h 288"/>
                <a:gd name="T60" fmla="*/ 269 w 614"/>
                <a:gd name="T61" fmla="*/ 173 h 288"/>
                <a:gd name="T62" fmla="*/ 262 w 614"/>
                <a:gd name="T63" fmla="*/ 156 h 288"/>
                <a:gd name="T64" fmla="*/ 279 w 614"/>
                <a:gd name="T65" fmla="*/ 147 h 288"/>
                <a:gd name="T66" fmla="*/ 286 w 614"/>
                <a:gd name="T67" fmla="*/ 163 h 288"/>
                <a:gd name="T68" fmla="*/ 269 w 614"/>
                <a:gd name="T69" fmla="*/ 173 h 288"/>
                <a:gd name="T70" fmla="*/ 269 w 614"/>
                <a:gd name="T71" fmla="*/ 173 h 288"/>
                <a:gd name="T72" fmla="*/ 336 w 614"/>
                <a:gd name="T73" fmla="*/ 142 h 288"/>
                <a:gd name="T74" fmla="*/ 329 w 614"/>
                <a:gd name="T75" fmla="*/ 125 h 288"/>
                <a:gd name="T76" fmla="*/ 345 w 614"/>
                <a:gd name="T77" fmla="*/ 118 h 288"/>
                <a:gd name="T78" fmla="*/ 352 w 614"/>
                <a:gd name="T79" fmla="*/ 135 h 288"/>
                <a:gd name="T80" fmla="*/ 336 w 614"/>
                <a:gd name="T81" fmla="*/ 142 h 288"/>
                <a:gd name="T82" fmla="*/ 336 w 614"/>
                <a:gd name="T83" fmla="*/ 142 h 288"/>
                <a:gd name="T84" fmla="*/ 402 w 614"/>
                <a:gd name="T85" fmla="*/ 114 h 288"/>
                <a:gd name="T86" fmla="*/ 395 w 614"/>
                <a:gd name="T87" fmla="*/ 97 h 288"/>
                <a:gd name="T88" fmla="*/ 411 w 614"/>
                <a:gd name="T89" fmla="*/ 88 h 288"/>
                <a:gd name="T90" fmla="*/ 418 w 614"/>
                <a:gd name="T91" fmla="*/ 104 h 288"/>
                <a:gd name="T92" fmla="*/ 402 w 614"/>
                <a:gd name="T93" fmla="*/ 114 h 288"/>
                <a:gd name="T94" fmla="*/ 402 w 614"/>
                <a:gd name="T95" fmla="*/ 114 h 288"/>
                <a:gd name="T96" fmla="*/ 468 w 614"/>
                <a:gd name="T97" fmla="*/ 83 h 288"/>
                <a:gd name="T98" fmla="*/ 461 w 614"/>
                <a:gd name="T99" fmla="*/ 66 h 288"/>
                <a:gd name="T100" fmla="*/ 477 w 614"/>
                <a:gd name="T101" fmla="*/ 59 h 288"/>
                <a:gd name="T102" fmla="*/ 484 w 614"/>
                <a:gd name="T103" fmla="*/ 76 h 288"/>
                <a:gd name="T104" fmla="*/ 468 w 614"/>
                <a:gd name="T105" fmla="*/ 83 h 288"/>
                <a:gd name="T106" fmla="*/ 468 w 614"/>
                <a:gd name="T107" fmla="*/ 83 h 288"/>
                <a:gd name="T108" fmla="*/ 534 w 614"/>
                <a:gd name="T109" fmla="*/ 55 h 288"/>
                <a:gd name="T110" fmla="*/ 525 w 614"/>
                <a:gd name="T111" fmla="*/ 38 h 288"/>
                <a:gd name="T112" fmla="*/ 541 w 614"/>
                <a:gd name="T113" fmla="*/ 29 h 288"/>
                <a:gd name="T114" fmla="*/ 551 w 614"/>
                <a:gd name="T115" fmla="*/ 45 h 288"/>
                <a:gd name="T116" fmla="*/ 534 w 614"/>
                <a:gd name="T117" fmla="*/ 5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4" h="288">
                  <a:moveTo>
                    <a:pt x="598" y="24"/>
                  </a:moveTo>
                  <a:lnTo>
                    <a:pt x="591" y="7"/>
                  </a:lnTo>
                  <a:lnTo>
                    <a:pt x="607" y="0"/>
                  </a:lnTo>
                  <a:lnTo>
                    <a:pt x="614" y="17"/>
                  </a:lnTo>
                  <a:lnTo>
                    <a:pt x="598" y="24"/>
                  </a:lnTo>
                  <a:lnTo>
                    <a:pt x="598" y="24"/>
                  </a:lnTo>
                  <a:close/>
                  <a:moveTo>
                    <a:pt x="7" y="288"/>
                  </a:moveTo>
                  <a:lnTo>
                    <a:pt x="0" y="274"/>
                  </a:lnTo>
                  <a:lnTo>
                    <a:pt x="17" y="265"/>
                  </a:lnTo>
                  <a:lnTo>
                    <a:pt x="24" y="281"/>
                  </a:lnTo>
                  <a:lnTo>
                    <a:pt x="7" y="288"/>
                  </a:lnTo>
                  <a:lnTo>
                    <a:pt x="7" y="288"/>
                  </a:lnTo>
                  <a:close/>
                  <a:moveTo>
                    <a:pt x="73" y="260"/>
                  </a:moveTo>
                  <a:lnTo>
                    <a:pt x="66" y="244"/>
                  </a:lnTo>
                  <a:lnTo>
                    <a:pt x="83" y="237"/>
                  </a:lnTo>
                  <a:lnTo>
                    <a:pt x="90" y="253"/>
                  </a:lnTo>
                  <a:lnTo>
                    <a:pt x="73" y="260"/>
                  </a:lnTo>
                  <a:lnTo>
                    <a:pt x="73" y="260"/>
                  </a:lnTo>
                  <a:close/>
                  <a:moveTo>
                    <a:pt x="140" y="232"/>
                  </a:moveTo>
                  <a:lnTo>
                    <a:pt x="132" y="215"/>
                  </a:lnTo>
                  <a:lnTo>
                    <a:pt x="149" y="206"/>
                  </a:lnTo>
                  <a:lnTo>
                    <a:pt x="156" y="222"/>
                  </a:lnTo>
                  <a:lnTo>
                    <a:pt x="140" y="232"/>
                  </a:lnTo>
                  <a:lnTo>
                    <a:pt x="140" y="232"/>
                  </a:lnTo>
                  <a:close/>
                  <a:moveTo>
                    <a:pt x="206" y="201"/>
                  </a:moveTo>
                  <a:lnTo>
                    <a:pt x="196" y="185"/>
                  </a:lnTo>
                  <a:lnTo>
                    <a:pt x="213" y="177"/>
                  </a:lnTo>
                  <a:lnTo>
                    <a:pt x="222" y="194"/>
                  </a:lnTo>
                  <a:lnTo>
                    <a:pt x="206" y="201"/>
                  </a:lnTo>
                  <a:lnTo>
                    <a:pt x="206" y="201"/>
                  </a:lnTo>
                  <a:close/>
                  <a:moveTo>
                    <a:pt x="269" y="173"/>
                  </a:moveTo>
                  <a:lnTo>
                    <a:pt x="262" y="156"/>
                  </a:lnTo>
                  <a:lnTo>
                    <a:pt x="279" y="147"/>
                  </a:lnTo>
                  <a:lnTo>
                    <a:pt x="286" y="163"/>
                  </a:lnTo>
                  <a:lnTo>
                    <a:pt x="269" y="173"/>
                  </a:lnTo>
                  <a:lnTo>
                    <a:pt x="269" y="173"/>
                  </a:lnTo>
                  <a:close/>
                  <a:moveTo>
                    <a:pt x="336" y="142"/>
                  </a:moveTo>
                  <a:lnTo>
                    <a:pt x="329" y="125"/>
                  </a:lnTo>
                  <a:lnTo>
                    <a:pt x="345" y="118"/>
                  </a:lnTo>
                  <a:lnTo>
                    <a:pt x="352" y="135"/>
                  </a:lnTo>
                  <a:lnTo>
                    <a:pt x="336" y="142"/>
                  </a:lnTo>
                  <a:lnTo>
                    <a:pt x="336" y="142"/>
                  </a:lnTo>
                  <a:close/>
                  <a:moveTo>
                    <a:pt x="402" y="114"/>
                  </a:moveTo>
                  <a:lnTo>
                    <a:pt x="395" y="97"/>
                  </a:lnTo>
                  <a:lnTo>
                    <a:pt x="411" y="88"/>
                  </a:lnTo>
                  <a:lnTo>
                    <a:pt x="418" y="104"/>
                  </a:lnTo>
                  <a:lnTo>
                    <a:pt x="402" y="114"/>
                  </a:lnTo>
                  <a:lnTo>
                    <a:pt x="402" y="114"/>
                  </a:lnTo>
                  <a:close/>
                  <a:moveTo>
                    <a:pt x="468" y="83"/>
                  </a:moveTo>
                  <a:lnTo>
                    <a:pt x="461" y="66"/>
                  </a:lnTo>
                  <a:lnTo>
                    <a:pt x="477" y="59"/>
                  </a:lnTo>
                  <a:lnTo>
                    <a:pt x="484" y="76"/>
                  </a:lnTo>
                  <a:lnTo>
                    <a:pt x="468" y="83"/>
                  </a:lnTo>
                  <a:lnTo>
                    <a:pt x="468" y="83"/>
                  </a:lnTo>
                  <a:close/>
                  <a:moveTo>
                    <a:pt x="534" y="55"/>
                  </a:moveTo>
                  <a:lnTo>
                    <a:pt x="525" y="38"/>
                  </a:lnTo>
                  <a:lnTo>
                    <a:pt x="541" y="29"/>
                  </a:lnTo>
                  <a:lnTo>
                    <a:pt x="551" y="45"/>
                  </a:lnTo>
                  <a:lnTo>
                    <a:pt x="534" y="5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543"/>
            <p:cNvSpPr>
              <a:spLocks noEditPoints="1"/>
            </p:cNvSpPr>
            <p:nvPr/>
          </p:nvSpPr>
          <p:spPr bwMode="auto">
            <a:xfrm>
              <a:off x="7032625" y="2046288"/>
              <a:ext cx="593725" cy="1293813"/>
            </a:xfrm>
            <a:custGeom>
              <a:avLst/>
              <a:gdLst>
                <a:gd name="T0" fmla="*/ 8 w 374"/>
                <a:gd name="T1" fmla="*/ 24 h 815"/>
                <a:gd name="T2" fmla="*/ 17 w 374"/>
                <a:gd name="T3" fmla="*/ 0 h 815"/>
                <a:gd name="T4" fmla="*/ 24 w 374"/>
                <a:gd name="T5" fmla="*/ 17 h 815"/>
                <a:gd name="T6" fmla="*/ 357 w 374"/>
                <a:gd name="T7" fmla="*/ 815 h 815"/>
                <a:gd name="T8" fmla="*/ 367 w 374"/>
                <a:gd name="T9" fmla="*/ 789 h 815"/>
                <a:gd name="T10" fmla="*/ 374 w 374"/>
                <a:gd name="T11" fmla="*/ 806 h 815"/>
                <a:gd name="T12" fmla="*/ 326 w 374"/>
                <a:gd name="T13" fmla="*/ 749 h 815"/>
                <a:gd name="T14" fmla="*/ 336 w 374"/>
                <a:gd name="T15" fmla="*/ 725 h 815"/>
                <a:gd name="T16" fmla="*/ 343 w 374"/>
                <a:gd name="T17" fmla="*/ 742 h 815"/>
                <a:gd name="T18" fmla="*/ 298 w 374"/>
                <a:gd name="T19" fmla="*/ 683 h 815"/>
                <a:gd name="T20" fmla="*/ 308 w 374"/>
                <a:gd name="T21" fmla="*/ 659 h 815"/>
                <a:gd name="T22" fmla="*/ 315 w 374"/>
                <a:gd name="T23" fmla="*/ 676 h 815"/>
                <a:gd name="T24" fmla="*/ 270 w 374"/>
                <a:gd name="T25" fmla="*/ 617 h 815"/>
                <a:gd name="T26" fmla="*/ 279 w 374"/>
                <a:gd name="T27" fmla="*/ 593 h 815"/>
                <a:gd name="T28" fmla="*/ 286 w 374"/>
                <a:gd name="T29" fmla="*/ 610 h 815"/>
                <a:gd name="T30" fmla="*/ 239 w 374"/>
                <a:gd name="T31" fmla="*/ 551 h 815"/>
                <a:gd name="T32" fmla="*/ 248 w 374"/>
                <a:gd name="T33" fmla="*/ 527 h 815"/>
                <a:gd name="T34" fmla="*/ 256 w 374"/>
                <a:gd name="T35" fmla="*/ 543 h 815"/>
                <a:gd name="T36" fmla="*/ 211 w 374"/>
                <a:gd name="T37" fmla="*/ 484 h 815"/>
                <a:gd name="T38" fmla="*/ 220 w 374"/>
                <a:gd name="T39" fmla="*/ 461 h 815"/>
                <a:gd name="T40" fmla="*/ 227 w 374"/>
                <a:gd name="T41" fmla="*/ 477 h 815"/>
                <a:gd name="T42" fmla="*/ 182 w 374"/>
                <a:gd name="T43" fmla="*/ 418 h 815"/>
                <a:gd name="T44" fmla="*/ 192 w 374"/>
                <a:gd name="T45" fmla="*/ 395 h 815"/>
                <a:gd name="T46" fmla="*/ 199 w 374"/>
                <a:gd name="T47" fmla="*/ 411 h 815"/>
                <a:gd name="T48" fmla="*/ 152 w 374"/>
                <a:gd name="T49" fmla="*/ 352 h 815"/>
                <a:gd name="T50" fmla="*/ 161 w 374"/>
                <a:gd name="T51" fmla="*/ 329 h 815"/>
                <a:gd name="T52" fmla="*/ 168 w 374"/>
                <a:gd name="T53" fmla="*/ 345 h 815"/>
                <a:gd name="T54" fmla="*/ 123 w 374"/>
                <a:gd name="T55" fmla="*/ 288 h 815"/>
                <a:gd name="T56" fmla="*/ 133 w 374"/>
                <a:gd name="T57" fmla="*/ 265 h 815"/>
                <a:gd name="T58" fmla="*/ 140 w 374"/>
                <a:gd name="T59" fmla="*/ 281 h 815"/>
                <a:gd name="T60" fmla="*/ 95 w 374"/>
                <a:gd name="T61" fmla="*/ 222 h 815"/>
                <a:gd name="T62" fmla="*/ 104 w 374"/>
                <a:gd name="T63" fmla="*/ 199 h 815"/>
                <a:gd name="T64" fmla="*/ 111 w 374"/>
                <a:gd name="T65" fmla="*/ 215 h 815"/>
                <a:gd name="T66" fmla="*/ 64 w 374"/>
                <a:gd name="T67" fmla="*/ 156 h 815"/>
                <a:gd name="T68" fmla="*/ 74 w 374"/>
                <a:gd name="T69" fmla="*/ 132 h 815"/>
                <a:gd name="T70" fmla="*/ 81 w 374"/>
                <a:gd name="T71" fmla="*/ 149 h 815"/>
                <a:gd name="T72" fmla="*/ 36 w 374"/>
                <a:gd name="T73" fmla="*/ 90 h 815"/>
                <a:gd name="T74" fmla="*/ 45 w 374"/>
                <a:gd name="T75" fmla="*/ 66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4" h="815">
                  <a:moveTo>
                    <a:pt x="24" y="17"/>
                  </a:moveTo>
                  <a:lnTo>
                    <a:pt x="8" y="24"/>
                  </a:lnTo>
                  <a:lnTo>
                    <a:pt x="0" y="7"/>
                  </a:lnTo>
                  <a:lnTo>
                    <a:pt x="17" y="0"/>
                  </a:lnTo>
                  <a:lnTo>
                    <a:pt x="24" y="17"/>
                  </a:lnTo>
                  <a:lnTo>
                    <a:pt x="24" y="17"/>
                  </a:lnTo>
                  <a:close/>
                  <a:moveTo>
                    <a:pt x="374" y="806"/>
                  </a:moveTo>
                  <a:lnTo>
                    <a:pt x="357" y="815"/>
                  </a:lnTo>
                  <a:lnTo>
                    <a:pt x="350" y="799"/>
                  </a:lnTo>
                  <a:lnTo>
                    <a:pt x="367" y="789"/>
                  </a:lnTo>
                  <a:lnTo>
                    <a:pt x="374" y="806"/>
                  </a:lnTo>
                  <a:lnTo>
                    <a:pt x="374" y="806"/>
                  </a:lnTo>
                  <a:close/>
                  <a:moveTo>
                    <a:pt x="343" y="742"/>
                  </a:moveTo>
                  <a:lnTo>
                    <a:pt x="326" y="749"/>
                  </a:lnTo>
                  <a:lnTo>
                    <a:pt x="319" y="732"/>
                  </a:lnTo>
                  <a:lnTo>
                    <a:pt x="336" y="725"/>
                  </a:lnTo>
                  <a:lnTo>
                    <a:pt x="343" y="742"/>
                  </a:lnTo>
                  <a:lnTo>
                    <a:pt x="343" y="742"/>
                  </a:lnTo>
                  <a:close/>
                  <a:moveTo>
                    <a:pt x="315" y="676"/>
                  </a:moveTo>
                  <a:lnTo>
                    <a:pt x="298" y="683"/>
                  </a:lnTo>
                  <a:lnTo>
                    <a:pt x="291" y="666"/>
                  </a:lnTo>
                  <a:lnTo>
                    <a:pt x="308" y="659"/>
                  </a:lnTo>
                  <a:lnTo>
                    <a:pt x="315" y="676"/>
                  </a:lnTo>
                  <a:lnTo>
                    <a:pt x="315" y="676"/>
                  </a:lnTo>
                  <a:close/>
                  <a:moveTo>
                    <a:pt x="286" y="610"/>
                  </a:moveTo>
                  <a:lnTo>
                    <a:pt x="270" y="617"/>
                  </a:lnTo>
                  <a:lnTo>
                    <a:pt x="263" y="600"/>
                  </a:lnTo>
                  <a:lnTo>
                    <a:pt x="279" y="593"/>
                  </a:lnTo>
                  <a:lnTo>
                    <a:pt x="286" y="610"/>
                  </a:lnTo>
                  <a:lnTo>
                    <a:pt x="286" y="610"/>
                  </a:lnTo>
                  <a:close/>
                  <a:moveTo>
                    <a:pt x="256" y="543"/>
                  </a:moveTo>
                  <a:lnTo>
                    <a:pt x="239" y="551"/>
                  </a:lnTo>
                  <a:lnTo>
                    <a:pt x="232" y="534"/>
                  </a:lnTo>
                  <a:lnTo>
                    <a:pt x="248" y="527"/>
                  </a:lnTo>
                  <a:lnTo>
                    <a:pt x="256" y="543"/>
                  </a:lnTo>
                  <a:lnTo>
                    <a:pt x="256" y="543"/>
                  </a:lnTo>
                  <a:close/>
                  <a:moveTo>
                    <a:pt x="227" y="477"/>
                  </a:moveTo>
                  <a:lnTo>
                    <a:pt x="211" y="484"/>
                  </a:lnTo>
                  <a:lnTo>
                    <a:pt x="204" y="468"/>
                  </a:lnTo>
                  <a:lnTo>
                    <a:pt x="220" y="461"/>
                  </a:lnTo>
                  <a:lnTo>
                    <a:pt x="227" y="477"/>
                  </a:lnTo>
                  <a:lnTo>
                    <a:pt x="227" y="477"/>
                  </a:lnTo>
                  <a:close/>
                  <a:moveTo>
                    <a:pt x="199" y="411"/>
                  </a:moveTo>
                  <a:lnTo>
                    <a:pt x="182" y="418"/>
                  </a:lnTo>
                  <a:lnTo>
                    <a:pt x="175" y="402"/>
                  </a:lnTo>
                  <a:lnTo>
                    <a:pt x="192" y="395"/>
                  </a:lnTo>
                  <a:lnTo>
                    <a:pt x="199" y="411"/>
                  </a:lnTo>
                  <a:lnTo>
                    <a:pt x="199" y="411"/>
                  </a:lnTo>
                  <a:close/>
                  <a:moveTo>
                    <a:pt x="168" y="345"/>
                  </a:moveTo>
                  <a:lnTo>
                    <a:pt x="152" y="352"/>
                  </a:lnTo>
                  <a:lnTo>
                    <a:pt x="145" y="336"/>
                  </a:lnTo>
                  <a:lnTo>
                    <a:pt x="161" y="329"/>
                  </a:lnTo>
                  <a:lnTo>
                    <a:pt x="168" y="345"/>
                  </a:lnTo>
                  <a:lnTo>
                    <a:pt x="168" y="345"/>
                  </a:lnTo>
                  <a:close/>
                  <a:moveTo>
                    <a:pt x="140" y="281"/>
                  </a:moveTo>
                  <a:lnTo>
                    <a:pt x="123" y="288"/>
                  </a:lnTo>
                  <a:lnTo>
                    <a:pt x="116" y="272"/>
                  </a:lnTo>
                  <a:lnTo>
                    <a:pt x="133" y="265"/>
                  </a:lnTo>
                  <a:lnTo>
                    <a:pt x="140" y="281"/>
                  </a:lnTo>
                  <a:lnTo>
                    <a:pt x="140" y="281"/>
                  </a:lnTo>
                  <a:close/>
                  <a:moveTo>
                    <a:pt x="111" y="215"/>
                  </a:moveTo>
                  <a:lnTo>
                    <a:pt x="95" y="222"/>
                  </a:lnTo>
                  <a:lnTo>
                    <a:pt x="88" y="206"/>
                  </a:lnTo>
                  <a:lnTo>
                    <a:pt x="104" y="199"/>
                  </a:lnTo>
                  <a:lnTo>
                    <a:pt x="111" y="215"/>
                  </a:lnTo>
                  <a:lnTo>
                    <a:pt x="111" y="215"/>
                  </a:lnTo>
                  <a:close/>
                  <a:moveTo>
                    <a:pt x="81" y="149"/>
                  </a:moveTo>
                  <a:lnTo>
                    <a:pt x="64" y="156"/>
                  </a:lnTo>
                  <a:lnTo>
                    <a:pt x="57" y="140"/>
                  </a:lnTo>
                  <a:lnTo>
                    <a:pt x="74" y="132"/>
                  </a:lnTo>
                  <a:lnTo>
                    <a:pt x="81" y="149"/>
                  </a:lnTo>
                  <a:lnTo>
                    <a:pt x="81" y="149"/>
                  </a:lnTo>
                  <a:close/>
                  <a:moveTo>
                    <a:pt x="52" y="83"/>
                  </a:moveTo>
                  <a:lnTo>
                    <a:pt x="36" y="90"/>
                  </a:lnTo>
                  <a:lnTo>
                    <a:pt x="29" y="73"/>
                  </a:lnTo>
                  <a:lnTo>
                    <a:pt x="45" y="66"/>
                  </a:lnTo>
                  <a:lnTo>
                    <a:pt x="52" y="8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544"/>
            <p:cNvSpPr>
              <a:spLocks noEditPoints="1"/>
            </p:cNvSpPr>
            <p:nvPr/>
          </p:nvSpPr>
          <p:spPr bwMode="auto">
            <a:xfrm>
              <a:off x="5435600" y="4562475"/>
              <a:ext cx="1050925" cy="60325"/>
            </a:xfrm>
            <a:custGeom>
              <a:avLst/>
              <a:gdLst>
                <a:gd name="T0" fmla="*/ 19 w 662"/>
                <a:gd name="T1" fmla="*/ 0 h 38"/>
                <a:gd name="T2" fmla="*/ 17 w 662"/>
                <a:gd name="T3" fmla="*/ 17 h 38"/>
                <a:gd name="T4" fmla="*/ 0 w 662"/>
                <a:gd name="T5" fmla="*/ 17 h 38"/>
                <a:gd name="T6" fmla="*/ 0 w 662"/>
                <a:gd name="T7" fmla="*/ 0 h 38"/>
                <a:gd name="T8" fmla="*/ 19 w 662"/>
                <a:gd name="T9" fmla="*/ 0 h 38"/>
                <a:gd name="T10" fmla="*/ 19 w 662"/>
                <a:gd name="T11" fmla="*/ 0 h 38"/>
                <a:gd name="T12" fmla="*/ 662 w 662"/>
                <a:gd name="T13" fmla="*/ 21 h 38"/>
                <a:gd name="T14" fmla="*/ 647 w 662"/>
                <a:gd name="T15" fmla="*/ 21 h 38"/>
                <a:gd name="T16" fmla="*/ 647 w 662"/>
                <a:gd name="T17" fmla="*/ 38 h 38"/>
                <a:gd name="T18" fmla="*/ 659 w 662"/>
                <a:gd name="T19" fmla="*/ 38 h 38"/>
                <a:gd name="T20" fmla="*/ 662 w 662"/>
                <a:gd name="T21" fmla="*/ 21 h 38"/>
                <a:gd name="T22" fmla="*/ 662 w 662"/>
                <a:gd name="T23" fmla="*/ 21 h 38"/>
                <a:gd name="T24" fmla="*/ 593 w 662"/>
                <a:gd name="T25" fmla="*/ 19 h 38"/>
                <a:gd name="T26" fmla="*/ 593 w 662"/>
                <a:gd name="T27" fmla="*/ 36 h 38"/>
                <a:gd name="T28" fmla="*/ 577 w 662"/>
                <a:gd name="T29" fmla="*/ 36 h 38"/>
                <a:gd name="T30" fmla="*/ 577 w 662"/>
                <a:gd name="T31" fmla="*/ 19 h 38"/>
                <a:gd name="T32" fmla="*/ 593 w 662"/>
                <a:gd name="T33" fmla="*/ 19 h 38"/>
                <a:gd name="T34" fmla="*/ 593 w 662"/>
                <a:gd name="T35" fmla="*/ 19 h 38"/>
                <a:gd name="T36" fmla="*/ 522 w 662"/>
                <a:gd name="T37" fmla="*/ 17 h 38"/>
                <a:gd name="T38" fmla="*/ 522 w 662"/>
                <a:gd name="T39" fmla="*/ 33 h 38"/>
                <a:gd name="T40" fmla="*/ 503 w 662"/>
                <a:gd name="T41" fmla="*/ 33 h 38"/>
                <a:gd name="T42" fmla="*/ 503 w 662"/>
                <a:gd name="T43" fmla="*/ 17 h 38"/>
                <a:gd name="T44" fmla="*/ 522 w 662"/>
                <a:gd name="T45" fmla="*/ 17 h 38"/>
                <a:gd name="T46" fmla="*/ 522 w 662"/>
                <a:gd name="T47" fmla="*/ 17 h 38"/>
                <a:gd name="T48" fmla="*/ 449 w 662"/>
                <a:gd name="T49" fmla="*/ 14 h 38"/>
                <a:gd name="T50" fmla="*/ 449 w 662"/>
                <a:gd name="T51" fmla="*/ 31 h 38"/>
                <a:gd name="T52" fmla="*/ 433 w 662"/>
                <a:gd name="T53" fmla="*/ 31 h 38"/>
                <a:gd name="T54" fmla="*/ 433 w 662"/>
                <a:gd name="T55" fmla="*/ 14 h 38"/>
                <a:gd name="T56" fmla="*/ 449 w 662"/>
                <a:gd name="T57" fmla="*/ 14 h 38"/>
                <a:gd name="T58" fmla="*/ 449 w 662"/>
                <a:gd name="T59" fmla="*/ 14 h 38"/>
                <a:gd name="T60" fmla="*/ 378 w 662"/>
                <a:gd name="T61" fmla="*/ 12 h 38"/>
                <a:gd name="T62" fmla="*/ 378 w 662"/>
                <a:gd name="T63" fmla="*/ 29 h 38"/>
                <a:gd name="T64" fmla="*/ 359 w 662"/>
                <a:gd name="T65" fmla="*/ 29 h 38"/>
                <a:gd name="T66" fmla="*/ 359 w 662"/>
                <a:gd name="T67" fmla="*/ 12 h 38"/>
                <a:gd name="T68" fmla="*/ 378 w 662"/>
                <a:gd name="T69" fmla="*/ 12 h 38"/>
                <a:gd name="T70" fmla="*/ 378 w 662"/>
                <a:gd name="T71" fmla="*/ 12 h 38"/>
                <a:gd name="T72" fmla="*/ 307 w 662"/>
                <a:gd name="T73" fmla="*/ 10 h 38"/>
                <a:gd name="T74" fmla="*/ 305 w 662"/>
                <a:gd name="T75" fmla="*/ 26 h 38"/>
                <a:gd name="T76" fmla="*/ 288 w 662"/>
                <a:gd name="T77" fmla="*/ 26 h 38"/>
                <a:gd name="T78" fmla="*/ 288 w 662"/>
                <a:gd name="T79" fmla="*/ 10 h 38"/>
                <a:gd name="T80" fmla="*/ 307 w 662"/>
                <a:gd name="T81" fmla="*/ 10 h 38"/>
                <a:gd name="T82" fmla="*/ 307 w 662"/>
                <a:gd name="T83" fmla="*/ 10 h 38"/>
                <a:gd name="T84" fmla="*/ 234 w 662"/>
                <a:gd name="T85" fmla="*/ 7 h 38"/>
                <a:gd name="T86" fmla="*/ 234 w 662"/>
                <a:gd name="T87" fmla="*/ 24 h 38"/>
                <a:gd name="T88" fmla="*/ 215 w 662"/>
                <a:gd name="T89" fmla="*/ 24 h 38"/>
                <a:gd name="T90" fmla="*/ 215 w 662"/>
                <a:gd name="T91" fmla="*/ 7 h 38"/>
                <a:gd name="T92" fmla="*/ 234 w 662"/>
                <a:gd name="T93" fmla="*/ 7 h 38"/>
                <a:gd name="T94" fmla="*/ 234 w 662"/>
                <a:gd name="T95" fmla="*/ 7 h 38"/>
                <a:gd name="T96" fmla="*/ 163 w 662"/>
                <a:gd name="T97" fmla="*/ 5 h 38"/>
                <a:gd name="T98" fmla="*/ 161 w 662"/>
                <a:gd name="T99" fmla="*/ 21 h 38"/>
                <a:gd name="T100" fmla="*/ 144 w 662"/>
                <a:gd name="T101" fmla="*/ 21 h 38"/>
                <a:gd name="T102" fmla="*/ 144 w 662"/>
                <a:gd name="T103" fmla="*/ 5 h 38"/>
                <a:gd name="T104" fmla="*/ 163 w 662"/>
                <a:gd name="T105" fmla="*/ 5 h 38"/>
                <a:gd name="T106" fmla="*/ 163 w 662"/>
                <a:gd name="T107" fmla="*/ 5 h 38"/>
                <a:gd name="T108" fmla="*/ 90 w 662"/>
                <a:gd name="T109" fmla="*/ 3 h 38"/>
                <a:gd name="T110" fmla="*/ 90 w 662"/>
                <a:gd name="T111" fmla="*/ 19 h 38"/>
                <a:gd name="T112" fmla="*/ 71 w 662"/>
                <a:gd name="T113" fmla="*/ 19 h 38"/>
                <a:gd name="T114" fmla="*/ 73 w 662"/>
                <a:gd name="T115" fmla="*/ 3 h 38"/>
                <a:gd name="T116" fmla="*/ 90 w 662"/>
                <a:gd name="T1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2" h="38">
                  <a:moveTo>
                    <a:pt x="19" y="0"/>
                  </a:moveTo>
                  <a:lnTo>
                    <a:pt x="17" y="17"/>
                  </a:lnTo>
                  <a:lnTo>
                    <a:pt x="0" y="17"/>
                  </a:lnTo>
                  <a:lnTo>
                    <a:pt x="0" y="0"/>
                  </a:lnTo>
                  <a:lnTo>
                    <a:pt x="19" y="0"/>
                  </a:lnTo>
                  <a:lnTo>
                    <a:pt x="19" y="0"/>
                  </a:lnTo>
                  <a:close/>
                  <a:moveTo>
                    <a:pt x="662" y="21"/>
                  </a:moveTo>
                  <a:lnTo>
                    <a:pt x="647" y="21"/>
                  </a:lnTo>
                  <a:lnTo>
                    <a:pt x="647" y="38"/>
                  </a:lnTo>
                  <a:lnTo>
                    <a:pt x="659" y="38"/>
                  </a:lnTo>
                  <a:lnTo>
                    <a:pt x="662" y="21"/>
                  </a:lnTo>
                  <a:lnTo>
                    <a:pt x="662" y="21"/>
                  </a:lnTo>
                  <a:close/>
                  <a:moveTo>
                    <a:pt x="593" y="19"/>
                  </a:moveTo>
                  <a:lnTo>
                    <a:pt x="593" y="36"/>
                  </a:lnTo>
                  <a:lnTo>
                    <a:pt x="577" y="36"/>
                  </a:lnTo>
                  <a:lnTo>
                    <a:pt x="577" y="19"/>
                  </a:lnTo>
                  <a:lnTo>
                    <a:pt x="593" y="19"/>
                  </a:lnTo>
                  <a:lnTo>
                    <a:pt x="593" y="19"/>
                  </a:lnTo>
                  <a:close/>
                  <a:moveTo>
                    <a:pt x="522" y="17"/>
                  </a:moveTo>
                  <a:lnTo>
                    <a:pt x="522" y="33"/>
                  </a:lnTo>
                  <a:lnTo>
                    <a:pt x="503" y="33"/>
                  </a:lnTo>
                  <a:lnTo>
                    <a:pt x="503" y="17"/>
                  </a:lnTo>
                  <a:lnTo>
                    <a:pt x="522" y="17"/>
                  </a:lnTo>
                  <a:lnTo>
                    <a:pt x="522" y="17"/>
                  </a:lnTo>
                  <a:close/>
                  <a:moveTo>
                    <a:pt x="449" y="14"/>
                  </a:moveTo>
                  <a:lnTo>
                    <a:pt x="449" y="31"/>
                  </a:lnTo>
                  <a:lnTo>
                    <a:pt x="433" y="31"/>
                  </a:lnTo>
                  <a:lnTo>
                    <a:pt x="433" y="14"/>
                  </a:lnTo>
                  <a:lnTo>
                    <a:pt x="449" y="14"/>
                  </a:lnTo>
                  <a:lnTo>
                    <a:pt x="449" y="14"/>
                  </a:lnTo>
                  <a:close/>
                  <a:moveTo>
                    <a:pt x="378" y="12"/>
                  </a:moveTo>
                  <a:lnTo>
                    <a:pt x="378" y="29"/>
                  </a:lnTo>
                  <a:lnTo>
                    <a:pt x="359" y="29"/>
                  </a:lnTo>
                  <a:lnTo>
                    <a:pt x="359" y="12"/>
                  </a:lnTo>
                  <a:lnTo>
                    <a:pt x="378" y="12"/>
                  </a:lnTo>
                  <a:lnTo>
                    <a:pt x="378" y="12"/>
                  </a:lnTo>
                  <a:close/>
                  <a:moveTo>
                    <a:pt x="307" y="10"/>
                  </a:moveTo>
                  <a:lnTo>
                    <a:pt x="305" y="26"/>
                  </a:lnTo>
                  <a:lnTo>
                    <a:pt x="288" y="26"/>
                  </a:lnTo>
                  <a:lnTo>
                    <a:pt x="288" y="10"/>
                  </a:lnTo>
                  <a:lnTo>
                    <a:pt x="307" y="10"/>
                  </a:lnTo>
                  <a:lnTo>
                    <a:pt x="307" y="10"/>
                  </a:lnTo>
                  <a:close/>
                  <a:moveTo>
                    <a:pt x="234" y="7"/>
                  </a:moveTo>
                  <a:lnTo>
                    <a:pt x="234" y="24"/>
                  </a:lnTo>
                  <a:lnTo>
                    <a:pt x="215" y="24"/>
                  </a:lnTo>
                  <a:lnTo>
                    <a:pt x="215" y="7"/>
                  </a:lnTo>
                  <a:lnTo>
                    <a:pt x="234" y="7"/>
                  </a:lnTo>
                  <a:lnTo>
                    <a:pt x="234" y="7"/>
                  </a:lnTo>
                  <a:close/>
                  <a:moveTo>
                    <a:pt x="163" y="5"/>
                  </a:moveTo>
                  <a:lnTo>
                    <a:pt x="161" y="21"/>
                  </a:lnTo>
                  <a:lnTo>
                    <a:pt x="144" y="21"/>
                  </a:lnTo>
                  <a:lnTo>
                    <a:pt x="144" y="5"/>
                  </a:lnTo>
                  <a:lnTo>
                    <a:pt x="163" y="5"/>
                  </a:lnTo>
                  <a:lnTo>
                    <a:pt x="163" y="5"/>
                  </a:lnTo>
                  <a:close/>
                  <a:moveTo>
                    <a:pt x="90" y="3"/>
                  </a:moveTo>
                  <a:lnTo>
                    <a:pt x="90" y="19"/>
                  </a:lnTo>
                  <a:lnTo>
                    <a:pt x="71" y="19"/>
                  </a:lnTo>
                  <a:lnTo>
                    <a:pt x="73" y="3"/>
                  </a:lnTo>
                  <a:lnTo>
                    <a:pt x="90" y="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545"/>
            <p:cNvSpPr>
              <a:spLocks noEditPoints="1"/>
            </p:cNvSpPr>
            <p:nvPr/>
          </p:nvSpPr>
          <p:spPr bwMode="auto">
            <a:xfrm>
              <a:off x="6351588" y="4592638"/>
              <a:ext cx="1049338" cy="60325"/>
            </a:xfrm>
            <a:custGeom>
              <a:avLst/>
              <a:gdLst>
                <a:gd name="T0" fmla="*/ 18 w 661"/>
                <a:gd name="T1" fmla="*/ 0 h 38"/>
                <a:gd name="T2" fmla="*/ 18 w 661"/>
                <a:gd name="T3" fmla="*/ 17 h 38"/>
                <a:gd name="T4" fmla="*/ 0 w 661"/>
                <a:gd name="T5" fmla="*/ 17 h 38"/>
                <a:gd name="T6" fmla="*/ 0 w 661"/>
                <a:gd name="T7" fmla="*/ 0 h 38"/>
                <a:gd name="T8" fmla="*/ 18 w 661"/>
                <a:gd name="T9" fmla="*/ 0 h 38"/>
                <a:gd name="T10" fmla="*/ 18 w 661"/>
                <a:gd name="T11" fmla="*/ 0 h 38"/>
                <a:gd name="T12" fmla="*/ 661 w 661"/>
                <a:gd name="T13" fmla="*/ 21 h 38"/>
                <a:gd name="T14" fmla="*/ 647 w 661"/>
                <a:gd name="T15" fmla="*/ 21 h 38"/>
                <a:gd name="T16" fmla="*/ 647 w 661"/>
                <a:gd name="T17" fmla="*/ 38 h 38"/>
                <a:gd name="T18" fmla="*/ 661 w 661"/>
                <a:gd name="T19" fmla="*/ 38 h 38"/>
                <a:gd name="T20" fmla="*/ 661 w 661"/>
                <a:gd name="T21" fmla="*/ 21 h 38"/>
                <a:gd name="T22" fmla="*/ 661 w 661"/>
                <a:gd name="T23" fmla="*/ 21 h 38"/>
                <a:gd name="T24" fmla="*/ 595 w 661"/>
                <a:gd name="T25" fmla="*/ 19 h 38"/>
                <a:gd name="T26" fmla="*/ 592 w 661"/>
                <a:gd name="T27" fmla="*/ 36 h 38"/>
                <a:gd name="T28" fmla="*/ 576 w 661"/>
                <a:gd name="T29" fmla="*/ 36 h 38"/>
                <a:gd name="T30" fmla="*/ 576 w 661"/>
                <a:gd name="T31" fmla="*/ 19 h 38"/>
                <a:gd name="T32" fmla="*/ 595 w 661"/>
                <a:gd name="T33" fmla="*/ 19 h 38"/>
                <a:gd name="T34" fmla="*/ 595 w 661"/>
                <a:gd name="T35" fmla="*/ 19 h 38"/>
                <a:gd name="T36" fmla="*/ 522 w 661"/>
                <a:gd name="T37" fmla="*/ 17 h 38"/>
                <a:gd name="T38" fmla="*/ 522 w 661"/>
                <a:gd name="T39" fmla="*/ 33 h 38"/>
                <a:gd name="T40" fmla="*/ 503 w 661"/>
                <a:gd name="T41" fmla="*/ 33 h 38"/>
                <a:gd name="T42" fmla="*/ 505 w 661"/>
                <a:gd name="T43" fmla="*/ 17 h 38"/>
                <a:gd name="T44" fmla="*/ 522 w 661"/>
                <a:gd name="T45" fmla="*/ 17 h 38"/>
                <a:gd name="T46" fmla="*/ 522 w 661"/>
                <a:gd name="T47" fmla="*/ 17 h 38"/>
                <a:gd name="T48" fmla="*/ 451 w 661"/>
                <a:gd name="T49" fmla="*/ 14 h 38"/>
                <a:gd name="T50" fmla="*/ 448 w 661"/>
                <a:gd name="T51" fmla="*/ 31 h 38"/>
                <a:gd name="T52" fmla="*/ 432 w 661"/>
                <a:gd name="T53" fmla="*/ 31 h 38"/>
                <a:gd name="T54" fmla="*/ 432 w 661"/>
                <a:gd name="T55" fmla="*/ 14 h 38"/>
                <a:gd name="T56" fmla="*/ 451 w 661"/>
                <a:gd name="T57" fmla="*/ 14 h 38"/>
                <a:gd name="T58" fmla="*/ 451 w 661"/>
                <a:gd name="T59" fmla="*/ 14 h 38"/>
                <a:gd name="T60" fmla="*/ 377 w 661"/>
                <a:gd name="T61" fmla="*/ 12 h 38"/>
                <a:gd name="T62" fmla="*/ 377 w 661"/>
                <a:gd name="T63" fmla="*/ 28 h 38"/>
                <a:gd name="T64" fmla="*/ 359 w 661"/>
                <a:gd name="T65" fmla="*/ 28 h 38"/>
                <a:gd name="T66" fmla="*/ 361 w 661"/>
                <a:gd name="T67" fmla="*/ 12 h 38"/>
                <a:gd name="T68" fmla="*/ 377 w 661"/>
                <a:gd name="T69" fmla="*/ 12 h 38"/>
                <a:gd name="T70" fmla="*/ 377 w 661"/>
                <a:gd name="T71" fmla="*/ 12 h 38"/>
                <a:gd name="T72" fmla="*/ 307 w 661"/>
                <a:gd name="T73" fmla="*/ 10 h 38"/>
                <a:gd name="T74" fmla="*/ 307 w 661"/>
                <a:gd name="T75" fmla="*/ 26 h 38"/>
                <a:gd name="T76" fmla="*/ 288 w 661"/>
                <a:gd name="T77" fmla="*/ 26 h 38"/>
                <a:gd name="T78" fmla="*/ 288 w 661"/>
                <a:gd name="T79" fmla="*/ 10 h 38"/>
                <a:gd name="T80" fmla="*/ 307 w 661"/>
                <a:gd name="T81" fmla="*/ 10 h 38"/>
                <a:gd name="T82" fmla="*/ 307 w 661"/>
                <a:gd name="T83" fmla="*/ 10 h 38"/>
                <a:gd name="T84" fmla="*/ 233 w 661"/>
                <a:gd name="T85" fmla="*/ 7 h 38"/>
                <a:gd name="T86" fmla="*/ 233 w 661"/>
                <a:gd name="T87" fmla="*/ 24 h 38"/>
                <a:gd name="T88" fmla="*/ 215 w 661"/>
                <a:gd name="T89" fmla="*/ 24 h 38"/>
                <a:gd name="T90" fmla="*/ 217 w 661"/>
                <a:gd name="T91" fmla="*/ 7 h 38"/>
                <a:gd name="T92" fmla="*/ 233 w 661"/>
                <a:gd name="T93" fmla="*/ 7 h 38"/>
                <a:gd name="T94" fmla="*/ 233 w 661"/>
                <a:gd name="T95" fmla="*/ 7 h 38"/>
                <a:gd name="T96" fmla="*/ 163 w 661"/>
                <a:gd name="T97" fmla="*/ 5 h 38"/>
                <a:gd name="T98" fmla="*/ 163 w 661"/>
                <a:gd name="T99" fmla="*/ 21 h 38"/>
                <a:gd name="T100" fmla="*/ 144 w 661"/>
                <a:gd name="T101" fmla="*/ 21 h 38"/>
                <a:gd name="T102" fmla="*/ 144 w 661"/>
                <a:gd name="T103" fmla="*/ 5 h 38"/>
                <a:gd name="T104" fmla="*/ 163 w 661"/>
                <a:gd name="T105" fmla="*/ 5 h 38"/>
                <a:gd name="T106" fmla="*/ 163 w 661"/>
                <a:gd name="T107" fmla="*/ 5 h 38"/>
                <a:gd name="T108" fmla="*/ 89 w 661"/>
                <a:gd name="T109" fmla="*/ 2 h 38"/>
                <a:gd name="T110" fmla="*/ 89 w 661"/>
                <a:gd name="T111" fmla="*/ 19 h 38"/>
                <a:gd name="T112" fmla="*/ 73 w 661"/>
                <a:gd name="T113" fmla="*/ 19 h 38"/>
                <a:gd name="T114" fmla="*/ 73 w 661"/>
                <a:gd name="T115" fmla="*/ 2 h 38"/>
                <a:gd name="T116" fmla="*/ 89 w 661"/>
                <a:gd name="T11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1" h="38">
                  <a:moveTo>
                    <a:pt x="18" y="0"/>
                  </a:moveTo>
                  <a:lnTo>
                    <a:pt x="18" y="17"/>
                  </a:lnTo>
                  <a:lnTo>
                    <a:pt x="0" y="17"/>
                  </a:lnTo>
                  <a:lnTo>
                    <a:pt x="0" y="0"/>
                  </a:lnTo>
                  <a:lnTo>
                    <a:pt x="18" y="0"/>
                  </a:lnTo>
                  <a:lnTo>
                    <a:pt x="18" y="0"/>
                  </a:lnTo>
                  <a:close/>
                  <a:moveTo>
                    <a:pt x="661" y="21"/>
                  </a:moveTo>
                  <a:lnTo>
                    <a:pt x="647" y="21"/>
                  </a:lnTo>
                  <a:lnTo>
                    <a:pt x="647" y="38"/>
                  </a:lnTo>
                  <a:lnTo>
                    <a:pt x="661" y="38"/>
                  </a:lnTo>
                  <a:lnTo>
                    <a:pt x="661" y="21"/>
                  </a:lnTo>
                  <a:lnTo>
                    <a:pt x="661" y="21"/>
                  </a:lnTo>
                  <a:close/>
                  <a:moveTo>
                    <a:pt x="595" y="19"/>
                  </a:moveTo>
                  <a:lnTo>
                    <a:pt x="592" y="36"/>
                  </a:lnTo>
                  <a:lnTo>
                    <a:pt x="576" y="36"/>
                  </a:lnTo>
                  <a:lnTo>
                    <a:pt x="576" y="19"/>
                  </a:lnTo>
                  <a:lnTo>
                    <a:pt x="595" y="19"/>
                  </a:lnTo>
                  <a:lnTo>
                    <a:pt x="595" y="19"/>
                  </a:lnTo>
                  <a:close/>
                  <a:moveTo>
                    <a:pt x="522" y="17"/>
                  </a:moveTo>
                  <a:lnTo>
                    <a:pt x="522" y="33"/>
                  </a:lnTo>
                  <a:lnTo>
                    <a:pt x="503" y="33"/>
                  </a:lnTo>
                  <a:lnTo>
                    <a:pt x="505" y="17"/>
                  </a:lnTo>
                  <a:lnTo>
                    <a:pt x="522" y="17"/>
                  </a:lnTo>
                  <a:lnTo>
                    <a:pt x="522" y="17"/>
                  </a:lnTo>
                  <a:close/>
                  <a:moveTo>
                    <a:pt x="451" y="14"/>
                  </a:moveTo>
                  <a:lnTo>
                    <a:pt x="448" y="31"/>
                  </a:lnTo>
                  <a:lnTo>
                    <a:pt x="432" y="31"/>
                  </a:lnTo>
                  <a:lnTo>
                    <a:pt x="432" y="14"/>
                  </a:lnTo>
                  <a:lnTo>
                    <a:pt x="451" y="14"/>
                  </a:lnTo>
                  <a:lnTo>
                    <a:pt x="451" y="14"/>
                  </a:lnTo>
                  <a:close/>
                  <a:moveTo>
                    <a:pt x="377" y="12"/>
                  </a:moveTo>
                  <a:lnTo>
                    <a:pt x="377" y="28"/>
                  </a:lnTo>
                  <a:lnTo>
                    <a:pt x="359" y="28"/>
                  </a:lnTo>
                  <a:lnTo>
                    <a:pt x="361" y="12"/>
                  </a:lnTo>
                  <a:lnTo>
                    <a:pt x="377" y="12"/>
                  </a:lnTo>
                  <a:lnTo>
                    <a:pt x="377" y="12"/>
                  </a:lnTo>
                  <a:close/>
                  <a:moveTo>
                    <a:pt x="307" y="10"/>
                  </a:moveTo>
                  <a:lnTo>
                    <a:pt x="307" y="26"/>
                  </a:lnTo>
                  <a:lnTo>
                    <a:pt x="288" y="26"/>
                  </a:lnTo>
                  <a:lnTo>
                    <a:pt x="288" y="10"/>
                  </a:lnTo>
                  <a:lnTo>
                    <a:pt x="307" y="10"/>
                  </a:lnTo>
                  <a:lnTo>
                    <a:pt x="307" y="10"/>
                  </a:lnTo>
                  <a:close/>
                  <a:moveTo>
                    <a:pt x="233" y="7"/>
                  </a:moveTo>
                  <a:lnTo>
                    <a:pt x="233" y="24"/>
                  </a:lnTo>
                  <a:lnTo>
                    <a:pt x="215" y="24"/>
                  </a:lnTo>
                  <a:lnTo>
                    <a:pt x="217" y="7"/>
                  </a:lnTo>
                  <a:lnTo>
                    <a:pt x="233" y="7"/>
                  </a:lnTo>
                  <a:lnTo>
                    <a:pt x="233" y="7"/>
                  </a:lnTo>
                  <a:close/>
                  <a:moveTo>
                    <a:pt x="163" y="5"/>
                  </a:moveTo>
                  <a:lnTo>
                    <a:pt x="163" y="21"/>
                  </a:lnTo>
                  <a:lnTo>
                    <a:pt x="144" y="21"/>
                  </a:lnTo>
                  <a:lnTo>
                    <a:pt x="144" y="5"/>
                  </a:lnTo>
                  <a:lnTo>
                    <a:pt x="163" y="5"/>
                  </a:lnTo>
                  <a:lnTo>
                    <a:pt x="163" y="5"/>
                  </a:lnTo>
                  <a:close/>
                  <a:moveTo>
                    <a:pt x="89" y="2"/>
                  </a:moveTo>
                  <a:lnTo>
                    <a:pt x="89" y="19"/>
                  </a:lnTo>
                  <a:lnTo>
                    <a:pt x="73" y="19"/>
                  </a:lnTo>
                  <a:lnTo>
                    <a:pt x="73" y="2"/>
                  </a:lnTo>
                  <a:lnTo>
                    <a:pt x="89"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546"/>
            <p:cNvSpPr>
              <a:spLocks noEditPoints="1"/>
            </p:cNvSpPr>
            <p:nvPr/>
          </p:nvSpPr>
          <p:spPr bwMode="auto">
            <a:xfrm>
              <a:off x="2428875" y="3249613"/>
              <a:ext cx="1398588" cy="98425"/>
            </a:xfrm>
            <a:custGeom>
              <a:avLst/>
              <a:gdLst>
                <a:gd name="T0" fmla="*/ 19 w 881"/>
                <a:gd name="T1" fmla="*/ 59 h 62"/>
                <a:gd name="T2" fmla="*/ 0 w 881"/>
                <a:gd name="T3" fmla="*/ 43 h 62"/>
                <a:gd name="T4" fmla="*/ 17 w 881"/>
                <a:gd name="T5" fmla="*/ 43 h 62"/>
                <a:gd name="T6" fmla="*/ 881 w 881"/>
                <a:gd name="T7" fmla="*/ 19 h 62"/>
                <a:gd name="T8" fmla="*/ 862 w 881"/>
                <a:gd name="T9" fmla="*/ 3 h 62"/>
                <a:gd name="T10" fmla="*/ 881 w 881"/>
                <a:gd name="T11" fmla="*/ 0 h 62"/>
                <a:gd name="T12" fmla="*/ 810 w 881"/>
                <a:gd name="T13" fmla="*/ 22 h 62"/>
                <a:gd name="T14" fmla="*/ 791 w 881"/>
                <a:gd name="T15" fmla="*/ 5 h 62"/>
                <a:gd name="T16" fmla="*/ 808 w 881"/>
                <a:gd name="T17" fmla="*/ 5 h 62"/>
                <a:gd name="T18" fmla="*/ 737 w 881"/>
                <a:gd name="T19" fmla="*/ 26 h 62"/>
                <a:gd name="T20" fmla="*/ 718 w 881"/>
                <a:gd name="T21" fmla="*/ 10 h 62"/>
                <a:gd name="T22" fmla="*/ 737 w 881"/>
                <a:gd name="T23" fmla="*/ 8 h 62"/>
                <a:gd name="T24" fmla="*/ 666 w 881"/>
                <a:gd name="T25" fmla="*/ 29 h 62"/>
                <a:gd name="T26" fmla="*/ 647 w 881"/>
                <a:gd name="T27" fmla="*/ 12 h 62"/>
                <a:gd name="T28" fmla="*/ 664 w 881"/>
                <a:gd name="T29" fmla="*/ 12 h 62"/>
                <a:gd name="T30" fmla="*/ 593 w 881"/>
                <a:gd name="T31" fmla="*/ 33 h 62"/>
                <a:gd name="T32" fmla="*/ 574 w 881"/>
                <a:gd name="T33" fmla="*/ 17 h 62"/>
                <a:gd name="T34" fmla="*/ 593 w 881"/>
                <a:gd name="T35" fmla="*/ 15 h 62"/>
                <a:gd name="T36" fmla="*/ 522 w 881"/>
                <a:gd name="T37" fmla="*/ 36 h 62"/>
                <a:gd name="T38" fmla="*/ 503 w 881"/>
                <a:gd name="T39" fmla="*/ 19 h 62"/>
                <a:gd name="T40" fmla="*/ 522 w 881"/>
                <a:gd name="T41" fmla="*/ 19 h 62"/>
                <a:gd name="T42" fmla="*/ 449 w 881"/>
                <a:gd name="T43" fmla="*/ 41 h 62"/>
                <a:gd name="T44" fmla="*/ 430 w 881"/>
                <a:gd name="T45" fmla="*/ 24 h 62"/>
                <a:gd name="T46" fmla="*/ 449 w 881"/>
                <a:gd name="T47" fmla="*/ 22 h 62"/>
                <a:gd name="T48" fmla="*/ 378 w 881"/>
                <a:gd name="T49" fmla="*/ 43 h 62"/>
                <a:gd name="T50" fmla="*/ 359 w 881"/>
                <a:gd name="T51" fmla="*/ 26 h 62"/>
                <a:gd name="T52" fmla="*/ 378 w 881"/>
                <a:gd name="T53" fmla="*/ 26 h 62"/>
                <a:gd name="T54" fmla="*/ 307 w 881"/>
                <a:gd name="T55" fmla="*/ 48 h 62"/>
                <a:gd name="T56" fmla="*/ 288 w 881"/>
                <a:gd name="T57" fmla="*/ 29 h 62"/>
                <a:gd name="T58" fmla="*/ 305 w 881"/>
                <a:gd name="T59" fmla="*/ 29 h 62"/>
                <a:gd name="T60" fmla="*/ 234 w 881"/>
                <a:gd name="T61" fmla="*/ 50 h 62"/>
                <a:gd name="T62" fmla="*/ 215 w 881"/>
                <a:gd name="T63" fmla="*/ 33 h 62"/>
                <a:gd name="T64" fmla="*/ 234 w 881"/>
                <a:gd name="T65" fmla="*/ 33 h 62"/>
                <a:gd name="T66" fmla="*/ 163 w 881"/>
                <a:gd name="T67" fmla="*/ 55 h 62"/>
                <a:gd name="T68" fmla="*/ 144 w 881"/>
                <a:gd name="T69" fmla="*/ 36 h 62"/>
                <a:gd name="T70" fmla="*/ 161 w 881"/>
                <a:gd name="T71" fmla="*/ 36 h 62"/>
                <a:gd name="T72" fmla="*/ 90 w 881"/>
                <a:gd name="T73" fmla="*/ 57 h 62"/>
                <a:gd name="T74" fmla="*/ 71 w 881"/>
                <a:gd name="T75"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1" h="62">
                  <a:moveTo>
                    <a:pt x="17" y="43"/>
                  </a:moveTo>
                  <a:lnTo>
                    <a:pt x="19" y="59"/>
                  </a:lnTo>
                  <a:lnTo>
                    <a:pt x="0" y="62"/>
                  </a:lnTo>
                  <a:lnTo>
                    <a:pt x="0" y="43"/>
                  </a:lnTo>
                  <a:lnTo>
                    <a:pt x="17" y="43"/>
                  </a:lnTo>
                  <a:lnTo>
                    <a:pt x="17" y="43"/>
                  </a:lnTo>
                  <a:close/>
                  <a:moveTo>
                    <a:pt x="881" y="0"/>
                  </a:moveTo>
                  <a:lnTo>
                    <a:pt x="881" y="19"/>
                  </a:lnTo>
                  <a:lnTo>
                    <a:pt x="862" y="19"/>
                  </a:lnTo>
                  <a:lnTo>
                    <a:pt x="862" y="3"/>
                  </a:lnTo>
                  <a:lnTo>
                    <a:pt x="881" y="0"/>
                  </a:lnTo>
                  <a:lnTo>
                    <a:pt x="881" y="0"/>
                  </a:lnTo>
                  <a:close/>
                  <a:moveTo>
                    <a:pt x="808" y="5"/>
                  </a:moveTo>
                  <a:lnTo>
                    <a:pt x="810" y="22"/>
                  </a:lnTo>
                  <a:lnTo>
                    <a:pt x="791" y="24"/>
                  </a:lnTo>
                  <a:lnTo>
                    <a:pt x="791" y="5"/>
                  </a:lnTo>
                  <a:lnTo>
                    <a:pt x="808" y="5"/>
                  </a:lnTo>
                  <a:lnTo>
                    <a:pt x="808" y="5"/>
                  </a:lnTo>
                  <a:close/>
                  <a:moveTo>
                    <a:pt x="737" y="8"/>
                  </a:moveTo>
                  <a:lnTo>
                    <a:pt x="737" y="26"/>
                  </a:lnTo>
                  <a:lnTo>
                    <a:pt x="720" y="26"/>
                  </a:lnTo>
                  <a:lnTo>
                    <a:pt x="718" y="10"/>
                  </a:lnTo>
                  <a:lnTo>
                    <a:pt x="737" y="8"/>
                  </a:lnTo>
                  <a:lnTo>
                    <a:pt x="737" y="8"/>
                  </a:lnTo>
                  <a:close/>
                  <a:moveTo>
                    <a:pt x="664" y="12"/>
                  </a:moveTo>
                  <a:lnTo>
                    <a:pt x="666" y="29"/>
                  </a:lnTo>
                  <a:lnTo>
                    <a:pt x="647" y="31"/>
                  </a:lnTo>
                  <a:lnTo>
                    <a:pt x="647" y="12"/>
                  </a:lnTo>
                  <a:lnTo>
                    <a:pt x="664" y="12"/>
                  </a:lnTo>
                  <a:lnTo>
                    <a:pt x="664" y="12"/>
                  </a:lnTo>
                  <a:close/>
                  <a:moveTo>
                    <a:pt x="593" y="15"/>
                  </a:moveTo>
                  <a:lnTo>
                    <a:pt x="593" y="33"/>
                  </a:lnTo>
                  <a:lnTo>
                    <a:pt x="576" y="33"/>
                  </a:lnTo>
                  <a:lnTo>
                    <a:pt x="574" y="17"/>
                  </a:lnTo>
                  <a:lnTo>
                    <a:pt x="593" y="15"/>
                  </a:lnTo>
                  <a:lnTo>
                    <a:pt x="593" y="15"/>
                  </a:lnTo>
                  <a:close/>
                  <a:moveTo>
                    <a:pt x="522" y="19"/>
                  </a:moveTo>
                  <a:lnTo>
                    <a:pt x="522" y="36"/>
                  </a:lnTo>
                  <a:lnTo>
                    <a:pt x="503" y="38"/>
                  </a:lnTo>
                  <a:lnTo>
                    <a:pt x="503" y="19"/>
                  </a:lnTo>
                  <a:lnTo>
                    <a:pt x="522" y="19"/>
                  </a:lnTo>
                  <a:lnTo>
                    <a:pt x="522" y="19"/>
                  </a:lnTo>
                  <a:close/>
                  <a:moveTo>
                    <a:pt x="449" y="22"/>
                  </a:moveTo>
                  <a:lnTo>
                    <a:pt x="449" y="41"/>
                  </a:lnTo>
                  <a:lnTo>
                    <a:pt x="432" y="41"/>
                  </a:lnTo>
                  <a:lnTo>
                    <a:pt x="430" y="24"/>
                  </a:lnTo>
                  <a:lnTo>
                    <a:pt x="449" y="22"/>
                  </a:lnTo>
                  <a:lnTo>
                    <a:pt x="449" y="22"/>
                  </a:lnTo>
                  <a:close/>
                  <a:moveTo>
                    <a:pt x="378" y="26"/>
                  </a:moveTo>
                  <a:lnTo>
                    <a:pt x="378" y="43"/>
                  </a:lnTo>
                  <a:lnTo>
                    <a:pt x="359" y="45"/>
                  </a:lnTo>
                  <a:lnTo>
                    <a:pt x="359" y="26"/>
                  </a:lnTo>
                  <a:lnTo>
                    <a:pt x="378" y="26"/>
                  </a:lnTo>
                  <a:lnTo>
                    <a:pt x="378" y="26"/>
                  </a:lnTo>
                  <a:close/>
                  <a:moveTo>
                    <a:pt x="305" y="29"/>
                  </a:moveTo>
                  <a:lnTo>
                    <a:pt x="307" y="48"/>
                  </a:lnTo>
                  <a:lnTo>
                    <a:pt x="288" y="48"/>
                  </a:lnTo>
                  <a:lnTo>
                    <a:pt x="288" y="29"/>
                  </a:lnTo>
                  <a:lnTo>
                    <a:pt x="305" y="29"/>
                  </a:lnTo>
                  <a:lnTo>
                    <a:pt x="305" y="29"/>
                  </a:lnTo>
                  <a:close/>
                  <a:moveTo>
                    <a:pt x="234" y="33"/>
                  </a:moveTo>
                  <a:lnTo>
                    <a:pt x="234" y="50"/>
                  </a:lnTo>
                  <a:lnTo>
                    <a:pt x="215" y="50"/>
                  </a:lnTo>
                  <a:lnTo>
                    <a:pt x="215" y="33"/>
                  </a:lnTo>
                  <a:lnTo>
                    <a:pt x="234" y="33"/>
                  </a:lnTo>
                  <a:lnTo>
                    <a:pt x="234" y="33"/>
                  </a:lnTo>
                  <a:close/>
                  <a:moveTo>
                    <a:pt x="161" y="36"/>
                  </a:moveTo>
                  <a:lnTo>
                    <a:pt x="163" y="55"/>
                  </a:lnTo>
                  <a:lnTo>
                    <a:pt x="144" y="55"/>
                  </a:lnTo>
                  <a:lnTo>
                    <a:pt x="144" y="36"/>
                  </a:lnTo>
                  <a:lnTo>
                    <a:pt x="161" y="36"/>
                  </a:lnTo>
                  <a:lnTo>
                    <a:pt x="161" y="36"/>
                  </a:lnTo>
                  <a:close/>
                  <a:moveTo>
                    <a:pt x="90" y="38"/>
                  </a:moveTo>
                  <a:lnTo>
                    <a:pt x="90" y="57"/>
                  </a:lnTo>
                  <a:lnTo>
                    <a:pt x="73" y="57"/>
                  </a:lnTo>
                  <a:lnTo>
                    <a:pt x="71" y="41"/>
                  </a:lnTo>
                  <a:lnTo>
                    <a:pt x="90" y="3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547"/>
            <p:cNvSpPr>
              <a:spLocks noEditPoints="1"/>
            </p:cNvSpPr>
            <p:nvPr/>
          </p:nvSpPr>
          <p:spPr bwMode="auto">
            <a:xfrm>
              <a:off x="3227388" y="3213100"/>
              <a:ext cx="1398588" cy="96838"/>
            </a:xfrm>
            <a:custGeom>
              <a:avLst/>
              <a:gdLst>
                <a:gd name="T0" fmla="*/ 19 w 881"/>
                <a:gd name="T1" fmla="*/ 59 h 61"/>
                <a:gd name="T2" fmla="*/ 0 w 881"/>
                <a:gd name="T3" fmla="*/ 42 h 61"/>
                <a:gd name="T4" fmla="*/ 19 w 881"/>
                <a:gd name="T5" fmla="*/ 42 h 61"/>
                <a:gd name="T6" fmla="*/ 881 w 881"/>
                <a:gd name="T7" fmla="*/ 19 h 61"/>
                <a:gd name="T8" fmla="*/ 862 w 881"/>
                <a:gd name="T9" fmla="*/ 2 h 61"/>
                <a:gd name="T10" fmla="*/ 881 w 881"/>
                <a:gd name="T11" fmla="*/ 0 h 61"/>
                <a:gd name="T12" fmla="*/ 810 w 881"/>
                <a:gd name="T13" fmla="*/ 21 h 61"/>
                <a:gd name="T14" fmla="*/ 791 w 881"/>
                <a:gd name="T15" fmla="*/ 5 h 61"/>
                <a:gd name="T16" fmla="*/ 808 w 881"/>
                <a:gd name="T17" fmla="*/ 5 h 61"/>
                <a:gd name="T18" fmla="*/ 737 w 881"/>
                <a:gd name="T19" fmla="*/ 26 h 61"/>
                <a:gd name="T20" fmla="*/ 718 w 881"/>
                <a:gd name="T21" fmla="*/ 9 h 61"/>
                <a:gd name="T22" fmla="*/ 737 w 881"/>
                <a:gd name="T23" fmla="*/ 7 h 61"/>
                <a:gd name="T24" fmla="*/ 666 w 881"/>
                <a:gd name="T25" fmla="*/ 28 h 61"/>
                <a:gd name="T26" fmla="*/ 647 w 881"/>
                <a:gd name="T27" fmla="*/ 12 h 61"/>
                <a:gd name="T28" fmla="*/ 664 w 881"/>
                <a:gd name="T29" fmla="*/ 12 h 61"/>
                <a:gd name="T30" fmla="*/ 593 w 881"/>
                <a:gd name="T31" fmla="*/ 33 h 61"/>
                <a:gd name="T32" fmla="*/ 574 w 881"/>
                <a:gd name="T33" fmla="*/ 14 h 61"/>
                <a:gd name="T34" fmla="*/ 593 w 881"/>
                <a:gd name="T35" fmla="*/ 14 h 61"/>
                <a:gd name="T36" fmla="*/ 522 w 881"/>
                <a:gd name="T37" fmla="*/ 35 h 61"/>
                <a:gd name="T38" fmla="*/ 503 w 881"/>
                <a:gd name="T39" fmla="*/ 19 h 61"/>
                <a:gd name="T40" fmla="*/ 522 w 881"/>
                <a:gd name="T41" fmla="*/ 19 h 61"/>
                <a:gd name="T42" fmla="*/ 451 w 881"/>
                <a:gd name="T43" fmla="*/ 40 h 61"/>
                <a:gd name="T44" fmla="*/ 432 w 881"/>
                <a:gd name="T45" fmla="*/ 21 h 61"/>
                <a:gd name="T46" fmla="*/ 449 w 881"/>
                <a:gd name="T47" fmla="*/ 21 h 61"/>
                <a:gd name="T48" fmla="*/ 378 w 881"/>
                <a:gd name="T49" fmla="*/ 42 h 61"/>
                <a:gd name="T50" fmla="*/ 359 w 881"/>
                <a:gd name="T51" fmla="*/ 26 h 61"/>
                <a:gd name="T52" fmla="*/ 378 w 881"/>
                <a:gd name="T53" fmla="*/ 23 h 61"/>
                <a:gd name="T54" fmla="*/ 307 w 881"/>
                <a:gd name="T55" fmla="*/ 45 h 61"/>
                <a:gd name="T56" fmla="*/ 288 w 881"/>
                <a:gd name="T57" fmla="*/ 28 h 61"/>
                <a:gd name="T58" fmla="*/ 305 w 881"/>
                <a:gd name="T59" fmla="*/ 28 h 61"/>
                <a:gd name="T60" fmla="*/ 234 w 881"/>
                <a:gd name="T61" fmla="*/ 49 h 61"/>
                <a:gd name="T62" fmla="*/ 215 w 881"/>
                <a:gd name="T63" fmla="*/ 33 h 61"/>
                <a:gd name="T64" fmla="*/ 234 w 881"/>
                <a:gd name="T65" fmla="*/ 31 h 61"/>
                <a:gd name="T66" fmla="*/ 163 w 881"/>
                <a:gd name="T67" fmla="*/ 52 h 61"/>
                <a:gd name="T68" fmla="*/ 144 w 881"/>
                <a:gd name="T69" fmla="*/ 35 h 61"/>
                <a:gd name="T70" fmla="*/ 161 w 881"/>
                <a:gd name="T71" fmla="*/ 35 h 61"/>
                <a:gd name="T72" fmla="*/ 90 w 881"/>
                <a:gd name="T73" fmla="*/ 56 h 61"/>
                <a:gd name="T74" fmla="*/ 71 w 881"/>
                <a:gd name="T75"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1" h="61">
                  <a:moveTo>
                    <a:pt x="19" y="42"/>
                  </a:moveTo>
                  <a:lnTo>
                    <a:pt x="19" y="59"/>
                  </a:lnTo>
                  <a:lnTo>
                    <a:pt x="0" y="61"/>
                  </a:lnTo>
                  <a:lnTo>
                    <a:pt x="0" y="42"/>
                  </a:lnTo>
                  <a:lnTo>
                    <a:pt x="19" y="42"/>
                  </a:lnTo>
                  <a:lnTo>
                    <a:pt x="19" y="42"/>
                  </a:lnTo>
                  <a:close/>
                  <a:moveTo>
                    <a:pt x="881" y="0"/>
                  </a:moveTo>
                  <a:lnTo>
                    <a:pt x="881" y="19"/>
                  </a:lnTo>
                  <a:lnTo>
                    <a:pt x="865" y="19"/>
                  </a:lnTo>
                  <a:lnTo>
                    <a:pt x="862" y="2"/>
                  </a:lnTo>
                  <a:lnTo>
                    <a:pt x="881" y="0"/>
                  </a:lnTo>
                  <a:lnTo>
                    <a:pt x="881" y="0"/>
                  </a:lnTo>
                  <a:close/>
                  <a:moveTo>
                    <a:pt x="808" y="5"/>
                  </a:moveTo>
                  <a:lnTo>
                    <a:pt x="810" y="21"/>
                  </a:lnTo>
                  <a:lnTo>
                    <a:pt x="791" y="23"/>
                  </a:lnTo>
                  <a:lnTo>
                    <a:pt x="791" y="5"/>
                  </a:lnTo>
                  <a:lnTo>
                    <a:pt x="808" y="5"/>
                  </a:lnTo>
                  <a:lnTo>
                    <a:pt x="808" y="5"/>
                  </a:lnTo>
                  <a:close/>
                  <a:moveTo>
                    <a:pt x="737" y="7"/>
                  </a:moveTo>
                  <a:lnTo>
                    <a:pt x="737" y="26"/>
                  </a:lnTo>
                  <a:lnTo>
                    <a:pt x="720" y="26"/>
                  </a:lnTo>
                  <a:lnTo>
                    <a:pt x="718" y="9"/>
                  </a:lnTo>
                  <a:lnTo>
                    <a:pt x="737" y="7"/>
                  </a:lnTo>
                  <a:lnTo>
                    <a:pt x="737" y="7"/>
                  </a:lnTo>
                  <a:close/>
                  <a:moveTo>
                    <a:pt x="664" y="12"/>
                  </a:moveTo>
                  <a:lnTo>
                    <a:pt x="666" y="28"/>
                  </a:lnTo>
                  <a:lnTo>
                    <a:pt x="647" y="31"/>
                  </a:lnTo>
                  <a:lnTo>
                    <a:pt x="647" y="12"/>
                  </a:lnTo>
                  <a:lnTo>
                    <a:pt x="664" y="12"/>
                  </a:lnTo>
                  <a:lnTo>
                    <a:pt x="664" y="12"/>
                  </a:lnTo>
                  <a:close/>
                  <a:moveTo>
                    <a:pt x="593" y="14"/>
                  </a:moveTo>
                  <a:lnTo>
                    <a:pt x="593" y="33"/>
                  </a:lnTo>
                  <a:lnTo>
                    <a:pt x="576" y="33"/>
                  </a:lnTo>
                  <a:lnTo>
                    <a:pt x="574" y="14"/>
                  </a:lnTo>
                  <a:lnTo>
                    <a:pt x="593" y="14"/>
                  </a:lnTo>
                  <a:lnTo>
                    <a:pt x="593" y="14"/>
                  </a:lnTo>
                  <a:close/>
                  <a:moveTo>
                    <a:pt x="522" y="19"/>
                  </a:moveTo>
                  <a:lnTo>
                    <a:pt x="522" y="35"/>
                  </a:lnTo>
                  <a:lnTo>
                    <a:pt x="503" y="35"/>
                  </a:lnTo>
                  <a:lnTo>
                    <a:pt x="503" y="19"/>
                  </a:lnTo>
                  <a:lnTo>
                    <a:pt x="522" y="19"/>
                  </a:lnTo>
                  <a:lnTo>
                    <a:pt x="522" y="19"/>
                  </a:lnTo>
                  <a:close/>
                  <a:moveTo>
                    <a:pt x="449" y="21"/>
                  </a:moveTo>
                  <a:lnTo>
                    <a:pt x="451" y="40"/>
                  </a:lnTo>
                  <a:lnTo>
                    <a:pt x="432" y="40"/>
                  </a:lnTo>
                  <a:lnTo>
                    <a:pt x="432" y="21"/>
                  </a:lnTo>
                  <a:lnTo>
                    <a:pt x="449" y="21"/>
                  </a:lnTo>
                  <a:lnTo>
                    <a:pt x="449" y="21"/>
                  </a:lnTo>
                  <a:close/>
                  <a:moveTo>
                    <a:pt x="378" y="23"/>
                  </a:moveTo>
                  <a:lnTo>
                    <a:pt x="378" y="42"/>
                  </a:lnTo>
                  <a:lnTo>
                    <a:pt x="359" y="42"/>
                  </a:lnTo>
                  <a:lnTo>
                    <a:pt x="359" y="26"/>
                  </a:lnTo>
                  <a:lnTo>
                    <a:pt x="378" y="23"/>
                  </a:lnTo>
                  <a:lnTo>
                    <a:pt x="378" y="23"/>
                  </a:lnTo>
                  <a:close/>
                  <a:moveTo>
                    <a:pt x="305" y="28"/>
                  </a:moveTo>
                  <a:lnTo>
                    <a:pt x="307" y="45"/>
                  </a:lnTo>
                  <a:lnTo>
                    <a:pt x="288" y="47"/>
                  </a:lnTo>
                  <a:lnTo>
                    <a:pt x="288" y="28"/>
                  </a:lnTo>
                  <a:lnTo>
                    <a:pt x="305" y="28"/>
                  </a:lnTo>
                  <a:lnTo>
                    <a:pt x="305" y="28"/>
                  </a:lnTo>
                  <a:close/>
                  <a:moveTo>
                    <a:pt x="234" y="31"/>
                  </a:moveTo>
                  <a:lnTo>
                    <a:pt x="234" y="49"/>
                  </a:lnTo>
                  <a:lnTo>
                    <a:pt x="217" y="49"/>
                  </a:lnTo>
                  <a:lnTo>
                    <a:pt x="215" y="33"/>
                  </a:lnTo>
                  <a:lnTo>
                    <a:pt x="234" y="31"/>
                  </a:lnTo>
                  <a:lnTo>
                    <a:pt x="234" y="31"/>
                  </a:lnTo>
                  <a:close/>
                  <a:moveTo>
                    <a:pt x="161" y="35"/>
                  </a:moveTo>
                  <a:lnTo>
                    <a:pt x="163" y="52"/>
                  </a:lnTo>
                  <a:lnTo>
                    <a:pt x="144" y="54"/>
                  </a:lnTo>
                  <a:lnTo>
                    <a:pt x="144" y="35"/>
                  </a:lnTo>
                  <a:lnTo>
                    <a:pt x="161" y="35"/>
                  </a:lnTo>
                  <a:lnTo>
                    <a:pt x="161" y="35"/>
                  </a:lnTo>
                  <a:close/>
                  <a:moveTo>
                    <a:pt x="90" y="38"/>
                  </a:moveTo>
                  <a:lnTo>
                    <a:pt x="90" y="56"/>
                  </a:lnTo>
                  <a:lnTo>
                    <a:pt x="73" y="56"/>
                  </a:lnTo>
                  <a:lnTo>
                    <a:pt x="71" y="40"/>
                  </a:lnTo>
                  <a:lnTo>
                    <a:pt x="90" y="3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9" name="Freeform 284"/>
          <p:cNvSpPr/>
          <p:nvPr/>
        </p:nvSpPr>
        <p:spPr bwMode="auto">
          <a:xfrm>
            <a:off x="7263608" y="3460899"/>
            <a:ext cx="688975" cy="690563"/>
          </a:xfrm>
          <a:custGeom>
            <a:avLst/>
            <a:gdLst>
              <a:gd name="T0" fmla="*/ 57 w 184"/>
              <a:gd name="T1" fmla="*/ 20 h 184"/>
              <a:gd name="T2" fmla="*/ 164 w 184"/>
              <a:gd name="T3" fmla="*/ 57 h 184"/>
              <a:gd name="T4" fmla="*/ 127 w 184"/>
              <a:gd name="T5" fmla="*/ 165 h 184"/>
              <a:gd name="T6" fmla="*/ 19 w 184"/>
              <a:gd name="T7" fmla="*/ 128 h 184"/>
              <a:gd name="T8" fmla="*/ 57 w 184"/>
              <a:gd name="T9" fmla="*/ 20 h 184"/>
            </a:gdLst>
            <a:ahLst/>
            <a:cxnLst>
              <a:cxn ang="0">
                <a:pos x="T0" y="T1"/>
              </a:cxn>
              <a:cxn ang="0">
                <a:pos x="T2" y="T3"/>
              </a:cxn>
              <a:cxn ang="0">
                <a:pos x="T4" y="T5"/>
              </a:cxn>
              <a:cxn ang="0">
                <a:pos x="T6" y="T7"/>
              </a:cxn>
              <a:cxn ang="0">
                <a:pos x="T8" y="T9"/>
              </a:cxn>
            </a:cxnLst>
            <a:rect l="0" t="0" r="r" b="b"/>
            <a:pathLst>
              <a:path w="184" h="184">
                <a:moveTo>
                  <a:pt x="57" y="20"/>
                </a:moveTo>
                <a:cubicBezTo>
                  <a:pt x="97" y="0"/>
                  <a:pt x="145" y="17"/>
                  <a:pt x="164" y="57"/>
                </a:cubicBezTo>
                <a:cubicBezTo>
                  <a:pt x="184" y="97"/>
                  <a:pt x="167" y="146"/>
                  <a:pt x="127" y="165"/>
                </a:cubicBezTo>
                <a:cubicBezTo>
                  <a:pt x="87" y="184"/>
                  <a:pt x="39" y="168"/>
                  <a:pt x="19" y="128"/>
                </a:cubicBezTo>
                <a:cubicBezTo>
                  <a:pt x="0" y="87"/>
                  <a:pt x="17" y="39"/>
                  <a:pt x="57" y="20"/>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grpSp>
        <p:nvGrpSpPr>
          <p:cNvPr id="50" name="组合 49"/>
          <p:cNvGrpSpPr/>
          <p:nvPr/>
        </p:nvGrpSpPr>
        <p:grpSpPr>
          <a:xfrm>
            <a:off x="4221957" y="5197624"/>
            <a:ext cx="685800" cy="688975"/>
            <a:chOff x="4221163" y="4776788"/>
            <a:chExt cx="685800" cy="688975"/>
          </a:xfrm>
        </p:grpSpPr>
        <p:sp>
          <p:nvSpPr>
            <p:cNvPr id="51" name="Freeform 286"/>
            <p:cNvSpPr/>
            <p:nvPr/>
          </p:nvSpPr>
          <p:spPr bwMode="auto">
            <a:xfrm>
              <a:off x="4221163" y="4776788"/>
              <a:ext cx="685800" cy="688975"/>
            </a:xfrm>
            <a:custGeom>
              <a:avLst/>
              <a:gdLst>
                <a:gd name="T0" fmla="*/ 56 w 183"/>
                <a:gd name="T1" fmla="*/ 20 h 184"/>
                <a:gd name="T2" fmla="*/ 164 w 183"/>
                <a:gd name="T3" fmla="*/ 57 h 184"/>
                <a:gd name="T4" fmla="*/ 127 w 183"/>
                <a:gd name="T5" fmla="*/ 165 h 184"/>
                <a:gd name="T6" fmla="*/ 19 w 183"/>
                <a:gd name="T7" fmla="*/ 127 h 184"/>
                <a:gd name="T8" fmla="*/ 56 w 183"/>
                <a:gd name="T9" fmla="*/ 20 h 184"/>
              </a:gdLst>
              <a:ahLst/>
              <a:cxnLst>
                <a:cxn ang="0">
                  <a:pos x="T0" y="T1"/>
                </a:cxn>
                <a:cxn ang="0">
                  <a:pos x="T2" y="T3"/>
                </a:cxn>
                <a:cxn ang="0">
                  <a:pos x="T4" y="T5"/>
                </a:cxn>
                <a:cxn ang="0">
                  <a:pos x="T6" y="T7"/>
                </a:cxn>
                <a:cxn ang="0">
                  <a:pos x="T8" y="T9"/>
                </a:cxn>
              </a:cxnLst>
              <a:rect l="0" t="0" r="r" b="b"/>
              <a:pathLst>
                <a:path w="183" h="184">
                  <a:moveTo>
                    <a:pt x="56" y="20"/>
                  </a:moveTo>
                  <a:cubicBezTo>
                    <a:pt x="97" y="0"/>
                    <a:pt x="145" y="17"/>
                    <a:pt x="164" y="57"/>
                  </a:cubicBezTo>
                  <a:cubicBezTo>
                    <a:pt x="183" y="97"/>
                    <a:pt x="167" y="145"/>
                    <a:pt x="127" y="165"/>
                  </a:cubicBezTo>
                  <a:cubicBezTo>
                    <a:pt x="87" y="184"/>
                    <a:pt x="38" y="167"/>
                    <a:pt x="19" y="127"/>
                  </a:cubicBezTo>
                  <a:cubicBezTo>
                    <a:pt x="0" y="87"/>
                    <a:pt x="16" y="39"/>
                    <a:pt x="56" y="20"/>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87"/>
            <p:cNvSpPr/>
            <p:nvPr/>
          </p:nvSpPr>
          <p:spPr bwMode="auto">
            <a:xfrm>
              <a:off x="4402526" y="4954691"/>
              <a:ext cx="325049" cy="331685"/>
            </a:xfrm>
            <a:custGeom>
              <a:avLst/>
              <a:gdLst/>
              <a:ahLst/>
              <a:cxnLst/>
              <a:rect l="l" t="t" r="r" b="b"/>
              <a:pathLst>
                <a:path w="325049" h="331685">
                  <a:moveTo>
                    <a:pt x="305999" y="234847"/>
                  </a:moveTo>
                  <a:lnTo>
                    <a:pt x="325049" y="252310"/>
                  </a:lnTo>
                  <a:lnTo>
                    <a:pt x="242499" y="331685"/>
                  </a:lnTo>
                  <a:lnTo>
                    <a:pt x="226624" y="312635"/>
                  </a:lnTo>
                  <a:close/>
                  <a:moveTo>
                    <a:pt x="126116" y="141"/>
                  </a:moveTo>
                  <a:cubicBezTo>
                    <a:pt x="132679" y="1083"/>
                    <a:pt x="137367" y="6735"/>
                    <a:pt x="137367" y="16155"/>
                  </a:cubicBezTo>
                  <a:cubicBezTo>
                    <a:pt x="137367" y="34994"/>
                    <a:pt x="126116" y="50066"/>
                    <a:pt x="163621" y="72674"/>
                  </a:cubicBezTo>
                  <a:cubicBezTo>
                    <a:pt x="197359" y="95271"/>
                    <a:pt x="219857" y="140454"/>
                    <a:pt x="219878" y="140496"/>
                  </a:cubicBezTo>
                  <a:cubicBezTo>
                    <a:pt x="219878" y="144264"/>
                    <a:pt x="227379" y="148032"/>
                    <a:pt x="231129" y="151800"/>
                  </a:cubicBezTo>
                  <a:cubicBezTo>
                    <a:pt x="231129" y="151800"/>
                    <a:pt x="231129" y="151800"/>
                    <a:pt x="291137" y="212087"/>
                  </a:cubicBezTo>
                  <a:cubicBezTo>
                    <a:pt x="294887" y="215855"/>
                    <a:pt x="294887" y="227159"/>
                    <a:pt x="291137" y="230927"/>
                  </a:cubicBezTo>
                  <a:cubicBezTo>
                    <a:pt x="291137" y="230927"/>
                    <a:pt x="291137" y="230927"/>
                    <a:pt x="223628" y="298749"/>
                  </a:cubicBezTo>
                  <a:cubicBezTo>
                    <a:pt x="219878" y="306285"/>
                    <a:pt x="208626" y="306285"/>
                    <a:pt x="204876" y="298749"/>
                  </a:cubicBezTo>
                  <a:cubicBezTo>
                    <a:pt x="204876" y="298749"/>
                    <a:pt x="204876" y="298749"/>
                    <a:pt x="203938" y="298278"/>
                  </a:cubicBezTo>
                  <a:lnTo>
                    <a:pt x="197375" y="294981"/>
                  </a:lnTo>
                  <a:cubicBezTo>
                    <a:pt x="193624" y="287446"/>
                    <a:pt x="182373" y="283678"/>
                    <a:pt x="174872" y="283678"/>
                  </a:cubicBezTo>
                  <a:cubicBezTo>
                    <a:pt x="174872" y="283678"/>
                    <a:pt x="174872" y="283678"/>
                    <a:pt x="66108" y="283678"/>
                  </a:cubicBezTo>
                  <a:cubicBezTo>
                    <a:pt x="58607" y="283678"/>
                    <a:pt x="51106" y="279910"/>
                    <a:pt x="47356" y="272374"/>
                  </a:cubicBezTo>
                  <a:cubicBezTo>
                    <a:pt x="47356" y="272374"/>
                    <a:pt x="47356" y="272374"/>
                    <a:pt x="2350" y="144264"/>
                  </a:cubicBezTo>
                  <a:cubicBezTo>
                    <a:pt x="-5151" y="125425"/>
                    <a:pt x="6101" y="114121"/>
                    <a:pt x="24853" y="114121"/>
                  </a:cubicBezTo>
                  <a:cubicBezTo>
                    <a:pt x="24853" y="114121"/>
                    <a:pt x="24853" y="114121"/>
                    <a:pt x="114864" y="114121"/>
                  </a:cubicBezTo>
                  <a:cubicBezTo>
                    <a:pt x="118615" y="99049"/>
                    <a:pt x="114864" y="87745"/>
                    <a:pt x="111114" y="83978"/>
                  </a:cubicBezTo>
                  <a:cubicBezTo>
                    <a:pt x="107363" y="76442"/>
                    <a:pt x="92362" y="61370"/>
                    <a:pt x="92362" y="38762"/>
                  </a:cubicBezTo>
                  <a:cubicBezTo>
                    <a:pt x="96112" y="31227"/>
                    <a:pt x="99863" y="19923"/>
                    <a:pt x="103613" y="12387"/>
                  </a:cubicBezTo>
                  <a:cubicBezTo>
                    <a:pt x="111114" y="2967"/>
                    <a:pt x="119552" y="-801"/>
                    <a:pt x="126116" y="14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3" name="组合 52"/>
          <p:cNvGrpSpPr/>
          <p:nvPr/>
        </p:nvGrpSpPr>
        <p:grpSpPr>
          <a:xfrm>
            <a:off x="8368508" y="3926036"/>
            <a:ext cx="690563" cy="690563"/>
            <a:chOff x="8367713" y="3505200"/>
            <a:chExt cx="690563" cy="690563"/>
          </a:xfrm>
        </p:grpSpPr>
        <p:sp>
          <p:nvSpPr>
            <p:cNvPr id="54" name="Freeform 289"/>
            <p:cNvSpPr/>
            <p:nvPr/>
          </p:nvSpPr>
          <p:spPr bwMode="auto">
            <a:xfrm>
              <a:off x="8367713" y="3505200"/>
              <a:ext cx="690563" cy="690563"/>
            </a:xfrm>
            <a:custGeom>
              <a:avLst/>
              <a:gdLst>
                <a:gd name="T0" fmla="*/ 57 w 184"/>
                <a:gd name="T1" fmla="*/ 19 h 184"/>
                <a:gd name="T2" fmla="*/ 165 w 184"/>
                <a:gd name="T3" fmla="*/ 57 h 184"/>
                <a:gd name="T4" fmla="*/ 127 w 184"/>
                <a:gd name="T5" fmla="*/ 164 h 184"/>
                <a:gd name="T6" fmla="*/ 20 w 184"/>
                <a:gd name="T7" fmla="*/ 127 h 184"/>
                <a:gd name="T8" fmla="*/ 57 w 184"/>
                <a:gd name="T9" fmla="*/ 19 h 184"/>
              </a:gdLst>
              <a:ahLst/>
              <a:cxnLst>
                <a:cxn ang="0">
                  <a:pos x="T0" y="T1"/>
                </a:cxn>
                <a:cxn ang="0">
                  <a:pos x="T2" y="T3"/>
                </a:cxn>
                <a:cxn ang="0">
                  <a:pos x="T4" y="T5"/>
                </a:cxn>
                <a:cxn ang="0">
                  <a:pos x="T6" y="T7"/>
                </a:cxn>
                <a:cxn ang="0">
                  <a:pos x="T8" y="T9"/>
                </a:cxn>
              </a:cxnLst>
              <a:rect l="0" t="0" r="r" b="b"/>
              <a:pathLst>
                <a:path w="184" h="184">
                  <a:moveTo>
                    <a:pt x="57" y="19"/>
                  </a:moveTo>
                  <a:cubicBezTo>
                    <a:pt x="97" y="0"/>
                    <a:pt x="146" y="17"/>
                    <a:pt x="165" y="57"/>
                  </a:cubicBezTo>
                  <a:cubicBezTo>
                    <a:pt x="184" y="97"/>
                    <a:pt x="168" y="145"/>
                    <a:pt x="127" y="164"/>
                  </a:cubicBezTo>
                  <a:cubicBezTo>
                    <a:pt x="87" y="184"/>
                    <a:pt x="39" y="167"/>
                    <a:pt x="20" y="127"/>
                  </a:cubicBezTo>
                  <a:cubicBezTo>
                    <a:pt x="0" y="87"/>
                    <a:pt x="17" y="39"/>
                    <a:pt x="57" y="19"/>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90"/>
            <p:cNvSpPr/>
            <p:nvPr/>
          </p:nvSpPr>
          <p:spPr bwMode="auto">
            <a:xfrm>
              <a:off x="8556624" y="3749675"/>
              <a:ext cx="319088" cy="203201"/>
            </a:xfrm>
            <a:custGeom>
              <a:avLst/>
              <a:gdLst/>
              <a:ahLst/>
              <a:cxnLst/>
              <a:rect l="l" t="t" r="r" b="b"/>
              <a:pathLst>
                <a:path w="319088" h="203201">
                  <a:moveTo>
                    <a:pt x="317500" y="201613"/>
                  </a:moveTo>
                  <a:lnTo>
                    <a:pt x="319088" y="201613"/>
                  </a:lnTo>
                  <a:lnTo>
                    <a:pt x="319088" y="203201"/>
                  </a:lnTo>
                  <a:lnTo>
                    <a:pt x="317500" y="203201"/>
                  </a:lnTo>
                  <a:close/>
                  <a:moveTo>
                    <a:pt x="0" y="201613"/>
                  </a:moveTo>
                  <a:lnTo>
                    <a:pt x="1588" y="201613"/>
                  </a:lnTo>
                  <a:lnTo>
                    <a:pt x="1588" y="203201"/>
                  </a:lnTo>
                  <a:lnTo>
                    <a:pt x="0" y="203201"/>
                  </a:lnTo>
                  <a:close/>
                  <a:moveTo>
                    <a:pt x="100013" y="85725"/>
                  </a:moveTo>
                  <a:lnTo>
                    <a:pt x="157163" y="134938"/>
                  </a:lnTo>
                  <a:lnTo>
                    <a:pt x="217487" y="85725"/>
                  </a:lnTo>
                  <a:lnTo>
                    <a:pt x="311150" y="201613"/>
                  </a:lnTo>
                  <a:lnTo>
                    <a:pt x="3175" y="201613"/>
                  </a:lnTo>
                  <a:close/>
                  <a:moveTo>
                    <a:pt x="317501" y="3175"/>
                  </a:moveTo>
                  <a:lnTo>
                    <a:pt x="317501" y="193675"/>
                  </a:lnTo>
                  <a:lnTo>
                    <a:pt x="223838" y="80963"/>
                  </a:lnTo>
                  <a:close/>
                  <a:moveTo>
                    <a:pt x="0" y="3175"/>
                  </a:moveTo>
                  <a:lnTo>
                    <a:pt x="93663" y="80963"/>
                  </a:lnTo>
                  <a:lnTo>
                    <a:pt x="0" y="193675"/>
                  </a:lnTo>
                  <a:close/>
                  <a:moveTo>
                    <a:pt x="6350" y="0"/>
                  </a:moveTo>
                  <a:lnTo>
                    <a:pt x="311150" y="0"/>
                  </a:lnTo>
                  <a:lnTo>
                    <a:pt x="217487" y="74613"/>
                  </a:lnTo>
                  <a:lnTo>
                    <a:pt x="212725" y="77788"/>
                  </a:lnTo>
                  <a:lnTo>
                    <a:pt x="157163" y="122238"/>
                  </a:lnTo>
                  <a:lnTo>
                    <a:pt x="104775" y="77788"/>
                  </a:lnTo>
                  <a:lnTo>
                    <a:pt x="100013" y="77788"/>
                  </a:lnTo>
                  <a:lnTo>
                    <a:pt x="96837" y="74613"/>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6" name="Freeform 296"/>
          <p:cNvSpPr/>
          <p:nvPr/>
        </p:nvSpPr>
        <p:spPr bwMode="auto">
          <a:xfrm>
            <a:off x="5834857" y="5434160"/>
            <a:ext cx="685800" cy="685800"/>
          </a:xfrm>
          <a:custGeom>
            <a:avLst/>
            <a:gdLst>
              <a:gd name="T0" fmla="*/ 56 w 183"/>
              <a:gd name="T1" fmla="*/ 19 h 183"/>
              <a:gd name="T2" fmla="*/ 164 w 183"/>
              <a:gd name="T3" fmla="*/ 56 h 183"/>
              <a:gd name="T4" fmla="*/ 127 w 183"/>
              <a:gd name="T5" fmla="*/ 164 h 183"/>
              <a:gd name="T6" fmla="*/ 19 w 183"/>
              <a:gd name="T7" fmla="*/ 127 h 183"/>
              <a:gd name="T8" fmla="*/ 56 w 183"/>
              <a:gd name="T9" fmla="*/ 19 h 183"/>
            </a:gdLst>
            <a:ahLst/>
            <a:cxnLst>
              <a:cxn ang="0">
                <a:pos x="T0" y="T1"/>
              </a:cxn>
              <a:cxn ang="0">
                <a:pos x="T2" y="T3"/>
              </a:cxn>
              <a:cxn ang="0">
                <a:pos x="T4" y="T5"/>
              </a:cxn>
              <a:cxn ang="0">
                <a:pos x="T6" y="T7"/>
              </a:cxn>
              <a:cxn ang="0">
                <a:pos x="T8" y="T9"/>
              </a:cxn>
            </a:cxnLst>
            <a:rect l="0" t="0" r="r" b="b"/>
            <a:pathLst>
              <a:path w="183" h="183">
                <a:moveTo>
                  <a:pt x="56" y="19"/>
                </a:moveTo>
                <a:cubicBezTo>
                  <a:pt x="97" y="0"/>
                  <a:pt x="145" y="16"/>
                  <a:pt x="164" y="56"/>
                </a:cubicBezTo>
                <a:cubicBezTo>
                  <a:pt x="183" y="96"/>
                  <a:pt x="167" y="145"/>
                  <a:pt x="127" y="164"/>
                </a:cubicBezTo>
                <a:cubicBezTo>
                  <a:pt x="87" y="183"/>
                  <a:pt x="38" y="167"/>
                  <a:pt x="19" y="127"/>
                </a:cubicBezTo>
                <a:cubicBezTo>
                  <a:pt x="0" y="87"/>
                  <a:pt x="16" y="38"/>
                  <a:pt x="56" y="19"/>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grpSp>
        <p:nvGrpSpPr>
          <p:cNvPr id="57" name="组合 56"/>
          <p:cNvGrpSpPr/>
          <p:nvPr/>
        </p:nvGrpSpPr>
        <p:grpSpPr>
          <a:xfrm>
            <a:off x="6674645" y="2252810"/>
            <a:ext cx="688975" cy="687388"/>
            <a:chOff x="6673850" y="1831975"/>
            <a:chExt cx="688975" cy="687388"/>
          </a:xfrm>
        </p:grpSpPr>
        <p:sp>
          <p:nvSpPr>
            <p:cNvPr id="58" name="Freeform 298"/>
            <p:cNvSpPr/>
            <p:nvPr/>
          </p:nvSpPr>
          <p:spPr bwMode="auto">
            <a:xfrm>
              <a:off x="6673850" y="1831975"/>
              <a:ext cx="688975" cy="687388"/>
            </a:xfrm>
            <a:custGeom>
              <a:avLst/>
              <a:gdLst>
                <a:gd name="T0" fmla="*/ 57 w 184"/>
                <a:gd name="T1" fmla="*/ 19 h 183"/>
                <a:gd name="T2" fmla="*/ 165 w 184"/>
                <a:gd name="T3" fmla="*/ 56 h 183"/>
                <a:gd name="T4" fmla="*/ 127 w 184"/>
                <a:gd name="T5" fmla="*/ 164 h 183"/>
                <a:gd name="T6" fmla="*/ 20 w 184"/>
                <a:gd name="T7" fmla="*/ 127 h 183"/>
                <a:gd name="T8" fmla="*/ 57 w 184"/>
                <a:gd name="T9" fmla="*/ 19 h 183"/>
              </a:gdLst>
              <a:ahLst/>
              <a:cxnLst>
                <a:cxn ang="0">
                  <a:pos x="T0" y="T1"/>
                </a:cxn>
                <a:cxn ang="0">
                  <a:pos x="T2" y="T3"/>
                </a:cxn>
                <a:cxn ang="0">
                  <a:pos x="T4" y="T5"/>
                </a:cxn>
                <a:cxn ang="0">
                  <a:pos x="T6" y="T7"/>
                </a:cxn>
                <a:cxn ang="0">
                  <a:pos x="T8" y="T9"/>
                </a:cxn>
              </a:cxnLst>
              <a:rect l="0" t="0" r="r" b="b"/>
              <a:pathLst>
                <a:path w="184" h="183">
                  <a:moveTo>
                    <a:pt x="57" y="19"/>
                  </a:moveTo>
                  <a:cubicBezTo>
                    <a:pt x="97" y="0"/>
                    <a:pt x="145" y="16"/>
                    <a:pt x="165" y="56"/>
                  </a:cubicBezTo>
                  <a:cubicBezTo>
                    <a:pt x="184" y="96"/>
                    <a:pt x="167" y="145"/>
                    <a:pt x="127" y="164"/>
                  </a:cubicBezTo>
                  <a:cubicBezTo>
                    <a:pt x="87" y="183"/>
                    <a:pt x="39" y="167"/>
                    <a:pt x="20" y="127"/>
                  </a:cubicBezTo>
                  <a:cubicBezTo>
                    <a:pt x="0" y="87"/>
                    <a:pt x="17" y="38"/>
                    <a:pt x="57" y="19"/>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99"/>
            <p:cNvSpPr>
              <a:spLocks noEditPoints="1"/>
            </p:cNvSpPr>
            <p:nvPr/>
          </p:nvSpPr>
          <p:spPr bwMode="auto">
            <a:xfrm>
              <a:off x="6838950" y="2027238"/>
              <a:ext cx="358775" cy="296863"/>
            </a:xfrm>
            <a:custGeom>
              <a:avLst/>
              <a:gdLst>
                <a:gd name="T0" fmla="*/ 89 w 96"/>
                <a:gd name="T1" fmla="*/ 23 h 79"/>
                <a:gd name="T2" fmla="*/ 70 w 96"/>
                <a:gd name="T3" fmla="*/ 33 h 79"/>
                <a:gd name="T4" fmla="*/ 77 w 96"/>
                <a:gd name="T5" fmla="*/ 10 h 79"/>
                <a:gd name="T6" fmla="*/ 70 w 96"/>
                <a:gd name="T7" fmla="*/ 53 h 79"/>
                <a:gd name="T8" fmla="*/ 70 w 96"/>
                <a:gd name="T9" fmla="*/ 75 h 79"/>
                <a:gd name="T10" fmla="*/ 72 w 96"/>
                <a:gd name="T11" fmla="*/ 48 h 79"/>
                <a:gd name="T12" fmla="*/ 96 w 96"/>
                <a:gd name="T13" fmla="*/ 65 h 79"/>
                <a:gd name="T14" fmla="*/ 77 w 96"/>
                <a:gd name="T15" fmla="*/ 39 h 79"/>
                <a:gd name="T16" fmla="*/ 70 w 96"/>
                <a:gd name="T17" fmla="*/ 40 h 79"/>
                <a:gd name="T18" fmla="*/ 66 w 96"/>
                <a:gd name="T19" fmla="*/ 28 h 79"/>
                <a:gd name="T20" fmla="*/ 68 w 96"/>
                <a:gd name="T21" fmla="*/ 13 h 79"/>
                <a:gd name="T22" fmla="*/ 70 w 96"/>
                <a:gd name="T23" fmla="*/ 33 h 79"/>
                <a:gd name="T24" fmla="*/ 70 w 96"/>
                <a:gd name="T25" fmla="*/ 40 h 79"/>
                <a:gd name="T26" fmla="*/ 70 w 96"/>
                <a:gd name="T27" fmla="*/ 37 h 79"/>
                <a:gd name="T28" fmla="*/ 61 w 96"/>
                <a:gd name="T29" fmla="*/ 34 h 79"/>
                <a:gd name="T30" fmla="*/ 35 w 96"/>
                <a:gd name="T31" fmla="*/ 34 h 79"/>
                <a:gd name="T32" fmla="*/ 27 w 96"/>
                <a:gd name="T33" fmla="*/ 75 h 79"/>
                <a:gd name="T34" fmla="*/ 70 w 96"/>
                <a:gd name="T35" fmla="*/ 75 h 79"/>
                <a:gd name="T36" fmla="*/ 27 w 96"/>
                <a:gd name="T37" fmla="*/ 40 h 79"/>
                <a:gd name="T38" fmla="*/ 28 w 96"/>
                <a:gd name="T39" fmla="*/ 36 h 79"/>
                <a:gd name="T40" fmla="*/ 27 w 96"/>
                <a:gd name="T41" fmla="*/ 33 h 79"/>
                <a:gd name="T42" fmla="*/ 28 w 96"/>
                <a:gd name="T43" fmla="*/ 13 h 79"/>
                <a:gd name="T44" fmla="*/ 30 w 96"/>
                <a:gd name="T45" fmla="*/ 28 h 79"/>
                <a:gd name="T46" fmla="*/ 48 w 96"/>
                <a:gd name="T47" fmla="*/ 0 h 79"/>
                <a:gd name="T48" fmla="*/ 48 w 96"/>
                <a:gd name="T49" fmla="*/ 34 h 79"/>
                <a:gd name="T50" fmla="*/ 48 w 96"/>
                <a:gd name="T51" fmla="*/ 0 h 79"/>
                <a:gd name="T52" fmla="*/ 27 w 96"/>
                <a:gd name="T53" fmla="*/ 33 h 79"/>
                <a:gd name="T54" fmla="*/ 7 w 96"/>
                <a:gd name="T55" fmla="*/ 23 h 79"/>
                <a:gd name="T56" fmla="*/ 27 w 96"/>
                <a:gd name="T57" fmla="*/ 12 h 79"/>
                <a:gd name="T58" fmla="*/ 27 w 96"/>
                <a:gd name="T59" fmla="*/ 40 h 79"/>
                <a:gd name="T60" fmla="*/ 19 w 96"/>
                <a:gd name="T61" fmla="*/ 69 h 79"/>
                <a:gd name="T62" fmla="*/ 9 w 96"/>
                <a:gd name="T63" fmla="*/ 36 h 79"/>
                <a:gd name="T64" fmla="*/ 27 w 96"/>
                <a:gd name="T65" fmla="*/ 37 h 79"/>
                <a:gd name="T66" fmla="*/ 23 w 96"/>
                <a:gd name="T67" fmla="*/ 73 h 79"/>
                <a:gd name="T68" fmla="*/ 27 w 96"/>
                <a:gd name="T69" fmla="*/ 5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79">
                  <a:moveTo>
                    <a:pt x="77" y="10"/>
                  </a:moveTo>
                  <a:cubicBezTo>
                    <a:pt x="84" y="10"/>
                    <a:pt x="89" y="16"/>
                    <a:pt x="89" y="23"/>
                  </a:cubicBezTo>
                  <a:cubicBezTo>
                    <a:pt x="89" y="30"/>
                    <a:pt x="84" y="35"/>
                    <a:pt x="77" y="35"/>
                  </a:cubicBezTo>
                  <a:cubicBezTo>
                    <a:pt x="74" y="35"/>
                    <a:pt x="72" y="34"/>
                    <a:pt x="70" y="33"/>
                  </a:cubicBezTo>
                  <a:cubicBezTo>
                    <a:pt x="70" y="12"/>
                    <a:pt x="70" y="12"/>
                    <a:pt x="70" y="12"/>
                  </a:cubicBezTo>
                  <a:cubicBezTo>
                    <a:pt x="72" y="11"/>
                    <a:pt x="74" y="10"/>
                    <a:pt x="77" y="10"/>
                  </a:cubicBezTo>
                  <a:close/>
                  <a:moveTo>
                    <a:pt x="70" y="75"/>
                  </a:moveTo>
                  <a:cubicBezTo>
                    <a:pt x="70" y="53"/>
                    <a:pt x="70" y="53"/>
                    <a:pt x="70" y="53"/>
                  </a:cubicBezTo>
                  <a:cubicBezTo>
                    <a:pt x="71" y="59"/>
                    <a:pt x="72" y="66"/>
                    <a:pt x="74" y="73"/>
                  </a:cubicBezTo>
                  <a:cubicBezTo>
                    <a:pt x="72" y="74"/>
                    <a:pt x="71" y="74"/>
                    <a:pt x="70" y="75"/>
                  </a:cubicBezTo>
                  <a:close/>
                  <a:moveTo>
                    <a:pt x="70" y="40"/>
                  </a:moveTo>
                  <a:cubicBezTo>
                    <a:pt x="71" y="43"/>
                    <a:pt x="72" y="45"/>
                    <a:pt x="72" y="48"/>
                  </a:cubicBezTo>
                  <a:cubicBezTo>
                    <a:pt x="74" y="55"/>
                    <a:pt x="76" y="62"/>
                    <a:pt x="77" y="69"/>
                  </a:cubicBezTo>
                  <a:cubicBezTo>
                    <a:pt x="84" y="69"/>
                    <a:pt x="90" y="67"/>
                    <a:pt x="96" y="65"/>
                  </a:cubicBezTo>
                  <a:cubicBezTo>
                    <a:pt x="94" y="52"/>
                    <a:pt x="91" y="39"/>
                    <a:pt x="87" y="36"/>
                  </a:cubicBezTo>
                  <a:cubicBezTo>
                    <a:pt x="84" y="38"/>
                    <a:pt x="81" y="39"/>
                    <a:pt x="77" y="39"/>
                  </a:cubicBezTo>
                  <a:cubicBezTo>
                    <a:pt x="74" y="39"/>
                    <a:pt x="72" y="38"/>
                    <a:pt x="70" y="37"/>
                  </a:cubicBezTo>
                  <a:lnTo>
                    <a:pt x="70" y="40"/>
                  </a:lnTo>
                  <a:close/>
                  <a:moveTo>
                    <a:pt x="70" y="33"/>
                  </a:moveTo>
                  <a:cubicBezTo>
                    <a:pt x="68" y="32"/>
                    <a:pt x="66" y="30"/>
                    <a:pt x="66" y="28"/>
                  </a:cubicBezTo>
                  <a:cubicBezTo>
                    <a:pt x="68" y="25"/>
                    <a:pt x="69" y="21"/>
                    <a:pt x="69" y="17"/>
                  </a:cubicBezTo>
                  <a:cubicBezTo>
                    <a:pt x="69" y="16"/>
                    <a:pt x="69" y="14"/>
                    <a:pt x="68" y="13"/>
                  </a:cubicBezTo>
                  <a:cubicBezTo>
                    <a:pt x="69" y="13"/>
                    <a:pt x="69" y="13"/>
                    <a:pt x="70" y="12"/>
                  </a:cubicBezTo>
                  <a:cubicBezTo>
                    <a:pt x="70" y="33"/>
                    <a:pt x="70" y="33"/>
                    <a:pt x="70" y="33"/>
                  </a:cubicBezTo>
                  <a:close/>
                  <a:moveTo>
                    <a:pt x="70" y="37"/>
                  </a:moveTo>
                  <a:cubicBezTo>
                    <a:pt x="70" y="40"/>
                    <a:pt x="70" y="40"/>
                    <a:pt x="70" y="40"/>
                  </a:cubicBezTo>
                  <a:cubicBezTo>
                    <a:pt x="69" y="39"/>
                    <a:pt x="68" y="37"/>
                    <a:pt x="68" y="36"/>
                  </a:cubicBezTo>
                  <a:cubicBezTo>
                    <a:pt x="68" y="37"/>
                    <a:pt x="69" y="37"/>
                    <a:pt x="70" y="37"/>
                  </a:cubicBezTo>
                  <a:close/>
                  <a:moveTo>
                    <a:pt x="70" y="53"/>
                  </a:moveTo>
                  <a:cubicBezTo>
                    <a:pt x="67" y="44"/>
                    <a:pt x="65" y="37"/>
                    <a:pt x="61" y="34"/>
                  </a:cubicBezTo>
                  <a:cubicBezTo>
                    <a:pt x="58" y="37"/>
                    <a:pt x="53" y="39"/>
                    <a:pt x="48" y="39"/>
                  </a:cubicBezTo>
                  <a:cubicBezTo>
                    <a:pt x="43" y="39"/>
                    <a:pt x="38" y="37"/>
                    <a:pt x="35" y="34"/>
                  </a:cubicBezTo>
                  <a:cubicBezTo>
                    <a:pt x="31" y="37"/>
                    <a:pt x="29" y="44"/>
                    <a:pt x="27" y="53"/>
                  </a:cubicBezTo>
                  <a:cubicBezTo>
                    <a:pt x="27" y="75"/>
                    <a:pt x="27" y="75"/>
                    <a:pt x="27" y="75"/>
                  </a:cubicBezTo>
                  <a:cubicBezTo>
                    <a:pt x="33" y="77"/>
                    <a:pt x="40" y="79"/>
                    <a:pt x="48" y="79"/>
                  </a:cubicBezTo>
                  <a:cubicBezTo>
                    <a:pt x="56" y="79"/>
                    <a:pt x="63" y="77"/>
                    <a:pt x="70" y="75"/>
                  </a:cubicBezTo>
                  <a:cubicBezTo>
                    <a:pt x="70" y="53"/>
                    <a:pt x="70" y="53"/>
                    <a:pt x="70" y="53"/>
                  </a:cubicBezTo>
                  <a:close/>
                  <a:moveTo>
                    <a:pt x="27" y="40"/>
                  </a:moveTo>
                  <a:cubicBezTo>
                    <a:pt x="27" y="37"/>
                    <a:pt x="27" y="37"/>
                    <a:pt x="27" y="37"/>
                  </a:cubicBezTo>
                  <a:cubicBezTo>
                    <a:pt x="27" y="37"/>
                    <a:pt x="28" y="37"/>
                    <a:pt x="28" y="36"/>
                  </a:cubicBezTo>
                  <a:cubicBezTo>
                    <a:pt x="28" y="37"/>
                    <a:pt x="27" y="39"/>
                    <a:pt x="27" y="40"/>
                  </a:cubicBezTo>
                  <a:close/>
                  <a:moveTo>
                    <a:pt x="27" y="33"/>
                  </a:moveTo>
                  <a:cubicBezTo>
                    <a:pt x="27" y="12"/>
                    <a:pt x="27" y="12"/>
                    <a:pt x="27" y="12"/>
                  </a:cubicBezTo>
                  <a:cubicBezTo>
                    <a:pt x="27" y="13"/>
                    <a:pt x="27" y="13"/>
                    <a:pt x="28" y="13"/>
                  </a:cubicBezTo>
                  <a:cubicBezTo>
                    <a:pt x="27" y="14"/>
                    <a:pt x="27" y="16"/>
                    <a:pt x="27" y="17"/>
                  </a:cubicBezTo>
                  <a:cubicBezTo>
                    <a:pt x="27" y="21"/>
                    <a:pt x="28" y="25"/>
                    <a:pt x="30" y="28"/>
                  </a:cubicBezTo>
                  <a:cubicBezTo>
                    <a:pt x="30" y="30"/>
                    <a:pt x="28" y="32"/>
                    <a:pt x="27" y="33"/>
                  </a:cubicBezTo>
                  <a:close/>
                  <a:moveTo>
                    <a:pt x="48" y="0"/>
                  </a:moveTo>
                  <a:cubicBezTo>
                    <a:pt x="57" y="0"/>
                    <a:pt x="65" y="8"/>
                    <a:pt x="65" y="17"/>
                  </a:cubicBezTo>
                  <a:cubicBezTo>
                    <a:pt x="65" y="26"/>
                    <a:pt x="57" y="34"/>
                    <a:pt x="48" y="34"/>
                  </a:cubicBezTo>
                  <a:cubicBezTo>
                    <a:pt x="39" y="34"/>
                    <a:pt x="31" y="26"/>
                    <a:pt x="31" y="17"/>
                  </a:cubicBezTo>
                  <a:cubicBezTo>
                    <a:pt x="31" y="8"/>
                    <a:pt x="39" y="0"/>
                    <a:pt x="48" y="0"/>
                  </a:cubicBezTo>
                  <a:close/>
                  <a:moveTo>
                    <a:pt x="27" y="12"/>
                  </a:moveTo>
                  <a:cubicBezTo>
                    <a:pt x="27" y="33"/>
                    <a:pt x="27" y="33"/>
                    <a:pt x="27" y="33"/>
                  </a:cubicBezTo>
                  <a:cubicBezTo>
                    <a:pt x="24" y="34"/>
                    <a:pt x="22" y="35"/>
                    <a:pt x="19" y="35"/>
                  </a:cubicBezTo>
                  <a:cubicBezTo>
                    <a:pt x="12" y="35"/>
                    <a:pt x="7" y="30"/>
                    <a:pt x="7" y="23"/>
                  </a:cubicBezTo>
                  <a:cubicBezTo>
                    <a:pt x="7" y="16"/>
                    <a:pt x="12" y="10"/>
                    <a:pt x="19" y="10"/>
                  </a:cubicBezTo>
                  <a:cubicBezTo>
                    <a:pt x="22" y="10"/>
                    <a:pt x="24" y="11"/>
                    <a:pt x="27" y="12"/>
                  </a:cubicBezTo>
                  <a:close/>
                  <a:moveTo>
                    <a:pt x="27" y="37"/>
                  </a:moveTo>
                  <a:cubicBezTo>
                    <a:pt x="27" y="40"/>
                    <a:pt x="27" y="40"/>
                    <a:pt x="27" y="40"/>
                  </a:cubicBezTo>
                  <a:cubicBezTo>
                    <a:pt x="25" y="43"/>
                    <a:pt x="24" y="45"/>
                    <a:pt x="24" y="48"/>
                  </a:cubicBezTo>
                  <a:cubicBezTo>
                    <a:pt x="22" y="55"/>
                    <a:pt x="20" y="62"/>
                    <a:pt x="19" y="69"/>
                  </a:cubicBezTo>
                  <a:cubicBezTo>
                    <a:pt x="12" y="69"/>
                    <a:pt x="6" y="67"/>
                    <a:pt x="0" y="65"/>
                  </a:cubicBezTo>
                  <a:cubicBezTo>
                    <a:pt x="2" y="52"/>
                    <a:pt x="5" y="39"/>
                    <a:pt x="9" y="36"/>
                  </a:cubicBezTo>
                  <a:cubicBezTo>
                    <a:pt x="12" y="38"/>
                    <a:pt x="15" y="39"/>
                    <a:pt x="19" y="39"/>
                  </a:cubicBezTo>
                  <a:cubicBezTo>
                    <a:pt x="22" y="39"/>
                    <a:pt x="24" y="38"/>
                    <a:pt x="27" y="37"/>
                  </a:cubicBezTo>
                  <a:close/>
                  <a:moveTo>
                    <a:pt x="27" y="53"/>
                  </a:moveTo>
                  <a:cubicBezTo>
                    <a:pt x="25" y="59"/>
                    <a:pt x="24" y="66"/>
                    <a:pt x="23" y="73"/>
                  </a:cubicBezTo>
                  <a:cubicBezTo>
                    <a:pt x="24" y="74"/>
                    <a:pt x="25" y="74"/>
                    <a:pt x="27" y="75"/>
                  </a:cubicBezTo>
                  <a:lnTo>
                    <a:pt x="27" y="53"/>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0" name="组合 59"/>
          <p:cNvGrpSpPr/>
          <p:nvPr/>
        </p:nvGrpSpPr>
        <p:grpSpPr>
          <a:xfrm>
            <a:off x="8932070" y="3111649"/>
            <a:ext cx="688975" cy="690563"/>
            <a:chOff x="8931275" y="2690813"/>
            <a:chExt cx="688975" cy="690563"/>
          </a:xfrm>
        </p:grpSpPr>
        <p:sp>
          <p:nvSpPr>
            <p:cNvPr id="61" name="Freeform 300"/>
            <p:cNvSpPr/>
            <p:nvPr/>
          </p:nvSpPr>
          <p:spPr bwMode="auto">
            <a:xfrm>
              <a:off x="8931275" y="2690813"/>
              <a:ext cx="688975" cy="690563"/>
            </a:xfrm>
            <a:custGeom>
              <a:avLst/>
              <a:gdLst>
                <a:gd name="T0" fmla="*/ 57 w 184"/>
                <a:gd name="T1" fmla="*/ 20 h 184"/>
                <a:gd name="T2" fmla="*/ 165 w 184"/>
                <a:gd name="T3" fmla="*/ 57 h 184"/>
                <a:gd name="T4" fmla="*/ 127 w 184"/>
                <a:gd name="T5" fmla="*/ 165 h 184"/>
                <a:gd name="T6" fmla="*/ 20 w 184"/>
                <a:gd name="T7" fmla="*/ 127 h 184"/>
                <a:gd name="T8" fmla="*/ 57 w 184"/>
                <a:gd name="T9" fmla="*/ 20 h 184"/>
              </a:gdLst>
              <a:ahLst/>
              <a:cxnLst>
                <a:cxn ang="0">
                  <a:pos x="T0" y="T1"/>
                </a:cxn>
                <a:cxn ang="0">
                  <a:pos x="T2" y="T3"/>
                </a:cxn>
                <a:cxn ang="0">
                  <a:pos x="T4" y="T5"/>
                </a:cxn>
                <a:cxn ang="0">
                  <a:pos x="T6" y="T7"/>
                </a:cxn>
                <a:cxn ang="0">
                  <a:pos x="T8" y="T9"/>
                </a:cxn>
              </a:cxnLst>
              <a:rect l="0" t="0" r="r" b="b"/>
              <a:pathLst>
                <a:path w="184" h="184">
                  <a:moveTo>
                    <a:pt x="57" y="20"/>
                  </a:moveTo>
                  <a:cubicBezTo>
                    <a:pt x="97" y="0"/>
                    <a:pt x="145" y="17"/>
                    <a:pt x="165" y="57"/>
                  </a:cubicBezTo>
                  <a:cubicBezTo>
                    <a:pt x="184" y="97"/>
                    <a:pt x="167" y="145"/>
                    <a:pt x="127" y="165"/>
                  </a:cubicBezTo>
                  <a:cubicBezTo>
                    <a:pt x="87" y="184"/>
                    <a:pt x="39" y="167"/>
                    <a:pt x="20" y="127"/>
                  </a:cubicBezTo>
                  <a:cubicBezTo>
                    <a:pt x="0" y="87"/>
                    <a:pt x="17" y="39"/>
                    <a:pt x="57" y="2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301"/>
            <p:cNvSpPr>
              <a:spLocks noEditPoints="1"/>
            </p:cNvSpPr>
            <p:nvPr/>
          </p:nvSpPr>
          <p:spPr bwMode="auto">
            <a:xfrm>
              <a:off x="9110663" y="2913063"/>
              <a:ext cx="330200" cy="247650"/>
            </a:xfrm>
            <a:custGeom>
              <a:avLst/>
              <a:gdLst>
                <a:gd name="T0" fmla="*/ 62 w 88"/>
                <a:gd name="T1" fmla="*/ 2 h 66"/>
                <a:gd name="T2" fmla="*/ 88 w 88"/>
                <a:gd name="T3" fmla="*/ 31 h 66"/>
                <a:gd name="T4" fmla="*/ 75 w 88"/>
                <a:gd name="T5" fmla="*/ 53 h 66"/>
                <a:gd name="T6" fmla="*/ 85 w 88"/>
                <a:gd name="T7" fmla="*/ 66 h 66"/>
                <a:gd name="T8" fmla="*/ 62 w 88"/>
                <a:gd name="T9" fmla="*/ 59 h 66"/>
                <a:gd name="T10" fmla="*/ 62 w 88"/>
                <a:gd name="T11" fmla="*/ 35 h 66"/>
                <a:gd name="T12" fmla="*/ 62 w 88"/>
                <a:gd name="T13" fmla="*/ 35 h 66"/>
                <a:gd name="T14" fmla="*/ 66 w 88"/>
                <a:gd name="T15" fmla="*/ 31 h 66"/>
                <a:gd name="T16" fmla="*/ 62 w 88"/>
                <a:gd name="T17" fmla="*/ 28 h 66"/>
                <a:gd name="T18" fmla="*/ 62 w 88"/>
                <a:gd name="T19" fmla="*/ 28 h 66"/>
                <a:gd name="T20" fmla="*/ 62 w 88"/>
                <a:gd name="T21" fmla="*/ 2 h 66"/>
                <a:gd name="T22" fmla="*/ 45 w 88"/>
                <a:gd name="T23" fmla="*/ 0 h 66"/>
                <a:gd name="T24" fmla="*/ 62 w 88"/>
                <a:gd name="T25" fmla="*/ 2 h 66"/>
                <a:gd name="T26" fmla="*/ 62 w 88"/>
                <a:gd name="T27" fmla="*/ 28 h 66"/>
                <a:gd name="T28" fmla="*/ 59 w 88"/>
                <a:gd name="T29" fmla="*/ 31 h 66"/>
                <a:gd name="T30" fmla="*/ 62 w 88"/>
                <a:gd name="T31" fmla="*/ 35 h 66"/>
                <a:gd name="T32" fmla="*/ 62 w 88"/>
                <a:gd name="T33" fmla="*/ 59 h 66"/>
                <a:gd name="T34" fmla="*/ 62 w 88"/>
                <a:gd name="T35" fmla="*/ 59 h 66"/>
                <a:gd name="T36" fmla="*/ 45 w 88"/>
                <a:gd name="T37" fmla="*/ 61 h 66"/>
                <a:gd name="T38" fmla="*/ 45 w 88"/>
                <a:gd name="T39" fmla="*/ 35 h 66"/>
                <a:gd name="T40" fmla="*/ 45 w 88"/>
                <a:gd name="T41" fmla="*/ 35 h 66"/>
                <a:gd name="T42" fmla="*/ 48 w 88"/>
                <a:gd name="T43" fmla="*/ 31 h 66"/>
                <a:gd name="T44" fmla="*/ 45 w 88"/>
                <a:gd name="T45" fmla="*/ 28 h 66"/>
                <a:gd name="T46" fmla="*/ 45 w 88"/>
                <a:gd name="T47" fmla="*/ 28 h 66"/>
                <a:gd name="T48" fmla="*/ 45 w 88"/>
                <a:gd name="T49" fmla="*/ 0 h 66"/>
                <a:gd name="T50" fmla="*/ 44 w 88"/>
                <a:gd name="T51" fmla="*/ 0 h 66"/>
                <a:gd name="T52" fmla="*/ 45 w 88"/>
                <a:gd name="T53" fmla="*/ 0 h 66"/>
                <a:gd name="T54" fmla="*/ 45 w 88"/>
                <a:gd name="T55" fmla="*/ 28 h 66"/>
                <a:gd name="T56" fmla="*/ 42 w 88"/>
                <a:gd name="T57" fmla="*/ 31 h 66"/>
                <a:gd name="T58" fmla="*/ 45 w 88"/>
                <a:gd name="T59" fmla="*/ 35 h 66"/>
                <a:gd name="T60" fmla="*/ 45 w 88"/>
                <a:gd name="T61" fmla="*/ 61 h 66"/>
                <a:gd name="T62" fmla="*/ 44 w 88"/>
                <a:gd name="T63" fmla="*/ 61 h 66"/>
                <a:gd name="T64" fmla="*/ 28 w 88"/>
                <a:gd name="T65" fmla="*/ 59 h 66"/>
                <a:gd name="T66" fmla="*/ 28 w 88"/>
                <a:gd name="T67" fmla="*/ 35 h 66"/>
                <a:gd name="T68" fmla="*/ 28 w 88"/>
                <a:gd name="T69" fmla="*/ 35 h 66"/>
                <a:gd name="T70" fmla="*/ 31 w 88"/>
                <a:gd name="T71" fmla="*/ 31 h 66"/>
                <a:gd name="T72" fmla="*/ 28 w 88"/>
                <a:gd name="T73" fmla="*/ 28 h 66"/>
                <a:gd name="T74" fmla="*/ 28 w 88"/>
                <a:gd name="T75" fmla="*/ 28 h 66"/>
                <a:gd name="T76" fmla="*/ 28 w 88"/>
                <a:gd name="T77" fmla="*/ 2 h 66"/>
                <a:gd name="T78" fmla="*/ 44 w 88"/>
                <a:gd name="T79" fmla="*/ 0 h 66"/>
                <a:gd name="T80" fmla="*/ 28 w 88"/>
                <a:gd name="T81" fmla="*/ 59 h 66"/>
                <a:gd name="T82" fmla="*/ 0 w 88"/>
                <a:gd name="T83" fmla="*/ 31 h 66"/>
                <a:gd name="T84" fmla="*/ 28 w 88"/>
                <a:gd name="T85" fmla="*/ 2 h 66"/>
                <a:gd name="T86" fmla="*/ 28 w 88"/>
                <a:gd name="T87" fmla="*/ 28 h 66"/>
                <a:gd name="T88" fmla="*/ 24 w 88"/>
                <a:gd name="T89" fmla="*/ 31 h 66"/>
                <a:gd name="T90" fmla="*/ 28 w 88"/>
                <a:gd name="T91" fmla="*/ 35 h 66"/>
                <a:gd name="T92" fmla="*/ 28 w 88"/>
                <a:gd name="T9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66">
                  <a:moveTo>
                    <a:pt x="62" y="2"/>
                  </a:moveTo>
                  <a:cubicBezTo>
                    <a:pt x="78" y="7"/>
                    <a:pt x="88" y="18"/>
                    <a:pt x="88" y="31"/>
                  </a:cubicBezTo>
                  <a:cubicBezTo>
                    <a:pt x="88" y="39"/>
                    <a:pt x="83" y="47"/>
                    <a:pt x="75" y="53"/>
                  </a:cubicBezTo>
                  <a:cubicBezTo>
                    <a:pt x="85" y="66"/>
                    <a:pt x="85" y="66"/>
                    <a:pt x="85" y="66"/>
                  </a:cubicBezTo>
                  <a:cubicBezTo>
                    <a:pt x="62" y="59"/>
                    <a:pt x="62" y="59"/>
                    <a:pt x="62" y="59"/>
                  </a:cubicBezTo>
                  <a:cubicBezTo>
                    <a:pt x="62" y="35"/>
                    <a:pt x="62" y="35"/>
                    <a:pt x="62" y="35"/>
                  </a:cubicBezTo>
                  <a:cubicBezTo>
                    <a:pt x="62" y="35"/>
                    <a:pt x="62" y="35"/>
                    <a:pt x="62" y="35"/>
                  </a:cubicBezTo>
                  <a:cubicBezTo>
                    <a:pt x="64" y="35"/>
                    <a:pt x="66" y="33"/>
                    <a:pt x="66" y="31"/>
                  </a:cubicBezTo>
                  <a:cubicBezTo>
                    <a:pt x="66" y="29"/>
                    <a:pt x="64" y="28"/>
                    <a:pt x="62" y="28"/>
                  </a:cubicBezTo>
                  <a:cubicBezTo>
                    <a:pt x="62" y="28"/>
                    <a:pt x="62" y="28"/>
                    <a:pt x="62" y="28"/>
                  </a:cubicBezTo>
                  <a:lnTo>
                    <a:pt x="62" y="2"/>
                  </a:lnTo>
                  <a:close/>
                  <a:moveTo>
                    <a:pt x="45" y="0"/>
                  </a:moveTo>
                  <a:cubicBezTo>
                    <a:pt x="51" y="0"/>
                    <a:pt x="57" y="1"/>
                    <a:pt x="62" y="2"/>
                  </a:cubicBezTo>
                  <a:cubicBezTo>
                    <a:pt x="62" y="28"/>
                    <a:pt x="62" y="28"/>
                    <a:pt x="62" y="28"/>
                  </a:cubicBezTo>
                  <a:cubicBezTo>
                    <a:pt x="60" y="28"/>
                    <a:pt x="59" y="29"/>
                    <a:pt x="59" y="31"/>
                  </a:cubicBezTo>
                  <a:cubicBezTo>
                    <a:pt x="59" y="33"/>
                    <a:pt x="60" y="35"/>
                    <a:pt x="62" y="35"/>
                  </a:cubicBezTo>
                  <a:cubicBezTo>
                    <a:pt x="62" y="59"/>
                    <a:pt x="62" y="59"/>
                    <a:pt x="62" y="59"/>
                  </a:cubicBezTo>
                  <a:cubicBezTo>
                    <a:pt x="62" y="59"/>
                    <a:pt x="62" y="59"/>
                    <a:pt x="62" y="59"/>
                  </a:cubicBezTo>
                  <a:cubicBezTo>
                    <a:pt x="56" y="60"/>
                    <a:pt x="51" y="61"/>
                    <a:pt x="45" y="61"/>
                  </a:cubicBezTo>
                  <a:cubicBezTo>
                    <a:pt x="45" y="35"/>
                    <a:pt x="45" y="35"/>
                    <a:pt x="45" y="35"/>
                  </a:cubicBezTo>
                  <a:cubicBezTo>
                    <a:pt x="45" y="35"/>
                    <a:pt x="45" y="35"/>
                    <a:pt x="45" y="35"/>
                  </a:cubicBezTo>
                  <a:cubicBezTo>
                    <a:pt x="47" y="35"/>
                    <a:pt x="48" y="33"/>
                    <a:pt x="48" y="31"/>
                  </a:cubicBezTo>
                  <a:cubicBezTo>
                    <a:pt x="48" y="29"/>
                    <a:pt x="47" y="28"/>
                    <a:pt x="45" y="28"/>
                  </a:cubicBezTo>
                  <a:cubicBezTo>
                    <a:pt x="45" y="28"/>
                    <a:pt x="45" y="28"/>
                    <a:pt x="45" y="28"/>
                  </a:cubicBezTo>
                  <a:lnTo>
                    <a:pt x="45" y="0"/>
                  </a:lnTo>
                  <a:close/>
                  <a:moveTo>
                    <a:pt x="44" y="0"/>
                  </a:moveTo>
                  <a:cubicBezTo>
                    <a:pt x="45" y="0"/>
                    <a:pt x="45" y="0"/>
                    <a:pt x="45" y="0"/>
                  </a:cubicBezTo>
                  <a:cubicBezTo>
                    <a:pt x="45" y="28"/>
                    <a:pt x="45" y="28"/>
                    <a:pt x="45" y="28"/>
                  </a:cubicBezTo>
                  <a:cubicBezTo>
                    <a:pt x="43" y="28"/>
                    <a:pt x="42" y="29"/>
                    <a:pt x="42" y="31"/>
                  </a:cubicBezTo>
                  <a:cubicBezTo>
                    <a:pt x="42" y="33"/>
                    <a:pt x="43" y="35"/>
                    <a:pt x="45" y="35"/>
                  </a:cubicBezTo>
                  <a:cubicBezTo>
                    <a:pt x="45" y="61"/>
                    <a:pt x="45" y="61"/>
                    <a:pt x="45" y="61"/>
                  </a:cubicBezTo>
                  <a:cubicBezTo>
                    <a:pt x="44" y="61"/>
                    <a:pt x="44" y="61"/>
                    <a:pt x="44" y="61"/>
                  </a:cubicBezTo>
                  <a:cubicBezTo>
                    <a:pt x="38" y="61"/>
                    <a:pt x="33" y="61"/>
                    <a:pt x="28" y="59"/>
                  </a:cubicBezTo>
                  <a:cubicBezTo>
                    <a:pt x="28" y="35"/>
                    <a:pt x="28" y="35"/>
                    <a:pt x="28" y="35"/>
                  </a:cubicBezTo>
                  <a:cubicBezTo>
                    <a:pt x="28" y="35"/>
                    <a:pt x="28" y="35"/>
                    <a:pt x="28" y="35"/>
                  </a:cubicBezTo>
                  <a:cubicBezTo>
                    <a:pt x="30" y="35"/>
                    <a:pt x="31" y="33"/>
                    <a:pt x="31" y="31"/>
                  </a:cubicBezTo>
                  <a:cubicBezTo>
                    <a:pt x="31" y="29"/>
                    <a:pt x="30" y="28"/>
                    <a:pt x="28" y="28"/>
                  </a:cubicBezTo>
                  <a:cubicBezTo>
                    <a:pt x="28" y="28"/>
                    <a:pt x="28" y="28"/>
                    <a:pt x="28" y="28"/>
                  </a:cubicBezTo>
                  <a:cubicBezTo>
                    <a:pt x="28" y="2"/>
                    <a:pt x="28" y="2"/>
                    <a:pt x="28" y="2"/>
                  </a:cubicBezTo>
                  <a:cubicBezTo>
                    <a:pt x="33" y="1"/>
                    <a:pt x="38" y="0"/>
                    <a:pt x="44" y="0"/>
                  </a:cubicBezTo>
                  <a:close/>
                  <a:moveTo>
                    <a:pt x="28" y="59"/>
                  </a:moveTo>
                  <a:cubicBezTo>
                    <a:pt x="11" y="55"/>
                    <a:pt x="0" y="44"/>
                    <a:pt x="0" y="31"/>
                  </a:cubicBezTo>
                  <a:cubicBezTo>
                    <a:pt x="0" y="18"/>
                    <a:pt x="11" y="6"/>
                    <a:pt x="28" y="2"/>
                  </a:cubicBezTo>
                  <a:cubicBezTo>
                    <a:pt x="28" y="28"/>
                    <a:pt x="28" y="28"/>
                    <a:pt x="28" y="28"/>
                  </a:cubicBezTo>
                  <a:cubicBezTo>
                    <a:pt x="26" y="28"/>
                    <a:pt x="24" y="29"/>
                    <a:pt x="24" y="31"/>
                  </a:cubicBezTo>
                  <a:cubicBezTo>
                    <a:pt x="24" y="33"/>
                    <a:pt x="26" y="35"/>
                    <a:pt x="28" y="35"/>
                  </a:cubicBezTo>
                  <a:lnTo>
                    <a:pt x="28" y="59"/>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3" name="组合 62"/>
          <p:cNvGrpSpPr/>
          <p:nvPr/>
        </p:nvGrpSpPr>
        <p:grpSpPr>
          <a:xfrm>
            <a:off x="2991644" y="2756049"/>
            <a:ext cx="685800" cy="690563"/>
            <a:chOff x="2990850" y="2335213"/>
            <a:chExt cx="685800" cy="690563"/>
          </a:xfrm>
        </p:grpSpPr>
        <p:sp>
          <p:nvSpPr>
            <p:cNvPr id="64" name="Freeform 302"/>
            <p:cNvSpPr/>
            <p:nvPr/>
          </p:nvSpPr>
          <p:spPr bwMode="auto">
            <a:xfrm>
              <a:off x="2990850" y="2335213"/>
              <a:ext cx="685800" cy="690563"/>
            </a:xfrm>
            <a:custGeom>
              <a:avLst/>
              <a:gdLst>
                <a:gd name="T0" fmla="*/ 56 w 183"/>
                <a:gd name="T1" fmla="*/ 20 h 184"/>
                <a:gd name="T2" fmla="*/ 164 w 183"/>
                <a:gd name="T3" fmla="*/ 57 h 184"/>
                <a:gd name="T4" fmla="*/ 127 w 183"/>
                <a:gd name="T5" fmla="*/ 165 h 184"/>
                <a:gd name="T6" fmla="*/ 19 w 183"/>
                <a:gd name="T7" fmla="*/ 127 h 184"/>
                <a:gd name="T8" fmla="*/ 56 w 183"/>
                <a:gd name="T9" fmla="*/ 20 h 184"/>
              </a:gdLst>
              <a:ahLst/>
              <a:cxnLst>
                <a:cxn ang="0">
                  <a:pos x="T0" y="T1"/>
                </a:cxn>
                <a:cxn ang="0">
                  <a:pos x="T2" y="T3"/>
                </a:cxn>
                <a:cxn ang="0">
                  <a:pos x="T4" y="T5"/>
                </a:cxn>
                <a:cxn ang="0">
                  <a:pos x="T6" y="T7"/>
                </a:cxn>
                <a:cxn ang="0">
                  <a:pos x="T8" y="T9"/>
                </a:cxn>
              </a:cxnLst>
              <a:rect l="0" t="0" r="r" b="b"/>
              <a:pathLst>
                <a:path w="183" h="184">
                  <a:moveTo>
                    <a:pt x="56" y="20"/>
                  </a:moveTo>
                  <a:cubicBezTo>
                    <a:pt x="96" y="0"/>
                    <a:pt x="145" y="17"/>
                    <a:pt x="164" y="57"/>
                  </a:cubicBezTo>
                  <a:cubicBezTo>
                    <a:pt x="183" y="97"/>
                    <a:pt x="167" y="145"/>
                    <a:pt x="127" y="165"/>
                  </a:cubicBezTo>
                  <a:cubicBezTo>
                    <a:pt x="87" y="184"/>
                    <a:pt x="38" y="167"/>
                    <a:pt x="19" y="127"/>
                  </a:cubicBezTo>
                  <a:cubicBezTo>
                    <a:pt x="0" y="87"/>
                    <a:pt x="16" y="39"/>
                    <a:pt x="56" y="20"/>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Rectangle 303"/>
            <p:cNvSpPr>
              <a:spLocks noChangeArrowheads="1"/>
            </p:cNvSpPr>
            <p:nvPr/>
          </p:nvSpPr>
          <p:spPr bwMode="auto">
            <a:xfrm>
              <a:off x="3148013" y="2425700"/>
              <a:ext cx="34945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p>
              <a:pPr fontAlgn="base">
                <a:spcBef>
                  <a:spcPct val="0"/>
                </a:spcBef>
                <a:spcAft>
                  <a:spcPct val="0"/>
                </a:spcAft>
              </a:pPr>
              <a:r>
                <a:rPr lang="zh-CN" altLang="zh-CN" sz="2800" b="1">
                  <a:solidFill>
                    <a:srgbClr val="FFFFFF"/>
                  </a:solidFill>
                  <a:latin typeface="Arial" panose="020B0604020202020204" pitchFamily="34" charset="0"/>
                  <a:ea typeface="宋体" panose="02010600030101010101" pitchFamily="2" charset="-122"/>
                  <a:cs typeface="宋体" panose="02010600030101010101" pitchFamily="2" charset="-122"/>
                </a:rPr>
                <a:t>@</a:t>
              </a:r>
              <a:endParaRPr lang="zh-CN" altLang="zh-CN" sz="2800">
                <a:latin typeface="Arial" panose="020B0604020202020204" pitchFamily="34" charset="0"/>
                <a:ea typeface="宋体" panose="02010600030101010101" pitchFamily="2" charset="-122"/>
                <a:cs typeface="宋体" panose="02010600030101010101" pitchFamily="2" charset="-122"/>
              </a:endParaRPr>
            </a:p>
          </p:txBody>
        </p:sp>
      </p:grpSp>
      <p:grpSp>
        <p:nvGrpSpPr>
          <p:cNvPr id="66" name="组合 65"/>
          <p:cNvGrpSpPr/>
          <p:nvPr/>
        </p:nvGrpSpPr>
        <p:grpSpPr>
          <a:xfrm>
            <a:off x="5898358" y="1517799"/>
            <a:ext cx="688975" cy="690563"/>
            <a:chOff x="5897563" y="1096963"/>
            <a:chExt cx="688975" cy="690563"/>
          </a:xfrm>
        </p:grpSpPr>
        <p:sp>
          <p:nvSpPr>
            <p:cNvPr id="67" name="Freeform 304"/>
            <p:cNvSpPr/>
            <p:nvPr/>
          </p:nvSpPr>
          <p:spPr bwMode="auto">
            <a:xfrm>
              <a:off x="5897563" y="1096963"/>
              <a:ext cx="688975" cy="690563"/>
            </a:xfrm>
            <a:custGeom>
              <a:avLst/>
              <a:gdLst>
                <a:gd name="T0" fmla="*/ 57 w 184"/>
                <a:gd name="T1" fmla="*/ 20 h 184"/>
                <a:gd name="T2" fmla="*/ 164 w 184"/>
                <a:gd name="T3" fmla="*/ 57 h 184"/>
                <a:gd name="T4" fmla="*/ 127 w 184"/>
                <a:gd name="T5" fmla="*/ 165 h 184"/>
                <a:gd name="T6" fmla="*/ 19 w 184"/>
                <a:gd name="T7" fmla="*/ 127 h 184"/>
                <a:gd name="T8" fmla="*/ 57 w 184"/>
                <a:gd name="T9" fmla="*/ 20 h 184"/>
              </a:gdLst>
              <a:ahLst/>
              <a:cxnLst>
                <a:cxn ang="0">
                  <a:pos x="T0" y="T1"/>
                </a:cxn>
                <a:cxn ang="0">
                  <a:pos x="T2" y="T3"/>
                </a:cxn>
                <a:cxn ang="0">
                  <a:pos x="T4" y="T5"/>
                </a:cxn>
                <a:cxn ang="0">
                  <a:pos x="T6" y="T7"/>
                </a:cxn>
                <a:cxn ang="0">
                  <a:pos x="T8" y="T9"/>
                </a:cxn>
              </a:cxnLst>
              <a:rect l="0" t="0" r="r" b="b"/>
              <a:pathLst>
                <a:path w="184" h="184">
                  <a:moveTo>
                    <a:pt x="57" y="20"/>
                  </a:moveTo>
                  <a:cubicBezTo>
                    <a:pt x="97" y="0"/>
                    <a:pt x="145" y="17"/>
                    <a:pt x="164" y="57"/>
                  </a:cubicBezTo>
                  <a:cubicBezTo>
                    <a:pt x="184" y="97"/>
                    <a:pt x="167" y="145"/>
                    <a:pt x="127" y="165"/>
                  </a:cubicBezTo>
                  <a:cubicBezTo>
                    <a:pt x="87" y="184"/>
                    <a:pt x="39" y="167"/>
                    <a:pt x="19" y="127"/>
                  </a:cubicBezTo>
                  <a:cubicBezTo>
                    <a:pt x="0" y="87"/>
                    <a:pt x="17" y="39"/>
                    <a:pt x="57" y="2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Rectangle 305"/>
            <p:cNvSpPr>
              <a:spLocks noChangeArrowheads="1"/>
            </p:cNvSpPr>
            <p:nvPr/>
          </p:nvSpPr>
          <p:spPr bwMode="auto">
            <a:xfrm>
              <a:off x="6004243" y="1292543"/>
              <a:ext cx="45890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p>
              <a:pPr fontAlgn="base">
                <a:spcBef>
                  <a:spcPct val="0"/>
                </a:spcBef>
                <a:spcAft>
                  <a:spcPct val="0"/>
                </a:spcAft>
              </a:pPr>
              <a:r>
                <a:rPr lang="zh-CN" altLang="zh-CN" sz="2000" b="1" dirty="0">
                  <a:solidFill>
                    <a:srgbClr val="FFFFFF"/>
                  </a:solidFill>
                  <a:latin typeface="Bebas" pitchFamily="2" charset="0"/>
                  <a:ea typeface="宋体" panose="02010600030101010101" pitchFamily="2" charset="-122"/>
                  <a:cs typeface="宋体" panose="02010600030101010101" pitchFamily="2" charset="-122"/>
                </a:rPr>
                <a:t>SMS</a:t>
              </a:r>
              <a:endParaRPr lang="zh-CN" altLang="zh-CN" dirty="0">
                <a:latin typeface="Arial" panose="020B0604020202020204" pitchFamily="34" charset="0"/>
                <a:ea typeface="宋体" panose="02010600030101010101" pitchFamily="2" charset="-122"/>
                <a:cs typeface="宋体" panose="02010600030101010101" pitchFamily="2" charset="-122"/>
              </a:endParaRPr>
            </a:p>
          </p:txBody>
        </p:sp>
      </p:grpSp>
      <p:grpSp>
        <p:nvGrpSpPr>
          <p:cNvPr id="69" name="组合 68"/>
          <p:cNvGrpSpPr/>
          <p:nvPr/>
        </p:nvGrpSpPr>
        <p:grpSpPr>
          <a:xfrm>
            <a:off x="5083969" y="4735661"/>
            <a:ext cx="685800" cy="690563"/>
            <a:chOff x="5083175" y="4314825"/>
            <a:chExt cx="685800" cy="690563"/>
          </a:xfrm>
        </p:grpSpPr>
        <p:sp>
          <p:nvSpPr>
            <p:cNvPr id="70" name="Freeform 306"/>
            <p:cNvSpPr/>
            <p:nvPr/>
          </p:nvSpPr>
          <p:spPr bwMode="auto">
            <a:xfrm>
              <a:off x="5083175" y="4314825"/>
              <a:ext cx="685800" cy="690563"/>
            </a:xfrm>
            <a:custGeom>
              <a:avLst/>
              <a:gdLst>
                <a:gd name="T0" fmla="*/ 56 w 183"/>
                <a:gd name="T1" fmla="*/ 20 h 184"/>
                <a:gd name="T2" fmla="*/ 164 w 183"/>
                <a:gd name="T3" fmla="*/ 57 h 184"/>
                <a:gd name="T4" fmla="*/ 127 w 183"/>
                <a:gd name="T5" fmla="*/ 165 h 184"/>
                <a:gd name="T6" fmla="*/ 19 w 183"/>
                <a:gd name="T7" fmla="*/ 127 h 184"/>
                <a:gd name="T8" fmla="*/ 56 w 183"/>
                <a:gd name="T9" fmla="*/ 20 h 184"/>
              </a:gdLst>
              <a:ahLst/>
              <a:cxnLst>
                <a:cxn ang="0">
                  <a:pos x="T0" y="T1"/>
                </a:cxn>
                <a:cxn ang="0">
                  <a:pos x="T2" y="T3"/>
                </a:cxn>
                <a:cxn ang="0">
                  <a:pos x="T4" y="T5"/>
                </a:cxn>
                <a:cxn ang="0">
                  <a:pos x="T6" y="T7"/>
                </a:cxn>
                <a:cxn ang="0">
                  <a:pos x="T8" y="T9"/>
                </a:cxn>
              </a:cxnLst>
              <a:rect l="0" t="0" r="r" b="b"/>
              <a:pathLst>
                <a:path w="183" h="184">
                  <a:moveTo>
                    <a:pt x="56" y="20"/>
                  </a:moveTo>
                  <a:cubicBezTo>
                    <a:pt x="97" y="0"/>
                    <a:pt x="145" y="17"/>
                    <a:pt x="164" y="57"/>
                  </a:cubicBezTo>
                  <a:cubicBezTo>
                    <a:pt x="183" y="97"/>
                    <a:pt x="167" y="145"/>
                    <a:pt x="127" y="165"/>
                  </a:cubicBezTo>
                  <a:cubicBezTo>
                    <a:pt x="87" y="184"/>
                    <a:pt x="38" y="168"/>
                    <a:pt x="19" y="127"/>
                  </a:cubicBezTo>
                  <a:cubicBezTo>
                    <a:pt x="0" y="87"/>
                    <a:pt x="16" y="39"/>
                    <a:pt x="56" y="2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307"/>
            <p:cNvSpPr>
              <a:spLocks noEditPoints="1"/>
            </p:cNvSpPr>
            <p:nvPr/>
          </p:nvSpPr>
          <p:spPr bwMode="auto">
            <a:xfrm>
              <a:off x="5251450" y="4484688"/>
              <a:ext cx="349250" cy="352425"/>
            </a:xfrm>
            <a:custGeom>
              <a:avLst/>
              <a:gdLst>
                <a:gd name="T0" fmla="*/ 76 w 93"/>
                <a:gd name="T1" fmla="*/ 94 h 94"/>
                <a:gd name="T2" fmla="*/ 66 w 93"/>
                <a:gd name="T3" fmla="*/ 28 h 94"/>
                <a:gd name="T4" fmla="*/ 31 w 93"/>
                <a:gd name="T5" fmla="*/ 25 h 94"/>
                <a:gd name="T6" fmla="*/ 31 w 93"/>
                <a:gd name="T7" fmla="*/ 41 h 94"/>
                <a:gd name="T8" fmla="*/ 62 w 93"/>
                <a:gd name="T9" fmla="*/ 94 h 94"/>
                <a:gd name="T10" fmla="*/ 44 w 93"/>
                <a:gd name="T11" fmla="*/ 94 h 94"/>
                <a:gd name="T12" fmla="*/ 31 w 93"/>
                <a:gd name="T13" fmla="*/ 63 h 94"/>
                <a:gd name="T14" fmla="*/ 31 w 93"/>
                <a:gd name="T15" fmla="*/ 25 h 94"/>
                <a:gd name="T16" fmla="*/ 21 w 93"/>
                <a:gd name="T17" fmla="*/ 3 h 94"/>
                <a:gd name="T18" fmla="*/ 31 w 93"/>
                <a:gd name="T19" fmla="*/ 41 h 94"/>
                <a:gd name="T20" fmla="*/ 21 w 93"/>
                <a:gd name="T21" fmla="*/ 56 h 94"/>
                <a:gd name="T22" fmla="*/ 31 w 93"/>
                <a:gd name="T23" fmla="*/ 41 h 94"/>
                <a:gd name="T24" fmla="*/ 21 w 93"/>
                <a:gd name="T25" fmla="*/ 73 h 94"/>
                <a:gd name="T26" fmla="*/ 21 w 93"/>
                <a:gd name="T27" fmla="*/ 90 h 94"/>
                <a:gd name="T28" fmla="*/ 21 w 93"/>
                <a:gd name="T29" fmla="*/ 73 h 94"/>
                <a:gd name="T30" fmla="*/ 21 w 93"/>
                <a:gd name="T31" fmla="*/ 73 h 94"/>
                <a:gd name="T32" fmla="*/ 21 w 93"/>
                <a:gd name="T33" fmla="*/ 21 h 94"/>
                <a:gd name="T34" fmla="*/ 3 w 93"/>
                <a:gd name="T35" fmla="*/ 1 h 94"/>
                <a:gd name="T36" fmla="*/ 21 w 93"/>
                <a:gd name="T37" fmla="*/ 36 h 94"/>
                <a:gd name="T38" fmla="*/ 3 w 93"/>
                <a:gd name="T39" fmla="*/ 50 h 94"/>
                <a:gd name="T40" fmla="*/ 21 w 93"/>
                <a:gd name="T41" fmla="*/ 36 h 94"/>
                <a:gd name="T42" fmla="*/ 21 w 93"/>
                <a:gd name="T43" fmla="*/ 73 h 94"/>
                <a:gd name="T44" fmla="*/ 21 w 93"/>
                <a:gd name="T45" fmla="*/ 73 h 94"/>
                <a:gd name="T46" fmla="*/ 21 w 93"/>
                <a:gd name="T47" fmla="*/ 73 h 94"/>
                <a:gd name="T48" fmla="*/ 12 w 93"/>
                <a:gd name="T49" fmla="*/ 69 h 94"/>
                <a:gd name="T50" fmla="*/ 3 w 93"/>
                <a:gd name="T51" fmla="*/ 73 h 94"/>
                <a:gd name="T52" fmla="*/ 3 w 93"/>
                <a:gd name="T53" fmla="*/ 90 h 94"/>
                <a:gd name="T54" fmla="*/ 12 w 93"/>
                <a:gd name="T55" fmla="*/ 94 h 94"/>
                <a:gd name="T56" fmla="*/ 21 w 93"/>
                <a:gd name="T57" fmla="*/ 91 h 94"/>
                <a:gd name="T58" fmla="*/ 3 w 93"/>
                <a:gd name="T59" fmla="*/ 91 h 94"/>
                <a:gd name="T60" fmla="*/ 3 w 93"/>
                <a:gd name="T61" fmla="*/ 90 h 94"/>
                <a:gd name="T62" fmla="*/ 0 w 93"/>
                <a:gd name="T63" fmla="*/ 0 h 94"/>
                <a:gd name="T64" fmla="*/ 3 w 93"/>
                <a:gd name="T65" fmla="*/ 18 h 94"/>
                <a:gd name="T66" fmla="*/ 0 w 93"/>
                <a:gd name="T67" fmla="*/ 0 h 94"/>
                <a:gd name="T68" fmla="*/ 3 w 93"/>
                <a:gd name="T69" fmla="*/ 32 h 94"/>
                <a:gd name="T70" fmla="*/ 0 w 93"/>
                <a:gd name="T71" fmla="*/ 50 h 94"/>
                <a:gd name="T72" fmla="*/ 0 w 93"/>
                <a:gd name="T73" fmla="*/ 32 h 94"/>
                <a:gd name="T74" fmla="*/ 3 w 93"/>
                <a:gd name="T75" fmla="*/ 73 h 94"/>
                <a:gd name="T76" fmla="*/ 0 w 93"/>
                <a:gd name="T77" fmla="*/ 82 h 94"/>
                <a:gd name="T78" fmla="*/ 3 w 93"/>
                <a:gd name="T79" fmla="*/ 90 h 94"/>
                <a:gd name="T80" fmla="*/ 3 w 93"/>
                <a:gd name="T81"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94">
                  <a:moveTo>
                    <a:pt x="31" y="25"/>
                  </a:moveTo>
                  <a:cubicBezTo>
                    <a:pt x="57" y="37"/>
                    <a:pt x="75" y="63"/>
                    <a:pt x="76" y="94"/>
                  </a:cubicBezTo>
                  <a:cubicBezTo>
                    <a:pt x="93" y="94"/>
                    <a:pt x="93" y="94"/>
                    <a:pt x="93" y="94"/>
                  </a:cubicBezTo>
                  <a:cubicBezTo>
                    <a:pt x="93" y="68"/>
                    <a:pt x="83" y="45"/>
                    <a:pt x="66" y="28"/>
                  </a:cubicBezTo>
                  <a:cubicBezTo>
                    <a:pt x="56" y="18"/>
                    <a:pt x="44" y="10"/>
                    <a:pt x="31" y="6"/>
                  </a:cubicBezTo>
                  <a:cubicBezTo>
                    <a:pt x="31" y="25"/>
                    <a:pt x="31" y="25"/>
                    <a:pt x="31" y="25"/>
                  </a:cubicBezTo>
                  <a:close/>
                  <a:moveTo>
                    <a:pt x="31" y="63"/>
                  </a:moveTo>
                  <a:cubicBezTo>
                    <a:pt x="31" y="41"/>
                    <a:pt x="31" y="41"/>
                    <a:pt x="31" y="41"/>
                  </a:cubicBezTo>
                  <a:cubicBezTo>
                    <a:pt x="35" y="43"/>
                    <a:pt x="40" y="47"/>
                    <a:pt x="43" y="51"/>
                  </a:cubicBezTo>
                  <a:cubicBezTo>
                    <a:pt x="55" y="62"/>
                    <a:pt x="62" y="77"/>
                    <a:pt x="62" y="94"/>
                  </a:cubicBezTo>
                  <a:cubicBezTo>
                    <a:pt x="44" y="94"/>
                    <a:pt x="44" y="94"/>
                    <a:pt x="44" y="94"/>
                  </a:cubicBezTo>
                  <a:cubicBezTo>
                    <a:pt x="44" y="94"/>
                    <a:pt x="44" y="94"/>
                    <a:pt x="44" y="94"/>
                  </a:cubicBezTo>
                  <a:cubicBezTo>
                    <a:pt x="44" y="94"/>
                    <a:pt x="44" y="94"/>
                    <a:pt x="44" y="94"/>
                  </a:cubicBezTo>
                  <a:cubicBezTo>
                    <a:pt x="44" y="82"/>
                    <a:pt x="39" y="71"/>
                    <a:pt x="31" y="63"/>
                  </a:cubicBezTo>
                  <a:close/>
                  <a:moveTo>
                    <a:pt x="21" y="21"/>
                  </a:moveTo>
                  <a:cubicBezTo>
                    <a:pt x="24" y="22"/>
                    <a:pt x="27" y="24"/>
                    <a:pt x="31" y="25"/>
                  </a:cubicBezTo>
                  <a:cubicBezTo>
                    <a:pt x="31" y="6"/>
                    <a:pt x="31" y="6"/>
                    <a:pt x="31" y="6"/>
                  </a:cubicBezTo>
                  <a:cubicBezTo>
                    <a:pt x="27" y="5"/>
                    <a:pt x="24" y="4"/>
                    <a:pt x="21" y="3"/>
                  </a:cubicBezTo>
                  <a:cubicBezTo>
                    <a:pt x="21" y="21"/>
                    <a:pt x="21" y="21"/>
                    <a:pt x="21" y="21"/>
                  </a:cubicBezTo>
                  <a:close/>
                  <a:moveTo>
                    <a:pt x="31" y="41"/>
                  </a:moveTo>
                  <a:cubicBezTo>
                    <a:pt x="31" y="63"/>
                    <a:pt x="31" y="63"/>
                    <a:pt x="31" y="63"/>
                  </a:cubicBezTo>
                  <a:cubicBezTo>
                    <a:pt x="28" y="60"/>
                    <a:pt x="24" y="58"/>
                    <a:pt x="21" y="56"/>
                  </a:cubicBezTo>
                  <a:cubicBezTo>
                    <a:pt x="21" y="36"/>
                    <a:pt x="21" y="36"/>
                    <a:pt x="21" y="36"/>
                  </a:cubicBezTo>
                  <a:cubicBezTo>
                    <a:pt x="24" y="37"/>
                    <a:pt x="28" y="39"/>
                    <a:pt x="31" y="41"/>
                  </a:cubicBezTo>
                  <a:close/>
                  <a:moveTo>
                    <a:pt x="21" y="91"/>
                  </a:moveTo>
                  <a:cubicBezTo>
                    <a:pt x="21" y="73"/>
                    <a:pt x="21" y="73"/>
                    <a:pt x="21" y="73"/>
                  </a:cubicBezTo>
                  <a:cubicBezTo>
                    <a:pt x="23" y="75"/>
                    <a:pt x="25" y="78"/>
                    <a:pt x="25" y="82"/>
                  </a:cubicBezTo>
                  <a:cubicBezTo>
                    <a:pt x="25" y="85"/>
                    <a:pt x="23" y="88"/>
                    <a:pt x="21" y="90"/>
                  </a:cubicBezTo>
                  <a:cubicBezTo>
                    <a:pt x="21" y="91"/>
                    <a:pt x="21" y="91"/>
                    <a:pt x="21" y="91"/>
                  </a:cubicBezTo>
                  <a:close/>
                  <a:moveTo>
                    <a:pt x="21" y="73"/>
                  </a:moveTo>
                  <a:cubicBezTo>
                    <a:pt x="21" y="73"/>
                    <a:pt x="21" y="73"/>
                    <a:pt x="21" y="73"/>
                  </a:cubicBezTo>
                  <a:cubicBezTo>
                    <a:pt x="21" y="73"/>
                    <a:pt x="21" y="73"/>
                    <a:pt x="21" y="73"/>
                  </a:cubicBezTo>
                  <a:close/>
                  <a:moveTo>
                    <a:pt x="3" y="18"/>
                  </a:moveTo>
                  <a:cubicBezTo>
                    <a:pt x="9" y="19"/>
                    <a:pt x="15" y="20"/>
                    <a:pt x="21" y="21"/>
                  </a:cubicBezTo>
                  <a:cubicBezTo>
                    <a:pt x="21" y="3"/>
                    <a:pt x="21" y="3"/>
                    <a:pt x="21" y="3"/>
                  </a:cubicBezTo>
                  <a:cubicBezTo>
                    <a:pt x="15" y="2"/>
                    <a:pt x="9" y="1"/>
                    <a:pt x="3" y="1"/>
                  </a:cubicBezTo>
                  <a:cubicBezTo>
                    <a:pt x="3" y="18"/>
                    <a:pt x="3" y="18"/>
                    <a:pt x="3" y="18"/>
                  </a:cubicBezTo>
                  <a:close/>
                  <a:moveTo>
                    <a:pt x="21" y="36"/>
                  </a:moveTo>
                  <a:cubicBezTo>
                    <a:pt x="21" y="56"/>
                    <a:pt x="21" y="56"/>
                    <a:pt x="21" y="56"/>
                  </a:cubicBezTo>
                  <a:cubicBezTo>
                    <a:pt x="16" y="53"/>
                    <a:pt x="10" y="51"/>
                    <a:pt x="3" y="50"/>
                  </a:cubicBezTo>
                  <a:cubicBezTo>
                    <a:pt x="3" y="32"/>
                    <a:pt x="3" y="32"/>
                    <a:pt x="3" y="32"/>
                  </a:cubicBezTo>
                  <a:cubicBezTo>
                    <a:pt x="9" y="33"/>
                    <a:pt x="15" y="34"/>
                    <a:pt x="21" y="36"/>
                  </a:cubicBezTo>
                  <a:close/>
                  <a:moveTo>
                    <a:pt x="21" y="73"/>
                  </a:moveTo>
                  <a:cubicBezTo>
                    <a:pt x="21" y="73"/>
                    <a:pt x="21" y="73"/>
                    <a:pt x="21" y="73"/>
                  </a:cubicBezTo>
                  <a:cubicBezTo>
                    <a:pt x="21" y="73"/>
                    <a:pt x="21" y="73"/>
                    <a:pt x="21" y="73"/>
                  </a:cubicBezTo>
                  <a:cubicBezTo>
                    <a:pt x="21" y="73"/>
                    <a:pt x="21" y="73"/>
                    <a:pt x="21" y="73"/>
                  </a:cubicBezTo>
                  <a:cubicBezTo>
                    <a:pt x="21" y="73"/>
                    <a:pt x="21" y="73"/>
                    <a:pt x="21" y="73"/>
                  </a:cubicBezTo>
                  <a:close/>
                  <a:moveTo>
                    <a:pt x="21" y="73"/>
                  </a:moveTo>
                  <a:cubicBezTo>
                    <a:pt x="21" y="73"/>
                    <a:pt x="21" y="73"/>
                    <a:pt x="21" y="73"/>
                  </a:cubicBezTo>
                  <a:cubicBezTo>
                    <a:pt x="19" y="71"/>
                    <a:pt x="16" y="69"/>
                    <a:pt x="12" y="69"/>
                  </a:cubicBezTo>
                  <a:cubicBezTo>
                    <a:pt x="9" y="69"/>
                    <a:pt x="6" y="71"/>
                    <a:pt x="3" y="73"/>
                  </a:cubicBezTo>
                  <a:cubicBezTo>
                    <a:pt x="3" y="73"/>
                    <a:pt x="3" y="73"/>
                    <a:pt x="3" y="73"/>
                  </a:cubicBezTo>
                  <a:cubicBezTo>
                    <a:pt x="3" y="73"/>
                    <a:pt x="3" y="73"/>
                    <a:pt x="3" y="73"/>
                  </a:cubicBezTo>
                  <a:cubicBezTo>
                    <a:pt x="3" y="90"/>
                    <a:pt x="3" y="90"/>
                    <a:pt x="3" y="90"/>
                  </a:cubicBezTo>
                  <a:cubicBezTo>
                    <a:pt x="3" y="90"/>
                    <a:pt x="3" y="90"/>
                    <a:pt x="3" y="90"/>
                  </a:cubicBezTo>
                  <a:cubicBezTo>
                    <a:pt x="6" y="93"/>
                    <a:pt x="9" y="94"/>
                    <a:pt x="12" y="94"/>
                  </a:cubicBezTo>
                  <a:cubicBezTo>
                    <a:pt x="16" y="94"/>
                    <a:pt x="19" y="93"/>
                    <a:pt x="21" y="91"/>
                  </a:cubicBezTo>
                  <a:cubicBezTo>
                    <a:pt x="21" y="91"/>
                    <a:pt x="21" y="91"/>
                    <a:pt x="21" y="91"/>
                  </a:cubicBezTo>
                  <a:cubicBezTo>
                    <a:pt x="21" y="73"/>
                    <a:pt x="21" y="73"/>
                    <a:pt x="21" y="73"/>
                  </a:cubicBezTo>
                  <a:close/>
                  <a:moveTo>
                    <a:pt x="3" y="91"/>
                  </a:moveTo>
                  <a:cubicBezTo>
                    <a:pt x="3" y="90"/>
                    <a:pt x="3" y="90"/>
                    <a:pt x="3" y="90"/>
                  </a:cubicBezTo>
                  <a:cubicBezTo>
                    <a:pt x="3" y="90"/>
                    <a:pt x="3" y="90"/>
                    <a:pt x="3" y="90"/>
                  </a:cubicBezTo>
                  <a:cubicBezTo>
                    <a:pt x="3" y="91"/>
                    <a:pt x="3" y="91"/>
                    <a:pt x="3" y="91"/>
                  </a:cubicBezTo>
                  <a:close/>
                  <a:moveTo>
                    <a:pt x="0" y="0"/>
                  </a:moveTo>
                  <a:cubicBezTo>
                    <a:pt x="0" y="18"/>
                    <a:pt x="0" y="18"/>
                    <a:pt x="0" y="18"/>
                  </a:cubicBezTo>
                  <a:cubicBezTo>
                    <a:pt x="1" y="18"/>
                    <a:pt x="2" y="18"/>
                    <a:pt x="3" y="18"/>
                  </a:cubicBezTo>
                  <a:cubicBezTo>
                    <a:pt x="3" y="1"/>
                    <a:pt x="3" y="1"/>
                    <a:pt x="3" y="1"/>
                  </a:cubicBezTo>
                  <a:cubicBezTo>
                    <a:pt x="2" y="0"/>
                    <a:pt x="1" y="0"/>
                    <a:pt x="0" y="0"/>
                  </a:cubicBezTo>
                  <a:cubicBezTo>
                    <a:pt x="0" y="0"/>
                    <a:pt x="0" y="0"/>
                    <a:pt x="0" y="0"/>
                  </a:cubicBezTo>
                  <a:close/>
                  <a:moveTo>
                    <a:pt x="3" y="32"/>
                  </a:moveTo>
                  <a:cubicBezTo>
                    <a:pt x="3" y="50"/>
                    <a:pt x="3" y="50"/>
                    <a:pt x="3" y="50"/>
                  </a:cubicBezTo>
                  <a:cubicBezTo>
                    <a:pt x="2" y="50"/>
                    <a:pt x="1" y="50"/>
                    <a:pt x="0" y="50"/>
                  </a:cubicBezTo>
                  <a:cubicBezTo>
                    <a:pt x="0" y="32"/>
                    <a:pt x="0" y="32"/>
                    <a:pt x="0" y="32"/>
                  </a:cubicBezTo>
                  <a:cubicBezTo>
                    <a:pt x="0" y="32"/>
                    <a:pt x="0" y="32"/>
                    <a:pt x="0" y="32"/>
                  </a:cubicBezTo>
                  <a:cubicBezTo>
                    <a:pt x="1" y="32"/>
                    <a:pt x="2" y="32"/>
                    <a:pt x="3" y="32"/>
                  </a:cubicBezTo>
                  <a:close/>
                  <a:moveTo>
                    <a:pt x="3" y="73"/>
                  </a:moveTo>
                  <a:cubicBezTo>
                    <a:pt x="3" y="90"/>
                    <a:pt x="3" y="90"/>
                    <a:pt x="3" y="90"/>
                  </a:cubicBezTo>
                  <a:cubicBezTo>
                    <a:pt x="1" y="88"/>
                    <a:pt x="0" y="85"/>
                    <a:pt x="0" y="82"/>
                  </a:cubicBezTo>
                  <a:cubicBezTo>
                    <a:pt x="0" y="78"/>
                    <a:pt x="1" y="75"/>
                    <a:pt x="3" y="73"/>
                  </a:cubicBezTo>
                  <a:close/>
                  <a:moveTo>
                    <a:pt x="3" y="90"/>
                  </a:moveTo>
                  <a:cubicBezTo>
                    <a:pt x="3" y="91"/>
                    <a:pt x="3" y="91"/>
                    <a:pt x="3" y="91"/>
                  </a:cubicBezTo>
                  <a:cubicBezTo>
                    <a:pt x="3" y="90"/>
                    <a:pt x="3" y="90"/>
                    <a:pt x="3" y="90"/>
                  </a:cubicBezTo>
                  <a:close/>
                </a:path>
              </a:pathLst>
            </a:custGeom>
            <a:solidFill>
              <a:srgbClr val="FEFEFE"/>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2" name="Freeform 308"/>
          <p:cNvSpPr/>
          <p:nvPr/>
        </p:nvSpPr>
        <p:spPr bwMode="auto">
          <a:xfrm>
            <a:off x="4210844" y="3422798"/>
            <a:ext cx="685800" cy="687388"/>
          </a:xfrm>
          <a:custGeom>
            <a:avLst/>
            <a:gdLst>
              <a:gd name="T0" fmla="*/ 56 w 183"/>
              <a:gd name="T1" fmla="*/ 19 h 183"/>
              <a:gd name="T2" fmla="*/ 163 w 183"/>
              <a:gd name="T3" fmla="*/ 57 h 183"/>
              <a:gd name="T4" fmla="*/ 126 w 183"/>
              <a:gd name="T5" fmla="*/ 164 h 183"/>
              <a:gd name="T6" fmla="*/ 19 w 183"/>
              <a:gd name="T7" fmla="*/ 127 h 183"/>
              <a:gd name="T8" fmla="*/ 56 w 183"/>
              <a:gd name="T9" fmla="*/ 19 h 183"/>
            </a:gdLst>
            <a:ahLst/>
            <a:cxnLst>
              <a:cxn ang="0">
                <a:pos x="T0" y="T1"/>
              </a:cxn>
              <a:cxn ang="0">
                <a:pos x="T2" y="T3"/>
              </a:cxn>
              <a:cxn ang="0">
                <a:pos x="T4" y="T5"/>
              </a:cxn>
              <a:cxn ang="0">
                <a:pos x="T6" y="T7"/>
              </a:cxn>
              <a:cxn ang="0">
                <a:pos x="T8" y="T9"/>
              </a:cxn>
            </a:cxnLst>
            <a:rect l="0" t="0" r="r" b="b"/>
            <a:pathLst>
              <a:path w="183" h="183">
                <a:moveTo>
                  <a:pt x="56" y="19"/>
                </a:moveTo>
                <a:cubicBezTo>
                  <a:pt x="96" y="0"/>
                  <a:pt x="144" y="17"/>
                  <a:pt x="163" y="57"/>
                </a:cubicBezTo>
                <a:cubicBezTo>
                  <a:pt x="183" y="97"/>
                  <a:pt x="166" y="145"/>
                  <a:pt x="126" y="164"/>
                </a:cubicBezTo>
                <a:cubicBezTo>
                  <a:pt x="86" y="183"/>
                  <a:pt x="38" y="166"/>
                  <a:pt x="19" y="127"/>
                </a:cubicBezTo>
                <a:cubicBezTo>
                  <a:pt x="0" y="87"/>
                  <a:pt x="16" y="39"/>
                  <a:pt x="56" y="19"/>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3" name="Freeform 309"/>
          <p:cNvSpPr/>
          <p:nvPr/>
        </p:nvSpPr>
        <p:spPr bwMode="auto">
          <a:xfrm>
            <a:off x="5980908" y="1236811"/>
            <a:ext cx="239713" cy="244475"/>
          </a:xfrm>
          <a:custGeom>
            <a:avLst/>
            <a:gdLst>
              <a:gd name="T0" fmla="*/ 20 w 64"/>
              <a:gd name="T1" fmla="*/ 7 h 65"/>
              <a:gd name="T2" fmla="*/ 57 w 64"/>
              <a:gd name="T3" fmla="*/ 20 h 65"/>
              <a:gd name="T4" fmla="*/ 44 w 64"/>
              <a:gd name="T5" fmla="*/ 58 h 65"/>
              <a:gd name="T6" fmla="*/ 6 w 64"/>
              <a:gd name="T7" fmla="*/ 45 h 65"/>
              <a:gd name="T8" fmla="*/ 20 w 64"/>
              <a:gd name="T9" fmla="*/ 7 h 65"/>
            </a:gdLst>
            <a:ahLst/>
            <a:cxnLst>
              <a:cxn ang="0">
                <a:pos x="T0" y="T1"/>
              </a:cxn>
              <a:cxn ang="0">
                <a:pos x="T2" y="T3"/>
              </a:cxn>
              <a:cxn ang="0">
                <a:pos x="T4" y="T5"/>
              </a:cxn>
              <a:cxn ang="0">
                <a:pos x="T6" y="T7"/>
              </a:cxn>
              <a:cxn ang="0">
                <a:pos x="T8" y="T9"/>
              </a:cxn>
            </a:cxnLst>
            <a:rect l="0" t="0" r="r" b="b"/>
            <a:pathLst>
              <a:path w="64" h="65">
                <a:moveTo>
                  <a:pt x="20" y="7"/>
                </a:moveTo>
                <a:cubicBezTo>
                  <a:pt x="34" y="0"/>
                  <a:pt x="50" y="6"/>
                  <a:pt x="57" y="20"/>
                </a:cubicBezTo>
                <a:cubicBezTo>
                  <a:pt x="64" y="34"/>
                  <a:pt x="58" y="51"/>
                  <a:pt x="44" y="58"/>
                </a:cubicBezTo>
                <a:cubicBezTo>
                  <a:pt x="30" y="65"/>
                  <a:pt x="13" y="59"/>
                  <a:pt x="6" y="45"/>
                </a:cubicBezTo>
                <a:cubicBezTo>
                  <a:pt x="0" y="31"/>
                  <a:pt x="5" y="14"/>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4" name="Freeform 310"/>
          <p:cNvSpPr/>
          <p:nvPr/>
        </p:nvSpPr>
        <p:spPr bwMode="auto">
          <a:xfrm>
            <a:off x="7577933" y="1487635"/>
            <a:ext cx="239713" cy="241300"/>
          </a:xfrm>
          <a:custGeom>
            <a:avLst/>
            <a:gdLst>
              <a:gd name="T0" fmla="*/ 20 w 64"/>
              <a:gd name="T1" fmla="*/ 6 h 64"/>
              <a:gd name="T2" fmla="*/ 58 w 64"/>
              <a:gd name="T3" fmla="*/ 20 h 64"/>
              <a:gd name="T4" fmla="*/ 44 w 64"/>
              <a:gd name="T5" fmla="*/ 57 h 64"/>
              <a:gd name="T6" fmla="*/ 7 w 64"/>
              <a:gd name="T7" fmla="*/ 44 h 64"/>
              <a:gd name="T8" fmla="*/ 20 w 64"/>
              <a:gd name="T9" fmla="*/ 6 h 64"/>
            </a:gdLst>
            <a:ahLst/>
            <a:cxnLst>
              <a:cxn ang="0">
                <a:pos x="T0" y="T1"/>
              </a:cxn>
              <a:cxn ang="0">
                <a:pos x="T2" y="T3"/>
              </a:cxn>
              <a:cxn ang="0">
                <a:pos x="T4" y="T5"/>
              </a:cxn>
              <a:cxn ang="0">
                <a:pos x="T6" y="T7"/>
              </a:cxn>
              <a:cxn ang="0">
                <a:pos x="T8" y="T9"/>
              </a:cxn>
            </a:cxnLst>
            <a:rect l="0" t="0" r="r" b="b"/>
            <a:pathLst>
              <a:path w="64" h="64">
                <a:moveTo>
                  <a:pt x="20" y="6"/>
                </a:moveTo>
                <a:cubicBezTo>
                  <a:pt x="34" y="0"/>
                  <a:pt x="51" y="6"/>
                  <a:pt x="58" y="20"/>
                </a:cubicBezTo>
                <a:cubicBezTo>
                  <a:pt x="64" y="34"/>
                  <a:pt x="59" y="51"/>
                  <a:pt x="44" y="57"/>
                </a:cubicBezTo>
                <a:cubicBezTo>
                  <a:pt x="30" y="64"/>
                  <a:pt x="14" y="58"/>
                  <a:pt x="7" y="44"/>
                </a:cubicBezTo>
                <a:cubicBezTo>
                  <a:pt x="0" y="30"/>
                  <a:pt x="6" y="13"/>
                  <a:pt x="20" y="6"/>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5" name="Freeform 311"/>
          <p:cNvSpPr/>
          <p:nvPr/>
        </p:nvSpPr>
        <p:spPr bwMode="auto">
          <a:xfrm>
            <a:off x="8973344" y="2290911"/>
            <a:ext cx="242888" cy="244475"/>
          </a:xfrm>
          <a:custGeom>
            <a:avLst/>
            <a:gdLst>
              <a:gd name="T0" fmla="*/ 20 w 65"/>
              <a:gd name="T1" fmla="*/ 7 h 65"/>
              <a:gd name="T2" fmla="*/ 58 w 65"/>
              <a:gd name="T3" fmla="*/ 20 h 65"/>
              <a:gd name="T4" fmla="*/ 45 w 65"/>
              <a:gd name="T5" fmla="*/ 58 h 65"/>
              <a:gd name="T6" fmla="*/ 7 w 65"/>
              <a:gd name="T7" fmla="*/ 45 h 65"/>
              <a:gd name="T8" fmla="*/ 20 w 65"/>
              <a:gd name="T9" fmla="*/ 7 h 65"/>
            </a:gdLst>
            <a:ahLst/>
            <a:cxnLst>
              <a:cxn ang="0">
                <a:pos x="T0" y="T1"/>
              </a:cxn>
              <a:cxn ang="0">
                <a:pos x="T2" y="T3"/>
              </a:cxn>
              <a:cxn ang="0">
                <a:pos x="T4" y="T5"/>
              </a:cxn>
              <a:cxn ang="0">
                <a:pos x="T6" y="T7"/>
              </a:cxn>
              <a:cxn ang="0">
                <a:pos x="T8" y="T9"/>
              </a:cxn>
            </a:cxnLst>
            <a:rect l="0" t="0" r="r" b="b"/>
            <a:pathLst>
              <a:path w="65" h="65">
                <a:moveTo>
                  <a:pt x="20" y="7"/>
                </a:moveTo>
                <a:cubicBezTo>
                  <a:pt x="34" y="0"/>
                  <a:pt x="51" y="6"/>
                  <a:pt x="58" y="20"/>
                </a:cubicBezTo>
                <a:cubicBezTo>
                  <a:pt x="65" y="34"/>
                  <a:pt x="59" y="51"/>
                  <a:pt x="45" y="58"/>
                </a:cubicBezTo>
                <a:cubicBezTo>
                  <a:pt x="31" y="65"/>
                  <a:pt x="14" y="59"/>
                  <a:pt x="7" y="45"/>
                </a:cubicBezTo>
                <a:cubicBezTo>
                  <a:pt x="0" y="31"/>
                  <a:pt x="6" y="14"/>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6" name="Freeform 312"/>
          <p:cNvSpPr/>
          <p:nvPr/>
        </p:nvSpPr>
        <p:spPr bwMode="auto">
          <a:xfrm>
            <a:off x="9644858" y="3722836"/>
            <a:ext cx="239713" cy="244475"/>
          </a:xfrm>
          <a:custGeom>
            <a:avLst/>
            <a:gdLst>
              <a:gd name="T0" fmla="*/ 19 w 64"/>
              <a:gd name="T1" fmla="*/ 7 h 65"/>
              <a:gd name="T2" fmla="*/ 57 w 64"/>
              <a:gd name="T3" fmla="*/ 20 h 65"/>
              <a:gd name="T4" fmla="*/ 44 w 64"/>
              <a:gd name="T5" fmla="*/ 58 h 65"/>
              <a:gd name="T6" fmla="*/ 6 w 64"/>
              <a:gd name="T7" fmla="*/ 45 h 65"/>
              <a:gd name="T8" fmla="*/ 19 w 64"/>
              <a:gd name="T9" fmla="*/ 7 h 65"/>
            </a:gdLst>
            <a:ahLst/>
            <a:cxnLst>
              <a:cxn ang="0">
                <a:pos x="T0" y="T1"/>
              </a:cxn>
              <a:cxn ang="0">
                <a:pos x="T2" y="T3"/>
              </a:cxn>
              <a:cxn ang="0">
                <a:pos x="T4" y="T5"/>
              </a:cxn>
              <a:cxn ang="0">
                <a:pos x="T6" y="T7"/>
              </a:cxn>
              <a:cxn ang="0">
                <a:pos x="T8" y="T9"/>
              </a:cxn>
            </a:cxnLst>
            <a:rect l="0" t="0" r="r" b="b"/>
            <a:pathLst>
              <a:path w="64" h="65">
                <a:moveTo>
                  <a:pt x="19" y="7"/>
                </a:moveTo>
                <a:cubicBezTo>
                  <a:pt x="34" y="0"/>
                  <a:pt x="50" y="6"/>
                  <a:pt x="57" y="20"/>
                </a:cubicBezTo>
                <a:cubicBezTo>
                  <a:pt x="64" y="34"/>
                  <a:pt x="58" y="51"/>
                  <a:pt x="44" y="58"/>
                </a:cubicBezTo>
                <a:cubicBezTo>
                  <a:pt x="30" y="65"/>
                  <a:pt x="13" y="59"/>
                  <a:pt x="6" y="45"/>
                </a:cubicBezTo>
                <a:cubicBezTo>
                  <a:pt x="0" y="31"/>
                  <a:pt x="5" y="14"/>
                  <a:pt x="19"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7" name="Freeform 313"/>
          <p:cNvSpPr/>
          <p:nvPr/>
        </p:nvSpPr>
        <p:spPr bwMode="auto">
          <a:xfrm>
            <a:off x="5980908" y="6210448"/>
            <a:ext cx="239713" cy="242888"/>
          </a:xfrm>
          <a:custGeom>
            <a:avLst/>
            <a:gdLst>
              <a:gd name="T0" fmla="*/ 20 w 64"/>
              <a:gd name="T1" fmla="*/ 7 h 65"/>
              <a:gd name="T2" fmla="*/ 57 w 64"/>
              <a:gd name="T3" fmla="*/ 20 h 65"/>
              <a:gd name="T4" fmla="*/ 44 w 64"/>
              <a:gd name="T5" fmla="*/ 58 h 65"/>
              <a:gd name="T6" fmla="*/ 6 w 64"/>
              <a:gd name="T7" fmla="*/ 45 h 65"/>
              <a:gd name="T8" fmla="*/ 20 w 64"/>
              <a:gd name="T9" fmla="*/ 7 h 65"/>
            </a:gdLst>
            <a:ahLst/>
            <a:cxnLst>
              <a:cxn ang="0">
                <a:pos x="T0" y="T1"/>
              </a:cxn>
              <a:cxn ang="0">
                <a:pos x="T2" y="T3"/>
              </a:cxn>
              <a:cxn ang="0">
                <a:pos x="T4" y="T5"/>
              </a:cxn>
              <a:cxn ang="0">
                <a:pos x="T6" y="T7"/>
              </a:cxn>
              <a:cxn ang="0">
                <a:pos x="T8" y="T9"/>
              </a:cxn>
            </a:cxnLst>
            <a:rect l="0" t="0" r="r" b="b"/>
            <a:pathLst>
              <a:path w="64" h="65">
                <a:moveTo>
                  <a:pt x="20" y="7"/>
                </a:moveTo>
                <a:cubicBezTo>
                  <a:pt x="34" y="0"/>
                  <a:pt x="50" y="6"/>
                  <a:pt x="57" y="20"/>
                </a:cubicBezTo>
                <a:cubicBezTo>
                  <a:pt x="64" y="34"/>
                  <a:pt x="58" y="51"/>
                  <a:pt x="44" y="58"/>
                </a:cubicBezTo>
                <a:cubicBezTo>
                  <a:pt x="30" y="65"/>
                  <a:pt x="13" y="59"/>
                  <a:pt x="6" y="45"/>
                </a:cubicBezTo>
                <a:cubicBezTo>
                  <a:pt x="0" y="31"/>
                  <a:pt x="5" y="14"/>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8" name="Freeform 314"/>
          <p:cNvSpPr/>
          <p:nvPr/>
        </p:nvSpPr>
        <p:spPr bwMode="auto">
          <a:xfrm>
            <a:off x="2316958" y="3722836"/>
            <a:ext cx="239713" cy="244475"/>
          </a:xfrm>
          <a:custGeom>
            <a:avLst/>
            <a:gdLst>
              <a:gd name="T0" fmla="*/ 20 w 64"/>
              <a:gd name="T1" fmla="*/ 7 h 65"/>
              <a:gd name="T2" fmla="*/ 57 w 64"/>
              <a:gd name="T3" fmla="*/ 20 h 65"/>
              <a:gd name="T4" fmla="*/ 44 w 64"/>
              <a:gd name="T5" fmla="*/ 58 h 65"/>
              <a:gd name="T6" fmla="*/ 6 w 64"/>
              <a:gd name="T7" fmla="*/ 45 h 65"/>
              <a:gd name="T8" fmla="*/ 20 w 64"/>
              <a:gd name="T9" fmla="*/ 7 h 65"/>
            </a:gdLst>
            <a:ahLst/>
            <a:cxnLst>
              <a:cxn ang="0">
                <a:pos x="T0" y="T1"/>
              </a:cxn>
              <a:cxn ang="0">
                <a:pos x="T2" y="T3"/>
              </a:cxn>
              <a:cxn ang="0">
                <a:pos x="T4" y="T5"/>
              </a:cxn>
              <a:cxn ang="0">
                <a:pos x="T6" y="T7"/>
              </a:cxn>
              <a:cxn ang="0">
                <a:pos x="T8" y="T9"/>
              </a:cxn>
            </a:cxnLst>
            <a:rect l="0" t="0" r="r" b="b"/>
            <a:pathLst>
              <a:path w="64" h="65">
                <a:moveTo>
                  <a:pt x="20" y="7"/>
                </a:moveTo>
                <a:cubicBezTo>
                  <a:pt x="34" y="0"/>
                  <a:pt x="51" y="6"/>
                  <a:pt x="57" y="20"/>
                </a:cubicBezTo>
                <a:cubicBezTo>
                  <a:pt x="64" y="34"/>
                  <a:pt x="58" y="51"/>
                  <a:pt x="44" y="58"/>
                </a:cubicBezTo>
                <a:cubicBezTo>
                  <a:pt x="30" y="65"/>
                  <a:pt x="13" y="59"/>
                  <a:pt x="6" y="45"/>
                </a:cubicBezTo>
                <a:cubicBezTo>
                  <a:pt x="0" y="31"/>
                  <a:pt x="6" y="14"/>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9" name="Freeform 315"/>
          <p:cNvSpPr/>
          <p:nvPr/>
        </p:nvSpPr>
        <p:spPr bwMode="auto">
          <a:xfrm>
            <a:off x="4379120" y="1487635"/>
            <a:ext cx="244475" cy="241300"/>
          </a:xfrm>
          <a:custGeom>
            <a:avLst/>
            <a:gdLst>
              <a:gd name="T0" fmla="*/ 45 w 65"/>
              <a:gd name="T1" fmla="*/ 6 h 64"/>
              <a:gd name="T2" fmla="*/ 7 w 65"/>
              <a:gd name="T3" fmla="*/ 20 h 64"/>
              <a:gd name="T4" fmla="*/ 20 w 65"/>
              <a:gd name="T5" fmla="*/ 57 h 64"/>
              <a:gd name="T6" fmla="*/ 58 w 65"/>
              <a:gd name="T7" fmla="*/ 44 h 64"/>
              <a:gd name="T8" fmla="*/ 45 w 65"/>
              <a:gd name="T9" fmla="*/ 6 h 64"/>
            </a:gdLst>
            <a:ahLst/>
            <a:cxnLst>
              <a:cxn ang="0">
                <a:pos x="T0" y="T1"/>
              </a:cxn>
              <a:cxn ang="0">
                <a:pos x="T2" y="T3"/>
              </a:cxn>
              <a:cxn ang="0">
                <a:pos x="T4" y="T5"/>
              </a:cxn>
              <a:cxn ang="0">
                <a:pos x="T6" y="T7"/>
              </a:cxn>
              <a:cxn ang="0">
                <a:pos x="T8" y="T9"/>
              </a:cxn>
            </a:cxnLst>
            <a:rect l="0" t="0" r="r" b="b"/>
            <a:pathLst>
              <a:path w="65" h="64">
                <a:moveTo>
                  <a:pt x="45" y="6"/>
                </a:moveTo>
                <a:cubicBezTo>
                  <a:pt x="31" y="0"/>
                  <a:pt x="14" y="6"/>
                  <a:pt x="7" y="20"/>
                </a:cubicBezTo>
                <a:cubicBezTo>
                  <a:pt x="0" y="34"/>
                  <a:pt x="6" y="51"/>
                  <a:pt x="20" y="57"/>
                </a:cubicBezTo>
                <a:cubicBezTo>
                  <a:pt x="34" y="64"/>
                  <a:pt x="51" y="58"/>
                  <a:pt x="58" y="44"/>
                </a:cubicBezTo>
                <a:cubicBezTo>
                  <a:pt x="65" y="30"/>
                  <a:pt x="59" y="13"/>
                  <a:pt x="45" y="6"/>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0" name="Freeform 316"/>
          <p:cNvSpPr/>
          <p:nvPr/>
        </p:nvSpPr>
        <p:spPr bwMode="auto">
          <a:xfrm>
            <a:off x="2983708" y="2290911"/>
            <a:ext cx="244475" cy="244475"/>
          </a:xfrm>
          <a:custGeom>
            <a:avLst/>
            <a:gdLst>
              <a:gd name="T0" fmla="*/ 45 w 65"/>
              <a:gd name="T1" fmla="*/ 7 h 65"/>
              <a:gd name="T2" fmla="*/ 7 w 65"/>
              <a:gd name="T3" fmla="*/ 20 h 65"/>
              <a:gd name="T4" fmla="*/ 20 w 65"/>
              <a:gd name="T5" fmla="*/ 58 h 65"/>
              <a:gd name="T6" fmla="*/ 58 w 65"/>
              <a:gd name="T7" fmla="*/ 45 h 65"/>
              <a:gd name="T8" fmla="*/ 45 w 65"/>
              <a:gd name="T9" fmla="*/ 7 h 65"/>
            </a:gdLst>
            <a:ahLst/>
            <a:cxnLst>
              <a:cxn ang="0">
                <a:pos x="T0" y="T1"/>
              </a:cxn>
              <a:cxn ang="0">
                <a:pos x="T2" y="T3"/>
              </a:cxn>
              <a:cxn ang="0">
                <a:pos x="T4" y="T5"/>
              </a:cxn>
              <a:cxn ang="0">
                <a:pos x="T6" y="T7"/>
              </a:cxn>
              <a:cxn ang="0">
                <a:pos x="T8" y="T9"/>
              </a:cxn>
            </a:cxnLst>
            <a:rect l="0" t="0" r="r" b="b"/>
            <a:pathLst>
              <a:path w="65" h="65">
                <a:moveTo>
                  <a:pt x="45" y="7"/>
                </a:moveTo>
                <a:cubicBezTo>
                  <a:pt x="31" y="0"/>
                  <a:pt x="14" y="6"/>
                  <a:pt x="7" y="20"/>
                </a:cubicBezTo>
                <a:cubicBezTo>
                  <a:pt x="0" y="34"/>
                  <a:pt x="6" y="51"/>
                  <a:pt x="20" y="58"/>
                </a:cubicBezTo>
                <a:cubicBezTo>
                  <a:pt x="34" y="65"/>
                  <a:pt x="51" y="59"/>
                  <a:pt x="58" y="45"/>
                </a:cubicBezTo>
                <a:cubicBezTo>
                  <a:pt x="65" y="31"/>
                  <a:pt x="59" y="14"/>
                  <a:pt x="45"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1" name="Freeform 317"/>
          <p:cNvSpPr/>
          <p:nvPr/>
        </p:nvSpPr>
        <p:spPr bwMode="auto">
          <a:xfrm>
            <a:off x="7577933" y="5962799"/>
            <a:ext cx="239713" cy="239713"/>
          </a:xfrm>
          <a:custGeom>
            <a:avLst/>
            <a:gdLst>
              <a:gd name="T0" fmla="*/ 20 w 64"/>
              <a:gd name="T1" fmla="*/ 57 h 64"/>
              <a:gd name="T2" fmla="*/ 58 w 64"/>
              <a:gd name="T3" fmla="*/ 44 h 64"/>
              <a:gd name="T4" fmla="*/ 44 w 64"/>
              <a:gd name="T5" fmla="*/ 7 h 64"/>
              <a:gd name="T6" fmla="*/ 7 w 64"/>
              <a:gd name="T7" fmla="*/ 20 h 64"/>
              <a:gd name="T8" fmla="*/ 20 w 64"/>
              <a:gd name="T9" fmla="*/ 57 h 64"/>
            </a:gdLst>
            <a:ahLst/>
            <a:cxnLst>
              <a:cxn ang="0">
                <a:pos x="T0" y="T1"/>
              </a:cxn>
              <a:cxn ang="0">
                <a:pos x="T2" y="T3"/>
              </a:cxn>
              <a:cxn ang="0">
                <a:pos x="T4" y="T5"/>
              </a:cxn>
              <a:cxn ang="0">
                <a:pos x="T6" y="T7"/>
              </a:cxn>
              <a:cxn ang="0">
                <a:pos x="T8" y="T9"/>
              </a:cxn>
            </a:cxnLst>
            <a:rect l="0" t="0" r="r" b="b"/>
            <a:pathLst>
              <a:path w="64" h="64">
                <a:moveTo>
                  <a:pt x="20" y="57"/>
                </a:moveTo>
                <a:cubicBezTo>
                  <a:pt x="34" y="64"/>
                  <a:pt x="51" y="58"/>
                  <a:pt x="58" y="44"/>
                </a:cubicBezTo>
                <a:cubicBezTo>
                  <a:pt x="64" y="30"/>
                  <a:pt x="59" y="13"/>
                  <a:pt x="44" y="7"/>
                </a:cubicBezTo>
                <a:cubicBezTo>
                  <a:pt x="30" y="0"/>
                  <a:pt x="14" y="6"/>
                  <a:pt x="7" y="20"/>
                </a:cubicBezTo>
                <a:cubicBezTo>
                  <a:pt x="0" y="34"/>
                  <a:pt x="6" y="51"/>
                  <a:pt x="20" y="5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2" name="Freeform 318"/>
          <p:cNvSpPr/>
          <p:nvPr/>
        </p:nvSpPr>
        <p:spPr bwMode="auto">
          <a:xfrm>
            <a:off x="8973344" y="5156349"/>
            <a:ext cx="242888" cy="239713"/>
          </a:xfrm>
          <a:custGeom>
            <a:avLst/>
            <a:gdLst>
              <a:gd name="T0" fmla="*/ 20 w 65"/>
              <a:gd name="T1" fmla="*/ 58 h 64"/>
              <a:gd name="T2" fmla="*/ 58 w 65"/>
              <a:gd name="T3" fmla="*/ 44 h 64"/>
              <a:gd name="T4" fmla="*/ 45 w 65"/>
              <a:gd name="T5" fmla="*/ 7 h 64"/>
              <a:gd name="T6" fmla="*/ 7 w 65"/>
              <a:gd name="T7" fmla="*/ 20 h 64"/>
              <a:gd name="T8" fmla="*/ 20 w 65"/>
              <a:gd name="T9" fmla="*/ 58 h 64"/>
            </a:gdLst>
            <a:ahLst/>
            <a:cxnLst>
              <a:cxn ang="0">
                <a:pos x="T0" y="T1"/>
              </a:cxn>
              <a:cxn ang="0">
                <a:pos x="T2" y="T3"/>
              </a:cxn>
              <a:cxn ang="0">
                <a:pos x="T4" y="T5"/>
              </a:cxn>
              <a:cxn ang="0">
                <a:pos x="T6" y="T7"/>
              </a:cxn>
              <a:cxn ang="0">
                <a:pos x="T8" y="T9"/>
              </a:cxn>
            </a:cxnLst>
            <a:rect l="0" t="0" r="r" b="b"/>
            <a:pathLst>
              <a:path w="65" h="64">
                <a:moveTo>
                  <a:pt x="20" y="58"/>
                </a:moveTo>
                <a:cubicBezTo>
                  <a:pt x="34" y="64"/>
                  <a:pt x="51" y="59"/>
                  <a:pt x="58" y="44"/>
                </a:cubicBezTo>
                <a:cubicBezTo>
                  <a:pt x="65" y="30"/>
                  <a:pt x="59" y="14"/>
                  <a:pt x="45" y="7"/>
                </a:cubicBezTo>
                <a:cubicBezTo>
                  <a:pt x="31" y="0"/>
                  <a:pt x="14" y="6"/>
                  <a:pt x="7" y="20"/>
                </a:cubicBezTo>
                <a:cubicBezTo>
                  <a:pt x="0" y="34"/>
                  <a:pt x="6" y="51"/>
                  <a:pt x="20" y="5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3" name="Freeform 319"/>
          <p:cNvSpPr/>
          <p:nvPr/>
        </p:nvSpPr>
        <p:spPr bwMode="auto">
          <a:xfrm>
            <a:off x="4379120" y="5962799"/>
            <a:ext cx="244475" cy="239713"/>
          </a:xfrm>
          <a:custGeom>
            <a:avLst/>
            <a:gdLst>
              <a:gd name="T0" fmla="*/ 45 w 65"/>
              <a:gd name="T1" fmla="*/ 57 h 64"/>
              <a:gd name="T2" fmla="*/ 7 w 65"/>
              <a:gd name="T3" fmla="*/ 44 h 64"/>
              <a:gd name="T4" fmla="*/ 20 w 65"/>
              <a:gd name="T5" fmla="*/ 7 h 64"/>
              <a:gd name="T6" fmla="*/ 58 w 65"/>
              <a:gd name="T7" fmla="*/ 20 h 64"/>
              <a:gd name="T8" fmla="*/ 45 w 65"/>
              <a:gd name="T9" fmla="*/ 57 h 64"/>
            </a:gdLst>
            <a:ahLst/>
            <a:cxnLst>
              <a:cxn ang="0">
                <a:pos x="T0" y="T1"/>
              </a:cxn>
              <a:cxn ang="0">
                <a:pos x="T2" y="T3"/>
              </a:cxn>
              <a:cxn ang="0">
                <a:pos x="T4" y="T5"/>
              </a:cxn>
              <a:cxn ang="0">
                <a:pos x="T6" y="T7"/>
              </a:cxn>
              <a:cxn ang="0">
                <a:pos x="T8" y="T9"/>
              </a:cxn>
            </a:cxnLst>
            <a:rect l="0" t="0" r="r" b="b"/>
            <a:pathLst>
              <a:path w="65" h="64">
                <a:moveTo>
                  <a:pt x="45" y="57"/>
                </a:moveTo>
                <a:cubicBezTo>
                  <a:pt x="31" y="64"/>
                  <a:pt x="14" y="58"/>
                  <a:pt x="7" y="44"/>
                </a:cubicBezTo>
                <a:cubicBezTo>
                  <a:pt x="0" y="30"/>
                  <a:pt x="6" y="13"/>
                  <a:pt x="20" y="7"/>
                </a:cubicBezTo>
                <a:cubicBezTo>
                  <a:pt x="34" y="0"/>
                  <a:pt x="51" y="6"/>
                  <a:pt x="58" y="20"/>
                </a:cubicBezTo>
                <a:cubicBezTo>
                  <a:pt x="65" y="34"/>
                  <a:pt x="59" y="51"/>
                  <a:pt x="45" y="5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4" name="Freeform 320"/>
          <p:cNvSpPr/>
          <p:nvPr/>
        </p:nvSpPr>
        <p:spPr bwMode="auto">
          <a:xfrm>
            <a:off x="2983708" y="5156349"/>
            <a:ext cx="244475" cy="239713"/>
          </a:xfrm>
          <a:custGeom>
            <a:avLst/>
            <a:gdLst>
              <a:gd name="T0" fmla="*/ 45 w 65"/>
              <a:gd name="T1" fmla="*/ 58 h 64"/>
              <a:gd name="T2" fmla="*/ 7 w 65"/>
              <a:gd name="T3" fmla="*/ 44 h 64"/>
              <a:gd name="T4" fmla="*/ 20 w 65"/>
              <a:gd name="T5" fmla="*/ 7 h 64"/>
              <a:gd name="T6" fmla="*/ 58 w 65"/>
              <a:gd name="T7" fmla="*/ 20 h 64"/>
              <a:gd name="T8" fmla="*/ 45 w 65"/>
              <a:gd name="T9" fmla="*/ 58 h 64"/>
            </a:gdLst>
            <a:ahLst/>
            <a:cxnLst>
              <a:cxn ang="0">
                <a:pos x="T0" y="T1"/>
              </a:cxn>
              <a:cxn ang="0">
                <a:pos x="T2" y="T3"/>
              </a:cxn>
              <a:cxn ang="0">
                <a:pos x="T4" y="T5"/>
              </a:cxn>
              <a:cxn ang="0">
                <a:pos x="T6" y="T7"/>
              </a:cxn>
              <a:cxn ang="0">
                <a:pos x="T8" y="T9"/>
              </a:cxn>
            </a:cxnLst>
            <a:rect l="0" t="0" r="r" b="b"/>
            <a:pathLst>
              <a:path w="65" h="64">
                <a:moveTo>
                  <a:pt x="45" y="58"/>
                </a:moveTo>
                <a:cubicBezTo>
                  <a:pt x="31" y="64"/>
                  <a:pt x="14" y="59"/>
                  <a:pt x="7" y="44"/>
                </a:cubicBezTo>
                <a:cubicBezTo>
                  <a:pt x="0" y="30"/>
                  <a:pt x="6" y="14"/>
                  <a:pt x="20" y="7"/>
                </a:cubicBezTo>
                <a:cubicBezTo>
                  <a:pt x="34" y="0"/>
                  <a:pt x="51" y="6"/>
                  <a:pt x="58" y="20"/>
                </a:cubicBezTo>
                <a:cubicBezTo>
                  <a:pt x="65" y="34"/>
                  <a:pt x="59" y="51"/>
                  <a:pt x="45" y="5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5" name="Freeform 321"/>
          <p:cNvSpPr/>
          <p:nvPr/>
        </p:nvSpPr>
        <p:spPr bwMode="auto">
          <a:xfrm>
            <a:off x="7263608" y="3168799"/>
            <a:ext cx="239713" cy="239713"/>
          </a:xfrm>
          <a:custGeom>
            <a:avLst/>
            <a:gdLst>
              <a:gd name="T0" fmla="*/ 20 w 64"/>
              <a:gd name="T1" fmla="*/ 7 h 64"/>
              <a:gd name="T2" fmla="*/ 57 w 64"/>
              <a:gd name="T3" fmla="*/ 20 h 64"/>
              <a:gd name="T4" fmla="*/ 44 w 64"/>
              <a:gd name="T5" fmla="*/ 58 h 64"/>
              <a:gd name="T6" fmla="*/ 7 w 64"/>
              <a:gd name="T7" fmla="*/ 44 h 64"/>
              <a:gd name="T8" fmla="*/ 20 w 64"/>
              <a:gd name="T9" fmla="*/ 7 h 64"/>
            </a:gdLst>
            <a:ahLst/>
            <a:cxnLst>
              <a:cxn ang="0">
                <a:pos x="T0" y="T1"/>
              </a:cxn>
              <a:cxn ang="0">
                <a:pos x="T2" y="T3"/>
              </a:cxn>
              <a:cxn ang="0">
                <a:pos x="T4" y="T5"/>
              </a:cxn>
              <a:cxn ang="0">
                <a:pos x="T6" y="T7"/>
              </a:cxn>
              <a:cxn ang="0">
                <a:pos x="T8" y="T9"/>
              </a:cxn>
            </a:cxnLst>
            <a:rect l="0" t="0" r="r" b="b"/>
            <a:pathLst>
              <a:path w="64" h="64">
                <a:moveTo>
                  <a:pt x="20" y="7"/>
                </a:moveTo>
                <a:cubicBezTo>
                  <a:pt x="34" y="0"/>
                  <a:pt x="51" y="6"/>
                  <a:pt x="57" y="20"/>
                </a:cubicBezTo>
                <a:cubicBezTo>
                  <a:pt x="64" y="34"/>
                  <a:pt x="58" y="51"/>
                  <a:pt x="44" y="58"/>
                </a:cubicBezTo>
                <a:cubicBezTo>
                  <a:pt x="30" y="64"/>
                  <a:pt x="13" y="59"/>
                  <a:pt x="7" y="44"/>
                </a:cubicBezTo>
                <a:cubicBezTo>
                  <a:pt x="0" y="30"/>
                  <a:pt x="6" y="13"/>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6" name="Freeform 322"/>
          <p:cNvSpPr/>
          <p:nvPr/>
        </p:nvSpPr>
        <p:spPr bwMode="auto">
          <a:xfrm>
            <a:off x="6055519" y="4991249"/>
            <a:ext cx="242888" cy="239713"/>
          </a:xfrm>
          <a:custGeom>
            <a:avLst/>
            <a:gdLst>
              <a:gd name="T0" fmla="*/ 20 w 65"/>
              <a:gd name="T1" fmla="*/ 7 h 64"/>
              <a:gd name="T2" fmla="*/ 58 w 65"/>
              <a:gd name="T3" fmla="*/ 20 h 64"/>
              <a:gd name="T4" fmla="*/ 45 w 65"/>
              <a:gd name="T5" fmla="*/ 57 h 64"/>
              <a:gd name="T6" fmla="*/ 7 w 65"/>
              <a:gd name="T7" fmla="*/ 44 h 64"/>
              <a:gd name="T8" fmla="*/ 20 w 65"/>
              <a:gd name="T9" fmla="*/ 7 h 64"/>
            </a:gdLst>
            <a:ahLst/>
            <a:cxnLst>
              <a:cxn ang="0">
                <a:pos x="T0" y="T1"/>
              </a:cxn>
              <a:cxn ang="0">
                <a:pos x="T2" y="T3"/>
              </a:cxn>
              <a:cxn ang="0">
                <a:pos x="T4" y="T5"/>
              </a:cxn>
              <a:cxn ang="0">
                <a:pos x="T6" y="T7"/>
              </a:cxn>
              <a:cxn ang="0">
                <a:pos x="T8" y="T9"/>
              </a:cxn>
            </a:cxnLst>
            <a:rect l="0" t="0" r="r" b="b"/>
            <a:pathLst>
              <a:path w="65" h="64">
                <a:moveTo>
                  <a:pt x="20" y="7"/>
                </a:moveTo>
                <a:cubicBezTo>
                  <a:pt x="34" y="0"/>
                  <a:pt x="51" y="6"/>
                  <a:pt x="58" y="20"/>
                </a:cubicBezTo>
                <a:cubicBezTo>
                  <a:pt x="65" y="34"/>
                  <a:pt x="59" y="51"/>
                  <a:pt x="45" y="57"/>
                </a:cubicBezTo>
                <a:cubicBezTo>
                  <a:pt x="31" y="64"/>
                  <a:pt x="14" y="58"/>
                  <a:pt x="7" y="44"/>
                </a:cubicBezTo>
                <a:cubicBezTo>
                  <a:pt x="0" y="30"/>
                  <a:pt x="6" y="13"/>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7" name="Freeform 323"/>
          <p:cNvSpPr/>
          <p:nvPr/>
        </p:nvSpPr>
        <p:spPr bwMode="auto">
          <a:xfrm>
            <a:off x="3388520" y="3667274"/>
            <a:ext cx="244475" cy="244475"/>
          </a:xfrm>
          <a:custGeom>
            <a:avLst/>
            <a:gdLst>
              <a:gd name="T0" fmla="*/ 20 w 65"/>
              <a:gd name="T1" fmla="*/ 58 h 65"/>
              <a:gd name="T2" fmla="*/ 58 w 65"/>
              <a:gd name="T3" fmla="*/ 45 h 65"/>
              <a:gd name="T4" fmla="*/ 45 w 65"/>
              <a:gd name="T5" fmla="*/ 7 h 65"/>
              <a:gd name="T6" fmla="*/ 7 w 65"/>
              <a:gd name="T7" fmla="*/ 20 h 65"/>
              <a:gd name="T8" fmla="*/ 20 w 65"/>
              <a:gd name="T9" fmla="*/ 58 h 65"/>
            </a:gdLst>
            <a:ahLst/>
            <a:cxnLst>
              <a:cxn ang="0">
                <a:pos x="T0" y="T1"/>
              </a:cxn>
              <a:cxn ang="0">
                <a:pos x="T2" y="T3"/>
              </a:cxn>
              <a:cxn ang="0">
                <a:pos x="T4" y="T5"/>
              </a:cxn>
              <a:cxn ang="0">
                <a:pos x="T6" y="T7"/>
              </a:cxn>
              <a:cxn ang="0">
                <a:pos x="T8" y="T9"/>
              </a:cxn>
            </a:cxnLst>
            <a:rect l="0" t="0" r="r" b="b"/>
            <a:pathLst>
              <a:path w="65" h="65">
                <a:moveTo>
                  <a:pt x="20" y="58"/>
                </a:moveTo>
                <a:cubicBezTo>
                  <a:pt x="34" y="65"/>
                  <a:pt x="51" y="59"/>
                  <a:pt x="58" y="45"/>
                </a:cubicBezTo>
                <a:cubicBezTo>
                  <a:pt x="65" y="31"/>
                  <a:pt x="59" y="14"/>
                  <a:pt x="45" y="7"/>
                </a:cubicBezTo>
                <a:cubicBezTo>
                  <a:pt x="31" y="0"/>
                  <a:pt x="14" y="6"/>
                  <a:pt x="7" y="20"/>
                </a:cubicBezTo>
                <a:cubicBezTo>
                  <a:pt x="0" y="34"/>
                  <a:pt x="6" y="51"/>
                  <a:pt x="20" y="5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grpSp>
        <p:nvGrpSpPr>
          <p:cNvPr id="88" name="组合 87"/>
          <p:cNvGrpSpPr/>
          <p:nvPr/>
        </p:nvGrpSpPr>
        <p:grpSpPr>
          <a:xfrm>
            <a:off x="4153695" y="1817835"/>
            <a:ext cx="1192213" cy="1189038"/>
            <a:chOff x="4152900" y="1397000"/>
            <a:chExt cx="1192213" cy="1189038"/>
          </a:xfrm>
        </p:grpSpPr>
        <p:sp>
          <p:nvSpPr>
            <p:cNvPr id="89" name="Oval 283"/>
            <p:cNvSpPr>
              <a:spLocks noChangeArrowheads="1"/>
            </p:cNvSpPr>
            <p:nvPr/>
          </p:nvSpPr>
          <p:spPr bwMode="auto">
            <a:xfrm>
              <a:off x="4152900" y="1397000"/>
              <a:ext cx="1192213" cy="1189038"/>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grpSp>
          <p:nvGrpSpPr>
            <p:cNvPr id="90" name="组合 89"/>
            <p:cNvGrpSpPr/>
            <p:nvPr/>
          </p:nvGrpSpPr>
          <p:grpSpPr>
            <a:xfrm>
              <a:off x="4338911" y="1656752"/>
              <a:ext cx="820192" cy="663186"/>
              <a:chOff x="10706100" y="2519363"/>
              <a:chExt cx="481013" cy="388937"/>
            </a:xfrm>
            <a:solidFill>
              <a:schemeClr val="bg1"/>
            </a:solidFill>
          </p:grpSpPr>
          <p:sp>
            <p:nvSpPr>
              <p:cNvPr id="91" name="Freeform 552"/>
              <p:cNvSpPr>
                <a:spLocks noEditPoints="1"/>
              </p:cNvSpPr>
              <p:nvPr/>
            </p:nvSpPr>
            <p:spPr bwMode="auto">
              <a:xfrm>
                <a:off x="10706100" y="2519363"/>
                <a:ext cx="342900" cy="311150"/>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553"/>
              <p:cNvSpPr>
                <a:spLocks noEditPoints="1"/>
              </p:cNvSpPr>
              <p:nvPr/>
            </p:nvSpPr>
            <p:spPr bwMode="auto">
              <a:xfrm>
                <a:off x="10898188" y="2646363"/>
                <a:ext cx="288925" cy="261937"/>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3" name="组合 92"/>
          <p:cNvGrpSpPr/>
          <p:nvPr/>
        </p:nvGrpSpPr>
        <p:grpSpPr>
          <a:xfrm>
            <a:off x="7897019" y="2294086"/>
            <a:ext cx="1035050" cy="1039813"/>
            <a:chOff x="7896225" y="1873250"/>
            <a:chExt cx="1035050" cy="1039813"/>
          </a:xfrm>
        </p:grpSpPr>
        <p:sp>
          <p:nvSpPr>
            <p:cNvPr id="94" name="Oval 224"/>
            <p:cNvSpPr>
              <a:spLocks noChangeArrowheads="1"/>
            </p:cNvSpPr>
            <p:nvPr/>
          </p:nvSpPr>
          <p:spPr bwMode="auto">
            <a:xfrm>
              <a:off x="7896225" y="1873250"/>
              <a:ext cx="1035050" cy="1039813"/>
            </a:xfrm>
            <a:prstGeom prst="ellipse">
              <a:avLst/>
            </a:prstGeom>
            <a:solidFill>
              <a:schemeClr val="accent4"/>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95" name="组合 94"/>
            <p:cNvGrpSpPr/>
            <p:nvPr/>
          </p:nvGrpSpPr>
          <p:grpSpPr>
            <a:xfrm>
              <a:off x="8057559" y="2096620"/>
              <a:ext cx="749210" cy="575610"/>
              <a:chOff x="10775726" y="2119313"/>
              <a:chExt cx="520702" cy="400050"/>
            </a:xfrm>
            <a:solidFill>
              <a:schemeClr val="bg1"/>
            </a:solidFill>
          </p:grpSpPr>
          <p:sp>
            <p:nvSpPr>
              <p:cNvPr id="96" name="Freeform 558"/>
              <p:cNvSpPr>
                <a:spLocks noEditPoints="1"/>
              </p:cNvSpPr>
              <p:nvPr/>
            </p:nvSpPr>
            <p:spPr bwMode="auto">
              <a:xfrm>
                <a:off x="10775726" y="2163763"/>
                <a:ext cx="449264" cy="355600"/>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559"/>
              <p:cNvSpPr>
                <a:spLocks noEditPoints="1"/>
              </p:cNvSpPr>
              <p:nvPr/>
            </p:nvSpPr>
            <p:spPr bwMode="auto">
              <a:xfrm>
                <a:off x="10875739" y="2320926"/>
                <a:ext cx="177801" cy="157163"/>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560"/>
              <p:cNvSpPr/>
              <p:nvPr/>
            </p:nvSpPr>
            <p:spPr bwMode="auto">
              <a:xfrm>
                <a:off x="11112277" y="2179638"/>
                <a:ext cx="93663" cy="100013"/>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561"/>
              <p:cNvSpPr/>
              <p:nvPr/>
            </p:nvSpPr>
            <p:spPr bwMode="auto">
              <a:xfrm>
                <a:off x="11094815" y="2119313"/>
                <a:ext cx="201613" cy="18732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0" name="组合 99"/>
          <p:cNvGrpSpPr/>
          <p:nvPr/>
        </p:nvGrpSpPr>
        <p:grpSpPr>
          <a:xfrm>
            <a:off x="3209133" y="3989536"/>
            <a:ext cx="1031875" cy="1031875"/>
            <a:chOff x="3208338" y="3568700"/>
            <a:chExt cx="1031875" cy="1031875"/>
          </a:xfrm>
        </p:grpSpPr>
        <p:sp>
          <p:nvSpPr>
            <p:cNvPr id="101" name="Oval 270"/>
            <p:cNvSpPr>
              <a:spLocks noChangeArrowheads="1"/>
            </p:cNvSpPr>
            <p:nvPr/>
          </p:nvSpPr>
          <p:spPr bwMode="auto">
            <a:xfrm>
              <a:off x="3208338" y="3568700"/>
              <a:ext cx="1031875" cy="1031875"/>
            </a:xfrm>
            <a:prstGeom prst="ellipse">
              <a:avLst/>
            </a:prstGeom>
            <a:solidFill>
              <a:schemeClr val="tx2"/>
            </a:solidFill>
            <a:ln>
              <a:noFill/>
            </a:ln>
          </p:spPr>
          <p:txBody>
            <a:bodyPr vert="horz" wrap="square" lIns="91440" tIns="45720" rIns="91440" bIns="45720" numCol="1" anchor="t" anchorCtr="0" compatLnSpc="1"/>
            <a:lstStyle/>
            <a:p>
              <a:endParaRPr lang="zh-CN" altLang="en-US"/>
            </a:p>
          </p:txBody>
        </p:sp>
        <p:sp>
          <p:nvSpPr>
            <p:cNvPr id="102" name="Freeform 566"/>
            <p:cNvSpPr>
              <a:spLocks noEditPoints="1"/>
            </p:cNvSpPr>
            <p:nvPr/>
          </p:nvSpPr>
          <p:spPr bwMode="auto">
            <a:xfrm>
              <a:off x="3438087" y="3757536"/>
              <a:ext cx="572377" cy="641756"/>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03" name="组合 102"/>
          <p:cNvGrpSpPr/>
          <p:nvPr/>
        </p:nvGrpSpPr>
        <p:grpSpPr>
          <a:xfrm>
            <a:off x="6936582" y="4570560"/>
            <a:ext cx="1189038" cy="1189038"/>
            <a:chOff x="6935788" y="4149725"/>
            <a:chExt cx="1189038" cy="1189038"/>
          </a:xfrm>
        </p:grpSpPr>
        <p:sp>
          <p:nvSpPr>
            <p:cNvPr id="104" name="Oval 271"/>
            <p:cNvSpPr>
              <a:spLocks noChangeArrowheads="1"/>
            </p:cNvSpPr>
            <p:nvPr/>
          </p:nvSpPr>
          <p:spPr bwMode="auto">
            <a:xfrm>
              <a:off x="6935788" y="4149725"/>
              <a:ext cx="1189038" cy="118903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Oval 571"/>
            <p:cNvSpPr>
              <a:spLocks noChangeArrowheads="1"/>
            </p:cNvSpPr>
            <p:nvPr/>
          </p:nvSpPr>
          <p:spPr bwMode="auto">
            <a:xfrm>
              <a:off x="7192221" y="4484688"/>
              <a:ext cx="676172" cy="519112"/>
            </a:xfrm>
            <a:custGeom>
              <a:avLst/>
              <a:gdLst/>
              <a:ahLst/>
              <a:cxnLst/>
              <a:rect l="l" t="t" r="r" b="b"/>
              <a:pathLst>
                <a:path w="510461" h="391892">
                  <a:moveTo>
                    <a:pt x="52638" y="109249"/>
                  </a:moveTo>
                  <a:cubicBezTo>
                    <a:pt x="93997" y="135584"/>
                    <a:pt x="93997" y="139346"/>
                    <a:pt x="124076" y="165682"/>
                  </a:cubicBezTo>
                  <a:cubicBezTo>
                    <a:pt x="142875" y="188255"/>
                    <a:pt x="139115" y="218352"/>
                    <a:pt x="127836" y="255974"/>
                  </a:cubicBezTo>
                  <a:cubicBezTo>
                    <a:pt x="116556" y="293595"/>
                    <a:pt x="120316" y="278547"/>
                    <a:pt x="71438" y="383887"/>
                  </a:cubicBezTo>
                  <a:cubicBezTo>
                    <a:pt x="71430" y="383882"/>
                    <a:pt x="70684" y="383411"/>
                    <a:pt x="0" y="338741"/>
                  </a:cubicBezTo>
                  <a:cubicBezTo>
                    <a:pt x="43" y="338704"/>
                    <a:pt x="78961" y="271013"/>
                    <a:pt x="93997" y="237163"/>
                  </a:cubicBezTo>
                  <a:cubicBezTo>
                    <a:pt x="112788" y="203318"/>
                    <a:pt x="75230" y="184509"/>
                    <a:pt x="75197" y="184492"/>
                  </a:cubicBezTo>
                  <a:cubicBezTo>
                    <a:pt x="75187" y="184486"/>
                    <a:pt x="74455" y="184015"/>
                    <a:pt x="22559" y="150633"/>
                  </a:cubicBezTo>
                  <a:cubicBezTo>
                    <a:pt x="22565" y="150625"/>
                    <a:pt x="22981" y="150052"/>
                    <a:pt x="52638" y="109249"/>
                  </a:cubicBezTo>
                  <a:close/>
                  <a:moveTo>
                    <a:pt x="89694" y="7649"/>
                  </a:moveTo>
                  <a:cubicBezTo>
                    <a:pt x="114682" y="7649"/>
                    <a:pt x="134938" y="26128"/>
                    <a:pt x="134938" y="48924"/>
                  </a:cubicBezTo>
                  <a:cubicBezTo>
                    <a:pt x="134938" y="71720"/>
                    <a:pt x="114682" y="90199"/>
                    <a:pt x="89694" y="90199"/>
                  </a:cubicBezTo>
                  <a:cubicBezTo>
                    <a:pt x="64706" y="90199"/>
                    <a:pt x="44450" y="71720"/>
                    <a:pt x="44450" y="48924"/>
                  </a:cubicBezTo>
                  <a:cubicBezTo>
                    <a:pt x="44450" y="26128"/>
                    <a:pt x="64706" y="7649"/>
                    <a:pt x="89694" y="7649"/>
                  </a:cubicBezTo>
                  <a:close/>
                  <a:moveTo>
                    <a:pt x="183929" y="0"/>
                  </a:moveTo>
                  <a:cubicBezTo>
                    <a:pt x="183929" y="0"/>
                    <a:pt x="183929" y="0"/>
                    <a:pt x="247649" y="18761"/>
                  </a:cubicBezTo>
                  <a:cubicBezTo>
                    <a:pt x="247649" y="18761"/>
                    <a:pt x="240153" y="30018"/>
                    <a:pt x="228908" y="52532"/>
                  </a:cubicBezTo>
                  <a:cubicBezTo>
                    <a:pt x="487474" y="-22496"/>
                    <a:pt x="502524" y="93750"/>
                    <a:pt x="502531" y="93807"/>
                  </a:cubicBezTo>
                  <a:cubicBezTo>
                    <a:pt x="502531" y="93807"/>
                    <a:pt x="517524" y="176357"/>
                    <a:pt x="506279" y="303935"/>
                  </a:cubicBezTo>
                  <a:cubicBezTo>
                    <a:pt x="491290" y="431480"/>
                    <a:pt x="326445" y="382757"/>
                    <a:pt x="326363" y="382732"/>
                  </a:cubicBezTo>
                  <a:cubicBezTo>
                    <a:pt x="326363" y="382732"/>
                    <a:pt x="326363" y="382732"/>
                    <a:pt x="333859" y="345210"/>
                  </a:cubicBezTo>
                  <a:cubicBezTo>
                    <a:pt x="333859" y="345210"/>
                    <a:pt x="333859" y="345210"/>
                    <a:pt x="375090" y="356467"/>
                  </a:cubicBezTo>
                  <a:cubicBezTo>
                    <a:pt x="446276" y="360217"/>
                    <a:pt x="438817" y="296485"/>
                    <a:pt x="438811" y="296430"/>
                  </a:cubicBezTo>
                  <a:cubicBezTo>
                    <a:pt x="438811" y="296430"/>
                    <a:pt x="438811" y="296430"/>
                    <a:pt x="438811" y="116321"/>
                  </a:cubicBezTo>
                  <a:cubicBezTo>
                    <a:pt x="438811" y="48779"/>
                    <a:pt x="375090" y="41275"/>
                    <a:pt x="258894" y="82550"/>
                  </a:cubicBezTo>
                  <a:cubicBezTo>
                    <a:pt x="258894" y="82550"/>
                    <a:pt x="258894" y="82550"/>
                    <a:pt x="285132" y="90055"/>
                  </a:cubicBezTo>
                  <a:cubicBezTo>
                    <a:pt x="281384" y="101311"/>
                    <a:pt x="273887" y="112568"/>
                    <a:pt x="262642" y="123825"/>
                  </a:cubicBezTo>
                  <a:cubicBezTo>
                    <a:pt x="262642" y="123825"/>
                    <a:pt x="262642" y="123825"/>
                    <a:pt x="416321" y="123825"/>
                  </a:cubicBezTo>
                  <a:cubicBezTo>
                    <a:pt x="416321" y="123825"/>
                    <a:pt x="416321" y="123825"/>
                    <a:pt x="416321" y="157596"/>
                  </a:cubicBezTo>
                  <a:cubicBezTo>
                    <a:pt x="416321" y="157596"/>
                    <a:pt x="416321" y="157596"/>
                    <a:pt x="330111" y="157596"/>
                  </a:cubicBezTo>
                  <a:cubicBezTo>
                    <a:pt x="330111" y="157596"/>
                    <a:pt x="330111" y="157596"/>
                    <a:pt x="330111" y="195118"/>
                  </a:cubicBezTo>
                  <a:cubicBezTo>
                    <a:pt x="330111" y="195118"/>
                    <a:pt x="330111" y="195118"/>
                    <a:pt x="416321" y="195118"/>
                  </a:cubicBezTo>
                  <a:cubicBezTo>
                    <a:pt x="416321" y="195118"/>
                    <a:pt x="416321" y="195118"/>
                    <a:pt x="416321" y="228889"/>
                  </a:cubicBezTo>
                  <a:cubicBezTo>
                    <a:pt x="416321" y="228889"/>
                    <a:pt x="416321" y="228889"/>
                    <a:pt x="330111" y="228889"/>
                  </a:cubicBezTo>
                  <a:cubicBezTo>
                    <a:pt x="330111" y="228889"/>
                    <a:pt x="330111" y="228889"/>
                    <a:pt x="330111" y="292678"/>
                  </a:cubicBezTo>
                  <a:cubicBezTo>
                    <a:pt x="341356" y="288925"/>
                    <a:pt x="356349" y="285173"/>
                    <a:pt x="367594" y="273916"/>
                  </a:cubicBezTo>
                  <a:cubicBezTo>
                    <a:pt x="367594" y="273916"/>
                    <a:pt x="367594" y="273916"/>
                    <a:pt x="356349" y="247650"/>
                  </a:cubicBezTo>
                  <a:cubicBezTo>
                    <a:pt x="356349" y="247650"/>
                    <a:pt x="356349" y="247650"/>
                    <a:pt x="397580" y="232641"/>
                  </a:cubicBezTo>
                  <a:cubicBezTo>
                    <a:pt x="397580" y="232641"/>
                    <a:pt x="397580" y="232641"/>
                    <a:pt x="435062" y="318944"/>
                  </a:cubicBezTo>
                  <a:cubicBezTo>
                    <a:pt x="435062" y="318944"/>
                    <a:pt x="435062" y="318944"/>
                    <a:pt x="382587" y="337705"/>
                  </a:cubicBezTo>
                  <a:cubicBezTo>
                    <a:pt x="382587" y="337705"/>
                    <a:pt x="382587" y="337705"/>
                    <a:pt x="375090" y="303935"/>
                  </a:cubicBezTo>
                  <a:cubicBezTo>
                    <a:pt x="352601" y="322696"/>
                    <a:pt x="303873" y="348962"/>
                    <a:pt x="221412" y="345210"/>
                  </a:cubicBezTo>
                  <a:cubicBezTo>
                    <a:pt x="135223" y="348961"/>
                    <a:pt x="157680" y="247699"/>
                    <a:pt x="157691" y="247650"/>
                  </a:cubicBezTo>
                  <a:cubicBezTo>
                    <a:pt x="157691" y="243898"/>
                    <a:pt x="157691" y="243898"/>
                    <a:pt x="221412" y="243898"/>
                  </a:cubicBezTo>
                  <a:cubicBezTo>
                    <a:pt x="221412" y="258907"/>
                    <a:pt x="213915" y="281421"/>
                    <a:pt x="221412" y="292678"/>
                  </a:cubicBezTo>
                  <a:cubicBezTo>
                    <a:pt x="228908" y="300182"/>
                    <a:pt x="243901" y="303935"/>
                    <a:pt x="255146" y="303935"/>
                  </a:cubicBezTo>
                  <a:cubicBezTo>
                    <a:pt x="258894" y="303935"/>
                    <a:pt x="258894" y="303935"/>
                    <a:pt x="258894" y="228889"/>
                  </a:cubicBezTo>
                  <a:cubicBezTo>
                    <a:pt x="258894" y="228889"/>
                    <a:pt x="258894" y="228889"/>
                    <a:pt x="168936" y="228889"/>
                  </a:cubicBezTo>
                  <a:cubicBezTo>
                    <a:pt x="168936" y="228889"/>
                    <a:pt x="168936" y="228889"/>
                    <a:pt x="168936" y="195118"/>
                  </a:cubicBezTo>
                  <a:cubicBezTo>
                    <a:pt x="168936" y="195118"/>
                    <a:pt x="168936" y="195118"/>
                    <a:pt x="195174" y="195118"/>
                  </a:cubicBezTo>
                  <a:cubicBezTo>
                    <a:pt x="208500" y="195118"/>
                    <a:pt x="228594" y="195118"/>
                    <a:pt x="258894" y="195118"/>
                  </a:cubicBezTo>
                  <a:cubicBezTo>
                    <a:pt x="258894" y="195118"/>
                    <a:pt x="258894" y="195118"/>
                    <a:pt x="258894" y="157596"/>
                  </a:cubicBezTo>
                  <a:cubicBezTo>
                    <a:pt x="258894" y="157596"/>
                    <a:pt x="258894" y="157596"/>
                    <a:pt x="232656" y="157596"/>
                  </a:cubicBezTo>
                  <a:cubicBezTo>
                    <a:pt x="213932" y="180088"/>
                    <a:pt x="195209" y="195091"/>
                    <a:pt x="195174" y="195118"/>
                  </a:cubicBezTo>
                  <a:cubicBezTo>
                    <a:pt x="195174" y="195118"/>
                    <a:pt x="195174" y="195118"/>
                    <a:pt x="168936" y="172605"/>
                  </a:cubicBezTo>
                  <a:cubicBezTo>
                    <a:pt x="187677" y="153843"/>
                    <a:pt x="206418" y="120073"/>
                    <a:pt x="217663" y="97559"/>
                  </a:cubicBezTo>
                  <a:cubicBezTo>
                    <a:pt x="210167" y="101311"/>
                    <a:pt x="198922" y="108816"/>
                    <a:pt x="187677" y="112568"/>
                  </a:cubicBezTo>
                  <a:cubicBezTo>
                    <a:pt x="180181" y="123825"/>
                    <a:pt x="168936" y="138834"/>
                    <a:pt x="153943" y="150091"/>
                  </a:cubicBezTo>
                  <a:cubicBezTo>
                    <a:pt x="153943" y="150091"/>
                    <a:pt x="112749" y="123848"/>
                    <a:pt x="112712" y="123825"/>
                  </a:cubicBezTo>
                  <a:cubicBezTo>
                    <a:pt x="157680" y="86312"/>
                    <a:pt x="183916" y="43"/>
                    <a:pt x="183929"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06" name="组合 105"/>
          <p:cNvGrpSpPr/>
          <p:nvPr/>
        </p:nvGrpSpPr>
        <p:grpSpPr>
          <a:xfrm>
            <a:off x="5353843" y="3094186"/>
            <a:ext cx="1500188" cy="1503363"/>
            <a:chOff x="10127654" y="2673350"/>
            <a:chExt cx="1500188" cy="1503363"/>
          </a:xfrm>
        </p:grpSpPr>
        <p:sp>
          <p:nvSpPr>
            <p:cNvPr id="107" name="Oval 272"/>
            <p:cNvSpPr>
              <a:spLocks noChangeArrowheads="1"/>
            </p:cNvSpPr>
            <p:nvPr/>
          </p:nvSpPr>
          <p:spPr bwMode="auto">
            <a:xfrm>
              <a:off x="10127654" y="2673350"/>
              <a:ext cx="1500188" cy="1503363"/>
            </a:xfrm>
            <a:prstGeom prst="ellipse">
              <a:avLst/>
            </a:pr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73"/>
            <p:cNvSpPr/>
            <p:nvPr/>
          </p:nvSpPr>
          <p:spPr bwMode="auto">
            <a:xfrm>
              <a:off x="10449917" y="3667125"/>
              <a:ext cx="855663" cy="509588"/>
            </a:xfrm>
            <a:custGeom>
              <a:avLst/>
              <a:gdLst>
                <a:gd name="T0" fmla="*/ 39 w 228"/>
                <a:gd name="T1" fmla="*/ 27 h 136"/>
                <a:gd name="T2" fmla="*/ 0 w 228"/>
                <a:gd name="T3" fmla="*/ 100 h 136"/>
                <a:gd name="T4" fmla="*/ 114 w 228"/>
                <a:gd name="T5" fmla="*/ 136 h 136"/>
                <a:gd name="T6" fmla="*/ 228 w 228"/>
                <a:gd name="T7" fmla="*/ 100 h 136"/>
                <a:gd name="T8" fmla="*/ 189 w 228"/>
                <a:gd name="T9" fmla="*/ 27 h 136"/>
                <a:gd name="T10" fmla="*/ 114 w 228"/>
                <a:gd name="T11" fmla="*/ 0 h 136"/>
                <a:gd name="T12" fmla="*/ 39 w 228"/>
                <a:gd name="T13" fmla="*/ 27 h 136"/>
              </a:gdLst>
              <a:ahLst/>
              <a:cxnLst>
                <a:cxn ang="0">
                  <a:pos x="T0" y="T1"/>
                </a:cxn>
                <a:cxn ang="0">
                  <a:pos x="T2" y="T3"/>
                </a:cxn>
                <a:cxn ang="0">
                  <a:pos x="T4" y="T5"/>
                </a:cxn>
                <a:cxn ang="0">
                  <a:pos x="T6" y="T7"/>
                </a:cxn>
                <a:cxn ang="0">
                  <a:pos x="T8" y="T9"/>
                </a:cxn>
                <a:cxn ang="0">
                  <a:pos x="T10" y="T11"/>
                </a:cxn>
                <a:cxn ang="0">
                  <a:pos x="T12" y="T13"/>
                </a:cxn>
              </a:cxnLst>
              <a:rect l="0" t="0" r="r" b="b"/>
              <a:pathLst>
                <a:path w="228" h="136">
                  <a:moveTo>
                    <a:pt x="39" y="27"/>
                  </a:moveTo>
                  <a:cubicBezTo>
                    <a:pt x="19" y="40"/>
                    <a:pt x="11" y="67"/>
                    <a:pt x="0" y="100"/>
                  </a:cubicBezTo>
                  <a:cubicBezTo>
                    <a:pt x="32" y="122"/>
                    <a:pt x="71" y="136"/>
                    <a:pt x="114" y="136"/>
                  </a:cubicBezTo>
                  <a:cubicBezTo>
                    <a:pt x="156" y="136"/>
                    <a:pt x="196" y="122"/>
                    <a:pt x="228" y="100"/>
                  </a:cubicBezTo>
                  <a:cubicBezTo>
                    <a:pt x="217" y="67"/>
                    <a:pt x="209" y="39"/>
                    <a:pt x="189" y="27"/>
                  </a:cubicBezTo>
                  <a:cubicBezTo>
                    <a:pt x="154" y="5"/>
                    <a:pt x="134" y="0"/>
                    <a:pt x="114" y="0"/>
                  </a:cubicBezTo>
                  <a:cubicBezTo>
                    <a:pt x="93" y="0"/>
                    <a:pt x="73" y="5"/>
                    <a:pt x="39" y="27"/>
                  </a:cubicBezTo>
                  <a:close/>
                </a:path>
              </a:pathLst>
            </a:custGeom>
            <a:solidFill>
              <a:schemeClr val="tx1">
                <a:lumMod val="65000"/>
                <a:lumOff val="3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Rectangle 274"/>
            <p:cNvSpPr>
              <a:spLocks noChangeArrowheads="1"/>
            </p:cNvSpPr>
            <p:nvPr/>
          </p:nvSpPr>
          <p:spPr bwMode="auto">
            <a:xfrm>
              <a:off x="10738842" y="3673475"/>
              <a:ext cx="300038" cy="334963"/>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0" name="Freeform 278"/>
            <p:cNvSpPr/>
            <p:nvPr/>
          </p:nvSpPr>
          <p:spPr bwMode="auto">
            <a:xfrm>
              <a:off x="10570339" y="2995613"/>
              <a:ext cx="613231" cy="754163"/>
            </a:xfrm>
            <a:custGeom>
              <a:avLst/>
              <a:gdLst/>
              <a:ahLst/>
              <a:cxnLst/>
              <a:rect l="l" t="t" r="r" b="b"/>
              <a:pathLst>
                <a:path w="613231" h="754163">
                  <a:moveTo>
                    <a:pt x="307409" y="0"/>
                  </a:moveTo>
                  <a:cubicBezTo>
                    <a:pt x="487967" y="0"/>
                    <a:pt x="566509" y="95306"/>
                    <a:pt x="577443" y="209574"/>
                  </a:cubicBezTo>
                  <a:cubicBezTo>
                    <a:pt x="582750" y="203510"/>
                    <a:pt x="589066" y="200914"/>
                    <a:pt x="595382" y="202182"/>
                  </a:cubicBezTo>
                  <a:cubicBezTo>
                    <a:pt x="610305" y="205927"/>
                    <a:pt x="617766" y="239631"/>
                    <a:pt x="610305" y="277079"/>
                  </a:cubicBezTo>
                  <a:cubicBezTo>
                    <a:pt x="599171" y="314334"/>
                    <a:pt x="580652" y="344176"/>
                    <a:pt x="565798" y="340673"/>
                  </a:cubicBezTo>
                  <a:cubicBezTo>
                    <a:pt x="541279" y="431949"/>
                    <a:pt x="484238" y="517272"/>
                    <a:pt x="411390" y="560469"/>
                  </a:cubicBezTo>
                  <a:cubicBezTo>
                    <a:pt x="411390" y="671119"/>
                    <a:pt x="411390" y="671119"/>
                    <a:pt x="411390" y="671119"/>
                  </a:cubicBezTo>
                  <a:cubicBezTo>
                    <a:pt x="411390" y="776147"/>
                    <a:pt x="201840" y="787400"/>
                    <a:pt x="201840" y="671119"/>
                  </a:cubicBezTo>
                  <a:lnTo>
                    <a:pt x="201840" y="559378"/>
                  </a:lnTo>
                  <a:cubicBezTo>
                    <a:pt x="129490" y="515836"/>
                    <a:pt x="72993" y="430722"/>
                    <a:pt x="48822" y="339807"/>
                  </a:cubicBezTo>
                  <a:cubicBezTo>
                    <a:pt x="48585" y="340490"/>
                    <a:pt x="48143" y="340630"/>
                    <a:pt x="47694" y="340742"/>
                  </a:cubicBezTo>
                  <a:cubicBezTo>
                    <a:pt x="32771" y="344487"/>
                    <a:pt x="10388" y="314528"/>
                    <a:pt x="2926" y="277079"/>
                  </a:cubicBezTo>
                  <a:cubicBezTo>
                    <a:pt x="-4535" y="239631"/>
                    <a:pt x="2926" y="205927"/>
                    <a:pt x="17849" y="202182"/>
                  </a:cubicBezTo>
                  <a:cubicBezTo>
                    <a:pt x="23756" y="200700"/>
                    <a:pt x="30832" y="204498"/>
                    <a:pt x="37108" y="212487"/>
                  </a:cubicBezTo>
                  <a:cubicBezTo>
                    <a:pt x="46979" y="96938"/>
                    <a:pt x="125313" y="0"/>
                    <a:pt x="307409"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80"/>
            <p:cNvSpPr/>
            <p:nvPr/>
          </p:nvSpPr>
          <p:spPr bwMode="auto">
            <a:xfrm>
              <a:off x="10780117" y="3673475"/>
              <a:ext cx="195263" cy="503238"/>
            </a:xfrm>
            <a:custGeom>
              <a:avLst/>
              <a:gdLst>
                <a:gd name="T0" fmla="*/ 20 w 52"/>
                <a:gd name="T1" fmla="*/ 48 h 134"/>
                <a:gd name="T2" fmla="*/ 14 w 52"/>
                <a:gd name="T3" fmla="*/ 133 h 134"/>
                <a:gd name="T4" fmla="*/ 26 w 52"/>
                <a:gd name="T5" fmla="*/ 134 h 134"/>
                <a:gd name="T6" fmla="*/ 38 w 52"/>
                <a:gd name="T7" fmla="*/ 133 h 134"/>
                <a:gd name="T8" fmla="*/ 32 w 52"/>
                <a:gd name="T9" fmla="*/ 48 h 134"/>
                <a:gd name="T10" fmla="*/ 52 w 52"/>
                <a:gd name="T11" fmla="*/ 0 h 134"/>
                <a:gd name="T12" fmla="*/ 0 w 52"/>
                <a:gd name="T13" fmla="*/ 0 h 134"/>
                <a:gd name="T14" fmla="*/ 20 w 52"/>
                <a:gd name="T15" fmla="*/ 48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34">
                  <a:moveTo>
                    <a:pt x="20" y="48"/>
                  </a:moveTo>
                  <a:cubicBezTo>
                    <a:pt x="14" y="133"/>
                    <a:pt x="14" y="133"/>
                    <a:pt x="14" y="133"/>
                  </a:cubicBezTo>
                  <a:cubicBezTo>
                    <a:pt x="18" y="133"/>
                    <a:pt x="22" y="134"/>
                    <a:pt x="26" y="134"/>
                  </a:cubicBezTo>
                  <a:cubicBezTo>
                    <a:pt x="30" y="134"/>
                    <a:pt x="34" y="133"/>
                    <a:pt x="38" y="133"/>
                  </a:cubicBezTo>
                  <a:cubicBezTo>
                    <a:pt x="32" y="48"/>
                    <a:pt x="32" y="48"/>
                    <a:pt x="32" y="48"/>
                  </a:cubicBezTo>
                  <a:cubicBezTo>
                    <a:pt x="52" y="0"/>
                    <a:pt x="52" y="0"/>
                    <a:pt x="52" y="0"/>
                  </a:cubicBezTo>
                  <a:cubicBezTo>
                    <a:pt x="33" y="0"/>
                    <a:pt x="18" y="0"/>
                    <a:pt x="0" y="0"/>
                  </a:cubicBezTo>
                  <a:lnTo>
                    <a:pt x="20" y="48"/>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81"/>
            <p:cNvSpPr/>
            <p:nvPr/>
          </p:nvSpPr>
          <p:spPr bwMode="auto">
            <a:xfrm>
              <a:off x="10689629" y="3609975"/>
              <a:ext cx="184150" cy="198438"/>
            </a:xfrm>
            <a:custGeom>
              <a:avLst/>
              <a:gdLst>
                <a:gd name="T0" fmla="*/ 50 w 116"/>
                <a:gd name="T1" fmla="*/ 0 h 125"/>
                <a:gd name="T2" fmla="*/ 10 w 116"/>
                <a:gd name="T3" fmla="*/ 43 h 125"/>
                <a:gd name="T4" fmla="*/ 0 w 116"/>
                <a:gd name="T5" fmla="*/ 125 h 125"/>
                <a:gd name="T6" fmla="*/ 116 w 116"/>
                <a:gd name="T7" fmla="*/ 40 h 125"/>
                <a:gd name="T8" fmla="*/ 50 w 116"/>
                <a:gd name="T9" fmla="*/ 0 h 125"/>
              </a:gdLst>
              <a:ahLst/>
              <a:cxnLst>
                <a:cxn ang="0">
                  <a:pos x="T0" y="T1"/>
                </a:cxn>
                <a:cxn ang="0">
                  <a:pos x="T2" y="T3"/>
                </a:cxn>
                <a:cxn ang="0">
                  <a:pos x="T4" y="T5"/>
                </a:cxn>
                <a:cxn ang="0">
                  <a:pos x="T6" y="T7"/>
                </a:cxn>
                <a:cxn ang="0">
                  <a:pos x="T8" y="T9"/>
                </a:cxn>
              </a:cxnLst>
              <a:rect l="0" t="0" r="r" b="b"/>
              <a:pathLst>
                <a:path w="116" h="125">
                  <a:moveTo>
                    <a:pt x="50" y="0"/>
                  </a:moveTo>
                  <a:lnTo>
                    <a:pt x="10" y="43"/>
                  </a:lnTo>
                  <a:lnTo>
                    <a:pt x="0" y="125"/>
                  </a:lnTo>
                  <a:lnTo>
                    <a:pt x="116" y="40"/>
                  </a:lnTo>
                  <a:lnTo>
                    <a:pt x="50" y="0"/>
                  </a:lnTo>
                  <a:close/>
                </a:path>
              </a:pathLst>
            </a:custGeom>
            <a:solidFill>
              <a:srgbClr val="F3971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82"/>
            <p:cNvSpPr/>
            <p:nvPr/>
          </p:nvSpPr>
          <p:spPr bwMode="auto">
            <a:xfrm>
              <a:off x="10876954" y="3609975"/>
              <a:ext cx="184150" cy="198438"/>
            </a:xfrm>
            <a:custGeom>
              <a:avLst/>
              <a:gdLst>
                <a:gd name="T0" fmla="*/ 66 w 116"/>
                <a:gd name="T1" fmla="*/ 0 h 125"/>
                <a:gd name="T2" fmla="*/ 109 w 116"/>
                <a:gd name="T3" fmla="*/ 43 h 125"/>
                <a:gd name="T4" fmla="*/ 116 w 116"/>
                <a:gd name="T5" fmla="*/ 125 h 125"/>
                <a:gd name="T6" fmla="*/ 0 w 116"/>
                <a:gd name="T7" fmla="*/ 40 h 125"/>
                <a:gd name="T8" fmla="*/ 66 w 116"/>
                <a:gd name="T9" fmla="*/ 0 h 125"/>
              </a:gdLst>
              <a:ahLst/>
              <a:cxnLst>
                <a:cxn ang="0">
                  <a:pos x="T0" y="T1"/>
                </a:cxn>
                <a:cxn ang="0">
                  <a:pos x="T2" y="T3"/>
                </a:cxn>
                <a:cxn ang="0">
                  <a:pos x="T4" y="T5"/>
                </a:cxn>
                <a:cxn ang="0">
                  <a:pos x="T6" y="T7"/>
                </a:cxn>
                <a:cxn ang="0">
                  <a:pos x="T8" y="T9"/>
                </a:cxn>
              </a:cxnLst>
              <a:rect l="0" t="0" r="r" b="b"/>
              <a:pathLst>
                <a:path w="116" h="125">
                  <a:moveTo>
                    <a:pt x="66" y="0"/>
                  </a:moveTo>
                  <a:lnTo>
                    <a:pt x="109" y="43"/>
                  </a:lnTo>
                  <a:lnTo>
                    <a:pt x="116" y="125"/>
                  </a:lnTo>
                  <a:lnTo>
                    <a:pt x="0" y="40"/>
                  </a:lnTo>
                  <a:lnTo>
                    <a:pt x="66" y="0"/>
                  </a:lnTo>
                  <a:close/>
                </a:path>
              </a:pathLst>
            </a:custGeom>
            <a:solidFill>
              <a:srgbClr val="F3971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277"/>
            <p:cNvSpPr/>
            <p:nvPr/>
          </p:nvSpPr>
          <p:spPr bwMode="auto">
            <a:xfrm>
              <a:off x="10554692" y="2886075"/>
              <a:ext cx="641350" cy="484188"/>
            </a:xfrm>
            <a:custGeom>
              <a:avLst/>
              <a:gdLst>
                <a:gd name="T0" fmla="*/ 119 w 171"/>
                <a:gd name="T1" fmla="*/ 45 h 129"/>
                <a:gd name="T2" fmla="*/ 151 w 171"/>
                <a:gd name="T3" fmla="*/ 95 h 129"/>
                <a:gd name="T4" fmla="*/ 163 w 171"/>
                <a:gd name="T5" fmla="*/ 98 h 129"/>
                <a:gd name="T6" fmla="*/ 88 w 171"/>
                <a:gd name="T7" fmla="*/ 0 h 129"/>
                <a:gd name="T8" fmla="*/ 9 w 171"/>
                <a:gd name="T9" fmla="*/ 95 h 129"/>
                <a:gd name="T10" fmla="*/ 23 w 171"/>
                <a:gd name="T11" fmla="*/ 95 h 129"/>
                <a:gd name="T12" fmla="*/ 119 w 171"/>
                <a:gd name="T13" fmla="*/ 45 h 129"/>
              </a:gdLst>
              <a:ahLst/>
              <a:cxnLst>
                <a:cxn ang="0">
                  <a:pos x="T0" y="T1"/>
                </a:cxn>
                <a:cxn ang="0">
                  <a:pos x="T2" y="T3"/>
                </a:cxn>
                <a:cxn ang="0">
                  <a:pos x="T4" y="T5"/>
                </a:cxn>
                <a:cxn ang="0">
                  <a:pos x="T6" y="T7"/>
                </a:cxn>
                <a:cxn ang="0">
                  <a:pos x="T8" y="T9"/>
                </a:cxn>
                <a:cxn ang="0">
                  <a:pos x="T10" y="T11"/>
                </a:cxn>
                <a:cxn ang="0">
                  <a:pos x="T12" y="T13"/>
                </a:cxn>
              </a:cxnLst>
              <a:rect l="0" t="0" r="r" b="b"/>
              <a:pathLst>
                <a:path w="171" h="129">
                  <a:moveTo>
                    <a:pt x="119" y="45"/>
                  </a:moveTo>
                  <a:cubicBezTo>
                    <a:pt x="139" y="53"/>
                    <a:pt x="147" y="78"/>
                    <a:pt x="151" y="95"/>
                  </a:cubicBezTo>
                  <a:cubicBezTo>
                    <a:pt x="158" y="119"/>
                    <a:pt x="154" y="117"/>
                    <a:pt x="163" y="98"/>
                  </a:cubicBezTo>
                  <a:cubicBezTo>
                    <a:pt x="171" y="80"/>
                    <a:pt x="150" y="0"/>
                    <a:pt x="88" y="0"/>
                  </a:cubicBezTo>
                  <a:cubicBezTo>
                    <a:pt x="26" y="0"/>
                    <a:pt x="0" y="61"/>
                    <a:pt x="9" y="95"/>
                  </a:cubicBezTo>
                  <a:cubicBezTo>
                    <a:pt x="18" y="129"/>
                    <a:pt x="18" y="121"/>
                    <a:pt x="23" y="95"/>
                  </a:cubicBezTo>
                  <a:cubicBezTo>
                    <a:pt x="37" y="29"/>
                    <a:pt x="86" y="58"/>
                    <a:pt x="119" y="45"/>
                  </a:cubicBezTo>
                  <a:close/>
                </a:path>
              </a:pathLst>
            </a:custGeom>
            <a:solidFill>
              <a:schemeClr val="tx1">
                <a:lumMod val="65000"/>
                <a:lumOff val="3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8" name="标题 47"/>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500" fill="hold"/>
                                        <p:tgtEl>
                                          <p:spTgt spid="106"/>
                                        </p:tgtEl>
                                        <p:attrNameLst>
                                          <p:attrName>ppt_w</p:attrName>
                                        </p:attrNameLst>
                                      </p:cBhvr>
                                      <p:tavLst>
                                        <p:tav tm="0">
                                          <p:val>
                                            <p:strVal val="4/3*#ppt_w"/>
                                          </p:val>
                                        </p:tav>
                                        <p:tav tm="100000">
                                          <p:val>
                                            <p:strVal val="#ppt_w"/>
                                          </p:val>
                                        </p:tav>
                                      </p:tavLst>
                                    </p:anim>
                                    <p:anim calcmode="lin" valueType="num">
                                      <p:cBhvr>
                                        <p:cTn id="8" dur="500" fill="hold"/>
                                        <p:tgtEl>
                                          <p:spTgt spid="106"/>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par>
                                <p:cTn id="13" presetID="10"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par>
                                <p:cTn id="19" presetID="10" presetClass="entr" presetSubtype="0" fill="hold" nodeType="withEffect">
                                  <p:stCondLst>
                                    <p:cond delay="10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nodeType="withEffect">
                                  <p:stCondLst>
                                    <p:cond delay="10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500"/>
                                        <p:tgtEl>
                                          <p:spTgt spid="88"/>
                                        </p:tgtEl>
                                      </p:cBhvr>
                                    </p:animEffect>
                                  </p:childTnLst>
                                </p:cTn>
                              </p:par>
                              <p:par>
                                <p:cTn id="25" presetID="10" presetClass="entr" presetSubtype="0" fill="hold" nodeType="withEffect">
                                  <p:stCondLst>
                                    <p:cond delay="40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par>
                                <p:cTn id="28" presetID="10" presetClass="entr" presetSubtype="0" fill="hold" nodeType="withEffect">
                                  <p:stCondLst>
                                    <p:cond delay="30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par>
                                <p:cTn id="31" presetID="10"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fade">
                                      <p:cBhvr>
                                        <p:cTn id="33" dur="500"/>
                                        <p:tgtEl>
                                          <p:spTgt spid="93"/>
                                        </p:tgtEl>
                                      </p:cBhvr>
                                    </p:animEffect>
                                  </p:childTnLst>
                                </p:cTn>
                              </p:par>
                              <p:par>
                                <p:cTn id="34" presetID="10" presetClass="entr" presetSubtype="0" fill="hold" grpId="0" nodeType="withEffect">
                                  <p:stCondLst>
                                    <p:cond delay="200"/>
                                  </p:stCondLst>
                                  <p:childTnLst>
                                    <p:set>
                                      <p:cBhvr>
                                        <p:cTn id="35" dur="1" fill="hold">
                                          <p:stCondLst>
                                            <p:cond delay="0"/>
                                          </p:stCondLst>
                                        </p:cTn>
                                        <p:tgtEl>
                                          <p:spTgt spid="85"/>
                                        </p:tgtEl>
                                        <p:attrNameLst>
                                          <p:attrName>style.visibility</p:attrName>
                                        </p:attrNameLst>
                                      </p:cBhvr>
                                      <p:to>
                                        <p:strVal val="visible"/>
                                      </p:to>
                                    </p:set>
                                    <p:animEffect transition="in" filter="fade">
                                      <p:cBhvr>
                                        <p:cTn id="36" dur="500"/>
                                        <p:tgtEl>
                                          <p:spTgt spid="85"/>
                                        </p:tgtEl>
                                      </p:cBhvr>
                                    </p:animEffect>
                                  </p:childTnLst>
                                </p:cTn>
                              </p:par>
                              <p:par>
                                <p:cTn id="37" presetID="10" presetClass="entr" presetSubtype="0" fill="hold" grpId="0" nodeType="withEffect">
                                  <p:stCondLst>
                                    <p:cond delay="10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300"/>
                                  </p:stCondLst>
                                  <p:childTnLst>
                                    <p:set>
                                      <p:cBhvr>
                                        <p:cTn id="47" dur="1" fill="hold">
                                          <p:stCondLst>
                                            <p:cond delay="0"/>
                                          </p:stCondLst>
                                        </p:cTn>
                                        <p:tgtEl>
                                          <p:spTgt spid="103"/>
                                        </p:tgtEl>
                                        <p:attrNameLst>
                                          <p:attrName>style.visibility</p:attrName>
                                        </p:attrNameLst>
                                      </p:cBhvr>
                                      <p:to>
                                        <p:strVal val="visible"/>
                                      </p:to>
                                    </p:set>
                                    <p:animEffect transition="in" filter="fade">
                                      <p:cBhvr>
                                        <p:cTn id="48" dur="500"/>
                                        <p:tgtEl>
                                          <p:spTgt spid="10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grpId="0" nodeType="withEffect">
                                  <p:stCondLst>
                                    <p:cond delay="20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500"/>
                                        <p:tgtEl>
                                          <p:spTgt spid="86"/>
                                        </p:tgtEl>
                                      </p:cBhvr>
                                    </p:animEffect>
                                  </p:childTnLst>
                                </p:cTn>
                              </p:par>
                              <p:par>
                                <p:cTn id="55" presetID="10"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par>
                                <p:cTn id="58" presetID="10" presetClass="entr" presetSubtype="0" fill="hold" nodeType="withEffect">
                                  <p:stCondLst>
                                    <p:cond delay="30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6" presetClass="entr" presetSubtype="32" fill="hold" nodeType="withEffect">
                                  <p:stCondLst>
                                    <p:cond delay="400"/>
                                  </p:stCondLst>
                                  <p:childTnLst>
                                    <p:set>
                                      <p:cBhvr>
                                        <p:cTn id="62" dur="1" fill="hold">
                                          <p:stCondLst>
                                            <p:cond delay="0"/>
                                          </p:stCondLst>
                                        </p:cTn>
                                        <p:tgtEl>
                                          <p:spTgt spid="2"/>
                                        </p:tgtEl>
                                        <p:attrNameLst>
                                          <p:attrName>style.visibility</p:attrName>
                                        </p:attrNameLst>
                                      </p:cBhvr>
                                      <p:to>
                                        <p:strVal val="visible"/>
                                      </p:to>
                                    </p:set>
                                    <p:animEffect transition="in" filter="circle(out)">
                                      <p:cBhvr>
                                        <p:cTn id="63" dur="2000"/>
                                        <p:tgtEl>
                                          <p:spTgt spid="2"/>
                                        </p:tgtEl>
                                      </p:cBhvr>
                                    </p:animEffect>
                                  </p:childTnLst>
                                </p:cTn>
                              </p:par>
                              <p:par>
                                <p:cTn id="64" presetID="23" presetClass="entr" presetSubtype="528" fill="hold" grpId="0" nodeType="withEffect">
                                  <p:stCondLst>
                                    <p:cond delay="1200"/>
                                  </p:stCondLst>
                                  <p:childTnLst>
                                    <p:set>
                                      <p:cBhvr>
                                        <p:cTn id="65" dur="1" fill="hold">
                                          <p:stCondLst>
                                            <p:cond delay="0"/>
                                          </p:stCondLst>
                                        </p:cTn>
                                        <p:tgtEl>
                                          <p:spTgt spid="74"/>
                                        </p:tgtEl>
                                        <p:attrNameLst>
                                          <p:attrName>style.visibility</p:attrName>
                                        </p:attrNameLst>
                                      </p:cBhvr>
                                      <p:to>
                                        <p:strVal val="visible"/>
                                      </p:to>
                                    </p:set>
                                    <p:anim calcmode="lin" valueType="num">
                                      <p:cBhvr>
                                        <p:cTn id="66" dur="500" fill="hold"/>
                                        <p:tgtEl>
                                          <p:spTgt spid="74"/>
                                        </p:tgtEl>
                                        <p:attrNameLst>
                                          <p:attrName>ppt_w</p:attrName>
                                        </p:attrNameLst>
                                      </p:cBhvr>
                                      <p:tavLst>
                                        <p:tav tm="0">
                                          <p:val>
                                            <p:fltVal val="0"/>
                                          </p:val>
                                        </p:tav>
                                        <p:tav tm="100000">
                                          <p:val>
                                            <p:strVal val="#ppt_w"/>
                                          </p:val>
                                        </p:tav>
                                      </p:tavLst>
                                    </p:anim>
                                    <p:anim calcmode="lin" valueType="num">
                                      <p:cBhvr>
                                        <p:cTn id="67" dur="500" fill="hold"/>
                                        <p:tgtEl>
                                          <p:spTgt spid="74"/>
                                        </p:tgtEl>
                                        <p:attrNameLst>
                                          <p:attrName>ppt_h</p:attrName>
                                        </p:attrNameLst>
                                      </p:cBhvr>
                                      <p:tavLst>
                                        <p:tav tm="0">
                                          <p:val>
                                            <p:fltVal val="0"/>
                                          </p:val>
                                        </p:tav>
                                        <p:tav tm="100000">
                                          <p:val>
                                            <p:strVal val="#ppt_h"/>
                                          </p:val>
                                        </p:tav>
                                      </p:tavLst>
                                    </p:anim>
                                    <p:anim calcmode="lin" valueType="num">
                                      <p:cBhvr>
                                        <p:cTn id="68" dur="500" fill="hold"/>
                                        <p:tgtEl>
                                          <p:spTgt spid="74"/>
                                        </p:tgtEl>
                                        <p:attrNameLst>
                                          <p:attrName>ppt_x</p:attrName>
                                        </p:attrNameLst>
                                      </p:cBhvr>
                                      <p:tavLst>
                                        <p:tav tm="0">
                                          <p:val>
                                            <p:fltVal val="0.5"/>
                                          </p:val>
                                        </p:tav>
                                        <p:tav tm="100000">
                                          <p:val>
                                            <p:strVal val="#ppt_x"/>
                                          </p:val>
                                        </p:tav>
                                      </p:tavLst>
                                    </p:anim>
                                    <p:anim calcmode="lin" valueType="num">
                                      <p:cBhvr>
                                        <p:cTn id="69" dur="500" fill="hold"/>
                                        <p:tgtEl>
                                          <p:spTgt spid="74"/>
                                        </p:tgtEl>
                                        <p:attrNameLst>
                                          <p:attrName>ppt_y</p:attrName>
                                        </p:attrNameLst>
                                      </p:cBhvr>
                                      <p:tavLst>
                                        <p:tav tm="0">
                                          <p:val>
                                            <p:fltVal val="0.5"/>
                                          </p:val>
                                        </p:tav>
                                        <p:tav tm="100000">
                                          <p:val>
                                            <p:strVal val="#ppt_y"/>
                                          </p:val>
                                        </p:tav>
                                      </p:tavLst>
                                    </p:anim>
                                  </p:childTnLst>
                                </p:cTn>
                              </p:par>
                              <p:par>
                                <p:cTn id="70" presetID="23" presetClass="entr" presetSubtype="528" fill="hold" grpId="0" nodeType="withEffect">
                                  <p:stCondLst>
                                    <p:cond delay="1200"/>
                                  </p:stCondLst>
                                  <p:childTnLst>
                                    <p:set>
                                      <p:cBhvr>
                                        <p:cTn id="71" dur="1" fill="hold">
                                          <p:stCondLst>
                                            <p:cond delay="0"/>
                                          </p:stCondLst>
                                        </p:cTn>
                                        <p:tgtEl>
                                          <p:spTgt spid="75"/>
                                        </p:tgtEl>
                                        <p:attrNameLst>
                                          <p:attrName>style.visibility</p:attrName>
                                        </p:attrNameLst>
                                      </p:cBhvr>
                                      <p:to>
                                        <p:strVal val="visible"/>
                                      </p:to>
                                    </p:set>
                                    <p:anim calcmode="lin" valueType="num">
                                      <p:cBhvr>
                                        <p:cTn id="72" dur="500" fill="hold"/>
                                        <p:tgtEl>
                                          <p:spTgt spid="75"/>
                                        </p:tgtEl>
                                        <p:attrNameLst>
                                          <p:attrName>ppt_w</p:attrName>
                                        </p:attrNameLst>
                                      </p:cBhvr>
                                      <p:tavLst>
                                        <p:tav tm="0">
                                          <p:val>
                                            <p:fltVal val="0"/>
                                          </p:val>
                                        </p:tav>
                                        <p:tav tm="100000">
                                          <p:val>
                                            <p:strVal val="#ppt_w"/>
                                          </p:val>
                                        </p:tav>
                                      </p:tavLst>
                                    </p:anim>
                                    <p:anim calcmode="lin" valueType="num">
                                      <p:cBhvr>
                                        <p:cTn id="73" dur="500" fill="hold"/>
                                        <p:tgtEl>
                                          <p:spTgt spid="75"/>
                                        </p:tgtEl>
                                        <p:attrNameLst>
                                          <p:attrName>ppt_h</p:attrName>
                                        </p:attrNameLst>
                                      </p:cBhvr>
                                      <p:tavLst>
                                        <p:tav tm="0">
                                          <p:val>
                                            <p:fltVal val="0"/>
                                          </p:val>
                                        </p:tav>
                                        <p:tav tm="100000">
                                          <p:val>
                                            <p:strVal val="#ppt_h"/>
                                          </p:val>
                                        </p:tav>
                                      </p:tavLst>
                                    </p:anim>
                                    <p:anim calcmode="lin" valueType="num">
                                      <p:cBhvr>
                                        <p:cTn id="74" dur="500" fill="hold"/>
                                        <p:tgtEl>
                                          <p:spTgt spid="75"/>
                                        </p:tgtEl>
                                        <p:attrNameLst>
                                          <p:attrName>ppt_x</p:attrName>
                                        </p:attrNameLst>
                                      </p:cBhvr>
                                      <p:tavLst>
                                        <p:tav tm="0">
                                          <p:val>
                                            <p:fltVal val="0.5"/>
                                          </p:val>
                                        </p:tav>
                                        <p:tav tm="100000">
                                          <p:val>
                                            <p:strVal val="#ppt_x"/>
                                          </p:val>
                                        </p:tav>
                                      </p:tavLst>
                                    </p:anim>
                                    <p:anim calcmode="lin" valueType="num">
                                      <p:cBhvr>
                                        <p:cTn id="75" dur="500" fill="hold"/>
                                        <p:tgtEl>
                                          <p:spTgt spid="75"/>
                                        </p:tgtEl>
                                        <p:attrNameLst>
                                          <p:attrName>ppt_y</p:attrName>
                                        </p:attrNameLst>
                                      </p:cBhvr>
                                      <p:tavLst>
                                        <p:tav tm="0">
                                          <p:val>
                                            <p:fltVal val="0.5"/>
                                          </p:val>
                                        </p:tav>
                                        <p:tav tm="100000">
                                          <p:val>
                                            <p:strVal val="#ppt_y"/>
                                          </p:val>
                                        </p:tav>
                                      </p:tavLst>
                                    </p:anim>
                                  </p:childTnLst>
                                </p:cTn>
                              </p:par>
                              <p:par>
                                <p:cTn id="76" presetID="23" presetClass="entr" presetSubtype="528" fill="hold" grpId="0" nodeType="withEffect">
                                  <p:stCondLst>
                                    <p:cond delay="120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ppt_x</p:attrName>
                                        </p:attrNameLst>
                                      </p:cBhvr>
                                      <p:tavLst>
                                        <p:tav tm="0">
                                          <p:val>
                                            <p:fltVal val="0.5"/>
                                          </p:val>
                                        </p:tav>
                                        <p:tav tm="100000">
                                          <p:val>
                                            <p:strVal val="#ppt_x"/>
                                          </p:val>
                                        </p:tav>
                                      </p:tavLst>
                                    </p:anim>
                                    <p:anim calcmode="lin" valueType="num">
                                      <p:cBhvr>
                                        <p:cTn id="81" dur="500" fill="hold"/>
                                        <p:tgtEl>
                                          <p:spTgt spid="76"/>
                                        </p:tgtEl>
                                        <p:attrNameLst>
                                          <p:attrName>ppt_y</p:attrName>
                                        </p:attrNameLst>
                                      </p:cBhvr>
                                      <p:tavLst>
                                        <p:tav tm="0">
                                          <p:val>
                                            <p:fltVal val="0.5"/>
                                          </p:val>
                                        </p:tav>
                                        <p:tav tm="100000">
                                          <p:val>
                                            <p:strVal val="#ppt_y"/>
                                          </p:val>
                                        </p:tav>
                                      </p:tavLst>
                                    </p:anim>
                                  </p:childTnLst>
                                </p:cTn>
                              </p:par>
                              <p:par>
                                <p:cTn id="82" presetID="23" presetClass="entr" presetSubtype="528" fill="hold" grpId="0" nodeType="withEffect">
                                  <p:stCondLst>
                                    <p:cond delay="1200"/>
                                  </p:stCondLst>
                                  <p:childTnLst>
                                    <p:set>
                                      <p:cBhvr>
                                        <p:cTn id="83" dur="1" fill="hold">
                                          <p:stCondLst>
                                            <p:cond delay="0"/>
                                          </p:stCondLst>
                                        </p:cTn>
                                        <p:tgtEl>
                                          <p:spTgt spid="82"/>
                                        </p:tgtEl>
                                        <p:attrNameLst>
                                          <p:attrName>style.visibility</p:attrName>
                                        </p:attrNameLst>
                                      </p:cBhvr>
                                      <p:to>
                                        <p:strVal val="visible"/>
                                      </p:to>
                                    </p:set>
                                    <p:anim calcmode="lin" valueType="num">
                                      <p:cBhvr>
                                        <p:cTn id="84" dur="500" fill="hold"/>
                                        <p:tgtEl>
                                          <p:spTgt spid="82"/>
                                        </p:tgtEl>
                                        <p:attrNameLst>
                                          <p:attrName>ppt_w</p:attrName>
                                        </p:attrNameLst>
                                      </p:cBhvr>
                                      <p:tavLst>
                                        <p:tav tm="0">
                                          <p:val>
                                            <p:fltVal val="0"/>
                                          </p:val>
                                        </p:tav>
                                        <p:tav tm="100000">
                                          <p:val>
                                            <p:strVal val="#ppt_w"/>
                                          </p:val>
                                        </p:tav>
                                      </p:tavLst>
                                    </p:anim>
                                    <p:anim calcmode="lin" valueType="num">
                                      <p:cBhvr>
                                        <p:cTn id="85" dur="500" fill="hold"/>
                                        <p:tgtEl>
                                          <p:spTgt spid="82"/>
                                        </p:tgtEl>
                                        <p:attrNameLst>
                                          <p:attrName>ppt_h</p:attrName>
                                        </p:attrNameLst>
                                      </p:cBhvr>
                                      <p:tavLst>
                                        <p:tav tm="0">
                                          <p:val>
                                            <p:fltVal val="0"/>
                                          </p:val>
                                        </p:tav>
                                        <p:tav tm="100000">
                                          <p:val>
                                            <p:strVal val="#ppt_h"/>
                                          </p:val>
                                        </p:tav>
                                      </p:tavLst>
                                    </p:anim>
                                    <p:anim calcmode="lin" valueType="num">
                                      <p:cBhvr>
                                        <p:cTn id="86" dur="500" fill="hold"/>
                                        <p:tgtEl>
                                          <p:spTgt spid="82"/>
                                        </p:tgtEl>
                                        <p:attrNameLst>
                                          <p:attrName>ppt_x</p:attrName>
                                        </p:attrNameLst>
                                      </p:cBhvr>
                                      <p:tavLst>
                                        <p:tav tm="0">
                                          <p:val>
                                            <p:fltVal val="0.5"/>
                                          </p:val>
                                        </p:tav>
                                        <p:tav tm="100000">
                                          <p:val>
                                            <p:strVal val="#ppt_x"/>
                                          </p:val>
                                        </p:tav>
                                      </p:tavLst>
                                    </p:anim>
                                    <p:anim calcmode="lin" valueType="num">
                                      <p:cBhvr>
                                        <p:cTn id="87" dur="500" fill="hold"/>
                                        <p:tgtEl>
                                          <p:spTgt spid="82"/>
                                        </p:tgtEl>
                                        <p:attrNameLst>
                                          <p:attrName>ppt_y</p:attrName>
                                        </p:attrNameLst>
                                      </p:cBhvr>
                                      <p:tavLst>
                                        <p:tav tm="0">
                                          <p:val>
                                            <p:fltVal val="0.5"/>
                                          </p:val>
                                        </p:tav>
                                        <p:tav tm="100000">
                                          <p:val>
                                            <p:strVal val="#ppt_y"/>
                                          </p:val>
                                        </p:tav>
                                      </p:tavLst>
                                    </p:anim>
                                  </p:childTnLst>
                                </p:cTn>
                              </p:par>
                              <p:par>
                                <p:cTn id="88" presetID="23" presetClass="entr" presetSubtype="528" fill="hold" grpId="0" nodeType="withEffect">
                                  <p:stCondLst>
                                    <p:cond delay="1200"/>
                                  </p:stCondLst>
                                  <p:childTnLst>
                                    <p:set>
                                      <p:cBhvr>
                                        <p:cTn id="89" dur="1" fill="hold">
                                          <p:stCondLst>
                                            <p:cond delay="0"/>
                                          </p:stCondLst>
                                        </p:cTn>
                                        <p:tgtEl>
                                          <p:spTgt spid="81"/>
                                        </p:tgtEl>
                                        <p:attrNameLst>
                                          <p:attrName>style.visibility</p:attrName>
                                        </p:attrNameLst>
                                      </p:cBhvr>
                                      <p:to>
                                        <p:strVal val="visible"/>
                                      </p:to>
                                    </p:set>
                                    <p:anim calcmode="lin" valueType="num">
                                      <p:cBhvr>
                                        <p:cTn id="90" dur="500" fill="hold"/>
                                        <p:tgtEl>
                                          <p:spTgt spid="81"/>
                                        </p:tgtEl>
                                        <p:attrNameLst>
                                          <p:attrName>ppt_w</p:attrName>
                                        </p:attrNameLst>
                                      </p:cBhvr>
                                      <p:tavLst>
                                        <p:tav tm="0">
                                          <p:val>
                                            <p:fltVal val="0"/>
                                          </p:val>
                                        </p:tav>
                                        <p:tav tm="100000">
                                          <p:val>
                                            <p:strVal val="#ppt_w"/>
                                          </p:val>
                                        </p:tav>
                                      </p:tavLst>
                                    </p:anim>
                                    <p:anim calcmode="lin" valueType="num">
                                      <p:cBhvr>
                                        <p:cTn id="91" dur="500" fill="hold"/>
                                        <p:tgtEl>
                                          <p:spTgt spid="81"/>
                                        </p:tgtEl>
                                        <p:attrNameLst>
                                          <p:attrName>ppt_h</p:attrName>
                                        </p:attrNameLst>
                                      </p:cBhvr>
                                      <p:tavLst>
                                        <p:tav tm="0">
                                          <p:val>
                                            <p:fltVal val="0"/>
                                          </p:val>
                                        </p:tav>
                                        <p:tav tm="100000">
                                          <p:val>
                                            <p:strVal val="#ppt_h"/>
                                          </p:val>
                                        </p:tav>
                                      </p:tavLst>
                                    </p:anim>
                                    <p:anim calcmode="lin" valueType="num">
                                      <p:cBhvr>
                                        <p:cTn id="92" dur="500" fill="hold"/>
                                        <p:tgtEl>
                                          <p:spTgt spid="81"/>
                                        </p:tgtEl>
                                        <p:attrNameLst>
                                          <p:attrName>ppt_x</p:attrName>
                                        </p:attrNameLst>
                                      </p:cBhvr>
                                      <p:tavLst>
                                        <p:tav tm="0">
                                          <p:val>
                                            <p:fltVal val="0.5"/>
                                          </p:val>
                                        </p:tav>
                                        <p:tav tm="100000">
                                          <p:val>
                                            <p:strVal val="#ppt_x"/>
                                          </p:val>
                                        </p:tav>
                                      </p:tavLst>
                                    </p:anim>
                                    <p:anim calcmode="lin" valueType="num">
                                      <p:cBhvr>
                                        <p:cTn id="93" dur="500" fill="hold"/>
                                        <p:tgtEl>
                                          <p:spTgt spid="81"/>
                                        </p:tgtEl>
                                        <p:attrNameLst>
                                          <p:attrName>ppt_y</p:attrName>
                                        </p:attrNameLst>
                                      </p:cBhvr>
                                      <p:tavLst>
                                        <p:tav tm="0">
                                          <p:val>
                                            <p:fltVal val="0.5"/>
                                          </p:val>
                                        </p:tav>
                                        <p:tav tm="100000">
                                          <p:val>
                                            <p:strVal val="#ppt_y"/>
                                          </p:val>
                                        </p:tav>
                                      </p:tavLst>
                                    </p:anim>
                                  </p:childTnLst>
                                </p:cTn>
                              </p:par>
                              <p:par>
                                <p:cTn id="94" presetID="23" presetClass="entr" presetSubtype="528" fill="hold" grpId="0" nodeType="withEffect">
                                  <p:stCondLst>
                                    <p:cond delay="1200"/>
                                  </p:stCondLst>
                                  <p:childTnLst>
                                    <p:set>
                                      <p:cBhvr>
                                        <p:cTn id="95" dur="1" fill="hold">
                                          <p:stCondLst>
                                            <p:cond delay="0"/>
                                          </p:stCondLst>
                                        </p:cTn>
                                        <p:tgtEl>
                                          <p:spTgt spid="77"/>
                                        </p:tgtEl>
                                        <p:attrNameLst>
                                          <p:attrName>style.visibility</p:attrName>
                                        </p:attrNameLst>
                                      </p:cBhvr>
                                      <p:to>
                                        <p:strVal val="visible"/>
                                      </p:to>
                                    </p:set>
                                    <p:anim calcmode="lin" valueType="num">
                                      <p:cBhvr>
                                        <p:cTn id="96" dur="500" fill="hold"/>
                                        <p:tgtEl>
                                          <p:spTgt spid="77"/>
                                        </p:tgtEl>
                                        <p:attrNameLst>
                                          <p:attrName>ppt_w</p:attrName>
                                        </p:attrNameLst>
                                      </p:cBhvr>
                                      <p:tavLst>
                                        <p:tav tm="0">
                                          <p:val>
                                            <p:fltVal val="0"/>
                                          </p:val>
                                        </p:tav>
                                        <p:tav tm="100000">
                                          <p:val>
                                            <p:strVal val="#ppt_w"/>
                                          </p:val>
                                        </p:tav>
                                      </p:tavLst>
                                    </p:anim>
                                    <p:anim calcmode="lin" valueType="num">
                                      <p:cBhvr>
                                        <p:cTn id="97" dur="500" fill="hold"/>
                                        <p:tgtEl>
                                          <p:spTgt spid="77"/>
                                        </p:tgtEl>
                                        <p:attrNameLst>
                                          <p:attrName>ppt_h</p:attrName>
                                        </p:attrNameLst>
                                      </p:cBhvr>
                                      <p:tavLst>
                                        <p:tav tm="0">
                                          <p:val>
                                            <p:fltVal val="0"/>
                                          </p:val>
                                        </p:tav>
                                        <p:tav tm="100000">
                                          <p:val>
                                            <p:strVal val="#ppt_h"/>
                                          </p:val>
                                        </p:tav>
                                      </p:tavLst>
                                    </p:anim>
                                    <p:anim calcmode="lin" valueType="num">
                                      <p:cBhvr>
                                        <p:cTn id="98" dur="500" fill="hold"/>
                                        <p:tgtEl>
                                          <p:spTgt spid="77"/>
                                        </p:tgtEl>
                                        <p:attrNameLst>
                                          <p:attrName>ppt_x</p:attrName>
                                        </p:attrNameLst>
                                      </p:cBhvr>
                                      <p:tavLst>
                                        <p:tav tm="0">
                                          <p:val>
                                            <p:fltVal val="0.5"/>
                                          </p:val>
                                        </p:tav>
                                        <p:tav tm="100000">
                                          <p:val>
                                            <p:strVal val="#ppt_x"/>
                                          </p:val>
                                        </p:tav>
                                      </p:tavLst>
                                    </p:anim>
                                    <p:anim calcmode="lin" valueType="num">
                                      <p:cBhvr>
                                        <p:cTn id="99" dur="500" fill="hold"/>
                                        <p:tgtEl>
                                          <p:spTgt spid="77"/>
                                        </p:tgtEl>
                                        <p:attrNameLst>
                                          <p:attrName>ppt_y</p:attrName>
                                        </p:attrNameLst>
                                      </p:cBhvr>
                                      <p:tavLst>
                                        <p:tav tm="0">
                                          <p:val>
                                            <p:fltVal val="0.5"/>
                                          </p:val>
                                        </p:tav>
                                        <p:tav tm="100000">
                                          <p:val>
                                            <p:strVal val="#ppt_y"/>
                                          </p:val>
                                        </p:tav>
                                      </p:tavLst>
                                    </p:anim>
                                  </p:childTnLst>
                                </p:cTn>
                              </p:par>
                              <p:par>
                                <p:cTn id="100" presetID="23" presetClass="entr" presetSubtype="528" fill="hold" grpId="0" nodeType="withEffect">
                                  <p:stCondLst>
                                    <p:cond delay="1200"/>
                                  </p:stCondLst>
                                  <p:childTnLst>
                                    <p:set>
                                      <p:cBhvr>
                                        <p:cTn id="101" dur="1" fill="hold">
                                          <p:stCondLst>
                                            <p:cond delay="0"/>
                                          </p:stCondLst>
                                        </p:cTn>
                                        <p:tgtEl>
                                          <p:spTgt spid="83"/>
                                        </p:tgtEl>
                                        <p:attrNameLst>
                                          <p:attrName>style.visibility</p:attrName>
                                        </p:attrNameLst>
                                      </p:cBhvr>
                                      <p:to>
                                        <p:strVal val="visible"/>
                                      </p:to>
                                    </p:set>
                                    <p:anim calcmode="lin" valueType="num">
                                      <p:cBhvr>
                                        <p:cTn id="102" dur="500" fill="hold"/>
                                        <p:tgtEl>
                                          <p:spTgt spid="83"/>
                                        </p:tgtEl>
                                        <p:attrNameLst>
                                          <p:attrName>ppt_w</p:attrName>
                                        </p:attrNameLst>
                                      </p:cBhvr>
                                      <p:tavLst>
                                        <p:tav tm="0">
                                          <p:val>
                                            <p:fltVal val="0"/>
                                          </p:val>
                                        </p:tav>
                                        <p:tav tm="100000">
                                          <p:val>
                                            <p:strVal val="#ppt_w"/>
                                          </p:val>
                                        </p:tav>
                                      </p:tavLst>
                                    </p:anim>
                                    <p:anim calcmode="lin" valueType="num">
                                      <p:cBhvr>
                                        <p:cTn id="103" dur="500" fill="hold"/>
                                        <p:tgtEl>
                                          <p:spTgt spid="83"/>
                                        </p:tgtEl>
                                        <p:attrNameLst>
                                          <p:attrName>ppt_h</p:attrName>
                                        </p:attrNameLst>
                                      </p:cBhvr>
                                      <p:tavLst>
                                        <p:tav tm="0">
                                          <p:val>
                                            <p:fltVal val="0"/>
                                          </p:val>
                                        </p:tav>
                                        <p:tav tm="100000">
                                          <p:val>
                                            <p:strVal val="#ppt_h"/>
                                          </p:val>
                                        </p:tav>
                                      </p:tavLst>
                                    </p:anim>
                                    <p:anim calcmode="lin" valueType="num">
                                      <p:cBhvr>
                                        <p:cTn id="104" dur="500" fill="hold"/>
                                        <p:tgtEl>
                                          <p:spTgt spid="83"/>
                                        </p:tgtEl>
                                        <p:attrNameLst>
                                          <p:attrName>ppt_x</p:attrName>
                                        </p:attrNameLst>
                                      </p:cBhvr>
                                      <p:tavLst>
                                        <p:tav tm="0">
                                          <p:val>
                                            <p:fltVal val="0.5"/>
                                          </p:val>
                                        </p:tav>
                                        <p:tav tm="100000">
                                          <p:val>
                                            <p:strVal val="#ppt_x"/>
                                          </p:val>
                                        </p:tav>
                                      </p:tavLst>
                                    </p:anim>
                                    <p:anim calcmode="lin" valueType="num">
                                      <p:cBhvr>
                                        <p:cTn id="105" dur="500" fill="hold"/>
                                        <p:tgtEl>
                                          <p:spTgt spid="83"/>
                                        </p:tgtEl>
                                        <p:attrNameLst>
                                          <p:attrName>ppt_y</p:attrName>
                                        </p:attrNameLst>
                                      </p:cBhvr>
                                      <p:tavLst>
                                        <p:tav tm="0">
                                          <p:val>
                                            <p:fltVal val="0.5"/>
                                          </p:val>
                                        </p:tav>
                                        <p:tav tm="100000">
                                          <p:val>
                                            <p:strVal val="#ppt_y"/>
                                          </p:val>
                                        </p:tav>
                                      </p:tavLst>
                                    </p:anim>
                                  </p:childTnLst>
                                </p:cTn>
                              </p:par>
                              <p:par>
                                <p:cTn id="106" presetID="23" presetClass="entr" presetSubtype="528" fill="hold" grpId="0" nodeType="withEffect">
                                  <p:stCondLst>
                                    <p:cond delay="1200"/>
                                  </p:stCondLst>
                                  <p:childTnLst>
                                    <p:set>
                                      <p:cBhvr>
                                        <p:cTn id="107" dur="1" fill="hold">
                                          <p:stCondLst>
                                            <p:cond delay="0"/>
                                          </p:stCondLst>
                                        </p:cTn>
                                        <p:tgtEl>
                                          <p:spTgt spid="84"/>
                                        </p:tgtEl>
                                        <p:attrNameLst>
                                          <p:attrName>style.visibility</p:attrName>
                                        </p:attrNameLst>
                                      </p:cBhvr>
                                      <p:to>
                                        <p:strVal val="visible"/>
                                      </p:to>
                                    </p:set>
                                    <p:anim calcmode="lin" valueType="num">
                                      <p:cBhvr>
                                        <p:cTn id="108" dur="500" fill="hold"/>
                                        <p:tgtEl>
                                          <p:spTgt spid="84"/>
                                        </p:tgtEl>
                                        <p:attrNameLst>
                                          <p:attrName>ppt_w</p:attrName>
                                        </p:attrNameLst>
                                      </p:cBhvr>
                                      <p:tavLst>
                                        <p:tav tm="0">
                                          <p:val>
                                            <p:fltVal val="0"/>
                                          </p:val>
                                        </p:tav>
                                        <p:tav tm="100000">
                                          <p:val>
                                            <p:strVal val="#ppt_w"/>
                                          </p:val>
                                        </p:tav>
                                      </p:tavLst>
                                    </p:anim>
                                    <p:anim calcmode="lin" valueType="num">
                                      <p:cBhvr>
                                        <p:cTn id="109" dur="500" fill="hold"/>
                                        <p:tgtEl>
                                          <p:spTgt spid="84"/>
                                        </p:tgtEl>
                                        <p:attrNameLst>
                                          <p:attrName>ppt_h</p:attrName>
                                        </p:attrNameLst>
                                      </p:cBhvr>
                                      <p:tavLst>
                                        <p:tav tm="0">
                                          <p:val>
                                            <p:fltVal val="0"/>
                                          </p:val>
                                        </p:tav>
                                        <p:tav tm="100000">
                                          <p:val>
                                            <p:strVal val="#ppt_h"/>
                                          </p:val>
                                        </p:tav>
                                      </p:tavLst>
                                    </p:anim>
                                    <p:anim calcmode="lin" valueType="num">
                                      <p:cBhvr>
                                        <p:cTn id="110" dur="500" fill="hold"/>
                                        <p:tgtEl>
                                          <p:spTgt spid="84"/>
                                        </p:tgtEl>
                                        <p:attrNameLst>
                                          <p:attrName>ppt_x</p:attrName>
                                        </p:attrNameLst>
                                      </p:cBhvr>
                                      <p:tavLst>
                                        <p:tav tm="0">
                                          <p:val>
                                            <p:fltVal val="0.5"/>
                                          </p:val>
                                        </p:tav>
                                        <p:tav tm="100000">
                                          <p:val>
                                            <p:strVal val="#ppt_x"/>
                                          </p:val>
                                        </p:tav>
                                      </p:tavLst>
                                    </p:anim>
                                    <p:anim calcmode="lin" valueType="num">
                                      <p:cBhvr>
                                        <p:cTn id="111" dur="500" fill="hold"/>
                                        <p:tgtEl>
                                          <p:spTgt spid="84"/>
                                        </p:tgtEl>
                                        <p:attrNameLst>
                                          <p:attrName>ppt_y</p:attrName>
                                        </p:attrNameLst>
                                      </p:cBhvr>
                                      <p:tavLst>
                                        <p:tav tm="0">
                                          <p:val>
                                            <p:fltVal val="0.5"/>
                                          </p:val>
                                        </p:tav>
                                        <p:tav tm="100000">
                                          <p:val>
                                            <p:strVal val="#ppt_y"/>
                                          </p:val>
                                        </p:tav>
                                      </p:tavLst>
                                    </p:anim>
                                  </p:childTnLst>
                                </p:cTn>
                              </p:par>
                              <p:par>
                                <p:cTn id="112" presetID="23" presetClass="entr" presetSubtype="528" fill="hold" grpId="0" nodeType="withEffect">
                                  <p:stCondLst>
                                    <p:cond delay="1200"/>
                                  </p:stCondLst>
                                  <p:childTnLst>
                                    <p:set>
                                      <p:cBhvr>
                                        <p:cTn id="113" dur="1" fill="hold">
                                          <p:stCondLst>
                                            <p:cond delay="0"/>
                                          </p:stCondLst>
                                        </p:cTn>
                                        <p:tgtEl>
                                          <p:spTgt spid="78"/>
                                        </p:tgtEl>
                                        <p:attrNameLst>
                                          <p:attrName>style.visibility</p:attrName>
                                        </p:attrNameLst>
                                      </p:cBhvr>
                                      <p:to>
                                        <p:strVal val="visible"/>
                                      </p:to>
                                    </p:set>
                                    <p:anim calcmode="lin" valueType="num">
                                      <p:cBhvr>
                                        <p:cTn id="114" dur="500" fill="hold"/>
                                        <p:tgtEl>
                                          <p:spTgt spid="78"/>
                                        </p:tgtEl>
                                        <p:attrNameLst>
                                          <p:attrName>ppt_w</p:attrName>
                                        </p:attrNameLst>
                                      </p:cBhvr>
                                      <p:tavLst>
                                        <p:tav tm="0">
                                          <p:val>
                                            <p:fltVal val="0"/>
                                          </p:val>
                                        </p:tav>
                                        <p:tav tm="100000">
                                          <p:val>
                                            <p:strVal val="#ppt_w"/>
                                          </p:val>
                                        </p:tav>
                                      </p:tavLst>
                                    </p:anim>
                                    <p:anim calcmode="lin" valueType="num">
                                      <p:cBhvr>
                                        <p:cTn id="115" dur="500" fill="hold"/>
                                        <p:tgtEl>
                                          <p:spTgt spid="78"/>
                                        </p:tgtEl>
                                        <p:attrNameLst>
                                          <p:attrName>ppt_h</p:attrName>
                                        </p:attrNameLst>
                                      </p:cBhvr>
                                      <p:tavLst>
                                        <p:tav tm="0">
                                          <p:val>
                                            <p:fltVal val="0"/>
                                          </p:val>
                                        </p:tav>
                                        <p:tav tm="100000">
                                          <p:val>
                                            <p:strVal val="#ppt_h"/>
                                          </p:val>
                                        </p:tav>
                                      </p:tavLst>
                                    </p:anim>
                                    <p:anim calcmode="lin" valueType="num">
                                      <p:cBhvr>
                                        <p:cTn id="116" dur="500" fill="hold"/>
                                        <p:tgtEl>
                                          <p:spTgt spid="78"/>
                                        </p:tgtEl>
                                        <p:attrNameLst>
                                          <p:attrName>ppt_x</p:attrName>
                                        </p:attrNameLst>
                                      </p:cBhvr>
                                      <p:tavLst>
                                        <p:tav tm="0">
                                          <p:val>
                                            <p:fltVal val="0.5"/>
                                          </p:val>
                                        </p:tav>
                                        <p:tav tm="100000">
                                          <p:val>
                                            <p:strVal val="#ppt_x"/>
                                          </p:val>
                                        </p:tav>
                                      </p:tavLst>
                                    </p:anim>
                                    <p:anim calcmode="lin" valueType="num">
                                      <p:cBhvr>
                                        <p:cTn id="117" dur="500" fill="hold"/>
                                        <p:tgtEl>
                                          <p:spTgt spid="78"/>
                                        </p:tgtEl>
                                        <p:attrNameLst>
                                          <p:attrName>ppt_y</p:attrName>
                                        </p:attrNameLst>
                                      </p:cBhvr>
                                      <p:tavLst>
                                        <p:tav tm="0">
                                          <p:val>
                                            <p:fltVal val="0.5"/>
                                          </p:val>
                                        </p:tav>
                                        <p:tav tm="100000">
                                          <p:val>
                                            <p:strVal val="#ppt_y"/>
                                          </p:val>
                                        </p:tav>
                                      </p:tavLst>
                                    </p:anim>
                                  </p:childTnLst>
                                </p:cTn>
                              </p:par>
                              <p:par>
                                <p:cTn id="118" presetID="23" presetClass="entr" presetSubtype="528" fill="hold" grpId="0" nodeType="withEffect">
                                  <p:stCondLst>
                                    <p:cond delay="1200"/>
                                  </p:stCondLst>
                                  <p:childTnLst>
                                    <p:set>
                                      <p:cBhvr>
                                        <p:cTn id="119" dur="1" fill="hold">
                                          <p:stCondLst>
                                            <p:cond delay="0"/>
                                          </p:stCondLst>
                                        </p:cTn>
                                        <p:tgtEl>
                                          <p:spTgt spid="80"/>
                                        </p:tgtEl>
                                        <p:attrNameLst>
                                          <p:attrName>style.visibility</p:attrName>
                                        </p:attrNameLst>
                                      </p:cBhvr>
                                      <p:to>
                                        <p:strVal val="visible"/>
                                      </p:to>
                                    </p:set>
                                    <p:anim calcmode="lin" valueType="num">
                                      <p:cBhvr>
                                        <p:cTn id="120" dur="500" fill="hold"/>
                                        <p:tgtEl>
                                          <p:spTgt spid="80"/>
                                        </p:tgtEl>
                                        <p:attrNameLst>
                                          <p:attrName>ppt_w</p:attrName>
                                        </p:attrNameLst>
                                      </p:cBhvr>
                                      <p:tavLst>
                                        <p:tav tm="0">
                                          <p:val>
                                            <p:fltVal val="0"/>
                                          </p:val>
                                        </p:tav>
                                        <p:tav tm="100000">
                                          <p:val>
                                            <p:strVal val="#ppt_w"/>
                                          </p:val>
                                        </p:tav>
                                      </p:tavLst>
                                    </p:anim>
                                    <p:anim calcmode="lin" valueType="num">
                                      <p:cBhvr>
                                        <p:cTn id="121" dur="500" fill="hold"/>
                                        <p:tgtEl>
                                          <p:spTgt spid="80"/>
                                        </p:tgtEl>
                                        <p:attrNameLst>
                                          <p:attrName>ppt_h</p:attrName>
                                        </p:attrNameLst>
                                      </p:cBhvr>
                                      <p:tavLst>
                                        <p:tav tm="0">
                                          <p:val>
                                            <p:fltVal val="0"/>
                                          </p:val>
                                        </p:tav>
                                        <p:tav tm="100000">
                                          <p:val>
                                            <p:strVal val="#ppt_h"/>
                                          </p:val>
                                        </p:tav>
                                      </p:tavLst>
                                    </p:anim>
                                    <p:anim calcmode="lin" valueType="num">
                                      <p:cBhvr>
                                        <p:cTn id="122" dur="500" fill="hold"/>
                                        <p:tgtEl>
                                          <p:spTgt spid="80"/>
                                        </p:tgtEl>
                                        <p:attrNameLst>
                                          <p:attrName>ppt_x</p:attrName>
                                        </p:attrNameLst>
                                      </p:cBhvr>
                                      <p:tavLst>
                                        <p:tav tm="0">
                                          <p:val>
                                            <p:fltVal val="0.5"/>
                                          </p:val>
                                        </p:tav>
                                        <p:tav tm="100000">
                                          <p:val>
                                            <p:strVal val="#ppt_x"/>
                                          </p:val>
                                        </p:tav>
                                      </p:tavLst>
                                    </p:anim>
                                    <p:anim calcmode="lin" valueType="num">
                                      <p:cBhvr>
                                        <p:cTn id="123" dur="500" fill="hold"/>
                                        <p:tgtEl>
                                          <p:spTgt spid="80"/>
                                        </p:tgtEl>
                                        <p:attrNameLst>
                                          <p:attrName>ppt_y</p:attrName>
                                        </p:attrNameLst>
                                      </p:cBhvr>
                                      <p:tavLst>
                                        <p:tav tm="0">
                                          <p:val>
                                            <p:fltVal val="0.5"/>
                                          </p:val>
                                        </p:tav>
                                        <p:tav tm="100000">
                                          <p:val>
                                            <p:strVal val="#ppt_y"/>
                                          </p:val>
                                        </p:tav>
                                      </p:tavLst>
                                    </p:anim>
                                  </p:childTnLst>
                                </p:cTn>
                              </p:par>
                              <p:par>
                                <p:cTn id="124" presetID="23" presetClass="entr" presetSubtype="528" fill="hold" grpId="0" nodeType="withEffect">
                                  <p:stCondLst>
                                    <p:cond delay="1200"/>
                                  </p:stCondLst>
                                  <p:childTnLst>
                                    <p:set>
                                      <p:cBhvr>
                                        <p:cTn id="125" dur="1" fill="hold">
                                          <p:stCondLst>
                                            <p:cond delay="0"/>
                                          </p:stCondLst>
                                        </p:cTn>
                                        <p:tgtEl>
                                          <p:spTgt spid="79"/>
                                        </p:tgtEl>
                                        <p:attrNameLst>
                                          <p:attrName>style.visibility</p:attrName>
                                        </p:attrNameLst>
                                      </p:cBhvr>
                                      <p:to>
                                        <p:strVal val="visible"/>
                                      </p:to>
                                    </p:set>
                                    <p:anim calcmode="lin" valueType="num">
                                      <p:cBhvr>
                                        <p:cTn id="126" dur="500" fill="hold"/>
                                        <p:tgtEl>
                                          <p:spTgt spid="79"/>
                                        </p:tgtEl>
                                        <p:attrNameLst>
                                          <p:attrName>ppt_w</p:attrName>
                                        </p:attrNameLst>
                                      </p:cBhvr>
                                      <p:tavLst>
                                        <p:tav tm="0">
                                          <p:val>
                                            <p:fltVal val="0"/>
                                          </p:val>
                                        </p:tav>
                                        <p:tav tm="100000">
                                          <p:val>
                                            <p:strVal val="#ppt_w"/>
                                          </p:val>
                                        </p:tav>
                                      </p:tavLst>
                                    </p:anim>
                                    <p:anim calcmode="lin" valueType="num">
                                      <p:cBhvr>
                                        <p:cTn id="127" dur="500" fill="hold"/>
                                        <p:tgtEl>
                                          <p:spTgt spid="79"/>
                                        </p:tgtEl>
                                        <p:attrNameLst>
                                          <p:attrName>ppt_h</p:attrName>
                                        </p:attrNameLst>
                                      </p:cBhvr>
                                      <p:tavLst>
                                        <p:tav tm="0">
                                          <p:val>
                                            <p:fltVal val="0"/>
                                          </p:val>
                                        </p:tav>
                                        <p:tav tm="100000">
                                          <p:val>
                                            <p:strVal val="#ppt_h"/>
                                          </p:val>
                                        </p:tav>
                                      </p:tavLst>
                                    </p:anim>
                                    <p:anim calcmode="lin" valueType="num">
                                      <p:cBhvr>
                                        <p:cTn id="128" dur="500" fill="hold"/>
                                        <p:tgtEl>
                                          <p:spTgt spid="79"/>
                                        </p:tgtEl>
                                        <p:attrNameLst>
                                          <p:attrName>ppt_x</p:attrName>
                                        </p:attrNameLst>
                                      </p:cBhvr>
                                      <p:tavLst>
                                        <p:tav tm="0">
                                          <p:val>
                                            <p:fltVal val="0.5"/>
                                          </p:val>
                                        </p:tav>
                                        <p:tav tm="100000">
                                          <p:val>
                                            <p:strVal val="#ppt_x"/>
                                          </p:val>
                                        </p:tav>
                                      </p:tavLst>
                                    </p:anim>
                                    <p:anim calcmode="lin" valueType="num">
                                      <p:cBhvr>
                                        <p:cTn id="129" dur="500" fill="hold"/>
                                        <p:tgtEl>
                                          <p:spTgt spid="79"/>
                                        </p:tgtEl>
                                        <p:attrNameLst>
                                          <p:attrName>ppt_y</p:attrName>
                                        </p:attrNameLst>
                                      </p:cBhvr>
                                      <p:tavLst>
                                        <p:tav tm="0">
                                          <p:val>
                                            <p:fltVal val="0.5"/>
                                          </p:val>
                                        </p:tav>
                                        <p:tav tm="100000">
                                          <p:val>
                                            <p:strVal val="#ppt_y"/>
                                          </p:val>
                                        </p:tav>
                                      </p:tavLst>
                                    </p:anim>
                                  </p:childTnLst>
                                </p:cTn>
                              </p:par>
                              <p:par>
                                <p:cTn id="130" presetID="23" presetClass="entr" presetSubtype="528" fill="hold" grpId="0" nodeType="withEffect">
                                  <p:stCondLst>
                                    <p:cond delay="1200"/>
                                  </p:stCondLst>
                                  <p:childTnLst>
                                    <p:set>
                                      <p:cBhvr>
                                        <p:cTn id="131" dur="1" fill="hold">
                                          <p:stCondLst>
                                            <p:cond delay="0"/>
                                          </p:stCondLst>
                                        </p:cTn>
                                        <p:tgtEl>
                                          <p:spTgt spid="73"/>
                                        </p:tgtEl>
                                        <p:attrNameLst>
                                          <p:attrName>style.visibility</p:attrName>
                                        </p:attrNameLst>
                                      </p:cBhvr>
                                      <p:to>
                                        <p:strVal val="visible"/>
                                      </p:to>
                                    </p:set>
                                    <p:anim calcmode="lin" valueType="num">
                                      <p:cBhvr>
                                        <p:cTn id="132" dur="500" fill="hold"/>
                                        <p:tgtEl>
                                          <p:spTgt spid="73"/>
                                        </p:tgtEl>
                                        <p:attrNameLst>
                                          <p:attrName>ppt_w</p:attrName>
                                        </p:attrNameLst>
                                      </p:cBhvr>
                                      <p:tavLst>
                                        <p:tav tm="0">
                                          <p:val>
                                            <p:fltVal val="0"/>
                                          </p:val>
                                        </p:tav>
                                        <p:tav tm="100000">
                                          <p:val>
                                            <p:strVal val="#ppt_w"/>
                                          </p:val>
                                        </p:tav>
                                      </p:tavLst>
                                    </p:anim>
                                    <p:anim calcmode="lin" valueType="num">
                                      <p:cBhvr>
                                        <p:cTn id="133" dur="500" fill="hold"/>
                                        <p:tgtEl>
                                          <p:spTgt spid="73"/>
                                        </p:tgtEl>
                                        <p:attrNameLst>
                                          <p:attrName>ppt_h</p:attrName>
                                        </p:attrNameLst>
                                      </p:cBhvr>
                                      <p:tavLst>
                                        <p:tav tm="0">
                                          <p:val>
                                            <p:fltVal val="0"/>
                                          </p:val>
                                        </p:tav>
                                        <p:tav tm="100000">
                                          <p:val>
                                            <p:strVal val="#ppt_h"/>
                                          </p:val>
                                        </p:tav>
                                      </p:tavLst>
                                    </p:anim>
                                    <p:anim calcmode="lin" valueType="num">
                                      <p:cBhvr>
                                        <p:cTn id="134" dur="500" fill="hold"/>
                                        <p:tgtEl>
                                          <p:spTgt spid="73"/>
                                        </p:tgtEl>
                                        <p:attrNameLst>
                                          <p:attrName>ppt_x</p:attrName>
                                        </p:attrNameLst>
                                      </p:cBhvr>
                                      <p:tavLst>
                                        <p:tav tm="0">
                                          <p:val>
                                            <p:fltVal val="0.5"/>
                                          </p:val>
                                        </p:tav>
                                        <p:tav tm="100000">
                                          <p:val>
                                            <p:strVal val="#ppt_x"/>
                                          </p:val>
                                        </p:tav>
                                      </p:tavLst>
                                    </p:anim>
                                    <p:anim calcmode="lin" valueType="num">
                                      <p:cBhvr>
                                        <p:cTn id="135" dur="500" fill="hold"/>
                                        <p:tgtEl>
                                          <p:spTgt spid="73"/>
                                        </p:tgtEl>
                                        <p:attrNameLst>
                                          <p:attrName>ppt_y</p:attrName>
                                        </p:attrNameLst>
                                      </p:cBhvr>
                                      <p:tavLst>
                                        <p:tav tm="0">
                                          <p:val>
                                            <p:fltVal val="0.5"/>
                                          </p:val>
                                        </p:tav>
                                        <p:tav tm="100000">
                                          <p:val>
                                            <p:strVal val="#ppt_y"/>
                                          </p:val>
                                        </p:tav>
                                      </p:tavLst>
                                    </p:anim>
                                  </p:childTnLst>
                                </p:cTn>
                              </p:par>
                            </p:childTnLst>
                          </p:cTn>
                        </p:par>
                        <p:par>
                          <p:cTn id="136" fill="hold">
                            <p:stCondLst>
                              <p:cond delay="1000"/>
                            </p:stCondLst>
                            <p:childTnLst>
                              <p:par>
                                <p:cTn id="137" presetID="21" presetClass="entr" presetSubtype="1" fill="hold" grpId="0" nodeType="afterEffect">
                                  <p:stCondLst>
                                    <p:cond delay="0"/>
                                  </p:stCondLst>
                                  <p:childTnLst>
                                    <p:set>
                                      <p:cBhvr>
                                        <p:cTn id="138" dur="1" fill="hold">
                                          <p:stCondLst>
                                            <p:cond delay="0"/>
                                          </p:stCondLst>
                                        </p:cTn>
                                        <p:tgtEl>
                                          <p:spTgt spid="115"/>
                                        </p:tgtEl>
                                        <p:attrNameLst>
                                          <p:attrName>style.visibility</p:attrName>
                                        </p:attrNameLst>
                                      </p:cBhvr>
                                      <p:to>
                                        <p:strVal val="visible"/>
                                      </p:to>
                                    </p:set>
                                    <p:animEffect transition="in" filter="wheel(1)">
                                      <p:cBhvr>
                                        <p:cTn id="139"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49" grpId="0" animBg="1"/>
      <p:bldP spid="56"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447644" y="2372159"/>
            <a:ext cx="1641998" cy="1642212"/>
            <a:chOff x="6447689" y="2372159"/>
            <a:chExt cx="1642212" cy="1642212"/>
          </a:xfrm>
        </p:grpSpPr>
        <p:sp>
          <p:nvSpPr>
            <p:cNvPr id="83" name="Rectangle 34"/>
            <p:cNvSpPr/>
            <p:nvPr/>
          </p:nvSpPr>
          <p:spPr>
            <a:xfrm>
              <a:off x="6447689" y="2372159"/>
              <a:ext cx="1642212" cy="1642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43" name="Freeform 167"/>
            <p:cNvSpPr>
              <a:spLocks noEditPoints="1"/>
            </p:cNvSpPr>
            <p:nvPr/>
          </p:nvSpPr>
          <p:spPr bwMode="auto">
            <a:xfrm>
              <a:off x="6830607" y="2806635"/>
              <a:ext cx="902134" cy="773261"/>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6447643" y="4152720"/>
            <a:ext cx="1843184" cy="1843424"/>
            <a:chOff x="6447688" y="4152720"/>
            <a:chExt cx="1843424" cy="1843424"/>
          </a:xfrm>
        </p:grpSpPr>
        <p:sp>
          <p:nvSpPr>
            <p:cNvPr id="82" name="Rectangle 33"/>
            <p:cNvSpPr/>
            <p:nvPr/>
          </p:nvSpPr>
          <p:spPr>
            <a:xfrm>
              <a:off x="6447688" y="4152720"/>
              <a:ext cx="1843424" cy="184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 name="Freeform 26"/>
            <p:cNvSpPr>
              <a:spLocks noChangeAspect="1" noEditPoints="1"/>
            </p:cNvSpPr>
            <p:nvPr/>
          </p:nvSpPr>
          <p:spPr bwMode="auto">
            <a:xfrm>
              <a:off x="6862400" y="4586444"/>
              <a:ext cx="1014000" cy="975976"/>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vert="horz" wrap="square" lIns="91440" tIns="45720" rIns="91440" bIns="45720" numCol="1" anchor="t" anchorCtr="0" compatLnSpc="1"/>
            <a:lstStyle/>
            <a:p>
              <a:endParaRPr lang="id-ID"/>
            </a:p>
          </p:txBody>
        </p:sp>
      </p:grpSp>
      <p:grpSp>
        <p:nvGrpSpPr>
          <p:cNvPr id="2" name="组合 1"/>
          <p:cNvGrpSpPr/>
          <p:nvPr/>
        </p:nvGrpSpPr>
        <p:grpSpPr>
          <a:xfrm>
            <a:off x="3901178" y="1633284"/>
            <a:ext cx="2380779" cy="2381089"/>
            <a:chOff x="3900890" y="1633282"/>
            <a:chExt cx="2381089" cy="2381089"/>
          </a:xfrm>
        </p:grpSpPr>
        <p:sp>
          <p:nvSpPr>
            <p:cNvPr id="81" name="Rectangle 32"/>
            <p:cNvSpPr/>
            <p:nvPr/>
          </p:nvSpPr>
          <p:spPr>
            <a:xfrm>
              <a:off x="3900890" y="1633282"/>
              <a:ext cx="2381089" cy="2381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grpSp>
          <p:nvGrpSpPr>
            <p:cNvPr id="30" name="Group 82"/>
            <p:cNvGrpSpPr/>
            <p:nvPr/>
          </p:nvGrpSpPr>
          <p:grpSpPr>
            <a:xfrm>
              <a:off x="4509473" y="2161062"/>
              <a:ext cx="1163923" cy="1325528"/>
              <a:chOff x="812800" y="2719388"/>
              <a:chExt cx="1017588" cy="1158875"/>
            </a:xfrm>
            <a:solidFill>
              <a:schemeClr val="bg1"/>
            </a:solidFill>
          </p:grpSpPr>
          <p:sp>
            <p:nvSpPr>
              <p:cNvPr id="31"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2"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3"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4"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3" name="组合 2"/>
          <p:cNvGrpSpPr/>
          <p:nvPr/>
        </p:nvGrpSpPr>
        <p:grpSpPr>
          <a:xfrm>
            <a:off x="4648391" y="4135498"/>
            <a:ext cx="1633566" cy="1633779"/>
            <a:chOff x="4648201" y="4135496"/>
            <a:chExt cx="1633779" cy="1633779"/>
          </a:xfrm>
        </p:grpSpPr>
        <p:sp>
          <p:nvSpPr>
            <p:cNvPr id="84" name="Rectangle 37"/>
            <p:cNvSpPr/>
            <p:nvPr/>
          </p:nvSpPr>
          <p:spPr>
            <a:xfrm>
              <a:off x="4648201" y="4135496"/>
              <a:ext cx="1633779" cy="1633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35" name="Freeform 151"/>
            <p:cNvSpPr>
              <a:spLocks noEditPoints="1"/>
            </p:cNvSpPr>
            <p:nvPr/>
          </p:nvSpPr>
          <p:spPr bwMode="auto">
            <a:xfrm rot="20484176">
              <a:off x="4985848" y="4517851"/>
              <a:ext cx="926400" cy="93323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grpSp>
      <p:sp>
        <p:nvSpPr>
          <p:cNvPr id="39" name="矩形 38"/>
          <p:cNvSpPr/>
          <p:nvPr/>
        </p:nvSpPr>
        <p:spPr>
          <a:xfrm>
            <a:off x="1384242" y="1930182"/>
            <a:ext cx="2408127"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anose="020B0503020204020204" charset="-122"/>
                <a:ea typeface="微软雅黑" panose="020B0503020204020204" charset="-122"/>
              </a:rPr>
              <a:t>点击添加标题</a:t>
            </a:r>
            <a:endParaRPr lang="en-US" altLang="zh-CN" sz="2200" b="1" dirty="0">
              <a:solidFill>
                <a:schemeClr val="accent1"/>
              </a:solidFill>
              <a:latin typeface="微软雅黑" panose="020B0503020204020204" charset="-122"/>
              <a:ea typeface="微软雅黑" panose="020B0503020204020204" charset="-122"/>
            </a:endParaRPr>
          </a:p>
        </p:txBody>
      </p:sp>
      <p:sp>
        <p:nvSpPr>
          <p:cNvPr id="40" name="矩形 47"/>
          <p:cNvSpPr>
            <a:spLocks noChangeArrowheads="1"/>
          </p:cNvSpPr>
          <p:nvPr/>
        </p:nvSpPr>
        <p:spPr bwMode="auto">
          <a:xfrm>
            <a:off x="1106257" y="2367215"/>
            <a:ext cx="2686110" cy="1277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在此录入上述图表的综合描述说明，在此录入上述图表的综合描述说明，在此录入上述图表的综合描述说明，在此录入上述图表的综合描述说明</a:t>
            </a:r>
          </a:p>
        </p:txBody>
      </p:sp>
      <p:sp>
        <p:nvSpPr>
          <p:cNvPr id="86"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45" name="矩形 44"/>
          <p:cNvSpPr/>
          <p:nvPr/>
        </p:nvSpPr>
        <p:spPr>
          <a:xfrm>
            <a:off x="2145926" y="4213326"/>
            <a:ext cx="2408127"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anose="020B0503020204020204" charset="-122"/>
                <a:ea typeface="微软雅黑" panose="020B0503020204020204" charset="-122"/>
              </a:rPr>
              <a:t>点击添加标题</a:t>
            </a:r>
            <a:endParaRPr lang="en-US" altLang="zh-CN" sz="2200" b="1" dirty="0">
              <a:solidFill>
                <a:schemeClr val="accent1"/>
              </a:solidFill>
              <a:latin typeface="微软雅黑" panose="020B0503020204020204" charset="-122"/>
              <a:ea typeface="微软雅黑" panose="020B0503020204020204" charset="-122"/>
            </a:endParaRPr>
          </a:p>
        </p:txBody>
      </p:sp>
      <p:sp>
        <p:nvSpPr>
          <p:cNvPr id="46" name="矩形 47"/>
          <p:cNvSpPr>
            <a:spLocks noChangeArrowheads="1"/>
          </p:cNvSpPr>
          <p:nvPr/>
        </p:nvSpPr>
        <p:spPr bwMode="auto">
          <a:xfrm>
            <a:off x="1106258" y="4650359"/>
            <a:ext cx="3447795" cy="1040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在此录入上述图表的综合描述说明，在此录入上述图表的综合描述说明，在此录入上述图表的综合描述说明，在此录入上述图表的综合描述说明</a:t>
            </a:r>
          </a:p>
        </p:txBody>
      </p:sp>
      <p:sp>
        <p:nvSpPr>
          <p:cNvPr id="47" name="矩形 46"/>
          <p:cNvSpPr/>
          <p:nvPr/>
        </p:nvSpPr>
        <p:spPr>
          <a:xfrm>
            <a:off x="8403108" y="4229368"/>
            <a:ext cx="2408127" cy="430879"/>
          </a:xfrm>
          <a:prstGeom prst="rect">
            <a:avLst/>
          </a:prstGeom>
        </p:spPr>
        <p:txBody>
          <a:bodyPr wrap="square" lIns="91431" tIns="45716" rIns="91431" bIns="45716">
            <a:spAutoFit/>
          </a:bodyPr>
          <a:lstStyle/>
          <a:p>
            <a:r>
              <a:rPr lang="zh-CN" altLang="en-US" sz="2200" b="1" dirty="0">
                <a:solidFill>
                  <a:schemeClr val="accent1"/>
                </a:solidFill>
                <a:latin typeface="微软雅黑" panose="020B0503020204020204" charset="-122"/>
                <a:ea typeface="微软雅黑" panose="020B0503020204020204" charset="-122"/>
              </a:rPr>
              <a:t>点击添加标题</a:t>
            </a:r>
            <a:endParaRPr lang="en-US" altLang="zh-CN" sz="2200" b="1" dirty="0">
              <a:solidFill>
                <a:schemeClr val="accent1"/>
              </a:solidFill>
              <a:latin typeface="微软雅黑" panose="020B0503020204020204" charset="-122"/>
              <a:ea typeface="微软雅黑" panose="020B0503020204020204" charset="-122"/>
            </a:endParaRPr>
          </a:p>
        </p:txBody>
      </p:sp>
      <p:sp>
        <p:nvSpPr>
          <p:cNvPr id="48" name="矩形 47"/>
          <p:cNvSpPr>
            <a:spLocks noChangeArrowheads="1"/>
          </p:cNvSpPr>
          <p:nvPr/>
        </p:nvSpPr>
        <p:spPr bwMode="auto">
          <a:xfrm>
            <a:off x="8403106" y="4666401"/>
            <a:ext cx="2686110" cy="1040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在此录入上述图表的综合描述说明，在此录入上述图表的综合描述说明，在此录入上述图表的综合描述说明</a:t>
            </a:r>
          </a:p>
        </p:txBody>
      </p:sp>
      <p:sp>
        <p:nvSpPr>
          <p:cNvPr id="49" name="矩形 48"/>
          <p:cNvSpPr/>
          <p:nvPr/>
        </p:nvSpPr>
        <p:spPr>
          <a:xfrm>
            <a:off x="8178549" y="2477434"/>
            <a:ext cx="2408127" cy="430879"/>
          </a:xfrm>
          <a:prstGeom prst="rect">
            <a:avLst/>
          </a:prstGeom>
        </p:spPr>
        <p:txBody>
          <a:bodyPr wrap="square" lIns="91431" tIns="45716" rIns="91431" bIns="45716">
            <a:spAutoFit/>
          </a:bodyPr>
          <a:lstStyle/>
          <a:p>
            <a:r>
              <a:rPr lang="zh-CN" altLang="en-US" sz="2200" b="1" dirty="0">
                <a:solidFill>
                  <a:schemeClr val="accent2"/>
                </a:solidFill>
                <a:latin typeface="微软雅黑" panose="020B0503020204020204" charset="-122"/>
                <a:ea typeface="微软雅黑" panose="020B0503020204020204" charset="-122"/>
              </a:rPr>
              <a:t>点击添加标题</a:t>
            </a:r>
            <a:endParaRPr lang="en-US" altLang="zh-CN" sz="2200" b="1" dirty="0">
              <a:solidFill>
                <a:schemeClr val="accent2"/>
              </a:solidFill>
              <a:latin typeface="微软雅黑" panose="020B0503020204020204" charset="-122"/>
              <a:ea typeface="微软雅黑" panose="020B0503020204020204" charset="-122"/>
            </a:endParaRPr>
          </a:p>
        </p:txBody>
      </p:sp>
      <p:sp>
        <p:nvSpPr>
          <p:cNvPr id="50" name="矩形 49"/>
          <p:cNvSpPr>
            <a:spLocks noChangeArrowheads="1"/>
          </p:cNvSpPr>
          <p:nvPr/>
        </p:nvSpPr>
        <p:spPr bwMode="auto">
          <a:xfrm>
            <a:off x="8178547" y="2914467"/>
            <a:ext cx="2891158" cy="1040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charset="-122"/>
              </a:rPr>
              <a:t>在此录入上述图表的描述说明，在此录入上述图表的描述说明，在此录入上述图表的综合描述说明，在此录入上述图表的描述说明</a:t>
            </a:r>
          </a:p>
        </p:txBody>
      </p:sp>
      <p:sp>
        <p:nvSpPr>
          <p:cNvPr id="38"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87" name="Rectangle 40"/>
          <p:cNvSpPr/>
          <p:nvPr/>
        </p:nvSpPr>
        <p:spPr>
          <a:xfrm>
            <a:off x="5853989" y="3571079"/>
            <a:ext cx="1008313" cy="10084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1">
                  <a:lumMod val="65000"/>
                </a:schemeClr>
              </a:solidFill>
            </a:endParaRPr>
          </a:p>
        </p:txBody>
      </p:sp>
      <p:sp>
        <p:nvSpPr>
          <p:cNvPr id="4" name="标题 3"/>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50000" decel="5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par>
                                <p:cTn id="14" presetID="2" presetClass="entr" presetSubtype="8" accel="50000" decel="5000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400" fill="hold"/>
                                        <p:tgtEl>
                                          <p:spTgt spid="6"/>
                                        </p:tgtEl>
                                        <p:attrNameLst>
                                          <p:attrName>ppt_x</p:attrName>
                                        </p:attrNameLst>
                                      </p:cBhvr>
                                      <p:tavLst>
                                        <p:tav tm="0">
                                          <p:val>
                                            <p:strVal val="1+#ppt_w/2"/>
                                          </p:val>
                                        </p:tav>
                                        <p:tav tm="100000">
                                          <p:val>
                                            <p:strVal val="#ppt_x"/>
                                          </p:val>
                                        </p:tav>
                                      </p:tavLst>
                                    </p:anim>
                                    <p:anim calcmode="lin" valueType="num">
                                      <p:cBhvr additive="base">
                                        <p:cTn id="22" dur="4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accel="50000" decel="5000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500" fill="hold"/>
                                        <p:tgtEl>
                                          <p:spTgt spid="49"/>
                                        </p:tgtEl>
                                        <p:attrNameLst>
                                          <p:attrName>ppt_x</p:attrName>
                                        </p:attrNameLst>
                                      </p:cBhvr>
                                      <p:tavLst>
                                        <p:tav tm="0">
                                          <p:val>
                                            <p:strVal val="1+#ppt_w/2"/>
                                          </p:val>
                                        </p:tav>
                                        <p:tav tm="100000">
                                          <p:val>
                                            <p:strVal val="#ppt_x"/>
                                          </p:val>
                                        </p:tav>
                                      </p:tavLst>
                                    </p:anim>
                                    <p:anim calcmode="lin" valueType="num">
                                      <p:cBhvr additive="base">
                                        <p:cTn id="27" dur="500" fill="hold"/>
                                        <p:tgtEl>
                                          <p:spTgt spid="49"/>
                                        </p:tgtEl>
                                        <p:attrNameLst>
                                          <p:attrName>ppt_y</p:attrName>
                                        </p:attrNameLst>
                                      </p:cBhvr>
                                      <p:tavLst>
                                        <p:tav tm="0">
                                          <p:val>
                                            <p:strVal val="#ppt_y"/>
                                          </p:val>
                                        </p:tav>
                                        <p:tav tm="100000">
                                          <p:val>
                                            <p:strVal val="#ppt_y"/>
                                          </p:val>
                                        </p:tav>
                                      </p:tavLst>
                                    </p:anim>
                                  </p:childTnLst>
                                </p:cTn>
                              </p:par>
                              <p:par>
                                <p:cTn id="28" presetID="2" presetClass="entr" presetSubtype="2" accel="50000" decel="5000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1+#ppt_w/2"/>
                                          </p:val>
                                        </p:tav>
                                        <p:tav tm="100000">
                                          <p:val>
                                            <p:strVal val="#ppt_x"/>
                                          </p:val>
                                        </p:tav>
                                      </p:tavLst>
                                    </p:anim>
                                    <p:anim calcmode="lin" valueType="num">
                                      <p:cBhvr additive="base">
                                        <p:cTn id="31" dur="500" fill="hold"/>
                                        <p:tgtEl>
                                          <p:spTgt spid="50"/>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400" fill="hold"/>
                                        <p:tgtEl>
                                          <p:spTgt spid="3"/>
                                        </p:tgtEl>
                                        <p:attrNameLst>
                                          <p:attrName>ppt_x</p:attrName>
                                        </p:attrNameLst>
                                      </p:cBhvr>
                                      <p:tavLst>
                                        <p:tav tm="0">
                                          <p:val>
                                            <p:strVal val="0-#ppt_w/2"/>
                                          </p:val>
                                        </p:tav>
                                        <p:tav tm="100000">
                                          <p:val>
                                            <p:strVal val="#ppt_x"/>
                                          </p:val>
                                        </p:tav>
                                      </p:tavLst>
                                    </p:anim>
                                    <p:anim calcmode="lin" valueType="num">
                                      <p:cBhvr additive="base">
                                        <p:cTn id="36" dur="400" fill="hold"/>
                                        <p:tgtEl>
                                          <p:spTgt spid="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accel="50000" decel="5000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0-#ppt_w/2"/>
                                          </p:val>
                                        </p:tav>
                                        <p:tav tm="100000">
                                          <p:val>
                                            <p:strVal val="#ppt_x"/>
                                          </p:val>
                                        </p:tav>
                                      </p:tavLst>
                                    </p:anim>
                                    <p:anim calcmode="lin" valueType="num">
                                      <p:cBhvr additive="base">
                                        <p:cTn id="41" dur="500" fill="hold"/>
                                        <p:tgtEl>
                                          <p:spTgt spid="45"/>
                                        </p:tgtEl>
                                        <p:attrNameLst>
                                          <p:attrName>ppt_y</p:attrName>
                                        </p:attrNameLst>
                                      </p:cBhvr>
                                      <p:tavLst>
                                        <p:tav tm="0">
                                          <p:val>
                                            <p:strVal val="#ppt_y"/>
                                          </p:val>
                                        </p:tav>
                                        <p:tav tm="100000">
                                          <p:val>
                                            <p:strVal val="#ppt_y"/>
                                          </p:val>
                                        </p:tav>
                                      </p:tavLst>
                                    </p:anim>
                                  </p:childTnLst>
                                </p:cTn>
                              </p:par>
                              <p:par>
                                <p:cTn id="42" presetID="2" presetClass="entr" presetSubtype="8" accel="50000" decel="5000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0-#ppt_w/2"/>
                                          </p:val>
                                        </p:tav>
                                        <p:tav tm="100000">
                                          <p:val>
                                            <p:strVal val="#ppt_x"/>
                                          </p:val>
                                        </p:tav>
                                      </p:tavLst>
                                    </p:anim>
                                    <p:anim calcmode="lin" valueType="num">
                                      <p:cBhvr additive="base">
                                        <p:cTn id="45" dur="500" fill="hold"/>
                                        <p:tgtEl>
                                          <p:spTgt spid="46"/>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2"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400" fill="hold"/>
                                        <p:tgtEl>
                                          <p:spTgt spid="5"/>
                                        </p:tgtEl>
                                        <p:attrNameLst>
                                          <p:attrName>ppt_x</p:attrName>
                                        </p:attrNameLst>
                                      </p:cBhvr>
                                      <p:tavLst>
                                        <p:tav tm="0">
                                          <p:val>
                                            <p:strVal val="1+#ppt_w/2"/>
                                          </p:val>
                                        </p:tav>
                                        <p:tav tm="100000">
                                          <p:val>
                                            <p:strVal val="#ppt_x"/>
                                          </p:val>
                                        </p:tav>
                                      </p:tavLst>
                                    </p:anim>
                                    <p:anim calcmode="lin" valueType="num">
                                      <p:cBhvr additive="base">
                                        <p:cTn id="50" dur="400" fill="hold"/>
                                        <p:tgtEl>
                                          <p:spTgt spid="5"/>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2" accel="50000" decel="50000"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1+#ppt_w/2"/>
                                          </p:val>
                                        </p:tav>
                                        <p:tav tm="100000">
                                          <p:val>
                                            <p:strVal val="#ppt_x"/>
                                          </p:val>
                                        </p:tav>
                                      </p:tavLst>
                                    </p:anim>
                                    <p:anim calcmode="lin" valueType="num">
                                      <p:cBhvr additive="base">
                                        <p:cTn id="55" dur="500" fill="hold"/>
                                        <p:tgtEl>
                                          <p:spTgt spid="47"/>
                                        </p:tgtEl>
                                        <p:attrNameLst>
                                          <p:attrName>ppt_y</p:attrName>
                                        </p:attrNameLst>
                                      </p:cBhvr>
                                      <p:tavLst>
                                        <p:tav tm="0">
                                          <p:val>
                                            <p:strVal val="#ppt_y"/>
                                          </p:val>
                                        </p:tav>
                                        <p:tav tm="100000">
                                          <p:val>
                                            <p:strVal val="#ppt_y"/>
                                          </p:val>
                                        </p:tav>
                                      </p:tavLst>
                                    </p:anim>
                                  </p:childTnLst>
                                </p:cTn>
                              </p:par>
                              <p:par>
                                <p:cTn id="56" presetID="2" presetClass="entr" presetSubtype="2" accel="50000" decel="5000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1+#ppt_w/2"/>
                                          </p:val>
                                        </p:tav>
                                        <p:tav tm="100000">
                                          <p:val>
                                            <p:strVal val="#ppt_x"/>
                                          </p:val>
                                        </p:tav>
                                      </p:tavLst>
                                    </p:anim>
                                    <p:anim calcmode="lin" valueType="num">
                                      <p:cBhvr additive="base">
                                        <p:cTn id="59" dur="5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fade">
                                      <p:cBhvr>
                                        <p:cTn id="63" dur="750"/>
                                        <p:tgtEl>
                                          <p:spTgt spid="86"/>
                                        </p:tgtEl>
                                      </p:cBhvr>
                                    </p:animEffect>
                                  </p:childTnLst>
                                </p:cTn>
                              </p:par>
                              <p:par>
                                <p:cTn id="64" presetID="6" presetClass="emph" presetSubtype="0" fill="hold" grpId="1" nodeType="withEffect">
                                  <p:stCondLst>
                                    <p:cond delay="0"/>
                                  </p:stCondLst>
                                  <p:childTnLst>
                                    <p:animScale>
                                      <p:cBhvr>
                                        <p:cTn id="65" dur="750" fill="hold"/>
                                        <p:tgtEl>
                                          <p:spTgt spid="86"/>
                                        </p:tgtEl>
                                      </p:cBhvr>
                                      <p:by x="300000" y="300000"/>
                                    </p:animScale>
                                  </p:childTnLst>
                                </p:cTn>
                              </p:par>
                              <p:par>
                                <p:cTn id="66" presetID="10" presetClass="exit" presetSubtype="0" fill="hold" grpId="2" nodeType="withEffect">
                                  <p:stCondLst>
                                    <p:cond delay="250"/>
                                  </p:stCondLst>
                                  <p:childTnLst>
                                    <p:animEffect transition="out" filter="fade">
                                      <p:cBhvr>
                                        <p:cTn id="67" dur="1250"/>
                                        <p:tgtEl>
                                          <p:spTgt spid="86"/>
                                        </p:tgtEl>
                                      </p:cBhvr>
                                    </p:animEffect>
                                    <p:set>
                                      <p:cBhvr>
                                        <p:cTn id="68" dur="1" fill="hold">
                                          <p:stCondLst>
                                            <p:cond delay="1249"/>
                                          </p:stCondLst>
                                        </p:cTn>
                                        <p:tgtEl>
                                          <p:spTgt spid="86"/>
                                        </p:tgtEl>
                                        <p:attrNameLst>
                                          <p:attrName>style.visibility</p:attrName>
                                        </p:attrNameLst>
                                      </p:cBhvr>
                                      <p:to>
                                        <p:strVal val="hidden"/>
                                      </p:to>
                                    </p:set>
                                  </p:childTnLst>
                                </p:cTn>
                              </p:par>
                            </p:childTnLst>
                          </p:cTn>
                        </p:par>
                        <p:par>
                          <p:cTn id="69" fill="hold">
                            <p:stCondLst>
                              <p:cond delay="5000"/>
                            </p:stCondLst>
                            <p:childTnLst>
                              <p:par>
                                <p:cTn id="70" presetID="10" presetClass="entr" presetSubtype="0" fill="hold" grpId="0" nodeType="after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86" grpId="0" animBg="1"/>
      <p:bldP spid="86" grpId="1" animBg="1"/>
      <p:bldP spid="86" grpId="2" animBg="1"/>
      <p:bldP spid="45" grpId="0"/>
      <p:bldP spid="46" grpId="0"/>
      <p:bldP spid="47" grpId="0"/>
      <p:bldP spid="48" grpId="0"/>
      <p:bldP spid="49" grpId="0"/>
      <p:bldP spid="50" grpId="0"/>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674629" y="1604798"/>
            <a:ext cx="4413276" cy="869514"/>
            <a:chOff x="6327173" y="1681099"/>
            <a:chExt cx="4413851" cy="869514"/>
          </a:xfrm>
        </p:grpSpPr>
        <p:sp>
          <p:nvSpPr>
            <p:cNvPr id="3" name="文本框 20"/>
            <p:cNvSpPr txBox="1"/>
            <p:nvPr/>
          </p:nvSpPr>
          <p:spPr>
            <a:xfrm>
              <a:off x="6327174" y="1681099"/>
              <a:ext cx="2321526" cy="383182"/>
            </a:xfrm>
            <a:prstGeom prst="rect">
              <a:avLst/>
            </a:prstGeom>
            <a:noFill/>
          </p:spPr>
          <p:txBody>
            <a:bodyPr wrap="square" rtlCol="0">
              <a:spAutoFit/>
            </a:bodyPr>
            <a:lstStyle/>
            <a:p>
              <a:pPr algn="just">
                <a:lnSpc>
                  <a:spcPct val="90000"/>
                </a:lnSpc>
                <a:spcBef>
                  <a:spcPts val="1000"/>
                </a:spcBef>
              </a:pPr>
              <a:r>
                <a:rPr lang="zh-CN" altLang="en-US" sz="2100" dirty="0">
                  <a:solidFill>
                    <a:schemeClr val="tx2"/>
                  </a:solidFill>
                  <a:latin typeface="微软雅黑" panose="020B0503020204020204" charset="-122"/>
                  <a:ea typeface="微软雅黑" panose="020B0503020204020204" charset="-122"/>
                </a:rPr>
                <a:t>添加标题</a:t>
              </a:r>
            </a:p>
          </p:txBody>
        </p:sp>
        <p:sp>
          <p:nvSpPr>
            <p:cNvPr id="4" name="文本框 21"/>
            <p:cNvSpPr txBox="1"/>
            <p:nvPr/>
          </p:nvSpPr>
          <p:spPr>
            <a:xfrm>
              <a:off x="6327173" y="1938138"/>
              <a:ext cx="4413851" cy="612475"/>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charset="-122"/>
                  <a:ea typeface="微软雅黑" panose="020B050302020402020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5" name="组合 4"/>
          <p:cNvGrpSpPr/>
          <p:nvPr/>
        </p:nvGrpSpPr>
        <p:grpSpPr>
          <a:xfrm>
            <a:off x="1562147" y="3545546"/>
            <a:ext cx="889500" cy="731807"/>
            <a:chOff x="1465545" y="3524250"/>
            <a:chExt cx="889616" cy="731806"/>
          </a:xfrm>
        </p:grpSpPr>
        <p:sp>
          <p:nvSpPr>
            <p:cNvPr id="6" name="六边形 5"/>
            <p:cNvSpPr/>
            <p:nvPr/>
          </p:nvSpPr>
          <p:spPr>
            <a:xfrm>
              <a:off x="1480540" y="3524250"/>
              <a:ext cx="848894" cy="73180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文本框 24"/>
            <p:cNvSpPr txBox="1"/>
            <p:nvPr/>
          </p:nvSpPr>
          <p:spPr>
            <a:xfrm>
              <a:off x="1465545" y="3719336"/>
              <a:ext cx="889616" cy="383181"/>
            </a:xfrm>
            <a:prstGeom prst="rect">
              <a:avLst/>
            </a:prstGeom>
            <a:noFill/>
          </p:spPr>
          <p:txBody>
            <a:bodyPr wrap="square" rtlCol="0">
              <a:spAutoFit/>
            </a:bodyPr>
            <a:lstStyle/>
            <a:p>
              <a:pPr algn="ctr">
                <a:lnSpc>
                  <a:spcPct val="90000"/>
                </a:lnSpc>
                <a:spcBef>
                  <a:spcPts val="1000"/>
                </a:spcBef>
              </a:pPr>
              <a:r>
                <a:rPr lang="en-US" altLang="zh-CN" sz="2100" dirty="0">
                  <a:solidFill>
                    <a:schemeClr val="bg1"/>
                  </a:solidFill>
                  <a:latin typeface="微软雅黑" panose="020B0503020204020204" charset="-122"/>
                  <a:ea typeface="微软雅黑" panose="020B0503020204020204" charset="-122"/>
                </a:rPr>
                <a:t>30%</a:t>
              </a:r>
              <a:endParaRPr lang="zh-CN" altLang="en-US" sz="2100" dirty="0">
                <a:solidFill>
                  <a:schemeClr val="bg1"/>
                </a:solidFill>
                <a:latin typeface="微软雅黑" panose="020B0503020204020204" charset="-122"/>
                <a:ea typeface="微软雅黑" panose="020B0503020204020204" charset="-122"/>
              </a:endParaRPr>
            </a:p>
          </p:txBody>
        </p:sp>
      </p:grpSp>
      <p:grpSp>
        <p:nvGrpSpPr>
          <p:cNvPr id="8" name="组合 7"/>
          <p:cNvGrpSpPr/>
          <p:nvPr/>
        </p:nvGrpSpPr>
        <p:grpSpPr>
          <a:xfrm>
            <a:off x="2425924" y="4102977"/>
            <a:ext cx="1334089" cy="1150227"/>
            <a:chOff x="2329434" y="4081682"/>
            <a:chExt cx="1334262" cy="1150226"/>
          </a:xfrm>
        </p:grpSpPr>
        <p:sp>
          <p:nvSpPr>
            <p:cNvPr id="9" name="六边形 8"/>
            <p:cNvSpPr/>
            <p:nvPr/>
          </p:nvSpPr>
          <p:spPr>
            <a:xfrm>
              <a:off x="2329434" y="4081682"/>
              <a:ext cx="1334262" cy="1150226"/>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25"/>
            <p:cNvSpPr txBox="1"/>
            <p:nvPr/>
          </p:nvSpPr>
          <p:spPr>
            <a:xfrm>
              <a:off x="2426710" y="4416728"/>
              <a:ext cx="1134779" cy="480131"/>
            </a:xfrm>
            <a:prstGeom prst="rect">
              <a:avLst/>
            </a:prstGeom>
            <a:noFill/>
          </p:spPr>
          <p:txBody>
            <a:bodyPr wrap="square" rtlCol="0">
              <a:spAutoFit/>
            </a:bodyPr>
            <a:lstStyle/>
            <a:p>
              <a:pPr algn="ctr">
                <a:lnSpc>
                  <a:spcPct val="90000"/>
                </a:lnSpc>
                <a:spcBef>
                  <a:spcPts val="1000"/>
                </a:spcBef>
              </a:pPr>
              <a:r>
                <a:rPr lang="en-US" altLang="zh-CN" sz="2800" dirty="0">
                  <a:solidFill>
                    <a:schemeClr val="bg1"/>
                  </a:solidFill>
                  <a:latin typeface="微软雅黑" panose="020B0503020204020204" charset="-122"/>
                  <a:ea typeface="微软雅黑" panose="020B0503020204020204" charset="-122"/>
                </a:rPr>
                <a:t>40%</a:t>
              </a:r>
              <a:endParaRPr lang="zh-CN" altLang="en-US" sz="2800" dirty="0">
                <a:solidFill>
                  <a:schemeClr val="bg1"/>
                </a:solidFill>
                <a:latin typeface="微软雅黑" panose="020B0503020204020204" charset="-122"/>
                <a:ea typeface="微软雅黑" panose="020B0503020204020204" charset="-122"/>
              </a:endParaRPr>
            </a:p>
          </p:txBody>
        </p:sp>
      </p:grpSp>
      <p:grpSp>
        <p:nvGrpSpPr>
          <p:cNvPr id="11" name="组合 10"/>
          <p:cNvGrpSpPr/>
          <p:nvPr/>
        </p:nvGrpSpPr>
        <p:grpSpPr>
          <a:xfrm>
            <a:off x="3760012" y="2581278"/>
            <a:ext cx="2431987" cy="2096815"/>
            <a:chOff x="3663696" y="2559981"/>
            <a:chExt cx="2432304" cy="2096814"/>
          </a:xfrm>
        </p:grpSpPr>
        <p:sp>
          <p:nvSpPr>
            <p:cNvPr id="12" name="六边形 11"/>
            <p:cNvSpPr/>
            <p:nvPr/>
          </p:nvSpPr>
          <p:spPr>
            <a:xfrm>
              <a:off x="3663696" y="2559981"/>
              <a:ext cx="2432304" cy="209681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文本框 26"/>
            <p:cNvSpPr txBox="1"/>
            <p:nvPr/>
          </p:nvSpPr>
          <p:spPr>
            <a:xfrm>
              <a:off x="4040565" y="3229823"/>
              <a:ext cx="1678565" cy="757130"/>
            </a:xfrm>
            <a:prstGeom prst="rect">
              <a:avLst/>
            </a:prstGeom>
            <a:noFill/>
          </p:spPr>
          <p:txBody>
            <a:bodyPr wrap="square" rtlCol="0">
              <a:spAutoFit/>
            </a:bodyPr>
            <a:lstStyle/>
            <a:p>
              <a:pPr algn="ctr">
                <a:lnSpc>
                  <a:spcPct val="90000"/>
                </a:lnSpc>
                <a:spcBef>
                  <a:spcPts val="1000"/>
                </a:spcBef>
              </a:pPr>
              <a:r>
                <a:rPr lang="en-US" altLang="zh-CN" sz="4800" dirty="0">
                  <a:solidFill>
                    <a:schemeClr val="bg1"/>
                  </a:solidFill>
                  <a:latin typeface="微软雅黑" panose="020B0503020204020204" charset="-122"/>
                  <a:ea typeface="微软雅黑" panose="020B0503020204020204" charset="-122"/>
                </a:rPr>
                <a:t>80%</a:t>
              </a:r>
              <a:endParaRPr lang="zh-CN" altLang="en-US" sz="4800" dirty="0">
                <a:solidFill>
                  <a:schemeClr val="bg1"/>
                </a:solidFill>
                <a:latin typeface="微软雅黑" panose="020B0503020204020204" charset="-122"/>
                <a:ea typeface="微软雅黑" panose="020B0503020204020204" charset="-122"/>
              </a:endParaRPr>
            </a:p>
          </p:txBody>
        </p:sp>
      </p:grpSp>
      <p:grpSp>
        <p:nvGrpSpPr>
          <p:cNvPr id="14" name="组合 13"/>
          <p:cNvGrpSpPr/>
          <p:nvPr/>
        </p:nvGrpSpPr>
        <p:grpSpPr>
          <a:xfrm>
            <a:off x="2032782" y="1708031"/>
            <a:ext cx="1727230" cy="1489184"/>
            <a:chOff x="1936242" y="1686736"/>
            <a:chExt cx="1727454" cy="1489184"/>
          </a:xfrm>
        </p:grpSpPr>
        <p:sp>
          <p:nvSpPr>
            <p:cNvPr id="15" name="六边形 14"/>
            <p:cNvSpPr/>
            <p:nvPr/>
          </p:nvSpPr>
          <p:spPr>
            <a:xfrm>
              <a:off x="1936242" y="1686736"/>
              <a:ext cx="1727454" cy="1489184"/>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文本框 27"/>
            <p:cNvSpPr txBox="1"/>
            <p:nvPr/>
          </p:nvSpPr>
          <p:spPr>
            <a:xfrm>
              <a:off x="1957362" y="2135861"/>
              <a:ext cx="1678565" cy="590931"/>
            </a:xfrm>
            <a:prstGeom prst="rect">
              <a:avLst/>
            </a:prstGeom>
            <a:noFill/>
          </p:spPr>
          <p:txBody>
            <a:bodyPr wrap="square" rtlCol="0">
              <a:spAutoFit/>
            </a:bodyPr>
            <a:lstStyle/>
            <a:p>
              <a:pPr algn="ctr">
                <a:lnSpc>
                  <a:spcPct val="90000"/>
                </a:lnSpc>
                <a:spcBef>
                  <a:spcPts val="1000"/>
                </a:spcBef>
              </a:pPr>
              <a:r>
                <a:rPr lang="en-US" altLang="zh-CN" sz="3600" dirty="0">
                  <a:solidFill>
                    <a:schemeClr val="bg1"/>
                  </a:solidFill>
                  <a:latin typeface="微软雅黑" panose="020B0503020204020204" charset="-122"/>
                  <a:ea typeface="微软雅黑" panose="020B0503020204020204" charset="-122"/>
                </a:rPr>
                <a:t>50%</a:t>
              </a:r>
              <a:endParaRPr lang="zh-CN" altLang="en-US" sz="3600" dirty="0">
                <a:solidFill>
                  <a:schemeClr val="bg1"/>
                </a:solidFill>
                <a:latin typeface="微软雅黑" panose="020B0503020204020204" charset="-122"/>
                <a:ea typeface="微软雅黑" panose="020B0503020204020204" charset="-122"/>
              </a:endParaRPr>
            </a:p>
          </p:txBody>
        </p:sp>
      </p:grpSp>
      <p:grpSp>
        <p:nvGrpSpPr>
          <p:cNvPr id="17" name="组合 16"/>
          <p:cNvGrpSpPr/>
          <p:nvPr/>
        </p:nvGrpSpPr>
        <p:grpSpPr>
          <a:xfrm>
            <a:off x="6674629" y="4673308"/>
            <a:ext cx="4413276" cy="869514"/>
            <a:chOff x="6327173" y="4322384"/>
            <a:chExt cx="4413851" cy="869512"/>
          </a:xfrm>
        </p:grpSpPr>
        <p:sp>
          <p:nvSpPr>
            <p:cNvPr id="18" name="文本框 29"/>
            <p:cNvSpPr txBox="1"/>
            <p:nvPr/>
          </p:nvSpPr>
          <p:spPr>
            <a:xfrm>
              <a:off x="6327174" y="4322384"/>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3"/>
                  </a:solidFill>
                  <a:latin typeface="微软雅黑" panose="020B0503020204020204" charset="-122"/>
                  <a:ea typeface="微软雅黑" panose="020B0503020204020204" charset="-122"/>
                </a:rPr>
                <a:t>添加标题</a:t>
              </a:r>
            </a:p>
          </p:txBody>
        </p:sp>
        <p:sp>
          <p:nvSpPr>
            <p:cNvPr id="19" name="文本框 30"/>
            <p:cNvSpPr txBox="1"/>
            <p:nvPr/>
          </p:nvSpPr>
          <p:spPr>
            <a:xfrm>
              <a:off x="6327173" y="4579422"/>
              <a:ext cx="4413851" cy="612474"/>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charset="-122"/>
                  <a:ea typeface="微软雅黑" panose="020B050302020402020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20" name="组合 19"/>
          <p:cNvGrpSpPr/>
          <p:nvPr/>
        </p:nvGrpSpPr>
        <p:grpSpPr>
          <a:xfrm>
            <a:off x="6674629" y="2606209"/>
            <a:ext cx="4413276" cy="869514"/>
            <a:chOff x="6327173" y="3001742"/>
            <a:chExt cx="4413851" cy="869512"/>
          </a:xfrm>
        </p:grpSpPr>
        <p:sp>
          <p:nvSpPr>
            <p:cNvPr id="21" name="文本框 31"/>
            <p:cNvSpPr txBox="1"/>
            <p:nvPr/>
          </p:nvSpPr>
          <p:spPr>
            <a:xfrm>
              <a:off x="6327174" y="3001742"/>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1"/>
                  </a:solidFill>
                  <a:latin typeface="微软雅黑" panose="020B0503020204020204" charset="-122"/>
                  <a:ea typeface="微软雅黑" panose="020B0503020204020204" charset="-122"/>
                </a:rPr>
                <a:t>添加标题</a:t>
              </a:r>
            </a:p>
          </p:txBody>
        </p:sp>
        <p:sp>
          <p:nvSpPr>
            <p:cNvPr id="22" name="文本框 32"/>
            <p:cNvSpPr txBox="1"/>
            <p:nvPr/>
          </p:nvSpPr>
          <p:spPr>
            <a:xfrm>
              <a:off x="6327173" y="3258780"/>
              <a:ext cx="4413851" cy="612474"/>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charset="-122"/>
                  <a:ea typeface="微软雅黑" panose="020B050302020402020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23" name="组合 22"/>
          <p:cNvGrpSpPr/>
          <p:nvPr/>
        </p:nvGrpSpPr>
        <p:grpSpPr>
          <a:xfrm>
            <a:off x="6674629" y="3687764"/>
            <a:ext cx="4413276" cy="869514"/>
            <a:chOff x="6327173" y="4322384"/>
            <a:chExt cx="4413851" cy="869512"/>
          </a:xfrm>
        </p:grpSpPr>
        <p:sp>
          <p:nvSpPr>
            <p:cNvPr id="24" name="文本框 33"/>
            <p:cNvSpPr txBox="1"/>
            <p:nvPr/>
          </p:nvSpPr>
          <p:spPr>
            <a:xfrm>
              <a:off x="6327174" y="4322384"/>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2"/>
                  </a:solidFill>
                  <a:latin typeface="微软雅黑" panose="020B0503020204020204" charset="-122"/>
                  <a:ea typeface="微软雅黑" panose="020B0503020204020204" charset="-122"/>
                </a:rPr>
                <a:t>添加标题</a:t>
              </a:r>
            </a:p>
          </p:txBody>
        </p:sp>
        <p:sp>
          <p:nvSpPr>
            <p:cNvPr id="25" name="文本框 34"/>
            <p:cNvSpPr txBox="1"/>
            <p:nvPr/>
          </p:nvSpPr>
          <p:spPr>
            <a:xfrm>
              <a:off x="6327173" y="4579422"/>
              <a:ext cx="4413851" cy="612474"/>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charset="-122"/>
                  <a:ea typeface="微软雅黑" panose="020B050302020402020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grpSp>
      <p:sp>
        <p:nvSpPr>
          <p:cNvPr id="26" name="标题 25"/>
          <p:cNvSpPr>
            <a:spLocks noGrp="1"/>
          </p:cNvSpPr>
          <p:nvPr>
            <p:ph type="title"/>
          </p:nvPr>
        </p:nvSpPr>
        <p:spPr/>
        <p:txBody>
          <a:bodyPr/>
          <a:lstStyle/>
          <a:p>
            <a:r>
              <a:rPr lang="zh-CN" altLang="en-US" dirty="0"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fltVal val="0.5"/>
                                          </p:val>
                                        </p:tav>
                                        <p:tav tm="100000">
                                          <p:val>
                                            <p:strVal val="#ppt_x"/>
                                          </p:val>
                                        </p:tav>
                                      </p:tavLst>
                                    </p:anim>
                                    <p:anim calcmode="lin" valueType="num">
                                      <p:cBhvr>
                                        <p:cTn id="25" dur="500" fill="hold"/>
                                        <p:tgtEl>
                                          <p:spTgt spid="1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75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37"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anim calcmode="lin" valueType="num">
                                      <p:cBhvr>
                                        <p:cTn id="37" dur="500" fill="hold"/>
                                        <p:tgtEl>
                                          <p:spTgt spid="2"/>
                                        </p:tgtEl>
                                        <p:attrNameLst>
                                          <p:attrName>ppt_x</p:attrName>
                                        </p:attrNameLst>
                                      </p:cBhvr>
                                      <p:tavLst>
                                        <p:tav tm="0">
                                          <p:val>
                                            <p:strVal val="#ppt_x"/>
                                          </p:val>
                                        </p:tav>
                                        <p:tav tm="100000">
                                          <p:val>
                                            <p:strVal val="#ppt_x"/>
                                          </p:val>
                                        </p:tav>
                                      </p:tavLst>
                                    </p:anim>
                                    <p:anim calcmode="lin" valueType="num">
                                      <p:cBhvr>
                                        <p:cTn id="38" dur="450" decel="100000" fill="hold"/>
                                        <p:tgtEl>
                                          <p:spTgt spid="2"/>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450" decel="100000" fill="hold"/>
                                        <p:tgtEl>
                                          <p:spTgt spid="20"/>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50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450" decel="100000" fill="hold"/>
                                        <p:tgtEl>
                                          <p:spTgt spid="23"/>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par>
                                <p:cTn id="52" presetID="37" presetClass="entr" presetSubtype="0" fill="hold" nodeType="withEffect">
                                  <p:stCondLst>
                                    <p:cond delay="75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anim calcmode="lin" valueType="num">
                                      <p:cBhvr>
                                        <p:cTn id="55" dur="500" fill="hold"/>
                                        <p:tgtEl>
                                          <p:spTgt spid="17"/>
                                        </p:tgtEl>
                                        <p:attrNameLst>
                                          <p:attrName>ppt_x</p:attrName>
                                        </p:attrNameLst>
                                      </p:cBhvr>
                                      <p:tavLst>
                                        <p:tav tm="0">
                                          <p:val>
                                            <p:strVal val="#ppt_x"/>
                                          </p:val>
                                        </p:tav>
                                        <p:tav tm="100000">
                                          <p:val>
                                            <p:strVal val="#ppt_x"/>
                                          </p:val>
                                        </p:tav>
                                      </p:tavLst>
                                    </p:anim>
                                    <p:anim calcmode="lin" valueType="num">
                                      <p:cBhvr>
                                        <p:cTn id="56" dur="450" decel="100000" fill="hold"/>
                                        <p:tgtEl>
                                          <p:spTgt spid="17"/>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616894" y="1738548"/>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07040" y="1951707"/>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44250" y="2508527"/>
              <a:ext cx="1712328" cy="1862048"/>
            </a:xfrm>
            <a:prstGeom prst="rect">
              <a:avLst/>
            </a:prstGeom>
            <a:noFill/>
          </p:spPr>
          <p:txBody>
            <a:bodyPr wrap="none" rtlCol="0">
              <a:spAutoFit/>
            </a:bodyPr>
            <a:lstStyle/>
            <a:p>
              <a:pPr algn="ctr"/>
              <a:r>
                <a:rPr lang="en-US" altLang="zh-CN" sz="11500" dirty="0" smtClean="0">
                  <a:solidFill>
                    <a:schemeClr val="bg1"/>
                  </a:solidFill>
                  <a:latin typeface="Impact" panose="020B0806030902050204" pitchFamily="34" charset="0"/>
                </a:rPr>
                <a:t>04</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497890" y="2447229"/>
            <a:ext cx="3877985" cy="830997"/>
          </a:xfrm>
          <a:prstGeom prst="rect">
            <a:avLst/>
          </a:prstGeom>
          <a:noFill/>
        </p:spPr>
        <p:txBody>
          <a:bodyPr wrap="none" rtlCol="0">
            <a:spAutoFit/>
          </a:bodyPr>
          <a:lstStyle/>
          <a:p>
            <a:r>
              <a:rPr lang="zh-CN" altLang="en-US" sz="4800" b="1" dirty="0" smtClean="0">
                <a:solidFill>
                  <a:srgbClr val="708045"/>
                </a:solidFill>
                <a:latin typeface="微软雅黑" panose="020B0503020204020204" charset="-122"/>
                <a:ea typeface="微软雅黑" panose="020B0503020204020204" charset="-122"/>
              </a:rPr>
              <a:t>工作存在不足</a:t>
            </a:r>
            <a:endParaRPr lang="zh-CN" altLang="en-US" sz="4800" b="1" dirty="0">
              <a:solidFill>
                <a:srgbClr val="708045"/>
              </a:solidFill>
              <a:latin typeface="微软雅黑" panose="020B0503020204020204" charset="-122"/>
              <a:ea typeface="微软雅黑" panose="020B0503020204020204" charset="-122"/>
            </a:endParaRPr>
          </a:p>
        </p:txBody>
      </p:sp>
      <p:sp>
        <p:nvSpPr>
          <p:cNvPr id="7" name="TextBox 24"/>
          <p:cNvSpPr txBox="1"/>
          <p:nvPr/>
        </p:nvSpPr>
        <p:spPr>
          <a:xfrm>
            <a:off x="5557286" y="3325317"/>
            <a:ext cx="128922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a:t>
            </a:r>
            <a:r>
              <a:rPr lang="zh-CN" altLang="en-US" dirty="0" smtClean="0">
                <a:solidFill>
                  <a:schemeClr val="bg1">
                    <a:lumMod val="50000"/>
                  </a:schemeClr>
                </a:solidFill>
                <a:latin typeface="微软雅黑" panose="020B0503020204020204" charset="-122"/>
                <a:ea typeface="微软雅黑" panose="020B0503020204020204" charset="-122"/>
              </a:rPr>
              <a:t>副标题</a:t>
            </a:r>
            <a:endParaRPr lang="zh-CN" altLang="en-US" dirty="0">
              <a:solidFill>
                <a:schemeClr val="bg1">
                  <a:lumMod val="50000"/>
                </a:schemeClr>
              </a:solidFill>
              <a:latin typeface="微软雅黑" panose="020B0503020204020204" charset="-122"/>
              <a:ea typeface="微软雅黑" panose="020B0503020204020204" charset="-122"/>
            </a:endParaRPr>
          </a:p>
        </p:txBody>
      </p:sp>
      <p:sp>
        <p:nvSpPr>
          <p:cNvPr id="8" name="TextBox 25"/>
          <p:cNvSpPr txBox="1"/>
          <p:nvPr/>
        </p:nvSpPr>
        <p:spPr>
          <a:xfrm>
            <a:off x="7099320" y="3322166"/>
            <a:ext cx="1331236"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9" name="TextBox 26"/>
          <p:cNvSpPr txBox="1"/>
          <p:nvPr/>
        </p:nvSpPr>
        <p:spPr>
          <a:xfrm>
            <a:off x="8638196" y="3325316"/>
            <a:ext cx="145761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0" name="TextBox 27"/>
          <p:cNvSpPr txBox="1"/>
          <p:nvPr/>
        </p:nvSpPr>
        <p:spPr>
          <a:xfrm>
            <a:off x="5557286"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1" name="TextBox 28"/>
          <p:cNvSpPr txBox="1"/>
          <p:nvPr/>
        </p:nvSpPr>
        <p:spPr>
          <a:xfrm>
            <a:off x="7099320" y="3712619"/>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2" name="TextBox 29"/>
          <p:cNvSpPr txBox="1"/>
          <p:nvPr/>
        </p:nvSpPr>
        <p:spPr>
          <a:xfrm>
            <a:off x="8658718"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4687431" y="2242796"/>
            <a:ext cx="3042059" cy="3042459"/>
            <a:chOff x="3243850" y="1410512"/>
            <a:chExt cx="2553425" cy="2553428"/>
          </a:xfrm>
          <a:solidFill>
            <a:schemeClr val="bg1"/>
          </a:solidFill>
        </p:grpSpPr>
        <p:sp>
          <p:nvSpPr>
            <p:cNvPr id="28" name="箭头1"/>
            <p:cNvSpPr>
              <a:spLocks noChangeAspect="1"/>
            </p:cNvSpPr>
            <p:nvPr/>
          </p:nvSpPr>
          <p:spPr bwMode="auto">
            <a:xfrm>
              <a:off x="4541394" y="1410512"/>
              <a:ext cx="1255881" cy="1446347"/>
            </a:xfrm>
            <a:custGeom>
              <a:avLst/>
              <a:gdLst>
                <a:gd name="T0" fmla="*/ 35 w 1260"/>
                <a:gd name="T1" fmla="*/ 1 h 1451"/>
                <a:gd name="T2" fmla="*/ 100 w 1260"/>
                <a:gd name="T3" fmla="*/ 6 h 1451"/>
                <a:gd name="T4" fmla="*/ 162 w 1260"/>
                <a:gd name="T5" fmla="*/ 13 h 1451"/>
                <a:gd name="T6" fmla="*/ 225 w 1260"/>
                <a:gd name="T7" fmla="*/ 23 h 1451"/>
                <a:gd name="T8" fmla="*/ 285 w 1260"/>
                <a:gd name="T9" fmla="*/ 37 h 1451"/>
                <a:gd name="T10" fmla="*/ 345 w 1260"/>
                <a:gd name="T11" fmla="*/ 53 h 1451"/>
                <a:gd name="T12" fmla="*/ 404 w 1260"/>
                <a:gd name="T13" fmla="*/ 72 h 1451"/>
                <a:gd name="T14" fmla="*/ 461 w 1260"/>
                <a:gd name="T15" fmla="*/ 94 h 1451"/>
                <a:gd name="T16" fmla="*/ 517 w 1260"/>
                <a:gd name="T17" fmla="*/ 119 h 1451"/>
                <a:gd name="T18" fmla="*/ 572 w 1260"/>
                <a:gd name="T19" fmla="*/ 145 h 1451"/>
                <a:gd name="T20" fmla="*/ 625 w 1260"/>
                <a:gd name="T21" fmla="*/ 175 h 1451"/>
                <a:gd name="T22" fmla="*/ 676 w 1260"/>
                <a:gd name="T23" fmla="*/ 206 h 1451"/>
                <a:gd name="T24" fmla="*/ 726 w 1260"/>
                <a:gd name="T25" fmla="*/ 240 h 1451"/>
                <a:gd name="T26" fmla="*/ 774 w 1260"/>
                <a:gd name="T27" fmla="*/ 277 h 1451"/>
                <a:gd name="T28" fmla="*/ 820 w 1260"/>
                <a:gd name="T29" fmla="*/ 316 h 1451"/>
                <a:gd name="T30" fmla="*/ 866 w 1260"/>
                <a:gd name="T31" fmla="*/ 356 h 1451"/>
                <a:gd name="T32" fmla="*/ 908 w 1260"/>
                <a:gd name="T33" fmla="*/ 398 h 1451"/>
                <a:gd name="T34" fmla="*/ 948 w 1260"/>
                <a:gd name="T35" fmla="*/ 444 h 1451"/>
                <a:gd name="T36" fmla="*/ 986 w 1260"/>
                <a:gd name="T37" fmla="*/ 490 h 1451"/>
                <a:gd name="T38" fmla="*/ 1023 w 1260"/>
                <a:gd name="T39" fmla="*/ 538 h 1451"/>
                <a:gd name="T40" fmla="*/ 1057 w 1260"/>
                <a:gd name="T41" fmla="*/ 589 h 1451"/>
                <a:gd name="T42" fmla="*/ 1088 w 1260"/>
                <a:gd name="T43" fmla="*/ 640 h 1451"/>
                <a:gd name="T44" fmla="*/ 1117 w 1260"/>
                <a:gd name="T45" fmla="*/ 693 h 1451"/>
                <a:gd name="T46" fmla="*/ 1144 w 1260"/>
                <a:gd name="T47" fmla="*/ 748 h 1451"/>
                <a:gd name="T48" fmla="*/ 1168 w 1260"/>
                <a:gd name="T49" fmla="*/ 804 h 1451"/>
                <a:gd name="T50" fmla="*/ 1190 w 1260"/>
                <a:gd name="T51" fmla="*/ 861 h 1451"/>
                <a:gd name="T52" fmla="*/ 1209 w 1260"/>
                <a:gd name="T53" fmla="*/ 921 h 1451"/>
                <a:gd name="T54" fmla="*/ 1224 w 1260"/>
                <a:gd name="T55" fmla="*/ 980 h 1451"/>
                <a:gd name="T56" fmla="*/ 1237 w 1260"/>
                <a:gd name="T57" fmla="*/ 1042 h 1451"/>
                <a:gd name="T58" fmla="*/ 1248 w 1260"/>
                <a:gd name="T59" fmla="*/ 1104 h 1451"/>
                <a:gd name="T60" fmla="*/ 1255 w 1260"/>
                <a:gd name="T61" fmla="*/ 1166 h 1451"/>
                <a:gd name="T62" fmla="*/ 1259 w 1260"/>
                <a:gd name="T63" fmla="*/ 1231 h 1451"/>
                <a:gd name="T64" fmla="*/ 921 w 1260"/>
                <a:gd name="T65" fmla="*/ 1451 h 1451"/>
                <a:gd name="T66" fmla="*/ 622 w 1260"/>
                <a:gd name="T67" fmla="*/ 1231 h 1451"/>
                <a:gd name="T68" fmla="*/ 616 w 1260"/>
                <a:gd name="T69" fmla="*/ 1184 h 1451"/>
                <a:gd name="T70" fmla="*/ 608 w 1260"/>
                <a:gd name="T71" fmla="*/ 1139 h 1451"/>
                <a:gd name="T72" fmla="*/ 597 w 1260"/>
                <a:gd name="T73" fmla="*/ 1096 h 1451"/>
                <a:gd name="T74" fmla="*/ 588 w 1260"/>
                <a:gd name="T75" fmla="*/ 1067 h 1451"/>
                <a:gd name="T76" fmla="*/ 572 w 1260"/>
                <a:gd name="T77" fmla="*/ 1025 h 1451"/>
                <a:gd name="T78" fmla="*/ 559 w 1260"/>
                <a:gd name="T79" fmla="*/ 998 h 1451"/>
                <a:gd name="T80" fmla="*/ 539 w 1260"/>
                <a:gd name="T81" fmla="*/ 959 h 1451"/>
                <a:gd name="T82" fmla="*/ 523 w 1260"/>
                <a:gd name="T83" fmla="*/ 934 h 1451"/>
                <a:gd name="T84" fmla="*/ 498 w 1260"/>
                <a:gd name="T85" fmla="*/ 898 h 1451"/>
                <a:gd name="T86" fmla="*/ 480 w 1260"/>
                <a:gd name="T87" fmla="*/ 874 h 1451"/>
                <a:gd name="T88" fmla="*/ 461 w 1260"/>
                <a:gd name="T89" fmla="*/ 852 h 1451"/>
                <a:gd name="T90" fmla="*/ 431 w 1260"/>
                <a:gd name="T91" fmla="*/ 821 h 1451"/>
                <a:gd name="T92" fmla="*/ 399 w 1260"/>
                <a:gd name="T93" fmla="*/ 791 h 1451"/>
                <a:gd name="T94" fmla="*/ 375 w 1260"/>
                <a:gd name="T95" fmla="*/ 773 h 1451"/>
                <a:gd name="T96" fmla="*/ 352 w 1260"/>
                <a:gd name="T97" fmla="*/ 755 h 1451"/>
                <a:gd name="T98" fmla="*/ 328 w 1260"/>
                <a:gd name="T99" fmla="*/ 739 h 1451"/>
                <a:gd name="T100" fmla="*/ 290 w 1260"/>
                <a:gd name="T101" fmla="*/ 716 h 1451"/>
                <a:gd name="T102" fmla="*/ 264 w 1260"/>
                <a:gd name="T103" fmla="*/ 702 h 1451"/>
                <a:gd name="T104" fmla="*/ 223 w 1260"/>
                <a:gd name="T105" fmla="*/ 684 h 1451"/>
                <a:gd name="T106" fmla="*/ 181 w 1260"/>
                <a:gd name="T107" fmla="*/ 669 h 1451"/>
                <a:gd name="T108" fmla="*/ 137 w 1260"/>
                <a:gd name="T109" fmla="*/ 656 h 1451"/>
                <a:gd name="T110" fmla="*/ 108 w 1260"/>
                <a:gd name="T111" fmla="*/ 649 h 1451"/>
                <a:gd name="T112" fmla="*/ 63 w 1260"/>
                <a:gd name="T113" fmla="*/ 642 h 1451"/>
                <a:gd name="T114" fmla="*/ 31 w 1260"/>
                <a:gd name="T115" fmla="*/ 639 h 1451"/>
                <a:gd name="T116" fmla="*/ 0 w 1260"/>
                <a:gd name="T117" fmla="*/ 637 h 1451"/>
                <a:gd name="T118" fmla="*/ 3 w 1260"/>
                <a:gd name="T119"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60" h="1451">
                  <a:moveTo>
                    <a:pt x="3" y="0"/>
                  </a:moveTo>
                  <a:lnTo>
                    <a:pt x="35" y="1"/>
                  </a:lnTo>
                  <a:lnTo>
                    <a:pt x="68" y="3"/>
                  </a:lnTo>
                  <a:lnTo>
                    <a:pt x="100" y="6"/>
                  </a:lnTo>
                  <a:lnTo>
                    <a:pt x="131" y="9"/>
                  </a:lnTo>
                  <a:lnTo>
                    <a:pt x="162" y="13"/>
                  </a:lnTo>
                  <a:lnTo>
                    <a:pt x="193" y="18"/>
                  </a:lnTo>
                  <a:lnTo>
                    <a:pt x="225" y="23"/>
                  </a:lnTo>
                  <a:lnTo>
                    <a:pt x="255" y="30"/>
                  </a:lnTo>
                  <a:lnTo>
                    <a:pt x="285" y="37"/>
                  </a:lnTo>
                  <a:lnTo>
                    <a:pt x="315" y="44"/>
                  </a:lnTo>
                  <a:lnTo>
                    <a:pt x="345" y="53"/>
                  </a:lnTo>
                  <a:lnTo>
                    <a:pt x="374" y="62"/>
                  </a:lnTo>
                  <a:lnTo>
                    <a:pt x="404" y="72"/>
                  </a:lnTo>
                  <a:lnTo>
                    <a:pt x="433" y="83"/>
                  </a:lnTo>
                  <a:lnTo>
                    <a:pt x="461" y="94"/>
                  </a:lnTo>
                  <a:lnTo>
                    <a:pt x="489" y="106"/>
                  </a:lnTo>
                  <a:lnTo>
                    <a:pt x="517" y="119"/>
                  </a:lnTo>
                  <a:lnTo>
                    <a:pt x="545" y="132"/>
                  </a:lnTo>
                  <a:lnTo>
                    <a:pt x="572" y="145"/>
                  </a:lnTo>
                  <a:lnTo>
                    <a:pt x="599" y="160"/>
                  </a:lnTo>
                  <a:lnTo>
                    <a:pt x="625" y="175"/>
                  </a:lnTo>
                  <a:lnTo>
                    <a:pt x="651" y="190"/>
                  </a:lnTo>
                  <a:lnTo>
                    <a:pt x="676" y="206"/>
                  </a:lnTo>
                  <a:lnTo>
                    <a:pt x="702" y="223"/>
                  </a:lnTo>
                  <a:lnTo>
                    <a:pt x="726" y="240"/>
                  </a:lnTo>
                  <a:lnTo>
                    <a:pt x="751" y="259"/>
                  </a:lnTo>
                  <a:lnTo>
                    <a:pt x="774" y="277"/>
                  </a:lnTo>
                  <a:lnTo>
                    <a:pt x="798" y="296"/>
                  </a:lnTo>
                  <a:lnTo>
                    <a:pt x="820" y="316"/>
                  </a:lnTo>
                  <a:lnTo>
                    <a:pt x="843" y="336"/>
                  </a:lnTo>
                  <a:lnTo>
                    <a:pt x="866" y="356"/>
                  </a:lnTo>
                  <a:lnTo>
                    <a:pt x="887" y="377"/>
                  </a:lnTo>
                  <a:lnTo>
                    <a:pt x="908" y="398"/>
                  </a:lnTo>
                  <a:lnTo>
                    <a:pt x="928" y="421"/>
                  </a:lnTo>
                  <a:lnTo>
                    <a:pt x="948" y="444"/>
                  </a:lnTo>
                  <a:lnTo>
                    <a:pt x="967" y="467"/>
                  </a:lnTo>
                  <a:lnTo>
                    <a:pt x="986" y="490"/>
                  </a:lnTo>
                  <a:lnTo>
                    <a:pt x="1004" y="514"/>
                  </a:lnTo>
                  <a:lnTo>
                    <a:pt x="1023" y="538"/>
                  </a:lnTo>
                  <a:lnTo>
                    <a:pt x="1040" y="564"/>
                  </a:lnTo>
                  <a:lnTo>
                    <a:pt x="1057" y="589"/>
                  </a:lnTo>
                  <a:lnTo>
                    <a:pt x="1073" y="614"/>
                  </a:lnTo>
                  <a:lnTo>
                    <a:pt x="1088" y="640"/>
                  </a:lnTo>
                  <a:lnTo>
                    <a:pt x="1103" y="666"/>
                  </a:lnTo>
                  <a:lnTo>
                    <a:pt x="1117" y="693"/>
                  </a:lnTo>
                  <a:lnTo>
                    <a:pt x="1131" y="720"/>
                  </a:lnTo>
                  <a:lnTo>
                    <a:pt x="1144" y="748"/>
                  </a:lnTo>
                  <a:lnTo>
                    <a:pt x="1156" y="776"/>
                  </a:lnTo>
                  <a:lnTo>
                    <a:pt x="1168" y="804"/>
                  </a:lnTo>
                  <a:lnTo>
                    <a:pt x="1180" y="833"/>
                  </a:lnTo>
                  <a:lnTo>
                    <a:pt x="1190" y="861"/>
                  </a:lnTo>
                  <a:lnTo>
                    <a:pt x="1200" y="891"/>
                  </a:lnTo>
                  <a:lnTo>
                    <a:pt x="1209" y="921"/>
                  </a:lnTo>
                  <a:lnTo>
                    <a:pt x="1217" y="950"/>
                  </a:lnTo>
                  <a:lnTo>
                    <a:pt x="1224" y="980"/>
                  </a:lnTo>
                  <a:lnTo>
                    <a:pt x="1231" y="1010"/>
                  </a:lnTo>
                  <a:lnTo>
                    <a:pt x="1237" y="1042"/>
                  </a:lnTo>
                  <a:lnTo>
                    <a:pt x="1243" y="1073"/>
                  </a:lnTo>
                  <a:lnTo>
                    <a:pt x="1248" y="1104"/>
                  </a:lnTo>
                  <a:lnTo>
                    <a:pt x="1252" y="1135"/>
                  </a:lnTo>
                  <a:lnTo>
                    <a:pt x="1255" y="1166"/>
                  </a:lnTo>
                  <a:lnTo>
                    <a:pt x="1257" y="1198"/>
                  </a:lnTo>
                  <a:lnTo>
                    <a:pt x="1259" y="1231"/>
                  </a:lnTo>
                  <a:lnTo>
                    <a:pt x="1260" y="1263"/>
                  </a:lnTo>
                  <a:lnTo>
                    <a:pt x="921" y="1451"/>
                  </a:lnTo>
                  <a:lnTo>
                    <a:pt x="622" y="1246"/>
                  </a:lnTo>
                  <a:lnTo>
                    <a:pt x="622" y="1231"/>
                  </a:lnTo>
                  <a:lnTo>
                    <a:pt x="620" y="1215"/>
                  </a:lnTo>
                  <a:lnTo>
                    <a:pt x="616" y="1184"/>
                  </a:lnTo>
                  <a:lnTo>
                    <a:pt x="611" y="1154"/>
                  </a:lnTo>
                  <a:lnTo>
                    <a:pt x="608" y="1139"/>
                  </a:lnTo>
                  <a:lnTo>
                    <a:pt x="605" y="1125"/>
                  </a:lnTo>
                  <a:lnTo>
                    <a:pt x="597" y="1096"/>
                  </a:lnTo>
                  <a:lnTo>
                    <a:pt x="593" y="1082"/>
                  </a:lnTo>
                  <a:lnTo>
                    <a:pt x="588" y="1067"/>
                  </a:lnTo>
                  <a:lnTo>
                    <a:pt x="577" y="1039"/>
                  </a:lnTo>
                  <a:lnTo>
                    <a:pt x="572" y="1025"/>
                  </a:lnTo>
                  <a:lnTo>
                    <a:pt x="566" y="1012"/>
                  </a:lnTo>
                  <a:lnTo>
                    <a:pt x="559" y="998"/>
                  </a:lnTo>
                  <a:lnTo>
                    <a:pt x="553" y="985"/>
                  </a:lnTo>
                  <a:lnTo>
                    <a:pt x="539" y="959"/>
                  </a:lnTo>
                  <a:lnTo>
                    <a:pt x="530" y="947"/>
                  </a:lnTo>
                  <a:lnTo>
                    <a:pt x="523" y="934"/>
                  </a:lnTo>
                  <a:lnTo>
                    <a:pt x="506" y="910"/>
                  </a:lnTo>
                  <a:lnTo>
                    <a:pt x="498" y="898"/>
                  </a:lnTo>
                  <a:lnTo>
                    <a:pt x="489" y="887"/>
                  </a:lnTo>
                  <a:lnTo>
                    <a:pt x="480" y="874"/>
                  </a:lnTo>
                  <a:lnTo>
                    <a:pt x="471" y="863"/>
                  </a:lnTo>
                  <a:lnTo>
                    <a:pt x="461" y="852"/>
                  </a:lnTo>
                  <a:lnTo>
                    <a:pt x="451" y="841"/>
                  </a:lnTo>
                  <a:lnTo>
                    <a:pt x="431" y="821"/>
                  </a:lnTo>
                  <a:lnTo>
                    <a:pt x="410" y="801"/>
                  </a:lnTo>
                  <a:lnTo>
                    <a:pt x="399" y="791"/>
                  </a:lnTo>
                  <a:lnTo>
                    <a:pt x="388" y="782"/>
                  </a:lnTo>
                  <a:lnTo>
                    <a:pt x="375" y="773"/>
                  </a:lnTo>
                  <a:lnTo>
                    <a:pt x="364" y="764"/>
                  </a:lnTo>
                  <a:lnTo>
                    <a:pt x="352" y="755"/>
                  </a:lnTo>
                  <a:lnTo>
                    <a:pt x="340" y="747"/>
                  </a:lnTo>
                  <a:lnTo>
                    <a:pt x="328" y="739"/>
                  </a:lnTo>
                  <a:lnTo>
                    <a:pt x="315" y="731"/>
                  </a:lnTo>
                  <a:lnTo>
                    <a:pt x="290" y="716"/>
                  </a:lnTo>
                  <a:lnTo>
                    <a:pt x="277" y="709"/>
                  </a:lnTo>
                  <a:lnTo>
                    <a:pt x="264" y="702"/>
                  </a:lnTo>
                  <a:lnTo>
                    <a:pt x="237" y="690"/>
                  </a:lnTo>
                  <a:lnTo>
                    <a:pt x="223" y="684"/>
                  </a:lnTo>
                  <a:lnTo>
                    <a:pt x="209" y="678"/>
                  </a:lnTo>
                  <a:lnTo>
                    <a:pt x="181" y="669"/>
                  </a:lnTo>
                  <a:lnTo>
                    <a:pt x="152" y="660"/>
                  </a:lnTo>
                  <a:lnTo>
                    <a:pt x="137" y="656"/>
                  </a:lnTo>
                  <a:lnTo>
                    <a:pt x="123" y="653"/>
                  </a:lnTo>
                  <a:lnTo>
                    <a:pt x="108" y="649"/>
                  </a:lnTo>
                  <a:lnTo>
                    <a:pt x="93" y="647"/>
                  </a:lnTo>
                  <a:lnTo>
                    <a:pt x="63" y="642"/>
                  </a:lnTo>
                  <a:lnTo>
                    <a:pt x="47" y="640"/>
                  </a:lnTo>
                  <a:lnTo>
                    <a:pt x="31" y="639"/>
                  </a:lnTo>
                  <a:lnTo>
                    <a:pt x="16" y="638"/>
                  </a:lnTo>
                  <a:lnTo>
                    <a:pt x="0" y="637"/>
                  </a:lnTo>
                  <a:lnTo>
                    <a:pt x="197" y="348"/>
                  </a:lnTo>
                  <a:lnTo>
                    <a:pt x="3" y="0"/>
                  </a:lnTo>
                  <a:close/>
                </a:path>
              </a:pathLst>
            </a:cu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algn="ctr">
                <a:lnSpc>
                  <a:spcPct val="120000"/>
                </a:lnSpc>
                <a:spcBef>
                  <a:spcPts val="450"/>
                </a:spcBef>
                <a:spcAft>
                  <a:spcPts val="450"/>
                </a:spcAft>
                <a:defRPr/>
              </a:pPr>
              <a:endParaRPr lang="en-US" sz="2100">
                <a:solidFill>
                  <a:srgbClr val="080808"/>
                </a:solidFill>
                <a:latin typeface="Impact" panose="020B0806030902050204" pitchFamily="34" charset="0"/>
              </a:endParaRPr>
            </a:p>
          </p:txBody>
        </p:sp>
        <p:sp>
          <p:nvSpPr>
            <p:cNvPr id="29" name="箭头4"/>
            <p:cNvSpPr>
              <a:spLocks noChangeAspect="1"/>
            </p:cNvSpPr>
            <p:nvPr/>
          </p:nvSpPr>
          <p:spPr bwMode="auto">
            <a:xfrm>
              <a:off x="3243850" y="1412001"/>
              <a:ext cx="1425514" cy="1319866"/>
            </a:xfrm>
            <a:custGeom>
              <a:avLst/>
              <a:gdLst>
                <a:gd name="T0" fmla="*/ 637 w 1431"/>
                <a:gd name="T1" fmla="*/ 1302 h 1325"/>
                <a:gd name="T2" fmla="*/ 637 w 1431"/>
                <a:gd name="T3" fmla="*/ 1248 h 1325"/>
                <a:gd name="T4" fmla="*/ 640 w 1431"/>
                <a:gd name="T5" fmla="*/ 1217 h 1325"/>
                <a:gd name="T6" fmla="*/ 646 w 1431"/>
                <a:gd name="T7" fmla="*/ 1170 h 1325"/>
                <a:gd name="T8" fmla="*/ 655 w 1431"/>
                <a:gd name="T9" fmla="*/ 1125 h 1325"/>
                <a:gd name="T10" fmla="*/ 663 w 1431"/>
                <a:gd name="T11" fmla="*/ 1095 h 1325"/>
                <a:gd name="T12" fmla="*/ 678 w 1431"/>
                <a:gd name="T13" fmla="*/ 1052 h 1325"/>
                <a:gd name="T14" fmla="*/ 689 w 1431"/>
                <a:gd name="T15" fmla="*/ 1024 h 1325"/>
                <a:gd name="T16" fmla="*/ 708 w 1431"/>
                <a:gd name="T17" fmla="*/ 983 h 1325"/>
                <a:gd name="T18" fmla="*/ 724 w 1431"/>
                <a:gd name="T19" fmla="*/ 957 h 1325"/>
                <a:gd name="T20" fmla="*/ 739 w 1431"/>
                <a:gd name="T21" fmla="*/ 932 h 1325"/>
                <a:gd name="T22" fmla="*/ 756 w 1431"/>
                <a:gd name="T23" fmla="*/ 907 h 1325"/>
                <a:gd name="T24" fmla="*/ 773 w 1431"/>
                <a:gd name="T25" fmla="*/ 884 h 1325"/>
                <a:gd name="T26" fmla="*/ 792 w 1431"/>
                <a:gd name="T27" fmla="*/ 860 h 1325"/>
                <a:gd name="T28" fmla="*/ 822 w 1431"/>
                <a:gd name="T29" fmla="*/ 827 h 1325"/>
                <a:gd name="T30" fmla="*/ 843 w 1431"/>
                <a:gd name="T31" fmla="*/ 807 h 1325"/>
                <a:gd name="T32" fmla="*/ 877 w 1431"/>
                <a:gd name="T33" fmla="*/ 778 h 1325"/>
                <a:gd name="T34" fmla="*/ 901 w 1431"/>
                <a:gd name="T35" fmla="*/ 760 h 1325"/>
                <a:gd name="T36" fmla="*/ 938 w 1431"/>
                <a:gd name="T37" fmla="*/ 735 h 1325"/>
                <a:gd name="T38" fmla="*/ 976 w 1431"/>
                <a:gd name="T39" fmla="*/ 711 h 1325"/>
                <a:gd name="T40" fmla="*/ 1003 w 1431"/>
                <a:gd name="T41" fmla="*/ 698 h 1325"/>
                <a:gd name="T42" fmla="*/ 1030 w 1431"/>
                <a:gd name="T43" fmla="*/ 686 h 1325"/>
                <a:gd name="T44" fmla="*/ 1059 w 1431"/>
                <a:gd name="T45" fmla="*/ 675 h 1325"/>
                <a:gd name="T46" fmla="*/ 1117 w 1431"/>
                <a:gd name="T47" fmla="*/ 657 h 1325"/>
                <a:gd name="T48" fmla="*/ 1147 w 1431"/>
                <a:gd name="T49" fmla="*/ 649 h 1325"/>
                <a:gd name="T50" fmla="*/ 1192 w 1431"/>
                <a:gd name="T51" fmla="*/ 642 h 1325"/>
                <a:gd name="T52" fmla="*/ 1224 w 1431"/>
                <a:gd name="T53" fmla="*/ 638 h 1325"/>
                <a:gd name="T54" fmla="*/ 1431 w 1431"/>
                <a:gd name="T55" fmla="*/ 334 h 1325"/>
                <a:gd name="T56" fmla="*/ 1207 w 1431"/>
                <a:gd name="T57" fmla="*/ 1 h 1325"/>
                <a:gd name="T58" fmla="*/ 1142 w 1431"/>
                <a:gd name="T59" fmla="*/ 6 h 1325"/>
                <a:gd name="T60" fmla="*/ 1080 w 1431"/>
                <a:gd name="T61" fmla="*/ 15 h 1325"/>
                <a:gd name="T62" fmla="*/ 1018 w 1431"/>
                <a:gd name="T63" fmla="*/ 26 h 1325"/>
                <a:gd name="T64" fmla="*/ 957 w 1431"/>
                <a:gd name="T65" fmla="*/ 40 h 1325"/>
                <a:gd name="T66" fmla="*/ 898 w 1431"/>
                <a:gd name="T67" fmla="*/ 57 h 1325"/>
                <a:gd name="T68" fmla="*/ 839 w 1431"/>
                <a:gd name="T69" fmla="*/ 76 h 1325"/>
                <a:gd name="T70" fmla="*/ 783 w 1431"/>
                <a:gd name="T71" fmla="*/ 100 h 1325"/>
                <a:gd name="T72" fmla="*/ 728 w 1431"/>
                <a:gd name="T73" fmla="*/ 125 h 1325"/>
                <a:gd name="T74" fmla="*/ 673 w 1431"/>
                <a:gd name="T75" fmla="*/ 152 h 1325"/>
                <a:gd name="T76" fmla="*/ 620 w 1431"/>
                <a:gd name="T77" fmla="*/ 182 h 1325"/>
                <a:gd name="T78" fmla="*/ 570 w 1431"/>
                <a:gd name="T79" fmla="*/ 214 h 1325"/>
                <a:gd name="T80" fmla="*/ 520 w 1431"/>
                <a:gd name="T81" fmla="*/ 250 h 1325"/>
                <a:gd name="T82" fmla="*/ 472 w 1431"/>
                <a:gd name="T83" fmla="*/ 287 h 1325"/>
                <a:gd name="T84" fmla="*/ 427 w 1431"/>
                <a:gd name="T85" fmla="*/ 325 h 1325"/>
                <a:gd name="T86" fmla="*/ 382 w 1431"/>
                <a:gd name="T87" fmla="*/ 366 h 1325"/>
                <a:gd name="T88" fmla="*/ 341 w 1431"/>
                <a:gd name="T89" fmla="*/ 410 h 1325"/>
                <a:gd name="T90" fmla="*/ 301 w 1431"/>
                <a:gd name="T91" fmla="*/ 455 h 1325"/>
                <a:gd name="T92" fmla="*/ 263 w 1431"/>
                <a:gd name="T93" fmla="*/ 502 h 1325"/>
                <a:gd name="T94" fmla="*/ 227 w 1431"/>
                <a:gd name="T95" fmla="*/ 550 h 1325"/>
                <a:gd name="T96" fmla="*/ 194 w 1431"/>
                <a:gd name="T97" fmla="*/ 602 h 1325"/>
                <a:gd name="T98" fmla="*/ 163 w 1431"/>
                <a:gd name="T99" fmla="*/ 653 h 1325"/>
                <a:gd name="T100" fmla="*/ 135 w 1431"/>
                <a:gd name="T101" fmla="*/ 707 h 1325"/>
                <a:gd name="T102" fmla="*/ 109 w 1431"/>
                <a:gd name="T103" fmla="*/ 762 h 1325"/>
                <a:gd name="T104" fmla="*/ 86 w 1431"/>
                <a:gd name="T105" fmla="*/ 819 h 1325"/>
                <a:gd name="T106" fmla="*/ 64 w 1431"/>
                <a:gd name="T107" fmla="*/ 876 h 1325"/>
                <a:gd name="T108" fmla="*/ 47 w 1431"/>
                <a:gd name="T109" fmla="*/ 936 h 1325"/>
                <a:gd name="T110" fmla="*/ 31 w 1431"/>
                <a:gd name="T111" fmla="*/ 996 h 1325"/>
                <a:gd name="T112" fmla="*/ 19 w 1431"/>
                <a:gd name="T113" fmla="*/ 1058 h 1325"/>
                <a:gd name="T114" fmla="*/ 10 w 1431"/>
                <a:gd name="T115" fmla="*/ 1120 h 1325"/>
                <a:gd name="T116" fmla="*/ 4 w 1431"/>
                <a:gd name="T117" fmla="*/ 1183 h 1325"/>
                <a:gd name="T118" fmla="*/ 1 w 1431"/>
                <a:gd name="T119" fmla="*/ 1247 h 1325"/>
                <a:gd name="T120" fmla="*/ 1 w 1431"/>
                <a:gd name="T121" fmla="*/ 1302 h 1325"/>
                <a:gd name="T122" fmla="*/ 335 w 1431"/>
                <a:gd name="T123" fmla="*/ 1129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1" h="1325">
                  <a:moveTo>
                    <a:pt x="638" y="1324"/>
                  </a:moveTo>
                  <a:lnTo>
                    <a:pt x="637" y="1302"/>
                  </a:lnTo>
                  <a:lnTo>
                    <a:pt x="637" y="1280"/>
                  </a:lnTo>
                  <a:lnTo>
                    <a:pt x="637" y="1248"/>
                  </a:lnTo>
                  <a:lnTo>
                    <a:pt x="638" y="1232"/>
                  </a:lnTo>
                  <a:lnTo>
                    <a:pt x="640" y="1217"/>
                  </a:lnTo>
                  <a:lnTo>
                    <a:pt x="644" y="1185"/>
                  </a:lnTo>
                  <a:lnTo>
                    <a:pt x="646" y="1170"/>
                  </a:lnTo>
                  <a:lnTo>
                    <a:pt x="649" y="1154"/>
                  </a:lnTo>
                  <a:lnTo>
                    <a:pt x="655" y="1125"/>
                  </a:lnTo>
                  <a:lnTo>
                    <a:pt x="659" y="1110"/>
                  </a:lnTo>
                  <a:lnTo>
                    <a:pt x="663" y="1095"/>
                  </a:lnTo>
                  <a:lnTo>
                    <a:pt x="673" y="1067"/>
                  </a:lnTo>
                  <a:lnTo>
                    <a:pt x="678" y="1052"/>
                  </a:lnTo>
                  <a:lnTo>
                    <a:pt x="683" y="1038"/>
                  </a:lnTo>
                  <a:lnTo>
                    <a:pt x="689" y="1024"/>
                  </a:lnTo>
                  <a:lnTo>
                    <a:pt x="695" y="1010"/>
                  </a:lnTo>
                  <a:lnTo>
                    <a:pt x="708" y="983"/>
                  </a:lnTo>
                  <a:lnTo>
                    <a:pt x="715" y="970"/>
                  </a:lnTo>
                  <a:lnTo>
                    <a:pt x="724" y="957"/>
                  </a:lnTo>
                  <a:lnTo>
                    <a:pt x="731" y="944"/>
                  </a:lnTo>
                  <a:lnTo>
                    <a:pt x="739" y="932"/>
                  </a:lnTo>
                  <a:lnTo>
                    <a:pt x="747" y="920"/>
                  </a:lnTo>
                  <a:lnTo>
                    <a:pt x="756" y="907"/>
                  </a:lnTo>
                  <a:lnTo>
                    <a:pt x="764" y="895"/>
                  </a:lnTo>
                  <a:lnTo>
                    <a:pt x="773" y="884"/>
                  </a:lnTo>
                  <a:lnTo>
                    <a:pt x="783" y="871"/>
                  </a:lnTo>
                  <a:lnTo>
                    <a:pt x="792" y="860"/>
                  </a:lnTo>
                  <a:lnTo>
                    <a:pt x="812" y="838"/>
                  </a:lnTo>
                  <a:lnTo>
                    <a:pt x="822" y="827"/>
                  </a:lnTo>
                  <a:lnTo>
                    <a:pt x="832" y="817"/>
                  </a:lnTo>
                  <a:lnTo>
                    <a:pt x="843" y="807"/>
                  </a:lnTo>
                  <a:lnTo>
                    <a:pt x="854" y="797"/>
                  </a:lnTo>
                  <a:lnTo>
                    <a:pt x="877" y="778"/>
                  </a:lnTo>
                  <a:lnTo>
                    <a:pt x="889" y="769"/>
                  </a:lnTo>
                  <a:lnTo>
                    <a:pt x="901" y="760"/>
                  </a:lnTo>
                  <a:lnTo>
                    <a:pt x="925" y="743"/>
                  </a:lnTo>
                  <a:lnTo>
                    <a:pt x="938" y="735"/>
                  </a:lnTo>
                  <a:lnTo>
                    <a:pt x="951" y="727"/>
                  </a:lnTo>
                  <a:lnTo>
                    <a:pt x="976" y="711"/>
                  </a:lnTo>
                  <a:lnTo>
                    <a:pt x="990" y="705"/>
                  </a:lnTo>
                  <a:lnTo>
                    <a:pt x="1003" y="698"/>
                  </a:lnTo>
                  <a:lnTo>
                    <a:pt x="1017" y="692"/>
                  </a:lnTo>
                  <a:lnTo>
                    <a:pt x="1030" y="686"/>
                  </a:lnTo>
                  <a:lnTo>
                    <a:pt x="1045" y="680"/>
                  </a:lnTo>
                  <a:lnTo>
                    <a:pt x="1059" y="675"/>
                  </a:lnTo>
                  <a:lnTo>
                    <a:pt x="1088" y="665"/>
                  </a:lnTo>
                  <a:lnTo>
                    <a:pt x="1117" y="657"/>
                  </a:lnTo>
                  <a:lnTo>
                    <a:pt x="1132" y="653"/>
                  </a:lnTo>
                  <a:lnTo>
                    <a:pt x="1147" y="649"/>
                  </a:lnTo>
                  <a:lnTo>
                    <a:pt x="1177" y="644"/>
                  </a:lnTo>
                  <a:lnTo>
                    <a:pt x="1192" y="642"/>
                  </a:lnTo>
                  <a:lnTo>
                    <a:pt x="1209" y="640"/>
                  </a:lnTo>
                  <a:lnTo>
                    <a:pt x="1224" y="638"/>
                  </a:lnTo>
                  <a:lnTo>
                    <a:pt x="1240" y="637"/>
                  </a:lnTo>
                  <a:lnTo>
                    <a:pt x="1431" y="334"/>
                  </a:lnTo>
                  <a:lnTo>
                    <a:pt x="1239" y="0"/>
                  </a:lnTo>
                  <a:lnTo>
                    <a:pt x="1207" y="1"/>
                  </a:lnTo>
                  <a:lnTo>
                    <a:pt x="1174" y="3"/>
                  </a:lnTo>
                  <a:lnTo>
                    <a:pt x="1142" y="6"/>
                  </a:lnTo>
                  <a:lnTo>
                    <a:pt x="1111" y="10"/>
                  </a:lnTo>
                  <a:lnTo>
                    <a:pt x="1080" y="15"/>
                  </a:lnTo>
                  <a:lnTo>
                    <a:pt x="1049" y="20"/>
                  </a:lnTo>
                  <a:lnTo>
                    <a:pt x="1018" y="26"/>
                  </a:lnTo>
                  <a:lnTo>
                    <a:pt x="987" y="32"/>
                  </a:lnTo>
                  <a:lnTo>
                    <a:pt x="957" y="40"/>
                  </a:lnTo>
                  <a:lnTo>
                    <a:pt x="928" y="48"/>
                  </a:lnTo>
                  <a:lnTo>
                    <a:pt x="898" y="57"/>
                  </a:lnTo>
                  <a:lnTo>
                    <a:pt x="868" y="66"/>
                  </a:lnTo>
                  <a:lnTo>
                    <a:pt x="839" y="76"/>
                  </a:lnTo>
                  <a:lnTo>
                    <a:pt x="811" y="88"/>
                  </a:lnTo>
                  <a:lnTo>
                    <a:pt x="783" y="100"/>
                  </a:lnTo>
                  <a:lnTo>
                    <a:pt x="755" y="112"/>
                  </a:lnTo>
                  <a:lnTo>
                    <a:pt x="728" y="125"/>
                  </a:lnTo>
                  <a:lnTo>
                    <a:pt x="699" y="138"/>
                  </a:lnTo>
                  <a:lnTo>
                    <a:pt x="673" y="152"/>
                  </a:lnTo>
                  <a:lnTo>
                    <a:pt x="646" y="167"/>
                  </a:lnTo>
                  <a:lnTo>
                    <a:pt x="620" y="182"/>
                  </a:lnTo>
                  <a:lnTo>
                    <a:pt x="595" y="198"/>
                  </a:lnTo>
                  <a:lnTo>
                    <a:pt x="570" y="214"/>
                  </a:lnTo>
                  <a:lnTo>
                    <a:pt x="544" y="231"/>
                  </a:lnTo>
                  <a:lnTo>
                    <a:pt x="520" y="250"/>
                  </a:lnTo>
                  <a:lnTo>
                    <a:pt x="496" y="268"/>
                  </a:lnTo>
                  <a:lnTo>
                    <a:pt x="472" y="287"/>
                  </a:lnTo>
                  <a:lnTo>
                    <a:pt x="449" y="306"/>
                  </a:lnTo>
                  <a:lnTo>
                    <a:pt x="427" y="325"/>
                  </a:lnTo>
                  <a:lnTo>
                    <a:pt x="405" y="346"/>
                  </a:lnTo>
                  <a:lnTo>
                    <a:pt x="382" y="366"/>
                  </a:lnTo>
                  <a:lnTo>
                    <a:pt x="361" y="388"/>
                  </a:lnTo>
                  <a:lnTo>
                    <a:pt x="341" y="410"/>
                  </a:lnTo>
                  <a:lnTo>
                    <a:pt x="320" y="433"/>
                  </a:lnTo>
                  <a:lnTo>
                    <a:pt x="301" y="455"/>
                  </a:lnTo>
                  <a:lnTo>
                    <a:pt x="282" y="478"/>
                  </a:lnTo>
                  <a:lnTo>
                    <a:pt x="263" y="502"/>
                  </a:lnTo>
                  <a:lnTo>
                    <a:pt x="245" y="526"/>
                  </a:lnTo>
                  <a:lnTo>
                    <a:pt x="227" y="550"/>
                  </a:lnTo>
                  <a:lnTo>
                    <a:pt x="210" y="576"/>
                  </a:lnTo>
                  <a:lnTo>
                    <a:pt x="194" y="602"/>
                  </a:lnTo>
                  <a:lnTo>
                    <a:pt x="178" y="627"/>
                  </a:lnTo>
                  <a:lnTo>
                    <a:pt x="163" y="653"/>
                  </a:lnTo>
                  <a:lnTo>
                    <a:pt x="149" y="680"/>
                  </a:lnTo>
                  <a:lnTo>
                    <a:pt x="135" y="707"/>
                  </a:lnTo>
                  <a:lnTo>
                    <a:pt x="122" y="735"/>
                  </a:lnTo>
                  <a:lnTo>
                    <a:pt x="109" y="762"/>
                  </a:lnTo>
                  <a:lnTo>
                    <a:pt x="97" y="790"/>
                  </a:lnTo>
                  <a:lnTo>
                    <a:pt x="86" y="819"/>
                  </a:lnTo>
                  <a:lnTo>
                    <a:pt x="74" y="847"/>
                  </a:lnTo>
                  <a:lnTo>
                    <a:pt x="64" y="876"/>
                  </a:lnTo>
                  <a:lnTo>
                    <a:pt x="55" y="906"/>
                  </a:lnTo>
                  <a:lnTo>
                    <a:pt x="47" y="936"/>
                  </a:lnTo>
                  <a:lnTo>
                    <a:pt x="39" y="966"/>
                  </a:lnTo>
                  <a:lnTo>
                    <a:pt x="31" y="996"/>
                  </a:lnTo>
                  <a:lnTo>
                    <a:pt x="25" y="1026"/>
                  </a:lnTo>
                  <a:lnTo>
                    <a:pt x="19" y="1058"/>
                  </a:lnTo>
                  <a:lnTo>
                    <a:pt x="14" y="1089"/>
                  </a:lnTo>
                  <a:lnTo>
                    <a:pt x="10" y="1120"/>
                  </a:lnTo>
                  <a:lnTo>
                    <a:pt x="6" y="1151"/>
                  </a:lnTo>
                  <a:lnTo>
                    <a:pt x="4" y="1183"/>
                  </a:lnTo>
                  <a:lnTo>
                    <a:pt x="2" y="1215"/>
                  </a:lnTo>
                  <a:lnTo>
                    <a:pt x="1" y="1247"/>
                  </a:lnTo>
                  <a:lnTo>
                    <a:pt x="0" y="1280"/>
                  </a:lnTo>
                  <a:lnTo>
                    <a:pt x="1" y="1302"/>
                  </a:lnTo>
                  <a:lnTo>
                    <a:pt x="2" y="1325"/>
                  </a:lnTo>
                  <a:lnTo>
                    <a:pt x="335" y="1129"/>
                  </a:lnTo>
                  <a:lnTo>
                    <a:pt x="638" y="1324"/>
                  </a:ln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120000"/>
                </a:lnSpc>
                <a:defRPr/>
              </a:pPr>
              <a:endParaRPr lang="en-US" sz="900">
                <a:solidFill>
                  <a:srgbClr val="080808"/>
                </a:solidFill>
                <a:latin typeface="微软雅黑" panose="020B0503020204020204" charset="-122"/>
              </a:endParaRPr>
            </a:p>
          </p:txBody>
        </p:sp>
        <p:sp>
          <p:nvSpPr>
            <p:cNvPr id="30" name="箭头3"/>
            <p:cNvSpPr>
              <a:spLocks noChangeAspect="1"/>
            </p:cNvSpPr>
            <p:nvPr/>
          </p:nvSpPr>
          <p:spPr bwMode="auto">
            <a:xfrm>
              <a:off x="3248314" y="2603898"/>
              <a:ext cx="1291593" cy="1360042"/>
            </a:xfrm>
            <a:custGeom>
              <a:avLst/>
              <a:gdLst>
                <a:gd name="T0" fmla="*/ 1096 w 1295"/>
                <a:gd name="T1" fmla="*/ 1023 h 1364"/>
                <a:gd name="T2" fmla="*/ 1276 w 1295"/>
                <a:gd name="T3" fmla="*/ 728 h 1364"/>
                <a:gd name="T4" fmla="*/ 1232 w 1295"/>
                <a:gd name="T5" fmla="*/ 726 h 1364"/>
                <a:gd name="T6" fmla="*/ 1187 w 1295"/>
                <a:gd name="T7" fmla="*/ 722 h 1364"/>
                <a:gd name="T8" fmla="*/ 1131 w 1295"/>
                <a:gd name="T9" fmla="*/ 711 h 1364"/>
                <a:gd name="T10" fmla="*/ 1103 w 1295"/>
                <a:gd name="T11" fmla="*/ 704 h 1364"/>
                <a:gd name="T12" fmla="*/ 1050 w 1295"/>
                <a:gd name="T13" fmla="*/ 687 h 1364"/>
                <a:gd name="T14" fmla="*/ 1023 w 1295"/>
                <a:gd name="T15" fmla="*/ 677 h 1364"/>
                <a:gd name="T16" fmla="*/ 973 w 1295"/>
                <a:gd name="T17" fmla="*/ 653 h 1364"/>
                <a:gd name="T18" fmla="*/ 949 w 1295"/>
                <a:gd name="T19" fmla="*/ 638 h 1364"/>
                <a:gd name="T20" fmla="*/ 902 w 1295"/>
                <a:gd name="T21" fmla="*/ 608 h 1364"/>
                <a:gd name="T22" fmla="*/ 880 w 1295"/>
                <a:gd name="T23" fmla="*/ 591 h 1364"/>
                <a:gd name="T24" fmla="*/ 837 w 1295"/>
                <a:gd name="T25" fmla="*/ 556 h 1364"/>
                <a:gd name="T26" fmla="*/ 799 w 1295"/>
                <a:gd name="T27" fmla="*/ 517 h 1364"/>
                <a:gd name="T28" fmla="*/ 781 w 1295"/>
                <a:gd name="T29" fmla="*/ 496 h 1364"/>
                <a:gd name="T30" fmla="*/ 747 w 1295"/>
                <a:gd name="T31" fmla="*/ 451 h 1364"/>
                <a:gd name="T32" fmla="*/ 725 w 1295"/>
                <a:gd name="T33" fmla="*/ 417 h 1364"/>
                <a:gd name="T34" fmla="*/ 703 w 1295"/>
                <a:gd name="T35" fmla="*/ 380 h 1364"/>
                <a:gd name="T36" fmla="*/ 680 w 1295"/>
                <a:gd name="T37" fmla="*/ 330 h 1364"/>
                <a:gd name="T38" fmla="*/ 670 w 1295"/>
                <a:gd name="T39" fmla="*/ 303 h 1364"/>
                <a:gd name="T40" fmla="*/ 657 w 1295"/>
                <a:gd name="T41" fmla="*/ 263 h 1364"/>
                <a:gd name="T42" fmla="*/ 646 w 1295"/>
                <a:gd name="T43" fmla="*/ 221 h 1364"/>
                <a:gd name="T44" fmla="*/ 322 w 1295"/>
                <a:gd name="T45" fmla="*/ 0 h 1364"/>
                <a:gd name="T46" fmla="*/ 2 w 1295"/>
                <a:gd name="T47" fmla="*/ 222 h 1364"/>
                <a:gd name="T48" fmla="*/ 10 w 1295"/>
                <a:gd name="T49" fmla="*/ 282 h 1364"/>
                <a:gd name="T50" fmla="*/ 21 w 1295"/>
                <a:gd name="T51" fmla="*/ 343 h 1364"/>
                <a:gd name="T52" fmla="*/ 35 w 1295"/>
                <a:gd name="T53" fmla="*/ 401 h 1364"/>
                <a:gd name="T54" fmla="*/ 51 w 1295"/>
                <a:gd name="T55" fmla="*/ 458 h 1364"/>
                <a:gd name="T56" fmla="*/ 69 w 1295"/>
                <a:gd name="T57" fmla="*/ 516 h 1364"/>
                <a:gd name="T58" fmla="*/ 91 w 1295"/>
                <a:gd name="T59" fmla="*/ 571 h 1364"/>
                <a:gd name="T60" fmla="*/ 115 w 1295"/>
                <a:gd name="T61" fmla="*/ 624 h 1364"/>
                <a:gd name="T62" fmla="*/ 141 w 1295"/>
                <a:gd name="T63" fmla="*/ 678 h 1364"/>
                <a:gd name="T64" fmla="*/ 169 w 1295"/>
                <a:gd name="T65" fmla="*/ 729 h 1364"/>
                <a:gd name="T66" fmla="*/ 200 w 1295"/>
                <a:gd name="T67" fmla="*/ 779 h 1364"/>
                <a:gd name="T68" fmla="*/ 233 w 1295"/>
                <a:gd name="T69" fmla="*/ 828 h 1364"/>
                <a:gd name="T70" fmla="*/ 268 w 1295"/>
                <a:gd name="T71" fmla="*/ 874 h 1364"/>
                <a:gd name="T72" fmla="*/ 305 w 1295"/>
                <a:gd name="T73" fmla="*/ 919 h 1364"/>
                <a:gd name="T74" fmla="*/ 344 w 1295"/>
                <a:gd name="T75" fmla="*/ 962 h 1364"/>
                <a:gd name="T76" fmla="*/ 385 w 1295"/>
                <a:gd name="T77" fmla="*/ 1004 h 1364"/>
                <a:gd name="T78" fmla="*/ 428 w 1295"/>
                <a:gd name="T79" fmla="*/ 1043 h 1364"/>
                <a:gd name="T80" fmla="*/ 473 w 1295"/>
                <a:gd name="T81" fmla="*/ 1081 h 1364"/>
                <a:gd name="T82" fmla="*/ 519 w 1295"/>
                <a:gd name="T83" fmla="*/ 1116 h 1364"/>
                <a:gd name="T84" fmla="*/ 567 w 1295"/>
                <a:gd name="T85" fmla="*/ 1151 h 1364"/>
                <a:gd name="T86" fmla="*/ 616 w 1295"/>
                <a:gd name="T87" fmla="*/ 1182 h 1364"/>
                <a:gd name="T88" fmla="*/ 667 w 1295"/>
                <a:gd name="T89" fmla="*/ 1211 h 1364"/>
                <a:gd name="T90" fmla="*/ 720 w 1295"/>
                <a:gd name="T91" fmla="*/ 1237 h 1364"/>
                <a:gd name="T92" fmla="*/ 774 w 1295"/>
                <a:gd name="T93" fmla="*/ 1262 h 1364"/>
                <a:gd name="T94" fmla="*/ 828 w 1295"/>
                <a:gd name="T95" fmla="*/ 1283 h 1364"/>
                <a:gd name="T96" fmla="*/ 885 w 1295"/>
                <a:gd name="T97" fmla="*/ 1304 h 1364"/>
                <a:gd name="T98" fmla="*/ 942 w 1295"/>
                <a:gd name="T99" fmla="*/ 1321 h 1364"/>
                <a:gd name="T100" fmla="*/ 1001 w 1295"/>
                <a:gd name="T101" fmla="*/ 1335 h 1364"/>
                <a:gd name="T102" fmla="*/ 1061 w 1295"/>
                <a:gd name="T103" fmla="*/ 1346 h 1364"/>
                <a:gd name="T104" fmla="*/ 1121 w 1295"/>
                <a:gd name="T105" fmla="*/ 1355 h 1364"/>
                <a:gd name="T106" fmla="*/ 1182 w 1295"/>
                <a:gd name="T107" fmla="*/ 1361 h 1364"/>
                <a:gd name="T108" fmla="*/ 1245 w 1295"/>
                <a:gd name="T109" fmla="*/ 1364 h 1364"/>
                <a:gd name="T110" fmla="*/ 1281 w 1295"/>
                <a:gd name="T111" fmla="*/ 1364 h 1364"/>
                <a:gd name="T112" fmla="*/ 1290 w 1295"/>
                <a:gd name="T113" fmla="*/ 1362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5" h="1364">
                  <a:moveTo>
                    <a:pt x="1295" y="1362"/>
                  </a:moveTo>
                  <a:lnTo>
                    <a:pt x="1096" y="1023"/>
                  </a:lnTo>
                  <a:lnTo>
                    <a:pt x="1295" y="727"/>
                  </a:lnTo>
                  <a:lnTo>
                    <a:pt x="1276" y="728"/>
                  </a:lnTo>
                  <a:lnTo>
                    <a:pt x="1246" y="727"/>
                  </a:lnTo>
                  <a:lnTo>
                    <a:pt x="1232" y="726"/>
                  </a:lnTo>
                  <a:lnTo>
                    <a:pt x="1217" y="725"/>
                  </a:lnTo>
                  <a:lnTo>
                    <a:pt x="1187" y="722"/>
                  </a:lnTo>
                  <a:lnTo>
                    <a:pt x="1159" y="717"/>
                  </a:lnTo>
                  <a:lnTo>
                    <a:pt x="1131" y="711"/>
                  </a:lnTo>
                  <a:lnTo>
                    <a:pt x="1117" y="708"/>
                  </a:lnTo>
                  <a:lnTo>
                    <a:pt x="1103" y="704"/>
                  </a:lnTo>
                  <a:lnTo>
                    <a:pt x="1076" y="696"/>
                  </a:lnTo>
                  <a:lnTo>
                    <a:pt x="1050" y="687"/>
                  </a:lnTo>
                  <a:lnTo>
                    <a:pt x="1037" y="682"/>
                  </a:lnTo>
                  <a:lnTo>
                    <a:pt x="1023" y="677"/>
                  </a:lnTo>
                  <a:lnTo>
                    <a:pt x="998" y="665"/>
                  </a:lnTo>
                  <a:lnTo>
                    <a:pt x="973" y="653"/>
                  </a:lnTo>
                  <a:lnTo>
                    <a:pt x="961" y="646"/>
                  </a:lnTo>
                  <a:lnTo>
                    <a:pt x="949" y="638"/>
                  </a:lnTo>
                  <a:lnTo>
                    <a:pt x="925" y="623"/>
                  </a:lnTo>
                  <a:lnTo>
                    <a:pt x="902" y="608"/>
                  </a:lnTo>
                  <a:lnTo>
                    <a:pt x="891" y="600"/>
                  </a:lnTo>
                  <a:lnTo>
                    <a:pt x="880" y="591"/>
                  </a:lnTo>
                  <a:lnTo>
                    <a:pt x="858" y="574"/>
                  </a:lnTo>
                  <a:lnTo>
                    <a:pt x="837" y="556"/>
                  </a:lnTo>
                  <a:lnTo>
                    <a:pt x="818" y="537"/>
                  </a:lnTo>
                  <a:lnTo>
                    <a:pt x="799" y="517"/>
                  </a:lnTo>
                  <a:lnTo>
                    <a:pt x="790" y="506"/>
                  </a:lnTo>
                  <a:lnTo>
                    <a:pt x="781" y="496"/>
                  </a:lnTo>
                  <a:lnTo>
                    <a:pt x="764" y="473"/>
                  </a:lnTo>
                  <a:lnTo>
                    <a:pt x="747" y="451"/>
                  </a:lnTo>
                  <a:lnTo>
                    <a:pt x="732" y="428"/>
                  </a:lnTo>
                  <a:lnTo>
                    <a:pt x="725" y="417"/>
                  </a:lnTo>
                  <a:lnTo>
                    <a:pt x="718" y="405"/>
                  </a:lnTo>
                  <a:lnTo>
                    <a:pt x="703" y="380"/>
                  </a:lnTo>
                  <a:lnTo>
                    <a:pt x="691" y="355"/>
                  </a:lnTo>
                  <a:lnTo>
                    <a:pt x="680" y="330"/>
                  </a:lnTo>
                  <a:lnTo>
                    <a:pt x="675" y="316"/>
                  </a:lnTo>
                  <a:lnTo>
                    <a:pt x="670" y="303"/>
                  </a:lnTo>
                  <a:lnTo>
                    <a:pt x="661" y="276"/>
                  </a:lnTo>
                  <a:lnTo>
                    <a:pt x="657" y="263"/>
                  </a:lnTo>
                  <a:lnTo>
                    <a:pt x="653" y="249"/>
                  </a:lnTo>
                  <a:lnTo>
                    <a:pt x="646" y="221"/>
                  </a:lnTo>
                  <a:lnTo>
                    <a:pt x="641" y="193"/>
                  </a:lnTo>
                  <a:lnTo>
                    <a:pt x="322" y="0"/>
                  </a:lnTo>
                  <a:lnTo>
                    <a:pt x="0" y="191"/>
                  </a:lnTo>
                  <a:lnTo>
                    <a:pt x="2" y="222"/>
                  </a:lnTo>
                  <a:lnTo>
                    <a:pt x="6" y="252"/>
                  </a:lnTo>
                  <a:lnTo>
                    <a:pt x="10" y="282"/>
                  </a:lnTo>
                  <a:lnTo>
                    <a:pt x="15" y="312"/>
                  </a:lnTo>
                  <a:lnTo>
                    <a:pt x="21" y="343"/>
                  </a:lnTo>
                  <a:lnTo>
                    <a:pt x="27" y="372"/>
                  </a:lnTo>
                  <a:lnTo>
                    <a:pt x="35" y="401"/>
                  </a:lnTo>
                  <a:lnTo>
                    <a:pt x="42" y="430"/>
                  </a:lnTo>
                  <a:lnTo>
                    <a:pt x="51" y="458"/>
                  </a:lnTo>
                  <a:lnTo>
                    <a:pt x="60" y="488"/>
                  </a:lnTo>
                  <a:lnTo>
                    <a:pt x="69" y="516"/>
                  </a:lnTo>
                  <a:lnTo>
                    <a:pt x="81" y="543"/>
                  </a:lnTo>
                  <a:lnTo>
                    <a:pt x="91" y="571"/>
                  </a:lnTo>
                  <a:lnTo>
                    <a:pt x="103" y="598"/>
                  </a:lnTo>
                  <a:lnTo>
                    <a:pt x="115" y="624"/>
                  </a:lnTo>
                  <a:lnTo>
                    <a:pt x="128" y="652"/>
                  </a:lnTo>
                  <a:lnTo>
                    <a:pt x="141" y="678"/>
                  </a:lnTo>
                  <a:lnTo>
                    <a:pt x="155" y="704"/>
                  </a:lnTo>
                  <a:lnTo>
                    <a:pt x="169" y="729"/>
                  </a:lnTo>
                  <a:lnTo>
                    <a:pt x="184" y="754"/>
                  </a:lnTo>
                  <a:lnTo>
                    <a:pt x="200" y="779"/>
                  </a:lnTo>
                  <a:lnTo>
                    <a:pt x="216" y="803"/>
                  </a:lnTo>
                  <a:lnTo>
                    <a:pt x="233" y="828"/>
                  </a:lnTo>
                  <a:lnTo>
                    <a:pt x="251" y="851"/>
                  </a:lnTo>
                  <a:lnTo>
                    <a:pt x="268" y="874"/>
                  </a:lnTo>
                  <a:lnTo>
                    <a:pt x="287" y="897"/>
                  </a:lnTo>
                  <a:lnTo>
                    <a:pt x="305" y="919"/>
                  </a:lnTo>
                  <a:lnTo>
                    <a:pt x="324" y="941"/>
                  </a:lnTo>
                  <a:lnTo>
                    <a:pt x="344" y="962"/>
                  </a:lnTo>
                  <a:lnTo>
                    <a:pt x="364" y="984"/>
                  </a:lnTo>
                  <a:lnTo>
                    <a:pt x="385" y="1004"/>
                  </a:lnTo>
                  <a:lnTo>
                    <a:pt x="407" y="1024"/>
                  </a:lnTo>
                  <a:lnTo>
                    <a:pt x="428" y="1043"/>
                  </a:lnTo>
                  <a:lnTo>
                    <a:pt x="450" y="1062"/>
                  </a:lnTo>
                  <a:lnTo>
                    <a:pt x="473" y="1081"/>
                  </a:lnTo>
                  <a:lnTo>
                    <a:pt x="495" y="1099"/>
                  </a:lnTo>
                  <a:lnTo>
                    <a:pt x="519" y="1116"/>
                  </a:lnTo>
                  <a:lnTo>
                    <a:pt x="542" y="1134"/>
                  </a:lnTo>
                  <a:lnTo>
                    <a:pt x="567" y="1151"/>
                  </a:lnTo>
                  <a:lnTo>
                    <a:pt x="592" y="1166"/>
                  </a:lnTo>
                  <a:lnTo>
                    <a:pt x="616" y="1182"/>
                  </a:lnTo>
                  <a:lnTo>
                    <a:pt x="642" y="1196"/>
                  </a:lnTo>
                  <a:lnTo>
                    <a:pt x="667" y="1211"/>
                  </a:lnTo>
                  <a:lnTo>
                    <a:pt x="693" y="1224"/>
                  </a:lnTo>
                  <a:lnTo>
                    <a:pt x="720" y="1237"/>
                  </a:lnTo>
                  <a:lnTo>
                    <a:pt x="747" y="1250"/>
                  </a:lnTo>
                  <a:lnTo>
                    <a:pt x="774" y="1262"/>
                  </a:lnTo>
                  <a:lnTo>
                    <a:pt x="801" y="1273"/>
                  </a:lnTo>
                  <a:lnTo>
                    <a:pt x="828" y="1283"/>
                  </a:lnTo>
                  <a:lnTo>
                    <a:pt x="856" y="1294"/>
                  </a:lnTo>
                  <a:lnTo>
                    <a:pt x="885" y="1304"/>
                  </a:lnTo>
                  <a:lnTo>
                    <a:pt x="914" y="1312"/>
                  </a:lnTo>
                  <a:lnTo>
                    <a:pt x="942" y="1321"/>
                  </a:lnTo>
                  <a:lnTo>
                    <a:pt x="971" y="1328"/>
                  </a:lnTo>
                  <a:lnTo>
                    <a:pt x="1001" y="1335"/>
                  </a:lnTo>
                  <a:lnTo>
                    <a:pt x="1030" y="1341"/>
                  </a:lnTo>
                  <a:lnTo>
                    <a:pt x="1061" y="1346"/>
                  </a:lnTo>
                  <a:lnTo>
                    <a:pt x="1091" y="1351"/>
                  </a:lnTo>
                  <a:lnTo>
                    <a:pt x="1121" y="1355"/>
                  </a:lnTo>
                  <a:lnTo>
                    <a:pt x="1151" y="1358"/>
                  </a:lnTo>
                  <a:lnTo>
                    <a:pt x="1182" y="1361"/>
                  </a:lnTo>
                  <a:lnTo>
                    <a:pt x="1214" y="1363"/>
                  </a:lnTo>
                  <a:lnTo>
                    <a:pt x="1245" y="1364"/>
                  </a:lnTo>
                  <a:lnTo>
                    <a:pt x="1276" y="1364"/>
                  </a:lnTo>
                  <a:lnTo>
                    <a:pt x="1281" y="1364"/>
                  </a:lnTo>
                  <a:lnTo>
                    <a:pt x="1285" y="1363"/>
                  </a:lnTo>
                  <a:lnTo>
                    <a:pt x="1290" y="1362"/>
                  </a:lnTo>
                  <a:lnTo>
                    <a:pt x="1295" y="1362"/>
                  </a:lnTo>
                  <a:close/>
                </a:path>
              </a:pathLst>
            </a:custGeom>
            <a:solidFill>
              <a:schemeClr val="accent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120000"/>
                </a:lnSpc>
                <a:defRPr/>
              </a:pPr>
              <a:endParaRPr lang="en-US" sz="900">
                <a:solidFill>
                  <a:srgbClr val="080808"/>
                </a:solidFill>
                <a:latin typeface="微软雅黑" panose="020B0503020204020204" charset="-122"/>
              </a:endParaRPr>
            </a:p>
          </p:txBody>
        </p:sp>
        <p:sp>
          <p:nvSpPr>
            <p:cNvPr id="31" name="箭头2"/>
            <p:cNvSpPr>
              <a:spLocks noChangeAspect="1"/>
            </p:cNvSpPr>
            <p:nvPr/>
          </p:nvSpPr>
          <p:spPr bwMode="auto">
            <a:xfrm>
              <a:off x="4414914" y="2731867"/>
              <a:ext cx="1380874" cy="1229097"/>
            </a:xfrm>
            <a:custGeom>
              <a:avLst/>
              <a:gdLst>
                <a:gd name="T0" fmla="*/ 0 w 1385"/>
                <a:gd name="T1" fmla="*/ 903 h 1233"/>
                <a:gd name="T2" fmla="*/ 221 w 1385"/>
                <a:gd name="T3" fmla="*/ 588 h 1233"/>
                <a:gd name="T4" fmla="*/ 262 w 1385"/>
                <a:gd name="T5" fmla="*/ 579 h 1233"/>
                <a:gd name="T6" fmla="*/ 302 w 1385"/>
                <a:gd name="T7" fmla="*/ 567 h 1233"/>
                <a:gd name="T8" fmla="*/ 354 w 1385"/>
                <a:gd name="T9" fmla="*/ 548 h 1233"/>
                <a:gd name="T10" fmla="*/ 391 w 1385"/>
                <a:gd name="T11" fmla="*/ 531 h 1233"/>
                <a:gd name="T12" fmla="*/ 427 w 1385"/>
                <a:gd name="T13" fmla="*/ 511 h 1233"/>
                <a:gd name="T14" fmla="*/ 472 w 1385"/>
                <a:gd name="T15" fmla="*/ 482 h 1233"/>
                <a:gd name="T16" fmla="*/ 506 w 1385"/>
                <a:gd name="T17" fmla="*/ 458 h 1233"/>
                <a:gd name="T18" fmla="*/ 526 w 1385"/>
                <a:gd name="T19" fmla="*/ 441 h 1233"/>
                <a:gd name="T20" fmla="*/ 546 w 1385"/>
                <a:gd name="T21" fmla="*/ 423 h 1233"/>
                <a:gd name="T22" fmla="*/ 565 w 1385"/>
                <a:gd name="T23" fmla="*/ 405 h 1233"/>
                <a:gd name="T24" fmla="*/ 584 w 1385"/>
                <a:gd name="T25" fmla="*/ 385 h 1233"/>
                <a:gd name="T26" fmla="*/ 610 w 1385"/>
                <a:gd name="T27" fmla="*/ 353 h 1233"/>
                <a:gd name="T28" fmla="*/ 642 w 1385"/>
                <a:gd name="T29" fmla="*/ 310 h 1233"/>
                <a:gd name="T30" fmla="*/ 671 w 1385"/>
                <a:gd name="T31" fmla="*/ 264 h 1233"/>
                <a:gd name="T32" fmla="*/ 689 w 1385"/>
                <a:gd name="T33" fmla="*/ 228 h 1233"/>
                <a:gd name="T34" fmla="*/ 705 w 1385"/>
                <a:gd name="T35" fmla="*/ 189 h 1233"/>
                <a:gd name="T36" fmla="*/ 723 w 1385"/>
                <a:gd name="T37" fmla="*/ 138 h 1233"/>
                <a:gd name="T38" fmla="*/ 737 w 1385"/>
                <a:gd name="T39" fmla="*/ 84 h 1233"/>
                <a:gd name="T40" fmla="*/ 746 w 1385"/>
                <a:gd name="T41" fmla="*/ 28 h 1233"/>
                <a:gd name="T42" fmla="*/ 748 w 1385"/>
                <a:gd name="T43" fmla="*/ 0 h 1233"/>
                <a:gd name="T44" fmla="*/ 1385 w 1385"/>
                <a:gd name="T45" fmla="*/ 4 h 1233"/>
                <a:gd name="T46" fmla="*/ 1382 w 1385"/>
                <a:gd name="T47" fmla="*/ 66 h 1233"/>
                <a:gd name="T48" fmla="*/ 1375 w 1385"/>
                <a:gd name="T49" fmla="*/ 126 h 1233"/>
                <a:gd name="T50" fmla="*/ 1366 w 1385"/>
                <a:gd name="T51" fmla="*/ 185 h 1233"/>
                <a:gd name="T52" fmla="*/ 1354 w 1385"/>
                <a:gd name="T53" fmla="*/ 245 h 1233"/>
                <a:gd name="T54" fmla="*/ 1339 w 1385"/>
                <a:gd name="T55" fmla="*/ 302 h 1233"/>
                <a:gd name="T56" fmla="*/ 1322 w 1385"/>
                <a:gd name="T57" fmla="*/ 359 h 1233"/>
                <a:gd name="T58" fmla="*/ 1301 w 1385"/>
                <a:gd name="T59" fmla="*/ 414 h 1233"/>
                <a:gd name="T60" fmla="*/ 1279 w 1385"/>
                <a:gd name="T61" fmla="*/ 468 h 1233"/>
                <a:gd name="T62" fmla="*/ 1255 w 1385"/>
                <a:gd name="T63" fmla="*/ 522 h 1233"/>
                <a:gd name="T64" fmla="*/ 1228 w 1385"/>
                <a:gd name="T65" fmla="*/ 573 h 1233"/>
                <a:gd name="T66" fmla="*/ 1200 w 1385"/>
                <a:gd name="T67" fmla="*/ 623 h 1233"/>
                <a:gd name="T68" fmla="*/ 1169 w 1385"/>
                <a:gd name="T69" fmla="*/ 671 h 1233"/>
                <a:gd name="T70" fmla="*/ 1135 w 1385"/>
                <a:gd name="T71" fmla="*/ 719 h 1233"/>
                <a:gd name="T72" fmla="*/ 1099 w 1385"/>
                <a:gd name="T73" fmla="*/ 764 h 1233"/>
                <a:gd name="T74" fmla="*/ 1062 w 1385"/>
                <a:gd name="T75" fmla="*/ 808 h 1233"/>
                <a:gd name="T76" fmla="*/ 1023 w 1385"/>
                <a:gd name="T77" fmla="*/ 851 h 1233"/>
                <a:gd name="T78" fmla="*/ 982 w 1385"/>
                <a:gd name="T79" fmla="*/ 891 h 1233"/>
                <a:gd name="T80" fmla="*/ 939 w 1385"/>
                <a:gd name="T81" fmla="*/ 929 h 1233"/>
                <a:gd name="T82" fmla="*/ 895 w 1385"/>
                <a:gd name="T83" fmla="*/ 965 h 1233"/>
                <a:gd name="T84" fmla="*/ 849 w 1385"/>
                <a:gd name="T85" fmla="*/ 1000 h 1233"/>
                <a:gd name="T86" fmla="*/ 801 w 1385"/>
                <a:gd name="T87" fmla="*/ 1032 h 1233"/>
                <a:gd name="T88" fmla="*/ 752 w 1385"/>
                <a:gd name="T89" fmla="*/ 1063 h 1233"/>
                <a:gd name="T90" fmla="*/ 701 w 1385"/>
                <a:gd name="T91" fmla="*/ 1090 h 1233"/>
                <a:gd name="T92" fmla="*/ 649 w 1385"/>
                <a:gd name="T93" fmla="*/ 1116 h 1233"/>
                <a:gd name="T94" fmla="*/ 595 w 1385"/>
                <a:gd name="T95" fmla="*/ 1139 h 1233"/>
                <a:gd name="T96" fmla="*/ 541 w 1385"/>
                <a:gd name="T97" fmla="*/ 1161 h 1233"/>
                <a:gd name="T98" fmla="*/ 485 w 1385"/>
                <a:gd name="T99" fmla="*/ 1180 h 1233"/>
                <a:gd name="T100" fmla="*/ 428 w 1385"/>
                <a:gd name="T101" fmla="*/ 1196 h 1233"/>
                <a:gd name="T102" fmla="*/ 370 w 1385"/>
                <a:gd name="T103" fmla="*/ 1209 h 1233"/>
                <a:gd name="T104" fmla="*/ 311 w 1385"/>
                <a:gd name="T105" fmla="*/ 1220 h 1233"/>
                <a:gd name="T106" fmla="*/ 251 w 1385"/>
                <a:gd name="T107" fmla="*/ 1228 h 1233"/>
                <a:gd name="T108" fmla="*/ 191 w 1385"/>
                <a:gd name="T109" fmla="*/ 1233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5" h="1233">
                  <a:moveTo>
                    <a:pt x="191" y="1233"/>
                  </a:moveTo>
                  <a:lnTo>
                    <a:pt x="0" y="903"/>
                  </a:lnTo>
                  <a:lnTo>
                    <a:pt x="194" y="592"/>
                  </a:lnTo>
                  <a:lnTo>
                    <a:pt x="221" y="588"/>
                  </a:lnTo>
                  <a:lnTo>
                    <a:pt x="248" y="582"/>
                  </a:lnTo>
                  <a:lnTo>
                    <a:pt x="262" y="579"/>
                  </a:lnTo>
                  <a:lnTo>
                    <a:pt x="275" y="575"/>
                  </a:lnTo>
                  <a:lnTo>
                    <a:pt x="302" y="567"/>
                  </a:lnTo>
                  <a:lnTo>
                    <a:pt x="327" y="558"/>
                  </a:lnTo>
                  <a:lnTo>
                    <a:pt x="354" y="548"/>
                  </a:lnTo>
                  <a:lnTo>
                    <a:pt x="379" y="537"/>
                  </a:lnTo>
                  <a:lnTo>
                    <a:pt x="391" y="531"/>
                  </a:lnTo>
                  <a:lnTo>
                    <a:pt x="403" y="525"/>
                  </a:lnTo>
                  <a:lnTo>
                    <a:pt x="427" y="511"/>
                  </a:lnTo>
                  <a:lnTo>
                    <a:pt x="450" y="497"/>
                  </a:lnTo>
                  <a:lnTo>
                    <a:pt x="472" y="482"/>
                  </a:lnTo>
                  <a:lnTo>
                    <a:pt x="494" y="467"/>
                  </a:lnTo>
                  <a:lnTo>
                    <a:pt x="506" y="458"/>
                  </a:lnTo>
                  <a:lnTo>
                    <a:pt x="516" y="450"/>
                  </a:lnTo>
                  <a:lnTo>
                    <a:pt x="526" y="441"/>
                  </a:lnTo>
                  <a:lnTo>
                    <a:pt x="536" y="432"/>
                  </a:lnTo>
                  <a:lnTo>
                    <a:pt x="546" y="423"/>
                  </a:lnTo>
                  <a:lnTo>
                    <a:pt x="556" y="414"/>
                  </a:lnTo>
                  <a:lnTo>
                    <a:pt x="565" y="405"/>
                  </a:lnTo>
                  <a:lnTo>
                    <a:pt x="575" y="395"/>
                  </a:lnTo>
                  <a:lnTo>
                    <a:pt x="584" y="385"/>
                  </a:lnTo>
                  <a:lnTo>
                    <a:pt x="593" y="375"/>
                  </a:lnTo>
                  <a:lnTo>
                    <a:pt x="610" y="353"/>
                  </a:lnTo>
                  <a:lnTo>
                    <a:pt x="626" y="332"/>
                  </a:lnTo>
                  <a:lnTo>
                    <a:pt x="642" y="310"/>
                  </a:lnTo>
                  <a:lnTo>
                    <a:pt x="656" y="287"/>
                  </a:lnTo>
                  <a:lnTo>
                    <a:pt x="671" y="264"/>
                  </a:lnTo>
                  <a:lnTo>
                    <a:pt x="683" y="240"/>
                  </a:lnTo>
                  <a:lnTo>
                    <a:pt x="689" y="228"/>
                  </a:lnTo>
                  <a:lnTo>
                    <a:pt x="695" y="215"/>
                  </a:lnTo>
                  <a:lnTo>
                    <a:pt x="705" y="189"/>
                  </a:lnTo>
                  <a:lnTo>
                    <a:pt x="715" y="164"/>
                  </a:lnTo>
                  <a:lnTo>
                    <a:pt x="723" y="138"/>
                  </a:lnTo>
                  <a:lnTo>
                    <a:pt x="731" y="111"/>
                  </a:lnTo>
                  <a:lnTo>
                    <a:pt x="737" y="84"/>
                  </a:lnTo>
                  <a:lnTo>
                    <a:pt x="742" y="57"/>
                  </a:lnTo>
                  <a:lnTo>
                    <a:pt x="746" y="28"/>
                  </a:lnTo>
                  <a:lnTo>
                    <a:pt x="747" y="14"/>
                  </a:lnTo>
                  <a:lnTo>
                    <a:pt x="748" y="0"/>
                  </a:lnTo>
                  <a:lnTo>
                    <a:pt x="1032" y="202"/>
                  </a:lnTo>
                  <a:lnTo>
                    <a:pt x="1385" y="4"/>
                  </a:lnTo>
                  <a:lnTo>
                    <a:pt x="1384" y="36"/>
                  </a:lnTo>
                  <a:lnTo>
                    <a:pt x="1382" y="66"/>
                  </a:lnTo>
                  <a:lnTo>
                    <a:pt x="1379" y="96"/>
                  </a:lnTo>
                  <a:lnTo>
                    <a:pt x="1375" y="126"/>
                  </a:lnTo>
                  <a:lnTo>
                    <a:pt x="1371" y="156"/>
                  </a:lnTo>
                  <a:lnTo>
                    <a:pt x="1366" y="185"/>
                  </a:lnTo>
                  <a:lnTo>
                    <a:pt x="1360" y="216"/>
                  </a:lnTo>
                  <a:lnTo>
                    <a:pt x="1354" y="245"/>
                  </a:lnTo>
                  <a:lnTo>
                    <a:pt x="1347" y="273"/>
                  </a:lnTo>
                  <a:lnTo>
                    <a:pt x="1339" y="302"/>
                  </a:lnTo>
                  <a:lnTo>
                    <a:pt x="1331" y="330"/>
                  </a:lnTo>
                  <a:lnTo>
                    <a:pt x="1322" y="359"/>
                  </a:lnTo>
                  <a:lnTo>
                    <a:pt x="1313" y="387"/>
                  </a:lnTo>
                  <a:lnTo>
                    <a:pt x="1301" y="414"/>
                  </a:lnTo>
                  <a:lnTo>
                    <a:pt x="1291" y="441"/>
                  </a:lnTo>
                  <a:lnTo>
                    <a:pt x="1279" y="468"/>
                  </a:lnTo>
                  <a:lnTo>
                    <a:pt x="1268" y="494"/>
                  </a:lnTo>
                  <a:lnTo>
                    <a:pt x="1255" y="522"/>
                  </a:lnTo>
                  <a:lnTo>
                    <a:pt x="1242" y="547"/>
                  </a:lnTo>
                  <a:lnTo>
                    <a:pt x="1228" y="573"/>
                  </a:lnTo>
                  <a:lnTo>
                    <a:pt x="1214" y="598"/>
                  </a:lnTo>
                  <a:lnTo>
                    <a:pt x="1200" y="623"/>
                  </a:lnTo>
                  <a:lnTo>
                    <a:pt x="1184" y="647"/>
                  </a:lnTo>
                  <a:lnTo>
                    <a:pt x="1169" y="671"/>
                  </a:lnTo>
                  <a:lnTo>
                    <a:pt x="1152" y="696"/>
                  </a:lnTo>
                  <a:lnTo>
                    <a:pt x="1135" y="719"/>
                  </a:lnTo>
                  <a:lnTo>
                    <a:pt x="1117" y="742"/>
                  </a:lnTo>
                  <a:lnTo>
                    <a:pt x="1099" y="764"/>
                  </a:lnTo>
                  <a:lnTo>
                    <a:pt x="1081" y="786"/>
                  </a:lnTo>
                  <a:lnTo>
                    <a:pt x="1062" y="808"/>
                  </a:lnTo>
                  <a:lnTo>
                    <a:pt x="1043" y="829"/>
                  </a:lnTo>
                  <a:lnTo>
                    <a:pt x="1023" y="851"/>
                  </a:lnTo>
                  <a:lnTo>
                    <a:pt x="1003" y="871"/>
                  </a:lnTo>
                  <a:lnTo>
                    <a:pt x="982" y="891"/>
                  </a:lnTo>
                  <a:lnTo>
                    <a:pt x="961" y="910"/>
                  </a:lnTo>
                  <a:lnTo>
                    <a:pt x="939" y="929"/>
                  </a:lnTo>
                  <a:lnTo>
                    <a:pt x="917" y="947"/>
                  </a:lnTo>
                  <a:lnTo>
                    <a:pt x="895" y="965"/>
                  </a:lnTo>
                  <a:lnTo>
                    <a:pt x="872" y="982"/>
                  </a:lnTo>
                  <a:lnTo>
                    <a:pt x="849" y="1000"/>
                  </a:lnTo>
                  <a:lnTo>
                    <a:pt x="826" y="1017"/>
                  </a:lnTo>
                  <a:lnTo>
                    <a:pt x="801" y="1032"/>
                  </a:lnTo>
                  <a:lnTo>
                    <a:pt x="776" y="1048"/>
                  </a:lnTo>
                  <a:lnTo>
                    <a:pt x="752" y="1063"/>
                  </a:lnTo>
                  <a:lnTo>
                    <a:pt x="727" y="1077"/>
                  </a:lnTo>
                  <a:lnTo>
                    <a:pt x="701" y="1090"/>
                  </a:lnTo>
                  <a:lnTo>
                    <a:pt x="676" y="1104"/>
                  </a:lnTo>
                  <a:lnTo>
                    <a:pt x="649" y="1116"/>
                  </a:lnTo>
                  <a:lnTo>
                    <a:pt x="622" y="1128"/>
                  </a:lnTo>
                  <a:lnTo>
                    <a:pt x="595" y="1139"/>
                  </a:lnTo>
                  <a:lnTo>
                    <a:pt x="568" y="1150"/>
                  </a:lnTo>
                  <a:lnTo>
                    <a:pt x="541" y="1161"/>
                  </a:lnTo>
                  <a:lnTo>
                    <a:pt x="514" y="1171"/>
                  </a:lnTo>
                  <a:lnTo>
                    <a:pt x="485" y="1180"/>
                  </a:lnTo>
                  <a:lnTo>
                    <a:pt x="456" y="1188"/>
                  </a:lnTo>
                  <a:lnTo>
                    <a:pt x="428" y="1196"/>
                  </a:lnTo>
                  <a:lnTo>
                    <a:pt x="399" y="1203"/>
                  </a:lnTo>
                  <a:lnTo>
                    <a:pt x="370" y="1209"/>
                  </a:lnTo>
                  <a:lnTo>
                    <a:pt x="340" y="1215"/>
                  </a:lnTo>
                  <a:lnTo>
                    <a:pt x="311" y="1220"/>
                  </a:lnTo>
                  <a:lnTo>
                    <a:pt x="281" y="1224"/>
                  </a:lnTo>
                  <a:lnTo>
                    <a:pt x="251" y="1228"/>
                  </a:lnTo>
                  <a:lnTo>
                    <a:pt x="221" y="1231"/>
                  </a:lnTo>
                  <a:lnTo>
                    <a:pt x="191" y="1233"/>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25204" rIns="0" bIns="25204" anchor="ctr"/>
            <a:lstStyle/>
            <a:p>
              <a:pPr marL="137160" indent="-137160">
                <a:lnSpc>
                  <a:spcPct val="120000"/>
                </a:lnSpc>
                <a:spcBef>
                  <a:spcPts val="450"/>
                </a:spcBef>
                <a:spcAft>
                  <a:spcPts val="450"/>
                </a:spcAft>
                <a:buFont typeface="Arial" panose="020B0604020202020204" pitchFamily="34" charset="0"/>
                <a:buChar char="•"/>
                <a:defRPr/>
              </a:pPr>
              <a:endParaRPr lang="en-US" sz="1100">
                <a:solidFill>
                  <a:srgbClr val="080808"/>
                </a:solidFill>
                <a:latin typeface="微软雅黑" panose="020B0503020204020204" charset="-122"/>
              </a:endParaRPr>
            </a:p>
          </p:txBody>
        </p:sp>
        <p:sp>
          <p:nvSpPr>
            <p:cNvPr id="32" name="中心文本"/>
            <p:cNvSpPr txBox="1">
              <a:spLocks noChangeArrowheads="1"/>
            </p:cNvSpPr>
            <p:nvPr/>
          </p:nvSpPr>
          <p:spPr bwMode="auto">
            <a:xfrm>
              <a:off x="3914943" y="2372625"/>
              <a:ext cx="1214216" cy="6780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51435" tIns="25718" rIns="51435" bIns="25718">
              <a:spAutoFit/>
            </a:bodyPr>
            <a:lstStyle>
              <a:lvl1pPr>
                <a:spcBef>
                  <a:spcPct val="20000"/>
                </a:spcBef>
                <a:buFont typeface="Arial" panose="020B0604020202020204" pitchFamily="34" charset="0"/>
                <a:buChar char="•"/>
                <a:defRPr sz="3200">
                  <a:solidFill>
                    <a:schemeClr val="tx1"/>
                  </a:solidFill>
                  <a:latin typeface="Arial Narrow" panose="020B0506020202030204"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Arial Narrow" panose="020B0506020202030204"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Arial Narrow" panose="020B0506020202030204"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9pPr>
            </a:lstStyle>
            <a:p>
              <a:pPr algn="ctr">
                <a:spcBef>
                  <a:spcPct val="0"/>
                </a:spcBef>
                <a:buFontTx/>
                <a:buNone/>
                <a:defRPr/>
              </a:pPr>
              <a:r>
                <a:rPr lang="zh-CN" altLang="en-US" sz="2400" dirty="0">
                  <a:solidFill>
                    <a:schemeClr val="tx1">
                      <a:lumMod val="50000"/>
                      <a:lumOff val="50000"/>
                    </a:schemeClr>
                  </a:solidFill>
                  <a:latin typeface="微软雅黑" panose="020B0503020204020204" charset="-122"/>
                </a:rPr>
                <a:t>添加</a:t>
              </a:r>
              <a:endParaRPr lang="en-US" altLang="zh-CN" sz="2400" dirty="0">
                <a:solidFill>
                  <a:schemeClr val="tx1">
                    <a:lumMod val="50000"/>
                    <a:lumOff val="50000"/>
                  </a:schemeClr>
                </a:solidFill>
                <a:latin typeface="微软雅黑" panose="020B0503020204020204" charset="-122"/>
              </a:endParaRPr>
            </a:p>
            <a:p>
              <a:pPr algn="ctr">
                <a:spcBef>
                  <a:spcPct val="0"/>
                </a:spcBef>
                <a:buFontTx/>
                <a:buNone/>
                <a:defRPr/>
              </a:pPr>
              <a:r>
                <a:rPr lang="zh-CN" altLang="en-US" sz="2400" dirty="0">
                  <a:solidFill>
                    <a:schemeClr val="tx1">
                      <a:lumMod val="50000"/>
                      <a:lumOff val="50000"/>
                    </a:schemeClr>
                  </a:solidFill>
                  <a:latin typeface="微软雅黑" panose="020B0503020204020204" charset="-122"/>
                </a:rPr>
                <a:t>标题</a:t>
              </a:r>
            </a:p>
          </p:txBody>
        </p:sp>
        <p:sp>
          <p:nvSpPr>
            <p:cNvPr id="33" name="Freeform 54"/>
            <p:cNvSpPr>
              <a:spLocks noEditPoints="1"/>
            </p:cNvSpPr>
            <p:nvPr/>
          </p:nvSpPr>
          <p:spPr bwMode="auto">
            <a:xfrm>
              <a:off x="5007967" y="3245835"/>
              <a:ext cx="194768" cy="360184"/>
            </a:xfrm>
            <a:custGeom>
              <a:avLst/>
              <a:gdLst>
                <a:gd name="T0" fmla="*/ 23 w 144"/>
                <a:gd name="T1" fmla="*/ 0 h 270"/>
                <a:gd name="T2" fmla="*/ 19 w 144"/>
                <a:gd name="T3" fmla="*/ 0 h 270"/>
                <a:gd name="T4" fmla="*/ 11 w 144"/>
                <a:gd name="T5" fmla="*/ 3 h 270"/>
                <a:gd name="T6" fmla="*/ 4 w 144"/>
                <a:gd name="T7" fmla="*/ 9 h 270"/>
                <a:gd name="T8" fmla="*/ 1 w 144"/>
                <a:gd name="T9" fmla="*/ 18 h 270"/>
                <a:gd name="T10" fmla="*/ 0 w 144"/>
                <a:gd name="T11" fmla="*/ 248 h 270"/>
                <a:gd name="T12" fmla="*/ 1 w 144"/>
                <a:gd name="T13" fmla="*/ 252 h 270"/>
                <a:gd name="T14" fmla="*/ 4 w 144"/>
                <a:gd name="T15" fmla="*/ 260 h 270"/>
                <a:gd name="T16" fmla="*/ 11 w 144"/>
                <a:gd name="T17" fmla="*/ 266 h 270"/>
                <a:gd name="T18" fmla="*/ 19 w 144"/>
                <a:gd name="T19" fmla="*/ 270 h 270"/>
                <a:gd name="T20" fmla="*/ 122 w 144"/>
                <a:gd name="T21" fmla="*/ 270 h 270"/>
                <a:gd name="T22" fmla="*/ 127 w 144"/>
                <a:gd name="T23" fmla="*/ 270 h 270"/>
                <a:gd name="T24" fmla="*/ 135 w 144"/>
                <a:gd name="T25" fmla="*/ 266 h 270"/>
                <a:gd name="T26" fmla="*/ 140 w 144"/>
                <a:gd name="T27" fmla="*/ 260 h 270"/>
                <a:gd name="T28" fmla="*/ 144 w 144"/>
                <a:gd name="T29" fmla="*/ 252 h 270"/>
                <a:gd name="T30" fmla="*/ 144 w 144"/>
                <a:gd name="T31" fmla="*/ 22 h 270"/>
                <a:gd name="T32" fmla="*/ 144 w 144"/>
                <a:gd name="T33" fmla="*/ 18 h 270"/>
                <a:gd name="T34" fmla="*/ 140 w 144"/>
                <a:gd name="T35" fmla="*/ 9 h 270"/>
                <a:gd name="T36" fmla="*/ 135 w 144"/>
                <a:gd name="T37" fmla="*/ 3 h 270"/>
                <a:gd name="T38" fmla="*/ 127 w 144"/>
                <a:gd name="T39" fmla="*/ 0 h 270"/>
                <a:gd name="T40" fmla="*/ 122 w 144"/>
                <a:gd name="T41" fmla="*/ 0 h 270"/>
                <a:gd name="T42" fmla="*/ 86 w 144"/>
                <a:gd name="T43" fmla="*/ 18 h 270"/>
                <a:gd name="T44" fmla="*/ 90 w 144"/>
                <a:gd name="T45" fmla="*/ 19 h 270"/>
                <a:gd name="T46" fmla="*/ 90 w 144"/>
                <a:gd name="T47" fmla="*/ 22 h 270"/>
                <a:gd name="T48" fmla="*/ 86 w 144"/>
                <a:gd name="T49" fmla="*/ 26 h 270"/>
                <a:gd name="T50" fmla="*/ 58 w 144"/>
                <a:gd name="T51" fmla="*/ 26 h 270"/>
                <a:gd name="T52" fmla="*/ 54 w 144"/>
                <a:gd name="T53" fmla="*/ 22 h 270"/>
                <a:gd name="T54" fmla="*/ 56 w 144"/>
                <a:gd name="T55" fmla="*/ 19 h 270"/>
                <a:gd name="T56" fmla="*/ 58 w 144"/>
                <a:gd name="T57" fmla="*/ 18 h 270"/>
                <a:gd name="T58" fmla="*/ 72 w 144"/>
                <a:gd name="T59" fmla="*/ 262 h 270"/>
                <a:gd name="T60" fmla="*/ 62 w 144"/>
                <a:gd name="T61" fmla="*/ 258 h 270"/>
                <a:gd name="T62" fmla="*/ 58 w 144"/>
                <a:gd name="T63" fmla="*/ 248 h 270"/>
                <a:gd name="T64" fmla="*/ 60 w 144"/>
                <a:gd name="T65" fmla="*/ 243 h 270"/>
                <a:gd name="T66" fmla="*/ 66 w 144"/>
                <a:gd name="T67" fmla="*/ 234 h 270"/>
                <a:gd name="T68" fmla="*/ 72 w 144"/>
                <a:gd name="T69" fmla="*/ 234 h 270"/>
                <a:gd name="T70" fmla="*/ 81 w 144"/>
                <a:gd name="T71" fmla="*/ 239 h 270"/>
                <a:gd name="T72" fmla="*/ 86 w 144"/>
                <a:gd name="T73" fmla="*/ 248 h 270"/>
                <a:gd name="T74" fmla="*/ 84 w 144"/>
                <a:gd name="T75" fmla="*/ 252 h 270"/>
                <a:gd name="T76" fmla="*/ 77 w 144"/>
                <a:gd name="T77" fmla="*/ 260 h 270"/>
                <a:gd name="T78" fmla="*/ 72 w 144"/>
                <a:gd name="T79" fmla="*/ 262 h 270"/>
                <a:gd name="T80" fmla="*/ 9 w 144"/>
                <a:gd name="T81" fmla="*/ 225 h 270"/>
                <a:gd name="T82" fmla="*/ 136 w 144"/>
                <a:gd name="T83" fmla="*/ 4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70">
                  <a:moveTo>
                    <a:pt x="122" y="0"/>
                  </a:moveTo>
                  <a:lnTo>
                    <a:pt x="23" y="0"/>
                  </a:lnTo>
                  <a:lnTo>
                    <a:pt x="23" y="0"/>
                  </a:lnTo>
                  <a:lnTo>
                    <a:pt x="19" y="0"/>
                  </a:lnTo>
                  <a:lnTo>
                    <a:pt x="13" y="1"/>
                  </a:lnTo>
                  <a:lnTo>
                    <a:pt x="11" y="3"/>
                  </a:lnTo>
                  <a:lnTo>
                    <a:pt x="6" y="5"/>
                  </a:lnTo>
                  <a:lnTo>
                    <a:pt x="4" y="9"/>
                  </a:lnTo>
                  <a:lnTo>
                    <a:pt x="2" y="13"/>
                  </a:lnTo>
                  <a:lnTo>
                    <a:pt x="1" y="18"/>
                  </a:lnTo>
                  <a:lnTo>
                    <a:pt x="0" y="22"/>
                  </a:lnTo>
                  <a:lnTo>
                    <a:pt x="0" y="248"/>
                  </a:lnTo>
                  <a:lnTo>
                    <a:pt x="0" y="248"/>
                  </a:lnTo>
                  <a:lnTo>
                    <a:pt x="1" y="252"/>
                  </a:lnTo>
                  <a:lnTo>
                    <a:pt x="2" y="256"/>
                  </a:lnTo>
                  <a:lnTo>
                    <a:pt x="4" y="260"/>
                  </a:lnTo>
                  <a:lnTo>
                    <a:pt x="6" y="263"/>
                  </a:lnTo>
                  <a:lnTo>
                    <a:pt x="11" y="266"/>
                  </a:lnTo>
                  <a:lnTo>
                    <a:pt x="13" y="269"/>
                  </a:lnTo>
                  <a:lnTo>
                    <a:pt x="19" y="270"/>
                  </a:lnTo>
                  <a:lnTo>
                    <a:pt x="23" y="270"/>
                  </a:lnTo>
                  <a:lnTo>
                    <a:pt x="122" y="270"/>
                  </a:lnTo>
                  <a:lnTo>
                    <a:pt x="122" y="270"/>
                  </a:lnTo>
                  <a:lnTo>
                    <a:pt x="127" y="270"/>
                  </a:lnTo>
                  <a:lnTo>
                    <a:pt x="131" y="269"/>
                  </a:lnTo>
                  <a:lnTo>
                    <a:pt x="135" y="266"/>
                  </a:lnTo>
                  <a:lnTo>
                    <a:pt x="137" y="263"/>
                  </a:lnTo>
                  <a:lnTo>
                    <a:pt x="140" y="260"/>
                  </a:lnTo>
                  <a:lnTo>
                    <a:pt x="143" y="256"/>
                  </a:lnTo>
                  <a:lnTo>
                    <a:pt x="144" y="252"/>
                  </a:lnTo>
                  <a:lnTo>
                    <a:pt x="144" y="248"/>
                  </a:lnTo>
                  <a:lnTo>
                    <a:pt x="144" y="22"/>
                  </a:lnTo>
                  <a:lnTo>
                    <a:pt x="144" y="22"/>
                  </a:lnTo>
                  <a:lnTo>
                    <a:pt x="144" y="18"/>
                  </a:lnTo>
                  <a:lnTo>
                    <a:pt x="143" y="13"/>
                  </a:lnTo>
                  <a:lnTo>
                    <a:pt x="140" y="9"/>
                  </a:lnTo>
                  <a:lnTo>
                    <a:pt x="137" y="5"/>
                  </a:lnTo>
                  <a:lnTo>
                    <a:pt x="135" y="3"/>
                  </a:lnTo>
                  <a:lnTo>
                    <a:pt x="131" y="1"/>
                  </a:lnTo>
                  <a:lnTo>
                    <a:pt x="127" y="0"/>
                  </a:lnTo>
                  <a:lnTo>
                    <a:pt x="122" y="0"/>
                  </a:lnTo>
                  <a:lnTo>
                    <a:pt x="122" y="0"/>
                  </a:lnTo>
                  <a:close/>
                  <a:moveTo>
                    <a:pt x="58" y="18"/>
                  </a:moveTo>
                  <a:lnTo>
                    <a:pt x="86" y="18"/>
                  </a:lnTo>
                  <a:lnTo>
                    <a:pt x="86" y="18"/>
                  </a:lnTo>
                  <a:lnTo>
                    <a:pt x="90" y="19"/>
                  </a:lnTo>
                  <a:lnTo>
                    <a:pt x="90" y="22"/>
                  </a:lnTo>
                  <a:lnTo>
                    <a:pt x="90" y="22"/>
                  </a:lnTo>
                  <a:lnTo>
                    <a:pt x="90" y="24"/>
                  </a:lnTo>
                  <a:lnTo>
                    <a:pt x="86" y="26"/>
                  </a:lnTo>
                  <a:lnTo>
                    <a:pt x="58" y="26"/>
                  </a:lnTo>
                  <a:lnTo>
                    <a:pt x="58" y="26"/>
                  </a:lnTo>
                  <a:lnTo>
                    <a:pt x="56" y="24"/>
                  </a:lnTo>
                  <a:lnTo>
                    <a:pt x="54" y="22"/>
                  </a:lnTo>
                  <a:lnTo>
                    <a:pt x="54" y="22"/>
                  </a:lnTo>
                  <a:lnTo>
                    <a:pt x="56" y="19"/>
                  </a:lnTo>
                  <a:lnTo>
                    <a:pt x="58" y="18"/>
                  </a:lnTo>
                  <a:lnTo>
                    <a:pt x="58" y="18"/>
                  </a:lnTo>
                  <a:close/>
                  <a:moveTo>
                    <a:pt x="72" y="262"/>
                  </a:moveTo>
                  <a:lnTo>
                    <a:pt x="72" y="262"/>
                  </a:lnTo>
                  <a:lnTo>
                    <a:pt x="66" y="260"/>
                  </a:lnTo>
                  <a:lnTo>
                    <a:pt x="62" y="258"/>
                  </a:lnTo>
                  <a:lnTo>
                    <a:pt x="60" y="252"/>
                  </a:lnTo>
                  <a:lnTo>
                    <a:pt x="58" y="248"/>
                  </a:lnTo>
                  <a:lnTo>
                    <a:pt x="58" y="248"/>
                  </a:lnTo>
                  <a:lnTo>
                    <a:pt x="60" y="243"/>
                  </a:lnTo>
                  <a:lnTo>
                    <a:pt x="62" y="239"/>
                  </a:lnTo>
                  <a:lnTo>
                    <a:pt x="66" y="234"/>
                  </a:lnTo>
                  <a:lnTo>
                    <a:pt x="72" y="234"/>
                  </a:lnTo>
                  <a:lnTo>
                    <a:pt x="72" y="234"/>
                  </a:lnTo>
                  <a:lnTo>
                    <a:pt x="77" y="234"/>
                  </a:lnTo>
                  <a:lnTo>
                    <a:pt x="81" y="239"/>
                  </a:lnTo>
                  <a:lnTo>
                    <a:pt x="84" y="243"/>
                  </a:lnTo>
                  <a:lnTo>
                    <a:pt x="86" y="248"/>
                  </a:lnTo>
                  <a:lnTo>
                    <a:pt x="86" y="248"/>
                  </a:lnTo>
                  <a:lnTo>
                    <a:pt x="84" y="252"/>
                  </a:lnTo>
                  <a:lnTo>
                    <a:pt x="81" y="258"/>
                  </a:lnTo>
                  <a:lnTo>
                    <a:pt x="77" y="260"/>
                  </a:lnTo>
                  <a:lnTo>
                    <a:pt x="72" y="262"/>
                  </a:lnTo>
                  <a:lnTo>
                    <a:pt x="72" y="262"/>
                  </a:lnTo>
                  <a:close/>
                  <a:moveTo>
                    <a:pt x="136" y="225"/>
                  </a:moveTo>
                  <a:lnTo>
                    <a:pt x="9" y="225"/>
                  </a:lnTo>
                  <a:lnTo>
                    <a:pt x="9" y="45"/>
                  </a:lnTo>
                  <a:lnTo>
                    <a:pt x="136" y="45"/>
                  </a:lnTo>
                  <a:lnTo>
                    <a:pt x="136" y="225"/>
                  </a:lnTo>
                  <a:close/>
                </a:path>
              </a:pathLst>
            </a:custGeom>
            <a:grpFill/>
            <a:ln>
              <a:noFill/>
            </a:ln>
          </p:spPr>
          <p:txBody>
            <a:bodyPr vert="horz" wrap="square" lIns="68580" tIns="34290" rIns="68580" bIns="34290" numCol="1" anchor="t" anchorCtr="0" compatLnSpc="1"/>
            <a:lstStyle/>
            <a:p>
              <a:endParaRPr lang="zh-CN" altLang="en-US">
                <a:solidFill>
                  <a:srgbClr val="080808"/>
                </a:solidFill>
              </a:endParaRPr>
            </a:p>
          </p:txBody>
        </p:sp>
        <p:grpSp>
          <p:nvGrpSpPr>
            <p:cNvPr id="34" name="组合 33"/>
            <p:cNvGrpSpPr/>
            <p:nvPr/>
          </p:nvGrpSpPr>
          <p:grpSpPr>
            <a:xfrm>
              <a:off x="5105351" y="1925813"/>
              <a:ext cx="362855" cy="293487"/>
              <a:chOff x="5337176" y="1504950"/>
              <a:chExt cx="215900" cy="174626"/>
            </a:xfrm>
            <a:grpFill/>
          </p:grpSpPr>
          <p:sp>
            <p:nvSpPr>
              <p:cNvPr id="35" name="Freeform 90"/>
              <p:cNvSpPr>
                <a:spLocks noEditPoints="1"/>
              </p:cNvSpPr>
              <p:nvPr/>
            </p:nvSpPr>
            <p:spPr bwMode="auto">
              <a:xfrm>
                <a:off x="5337176" y="1617663"/>
                <a:ext cx="215900" cy="61913"/>
              </a:xfrm>
              <a:custGeom>
                <a:avLst/>
                <a:gdLst>
                  <a:gd name="T0" fmla="*/ 272 w 273"/>
                  <a:gd name="T1" fmla="*/ 66 h 79"/>
                  <a:gd name="T2" fmla="*/ 272 w 273"/>
                  <a:gd name="T3" fmla="*/ 66 h 79"/>
                  <a:gd name="T4" fmla="*/ 266 w 273"/>
                  <a:gd name="T5" fmla="*/ 55 h 79"/>
                  <a:gd name="T6" fmla="*/ 255 w 273"/>
                  <a:gd name="T7" fmla="*/ 36 h 79"/>
                  <a:gd name="T8" fmla="*/ 233 w 273"/>
                  <a:gd name="T9" fmla="*/ 2 h 79"/>
                  <a:gd name="T10" fmla="*/ 233 w 273"/>
                  <a:gd name="T11" fmla="*/ 2 h 79"/>
                  <a:gd name="T12" fmla="*/ 232 w 273"/>
                  <a:gd name="T13" fmla="*/ 0 h 79"/>
                  <a:gd name="T14" fmla="*/ 231 w 273"/>
                  <a:gd name="T15" fmla="*/ 0 h 79"/>
                  <a:gd name="T16" fmla="*/ 44 w 273"/>
                  <a:gd name="T17" fmla="*/ 0 h 79"/>
                  <a:gd name="T18" fmla="*/ 44 w 273"/>
                  <a:gd name="T19" fmla="*/ 0 h 79"/>
                  <a:gd name="T20" fmla="*/ 41 w 273"/>
                  <a:gd name="T21" fmla="*/ 0 h 79"/>
                  <a:gd name="T22" fmla="*/ 39 w 273"/>
                  <a:gd name="T23" fmla="*/ 2 h 79"/>
                  <a:gd name="T24" fmla="*/ 39 w 273"/>
                  <a:gd name="T25" fmla="*/ 2 h 79"/>
                  <a:gd name="T26" fmla="*/ 18 w 273"/>
                  <a:gd name="T27" fmla="*/ 36 h 79"/>
                  <a:gd name="T28" fmla="*/ 7 w 273"/>
                  <a:gd name="T29" fmla="*/ 55 h 79"/>
                  <a:gd name="T30" fmla="*/ 1 w 273"/>
                  <a:gd name="T31" fmla="*/ 66 h 79"/>
                  <a:gd name="T32" fmla="*/ 1 w 273"/>
                  <a:gd name="T33" fmla="*/ 66 h 79"/>
                  <a:gd name="T34" fmla="*/ 0 w 273"/>
                  <a:gd name="T35" fmla="*/ 71 h 79"/>
                  <a:gd name="T36" fmla="*/ 1 w 273"/>
                  <a:gd name="T37" fmla="*/ 74 h 79"/>
                  <a:gd name="T38" fmla="*/ 1 w 273"/>
                  <a:gd name="T39" fmla="*/ 74 h 79"/>
                  <a:gd name="T40" fmla="*/ 4 w 273"/>
                  <a:gd name="T41" fmla="*/ 77 h 79"/>
                  <a:gd name="T42" fmla="*/ 8 w 273"/>
                  <a:gd name="T43" fmla="*/ 78 h 79"/>
                  <a:gd name="T44" fmla="*/ 19 w 273"/>
                  <a:gd name="T45" fmla="*/ 79 h 79"/>
                  <a:gd name="T46" fmla="*/ 255 w 273"/>
                  <a:gd name="T47" fmla="*/ 79 h 79"/>
                  <a:gd name="T48" fmla="*/ 255 w 273"/>
                  <a:gd name="T49" fmla="*/ 79 h 79"/>
                  <a:gd name="T50" fmla="*/ 266 w 273"/>
                  <a:gd name="T51" fmla="*/ 78 h 79"/>
                  <a:gd name="T52" fmla="*/ 269 w 273"/>
                  <a:gd name="T53" fmla="*/ 77 h 79"/>
                  <a:gd name="T54" fmla="*/ 272 w 273"/>
                  <a:gd name="T55" fmla="*/ 74 h 79"/>
                  <a:gd name="T56" fmla="*/ 272 w 273"/>
                  <a:gd name="T57" fmla="*/ 74 h 79"/>
                  <a:gd name="T58" fmla="*/ 273 w 273"/>
                  <a:gd name="T59" fmla="*/ 71 h 79"/>
                  <a:gd name="T60" fmla="*/ 272 w 273"/>
                  <a:gd name="T61" fmla="*/ 66 h 79"/>
                  <a:gd name="T62" fmla="*/ 272 w 273"/>
                  <a:gd name="T63" fmla="*/ 66 h 79"/>
                  <a:gd name="T64" fmla="*/ 266 w 273"/>
                  <a:gd name="T65" fmla="*/ 70 h 79"/>
                  <a:gd name="T66" fmla="*/ 266 w 273"/>
                  <a:gd name="T67" fmla="*/ 70 h 79"/>
                  <a:gd name="T68" fmla="*/ 263 w 273"/>
                  <a:gd name="T69" fmla="*/ 71 h 79"/>
                  <a:gd name="T70" fmla="*/ 255 w 273"/>
                  <a:gd name="T71" fmla="*/ 71 h 79"/>
                  <a:gd name="T72" fmla="*/ 19 w 273"/>
                  <a:gd name="T73" fmla="*/ 71 h 79"/>
                  <a:gd name="T74" fmla="*/ 19 w 273"/>
                  <a:gd name="T75" fmla="*/ 71 h 79"/>
                  <a:gd name="T76" fmla="*/ 9 w 273"/>
                  <a:gd name="T77" fmla="*/ 71 h 79"/>
                  <a:gd name="T78" fmla="*/ 8 w 273"/>
                  <a:gd name="T79" fmla="*/ 70 h 79"/>
                  <a:gd name="T80" fmla="*/ 8 w 273"/>
                  <a:gd name="T81" fmla="*/ 70 h 79"/>
                  <a:gd name="T82" fmla="*/ 8 w 273"/>
                  <a:gd name="T83" fmla="*/ 68 h 79"/>
                  <a:gd name="T84" fmla="*/ 8 w 273"/>
                  <a:gd name="T85" fmla="*/ 68 h 79"/>
                  <a:gd name="T86" fmla="*/ 8 w 273"/>
                  <a:gd name="T87" fmla="*/ 68 h 79"/>
                  <a:gd name="T88" fmla="*/ 8 w 273"/>
                  <a:gd name="T89" fmla="*/ 68 h 79"/>
                  <a:gd name="T90" fmla="*/ 15 w 273"/>
                  <a:gd name="T91" fmla="*/ 53 h 79"/>
                  <a:gd name="T92" fmla="*/ 31 w 273"/>
                  <a:gd name="T93" fmla="*/ 29 h 79"/>
                  <a:gd name="T94" fmla="*/ 241 w 273"/>
                  <a:gd name="T95" fmla="*/ 29 h 79"/>
                  <a:gd name="T96" fmla="*/ 241 w 273"/>
                  <a:gd name="T97" fmla="*/ 29 h 79"/>
                  <a:gd name="T98" fmla="*/ 258 w 273"/>
                  <a:gd name="T99" fmla="*/ 53 h 79"/>
                  <a:gd name="T100" fmla="*/ 265 w 273"/>
                  <a:gd name="T101" fmla="*/ 68 h 79"/>
                  <a:gd name="T102" fmla="*/ 265 w 273"/>
                  <a:gd name="T103" fmla="*/ 68 h 79"/>
                  <a:gd name="T104" fmla="*/ 265 w 273"/>
                  <a:gd name="T105" fmla="*/ 68 h 79"/>
                  <a:gd name="T106" fmla="*/ 265 w 273"/>
                  <a:gd name="T107" fmla="*/ 68 h 79"/>
                  <a:gd name="T108" fmla="*/ 266 w 273"/>
                  <a:gd name="T109" fmla="*/ 70 h 79"/>
                  <a:gd name="T110" fmla="*/ 266 w 273"/>
                  <a:gd name="T111"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3" h="79">
                    <a:moveTo>
                      <a:pt x="272" y="66"/>
                    </a:moveTo>
                    <a:lnTo>
                      <a:pt x="272" y="66"/>
                    </a:lnTo>
                    <a:lnTo>
                      <a:pt x="266" y="55"/>
                    </a:lnTo>
                    <a:lnTo>
                      <a:pt x="255" y="36"/>
                    </a:lnTo>
                    <a:lnTo>
                      <a:pt x="233" y="2"/>
                    </a:lnTo>
                    <a:lnTo>
                      <a:pt x="233" y="2"/>
                    </a:lnTo>
                    <a:lnTo>
                      <a:pt x="232" y="0"/>
                    </a:lnTo>
                    <a:lnTo>
                      <a:pt x="231" y="0"/>
                    </a:lnTo>
                    <a:lnTo>
                      <a:pt x="44" y="0"/>
                    </a:lnTo>
                    <a:lnTo>
                      <a:pt x="44" y="0"/>
                    </a:lnTo>
                    <a:lnTo>
                      <a:pt x="41" y="0"/>
                    </a:lnTo>
                    <a:lnTo>
                      <a:pt x="39" y="2"/>
                    </a:lnTo>
                    <a:lnTo>
                      <a:pt x="39" y="2"/>
                    </a:lnTo>
                    <a:lnTo>
                      <a:pt x="18" y="36"/>
                    </a:lnTo>
                    <a:lnTo>
                      <a:pt x="7" y="55"/>
                    </a:lnTo>
                    <a:lnTo>
                      <a:pt x="1" y="66"/>
                    </a:lnTo>
                    <a:lnTo>
                      <a:pt x="1" y="66"/>
                    </a:lnTo>
                    <a:lnTo>
                      <a:pt x="0" y="71"/>
                    </a:lnTo>
                    <a:lnTo>
                      <a:pt x="1" y="74"/>
                    </a:lnTo>
                    <a:lnTo>
                      <a:pt x="1" y="74"/>
                    </a:lnTo>
                    <a:lnTo>
                      <a:pt x="4" y="77"/>
                    </a:lnTo>
                    <a:lnTo>
                      <a:pt x="8" y="78"/>
                    </a:lnTo>
                    <a:lnTo>
                      <a:pt x="19" y="79"/>
                    </a:lnTo>
                    <a:lnTo>
                      <a:pt x="255" y="79"/>
                    </a:lnTo>
                    <a:lnTo>
                      <a:pt x="255" y="79"/>
                    </a:lnTo>
                    <a:lnTo>
                      <a:pt x="266" y="78"/>
                    </a:lnTo>
                    <a:lnTo>
                      <a:pt x="269" y="77"/>
                    </a:lnTo>
                    <a:lnTo>
                      <a:pt x="272" y="74"/>
                    </a:lnTo>
                    <a:lnTo>
                      <a:pt x="272" y="74"/>
                    </a:lnTo>
                    <a:lnTo>
                      <a:pt x="273" y="71"/>
                    </a:lnTo>
                    <a:lnTo>
                      <a:pt x="272" y="66"/>
                    </a:lnTo>
                    <a:lnTo>
                      <a:pt x="272" y="66"/>
                    </a:lnTo>
                    <a:close/>
                    <a:moveTo>
                      <a:pt x="266" y="70"/>
                    </a:moveTo>
                    <a:lnTo>
                      <a:pt x="266" y="70"/>
                    </a:lnTo>
                    <a:lnTo>
                      <a:pt x="263" y="71"/>
                    </a:lnTo>
                    <a:lnTo>
                      <a:pt x="255" y="71"/>
                    </a:lnTo>
                    <a:lnTo>
                      <a:pt x="19" y="71"/>
                    </a:lnTo>
                    <a:lnTo>
                      <a:pt x="19" y="71"/>
                    </a:lnTo>
                    <a:lnTo>
                      <a:pt x="9" y="71"/>
                    </a:lnTo>
                    <a:lnTo>
                      <a:pt x="8" y="70"/>
                    </a:lnTo>
                    <a:lnTo>
                      <a:pt x="8" y="70"/>
                    </a:lnTo>
                    <a:lnTo>
                      <a:pt x="8" y="68"/>
                    </a:lnTo>
                    <a:lnTo>
                      <a:pt x="8" y="68"/>
                    </a:lnTo>
                    <a:lnTo>
                      <a:pt x="8" y="68"/>
                    </a:lnTo>
                    <a:lnTo>
                      <a:pt x="8" y="68"/>
                    </a:lnTo>
                    <a:lnTo>
                      <a:pt x="15" y="53"/>
                    </a:lnTo>
                    <a:lnTo>
                      <a:pt x="31" y="29"/>
                    </a:lnTo>
                    <a:lnTo>
                      <a:pt x="241" y="29"/>
                    </a:lnTo>
                    <a:lnTo>
                      <a:pt x="241" y="29"/>
                    </a:lnTo>
                    <a:lnTo>
                      <a:pt x="258" y="53"/>
                    </a:lnTo>
                    <a:lnTo>
                      <a:pt x="265" y="68"/>
                    </a:lnTo>
                    <a:lnTo>
                      <a:pt x="265" y="68"/>
                    </a:lnTo>
                    <a:lnTo>
                      <a:pt x="265" y="68"/>
                    </a:lnTo>
                    <a:lnTo>
                      <a:pt x="265" y="68"/>
                    </a:lnTo>
                    <a:lnTo>
                      <a:pt x="266" y="70"/>
                    </a:lnTo>
                    <a:lnTo>
                      <a:pt x="266" y="7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36" name="Freeform 91"/>
              <p:cNvSpPr/>
              <p:nvPr/>
            </p:nvSpPr>
            <p:spPr bwMode="auto">
              <a:xfrm>
                <a:off x="5434013" y="1646238"/>
                <a:ext cx="23813" cy="15875"/>
              </a:xfrm>
              <a:custGeom>
                <a:avLst/>
                <a:gdLst>
                  <a:gd name="T0" fmla="*/ 29 w 32"/>
                  <a:gd name="T1" fmla="*/ 0 h 21"/>
                  <a:gd name="T2" fmla="*/ 3 w 32"/>
                  <a:gd name="T3" fmla="*/ 0 h 21"/>
                  <a:gd name="T4" fmla="*/ 3 w 32"/>
                  <a:gd name="T5" fmla="*/ 0 h 21"/>
                  <a:gd name="T6" fmla="*/ 0 w 32"/>
                  <a:gd name="T7" fmla="*/ 1 h 21"/>
                  <a:gd name="T8" fmla="*/ 0 w 32"/>
                  <a:gd name="T9" fmla="*/ 3 h 21"/>
                  <a:gd name="T10" fmla="*/ 0 w 32"/>
                  <a:gd name="T11" fmla="*/ 19 h 21"/>
                  <a:gd name="T12" fmla="*/ 0 w 32"/>
                  <a:gd name="T13" fmla="*/ 19 h 21"/>
                  <a:gd name="T14" fmla="*/ 0 w 32"/>
                  <a:gd name="T15" fmla="*/ 21 h 21"/>
                  <a:gd name="T16" fmla="*/ 3 w 32"/>
                  <a:gd name="T17" fmla="*/ 21 h 21"/>
                  <a:gd name="T18" fmla="*/ 29 w 32"/>
                  <a:gd name="T19" fmla="*/ 21 h 21"/>
                  <a:gd name="T20" fmla="*/ 29 w 32"/>
                  <a:gd name="T21" fmla="*/ 21 h 21"/>
                  <a:gd name="T22" fmla="*/ 32 w 32"/>
                  <a:gd name="T23" fmla="*/ 21 h 21"/>
                  <a:gd name="T24" fmla="*/ 32 w 32"/>
                  <a:gd name="T25" fmla="*/ 19 h 21"/>
                  <a:gd name="T26" fmla="*/ 32 w 32"/>
                  <a:gd name="T27" fmla="*/ 3 h 21"/>
                  <a:gd name="T28" fmla="*/ 32 w 32"/>
                  <a:gd name="T29" fmla="*/ 3 h 21"/>
                  <a:gd name="T30" fmla="*/ 32 w 32"/>
                  <a:gd name="T31" fmla="*/ 1 h 21"/>
                  <a:gd name="T32" fmla="*/ 29 w 32"/>
                  <a:gd name="T33" fmla="*/ 0 h 21"/>
                  <a:gd name="T34" fmla="*/ 29 w 32"/>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1">
                    <a:moveTo>
                      <a:pt x="29" y="0"/>
                    </a:moveTo>
                    <a:lnTo>
                      <a:pt x="3" y="0"/>
                    </a:lnTo>
                    <a:lnTo>
                      <a:pt x="3" y="0"/>
                    </a:lnTo>
                    <a:lnTo>
                      <a:pt x="0" y="1"/>
                    </a:lnTo>
                    <a:lnTo>
                      <a:pt x="0" y="3"/>
                    </a:lnTo>
                    <a:lnTo>
                      <a:pt x="0" y="19"/>
                    </a:lnTo>
                    <a:lnTo>
                      <a:pt x="0" y="19"/>
                    </a:lnTo>
                    <a:lnTo>
                      <a:pt x="0" y="21"/>
                    </a:lnTo>
                    <a:lnTo>
                      <a:pt x="3" y="21"/>
                    </a:lnTo>
                    <a:lnTo>
                      <a:pt x="29" y="21"/>
                    </a:lnTo>
                    <a:lnTo>
                      <a:pt x="29" y="21"/>
                    </a:lnTo>
                    <a:lnTo>
                      <a:pt x="32" y="21"/>
                    </a:lnTo>
                    <a:lnTo>
                      <a:pt x="32" y="19"/>
                    </a:lnTo>
                    <a:lnTo>
                      <a:pt x="32" y="3"/>
                    </a:lnTo>
                    <a:lnTo>
                      <a:pt x="32" y="3"/>
                    </a:lnTo>
                    <a:lnTo>
                      <a:pt x="32" y="1"/>
                    </a:lnTo>
                    <a:lnTo>
                      <a:pt x="29" y="0"/>
                    </a:lnTo>
                    <a:lnTo>
                      <a:pt x="29"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37" name="Freeform 92"/>
              <p:cNvSpPr>
                <a:spLocks noEditPoints="1"/>
              </p:cNvSpPr>
              <p:nvPr/>
            </p:nvSpPr>
            <p:spPr bwMode="auto">
              <a:xfrm>
                <a:off x="5370513" y="1504950"/>
                <a:ext cx="149225" cy="106363"/>
              </a:xfrm>
              <a:custGeom>
                <a:avLst/>
                <a:gdLst>
                  <a:gd name="T0" fmla="*/ 176 w 189"/>
                  <a:gd name="T1" fmla="*/ 132 h 132"/>
                  <a:gd name="T2" fmla="*/ 189 w 189"/>
                  <a:gd name="T3" fmla="*/ 132 h 132"/>
                  <a:gd name="T4" fmla="*/ 189 w 189"/>
                  <a:gd name="T5" fmla="*/ 118 h 132"/>
                  <a:gd name="T6" fmla="*/ 189 w 189"/>
                  <a:gd name="T7" fmla="*/ 118 h 132"/>
                  <a:gd name="T8" fmla="*/ 189 w 189"/>
                  <a:gd name="T9" fmla="*/ 12 h 132"/>
                  <a:gd name="T10" fmla="*/ 189 w 189"/>
                  <a:gd name="T11" fmla="*/ 12 h 132"/>
                  <a:gd name="T12" fmla="*/ 189 w 189"/>
                  <a:gd name="T13" fmla="*/ 8 h 132"/>
                  <a:gd name="T14" fmla="*/ 186 w 189"/>
                  <a:gd name="T15" fmla="*/ 2 h 132"/>
                  <a:gd name="T16" fmla="*/ 180 w 189"/>
                  <a:gd name="T17" fmla="*/ 0 h 132"/>
                  <a:gd name="T18" fmla="*/ 176 w 189"/>
                  <a:gd name="T19" fmla="*/ 0 h 132"/>
                  <a:gd name="T20" fmla="*/ 12 w 189"/>
                  <a:gd name="T21" fmla="*/ 0 h 132"/>
                  <a:gd name="T22" fmla="*/ 12 w 189"/>
                  <a:gd name="T23" fmla="*/ 0 h 132"/>
                  <a:gd name="T24" fmla="*/ 8 w 189"/>
                  <a:gd name="T25" fmla="*/ 0 h 132"/>
                  <a:gd name="T26" fmla="*/ 3 w 189"/>
                  <a:gd name="T27" fmla="*/ 2 h 132"/>
                  <a:gd name="T28" fmla="*/ 0 w 189"/>
                  <a:gd name="T29" fmla="*/ 8 h 132"/>
                  <a:gd name="T30" fmla="*/ 0 w 189"/>
                  <a:gd name="T31" fmla="*/ 12 h 132"/>
                  <a:gd name="T32" fmla="*/ 0 w 189"/>
                  <a:gd name="T33" fmla="*/ 118 h 132"/>
                  <a:gd name="T34" fmla="*/ 0 w 189"/>
                  <a:gd name="T35" fmla="*/ 118 h 132"/>
                  <a:gd name="T36" fmla="*/ 0 w 189"/>
                  <a:gd name="T37" fmla="*/ 118 h 132"/>
                  <a:gd name="T38" fmla="*/ 0 w 189"/>
                  <a:gd name="T39" fmla="*/ 132 h 132"/>
                  <a:gd name="T40" fmla="*/ 12 w 189"/>
                  <a:gd name="T41" fmla="*/ 132 h 132"/>
                  <a:gd name="T42" fmla="*/ 176 w 189"/>
                  <a:gd name="T43" fmla="*/ 132 h 132"/>
                  <a:gd name="T44" fmla="*/ 10 w 189"/>
                  <a:gd name="T45" fmla="*/ 8 h 132"/>
                  <a:gd name="T46" fmla="*/ 179 w 189"/>
                  <a:gd name="T47" fmla="*/ 8 h 132"/>
                  <a:gd name="T48" fmla="*/ 179 w 189"/>
                  <a:gd name="T49" fmla="*/ 118 h 132"/>
                  <a:gd name="T50" fmla="*/ 10 w 189"/>
                  <a:gd name="T51" fmla="*/ 118 h 132"/>
                  <a:gd name="T52" fmla="*/ 10 w 189"/>
                  <a:gd name="T53" fmla="*/ 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32">
                    <a:moveTo>
                      <a:pt x="176" y="132"/>
                    </a:moveTo>
                    <a:lnTo>
                      <a:pt x="189" y="132"/>
                    </a:lnTo>
                    <a:lnTo>
                      <a:pt x="189" y="118"/>
                    </a:lnTo>
                    <a:lnTo>
                      <a:pt x="189" y="118"/>
                    </a:lnTo>
                    <a:lnTo>
                      <a:pt x="189" y="12"/>
                    </a:lnTo>
                    <a:lnTo>
                      <a:pt x="189" y="12"/>
                    </a:lnTo>
                    <a:lnTo>
                      <a:pt x="189" y="8"/>
                    </a:lnTo>
                    <a:lnTo>
                      <a:pt x="186" y="2"/>
                    </a:lnTo>
                    <a:lnTo>
                      <a:pt x="180" y="0"/>
                    </a:lnTo>
                    <a:lnTo>
                      <a:pt x="176" y="0"/>
                    </a:lnTo>
                    <a:lnTo>
                      <a:pt x="12" y="0"/>
                    </a:lnTo>
                    <a:lnTo>
                      <a:pt x="12" y="0"/>
                    </a:lnTo>
                    <a:lnTo>
                      <a:pt x="8" y="0"/>
                    </a:lnTo>
                    <a:lnTo>
                      <a:pt x="3" y="2"/>
                    </a:lnTo>
                    <a:lnTo>
                      <a:pt x="0" y="8"/>
                    </a:lnTo>
                    <a:lnTo>
                      <a:pt x="0" y="12"/>
                    </a:lnTo>
                    <a:lnTo>
                      <a:pt x="0" y="118"/>
                    </a:lnTo>
                    <a:lnTo>
                      <a:pt x="0" y="118"/>
                    </a:lnTo>
                    <a:lnTo>
                      <a:pt x="0" y="118"/>
                    </a:lnTo>
                    <a:lnTo>
                      <a:pt x="0" y="132"/>
                    </a:lnTo>
                    <a:lnTo>
                      <a:pt x="12" y="132"/>
                    </a:lnTo>
                    <a:lnTo>
                      <a:pt x="176" y="132"/>
                    </a:lnTo>
                    <a:close/>
                    <a:moveTo>
                      <a:pt x="10" y="8"/>
                    </a:moveTo>
                    <a:lnTo>
                      <a:pt x="179" y="8"/>
                    </a:lnTo>
                    <a:lnTo>
                      <a:pt x="179" y="118"/>
                    </a:lnTo>
                    <a:lnTo>
                      <a:pt x="10" y="118"/>
                    </a:lnTo>
                    <a:lnTo>
                      <a:pt x="10"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nvGrpSpPr>
            <p:cNvPr id="38" name="组合 37"/>
            <p:cNvGrpSpPr/>
            <p:nvPr/>
          </p:nvGrpSpPr>
          <p:grpSpPr>
            <a:xfrm>
              <a:off x="3593752" y="3142499"/>
              <a:ext cx="362855" cy="317498"/>
              <a:chOff x="4902201" y="1906588"/>
              <a:chExt cx="215900" cy="188913"/>
            </a:xfrm>
            <a:grpFill/>
          </p:grpSpPr>
          <p:sp>
            <p:nvSpPr>
              <p:cNvPr id="39" name="Freeform 132"/>
              <p:cNvSpPr/>
              <p:nvPr/>
            </p:nvSpPr>
            <p:spPr bwMode="auto">
              <a:xfrm>
                <a:off x="4989513" y="1982788"/>
                <a:ext cx="46038" cy="15875"/>
              </a:xfrm>
              <a:custGeom>
                <a:avLst/>
                <a:gdLst>
                  <a:gd name="T0" fmla="*/ 57 w 57"/>
                  <a:gd name="T1" fmla="*/ 14 h 20"/>
                  <a:gd name="T2" fmla="*/ 57 w 57"/>
                  <a:gd name="T3" fmla="*/ 14 h 20"/>
                  <a:gd name="T4" fmla="*/ 57 w 57"/>
                  <a:gd name="T5" fmla="*/ 12 h 20"/>
                  <a:gd name="T6" fmla="*/ 57 w 57"/>
                  <a:gd name="T7" fmla="*/ 12 h 20"/>
                  <a:gd name="T8" fmla="*/ 56 w 57"/>
                  <a:gd name="T9" fmla="*/ 7 h 20"/>
                  <a:gd name="T10" fmla="*/ 54 w 57"/>
                  <a:gd name="T11" fmla="*/ 5 h 20"/>
                  <a:gd name="T12" fmla="*/ 53 w 57"/>
                  <a:gd name="T13" fmla="*/ 4 h 20"/>
                  <a:gd name="T14" fmla="*/ 53 w 57"/>
                  <a:gd name="T15" fmla="*/ 4 h 20"/>
                  <a:gd name="T16" fmla="*/ 41 w 57"/>
                  <a:gd name="T17" fmla="*/ 1 h 20"/>
                  <a:gd name="T18" fmla="*/ 28 w 57"/>
                  <a:gd name="T19" fmla="*/ 0 h 20"/>
                  <a:gd name="T20" fmla="*/ 28 w 57"/>
                  <a:gd name="T21" fmla="*/ 0 h 20"/>
                  <a:gd name="T22" fmla="*/ 16 w 57"/>
                  <a:gd name="T23" fmla="*/ 1 h 20"/>
                  <a:gd name="T24" fmla="*/ 5 w 57"/>
                  <a:gd name="T25" fmla="*/ 4 h 20"/>
                  <a:gd name="T26" fmla="*/ 5 w 57"/>
                  <a:gd name="T27" fmla="*/ 4 h 20"/>
                  <a:gd name="T28" fmla="*/ 2 w 57"/>
                  <a:gd name="T29" fmla="*/ 5 h 20"/>
                  <a:gd name="T30" fmla="*/ 1 w 57"/>
                  <a:gd name="T31" fmla="*/ 8 h 20"/>
                  <a:gd name="T32" fmla="*/ 0 w 57"/>
                  <a:gd name="T33" fmla="*/ 11 h 20"/>
                  <a:gd name="T34" fmla="*/ 1 w 57"/>
                  <a:gd name="T35" fmla="*/ 14 h 20"/>
                  <a:gd name="T36" fmla="*/ 1 w 57"/>
                  <a:gd name="T37" fmla="*/ 14 h 20"/>
                  <a:gd name="T38" fmla="*/ 1 w 57"/>
                  <a:gd name="T39" fmla="*/ 18 h 20"/>
                  <a:gd name="T40" fmla="*/ 2 w 57"/>
                  <a:gd name="T41" fmla="*/ 19 h 20"/>
                  <a:gd name="T42" fmla="*/ 5 w 57"/>
                  <a:gd name="T43" fmla="*/ 20 h 20"/>
                  <a:gd name="T44" fmla="*/ 8 w 57"/>
                  <a:gd name="T45" fmla="*/ 20 h 20"/>
                  <a:gd name="T46" fmla="*/ 8 w 57"/>
                  <a:gd name="T47" fmla="*/ 20 h 20"/>
                  <a:gd name="T48" fmla="*/ 8 w 57"/>
                  <a:gd name="T49" fmla="*/ 20 h 20"/>
                  <a:gd name="T50" fmla="*/ 17 w 57"/>
                  <a:gd name="T51" fmla="*/ 18 h 20"/>
                  <a:gd name="T52" fmla="*/ 28 w 57"/>
                  <a:gd name="T53" fmla="*/ 16 h 20"/>
                  <a:gd name="T54" fmla="*/ 28 w 57"/>
                  <a:gd name="T55" fmla="*/ 16 h 20"/>
                  <a:gd name="T56" fmla="*/ 39 w 57"/>
                  <a:gd name="T57" fmla="*/ 18 h 20"/>
                  <a:gd name="T58" fmla="*/ 50 w 57"/>
                  <a:gd name="T59" fmla="*/ 20 h 20"/>
                  <a:gd name="T60" fmla="*/ 50 w 57"/>
                  <a:gd name="T61" fmla="*/ 20 h 20"/>
                  <a:gd name="T62" fmla="*/ 53 w 57"/>
                  <a:gd name="T63" fmla="*/ 20 h 20"/>
                  <a:gd name="T64" fmla="*/ 54 w 57"/>
                  <a:gd name="T65" fmla="*/ 19 h 20"/>
                  <a:gd name="T66" fmla="*/ 56 w 57"/>
                  <a:gd name="T67" fmla="*/ 18 h 20"/>
                  <a:gd name="T68" fmla="*/ 57 w 57"/>
                  <a:gd name="T69" fmla="*/ 14 h 20"/>
                  <a:gd name="T70" fmla="*/ 57 w 57"/>
                  <a:gd name="T71"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 h="20">
                    <a:moveTo>
                      <a:pt x="57" y="14"/>
                    </a:moveTo>
                    <a:lnTo>
                      <a:pt x="57" y="14"/>
                    </a:lnTo>
                    <a:lnTo>
                      <a:pt x="57" y="12"/>
                    </a:lnTo>
                    <a:lnTo>
                      <a:pt x="57" y="12"/>
                    </a:lnTo>
                    <a:lnTo>
                      <a:pt x="56" y="7"/>
                    </a:lnTo>
                    <a:lnTo>
                      <a:pt x="54" y="5"/>
                    </a:lnTo>
                    <a:lnTo>
                      <a:pt x="53" y="4"/>
                    </a:lnTo>
                    <a:lnTo>
                      <a:pt x="53" y="4"/>
                    </a:lnTo>
                    <a:lnTo>
                      <a:pt x="41" y="1"/>
                    </a:lnTo>
                    <a:lnTo>
                      <a:pt x="28" y="0"/>
                    </a:lnTo>
                    <a:lnTo>
                      <a:pt x="28" y="0"/>
                    </a:lnTo>
                    <a:lnTo>
                      <a:pt x="16" y="1"/>
                    </a:lnTo>
                    <a:lnTo>
                      <a:pt x="5" y="4"/>
                    </a:lnTo>
                    <a:lnTo>
                      <a:pt x="5" y="4"/>
                    </a:lnTo>
                    <a:lnTo>
                      <a:pt x="2" y="5"/>
                    </a:lnTo>
                    <a:lnTo>
                      <a:pt x="1" y="8"/>
                    </a:lnTo>
                    <a:lnTo>
                      <a:pt x="0" y="11"/>
                    </a:lnTo>
                    <a:lnTo>
                      <a:pt x="1" y="14"/>
                    </a:lnTo>
                    <a:lnTo>
                      <a:pt x="1" y="14"/>
                    </a:lnTo>
                    <a:lnTo>
                      <a:pt x="1" y="18"/>
                    </a:lnTo>
                    <a:lnTo>
                      <a:pt x="2" y="19"/>
                    </a:lnTo>
                    <a:lnTo>
                      <a:pt x="5" y="20"/>
                    </a:lnTo>
                    <a:lnTo>
                      <a:pt x="8" y="20"/>
                    </a:lnTo>
                    <a:lnTo>
                      <a:pt x="8" y="20"/>
                    </a:lnTo>
                    <a:lnTo>
                      <a:pt x="8" y="20"/>
                    </a:lnTo>
                    <a:lnTo>
                      <a:pt x="17" y="18"/>
                    </a:lnTo>
                    <a:lnTo>
                      <a:pt x="28" y="16"/>
                    </a:lnTo>
                    <a:lnTo>
                      <a:pt x="28" y="16"/>
                    </a:lnTo>
                    <a:lnTo>
                      <a:pt x="39" y="18"/>
                    </a:lnTo>
                    <a:lnTo>
                      <a:pt x="50" y="20"/>
                    </a:lnTo>
                    <a:lnTo>
                      <a:pt x="50" y="20"/>
                    </a:lnTo>
                    <a:lnTo>
                      <a:pt x="53" y="20"/>
                    </a:lnTo>
                    <a:lnTo>
                      <a:pt x="54" y="19"/>
                    </a:lnTo>
                    <a:lnTo>
                      <a:pt x="56" y="18"/>
                    </a:lnTo>
                    <a:lnTo>
                      <a:pt x="57" y="14"/>
                    </a:lnTo>
                    <a:lnTo>
                      <a:pt x="57"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0" name="Freeform 133"/>
              <p:cNvSpPr/>
              <p:nvPr/>
            </p:nvSpPr>
            <p:spPr bwMode="auto">
              <a:xfrm>
                <a:off x="4948238" y="1906588"/>
                <a:ext cx="127000" cy="34925"/>
              </a:xfrm>
              <a:custGeom>
                <a:avLst/>
                <a:gdLst>
                  <a:gd name="T0" fmla="*/ 8 w 161"/>
                  <a:gd name="T1" fmla="*/ 41 h 42"/>
                  <a:gd name="T2" fmla="*/ 8 w 161"/>
                  <a:gd name="T3" fmla="*/ 41 h 42"/>
                  <a:gd name="T4" fmla="*/ 8 w 161"/>
                  <a:gd name="T5" fmla="*/ 41 h 42"/>
                  <a:gd name="T6" fmla="*/ 26 w 161"/>
                  <a:gd name="T7" fmla="*/ 30 h 42"/>
                  <a:gd name="T8" fmla="*/ 44 w 161"/>
                  <a:gd name="T9" fmla="*/ 23 h 42"/>
                  <a:gd name="T10" fmla="*/ 63 w 161"/>
                  <a:gd name="T11" fmla="*/ 19 h 42"/>
                  <a:gd name="T12" fmla="*/ 80 w 161"/>
                  <a:gd name="T13" fmla="*/ 18 h 42"/>
                  <a:gd name="T14" fmla="*/ 80 w 161"/>
                  <a:gd name="T15" fmla="*/ 18 h 42"/>
                  <a:gd name="T16" fmla="*/ 100 w 161"/>
                  <a:gd name="T17" fmla="*/ 19 h 42"/>
                  <a:gd name="T18" fmla="*/ 117 w 161"/>
                  <a:gd name="T19" fmla="*/ 23 h 42"/>
                  <a:gd name="T20" fmla="*/ 135 w 161"/>
                  <a:gd name="T21" fmla="*/ 30 h 42"/>
                  <a:gd name="T22" fmla="*/ 153 w 161"/>
                  <a:gd name="T23" fmla="*/ 41 h 42"/>
                  <a:gd name="T24" fmla="*/ 153 w 161"/>
                  <a:gd name="T25" fmla="*/ 41 h 42"/>
                  <a:gd name="T26" fmla="*/ 155 w 161"/>
                  <a:gd name="T27" fmla="*/ 42 h 42"/>
                  <a:gd name="T28" fmla="*/ 157 w 161"/>
                  <a:gd name="T29" fmla="*/ 41 h 42"/>
                  <a:gd name="T30" fmla="*/ 160 w 161"/>
                  <a:gd name="T31" fmla="*/ 39 h 42"/>
                  <a:gd name="T32" fmla="*/ 161 w 161"/>
                  <a:gd name="T33" fmla="*/ 37 h 42"/>
                  <a:gd name="T34" fmla="*/ 161 w 161"/>
                  <a:gd name="T35" fmla="*/ 37 h 42"/>
                  <a:gd name="T36" fmla="*/ 161 w 161"/>
                  <a:gd name="T37" fmla="*/ 34 h 42"/>
                  <a:gd name="T38" fmla="*/ 161 w 161"/>
                  <a:gd name="T39" fmla="*/ 34 h 42"/>
                  <a:gd name="T40" fmla="*/ 161 w 161"/>
                  <a:gd name="T41" fmla="*/ 29 h 42"/>
                  <a:gd name="T42" fmla="*/ 158 w 161"/>
                  <a:gd name="T43" fmla="*/ 26 h 42"/>
                  <a:gd name="T44" fmla="*/ 158 w 161"/>
                  <a:gd name="T45" fmla="*/ 26 h 42"/>
                  <a:gd name="T46" fmla="*/ 139 w 161"/>
                  <a:gd name="T47" fmla="*/ 15 h 42"/>
                  <a:gd name="T48" fmla="*/ 120 w 161"/>
                  <a:gd name="T49" fmla="*/ 7 h 42"/>
                  <a:gd name="T50" fmla="*/ 101 w 161"/>
                  <a:gd name="T51" fmla="*/ 1 h 42"/>
                  <a:gd name="T52" fmla="*/ 80 w 161"/>
                  <a:gd name="T53" fmla="*/ 0 h 42"/>
                  <a:gd name="T54" fmla="*/ 80 w 161"/>
                  <a:gd name="T55" fmla="*/ 0 h 42"/>
                  <a:gd name="T56" fmla="*/ 61 w 161"/>
                  <a:gd name="T57" fmla="*/ 1 h 42"/>
                  <a:gd name="T58" fmla="*/ 42 w 161"/>
                  <a:gd name="T59" fmla="*/ 7 h 42"/>
                  <a:gd name="T60" fmla="*/ 23 w 161"/>
                  <a:gd name="T61" fmla="*/ 15 h 42"/>
                  <a:gd name="T62" fmla="*/ 4 w 161"/>
                  <a:gd name="T63" fmla="*/ 26 h 42"/>
                  <a:gd name="T64" fmla="*/ 4 w 161"/>
                  <a:gd name="T65" fmla="*/ 26 h 42"/>
                  <a:gd name="T66" fmla="*/ 3 w 161"/>
                  <a:gd name="T67" fmla="*/ 27 h 42"/>
                  <a:gd name="T68" fmla="*/ 1 w 161"/>
                  <a:gd name="T69" fmla="*/ 30 h 42"/>
                  <a:gd name="T70" fmla="*/ 0 w 161"/>
                  <a:gd name="T71" fmla="*/ 34 h 42"/>
                  <a:gd name="T72" fmla="*/ 1 w 161"/>
                  <a:gd name="T73" fmla="*/ 37 h 42"/>
                  <a:gd name="T74" fmla="*/ 1 w 161"/>
                  <a:gd name="T75" fmla="*/ 37 h 42"/>
                  <a:gd name="T76" fmla="*/ 3 w 161"/>
                  <a:gd name="T77" fmla="*/ 39 h 42"/>
                  <a:gd name="T78" fmla="*/ 4 w 161"/>
                  <a:gd name="T79" fmla="*/ 41 h 42"/>
                  <a:gd name="T80" fmla="*/ 7 w 161"/>
                  <a:gd name="T81" fmla="*/ 42 h 42"/>
                  <a:gd name="T82" fmla="*/ 8 w 161"/>
                  <a:gd name="T83" fmla="*/ 41 h 42"/>
                  <a:gd name="T84" fmla="*/ 8 w 161"/>
                  <a:gd name="T85"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 h="42">
                    <a:moveTo>
                      <a:pt x="8" y="41"/>
                    </a:moveTo>
                    <a:lnTo>
                      <a:pt x="8" y="41"/>
                    </a:lnTo>
                    <a:lnTo>
                      <a:pt x="8" y="41"/>
                    </a:lnTo>
                    <a:lnTo>
                      <a:pt x="26" y="30"/>
                    </a:lnTo>
                    <a:lnTo>
                      <a:pt x="44" y="23"/>
                    </a:lnTo>
                    <a:lnTo>
                      <a:pt x="63" y="19"/>
                    </a:lnTo>
                    <a:lnTo>
                      <a:pt x="80" y="18"/>
                    </a:lnTo>
                    <a:lnTo>
                      <a:pt x="80" y="18"/>
                    </a:lnTo>
                    <a:lnTo>
                      <a:pt x="100" y="19"/>
                    </a:lnTo>
                    <a:lnTo>
                      <a:pt x="117" y="23"/>
                    </a:lnTo>
                    <a:lnTo>
                      <a:pt x="135" y="30"/>
                    </a:lnTo>
                    <a:lnTo>
                      <a:pt x="153" y="41"/>
                    </a:lnTo>
                    <a:lnTo>
                      <a:pt x="153" y="41"/>
                    </a:lnTo>
                    <a:lnTo>
                      <a:pt x="155" y="42"/>
                    </a:lnTo>
                    <a:lnTo>
                      <a:pt x="157" y="41"/>
                    </a:lnTo>
                    <a:lnTo>
                      <a:pt x="160" y="39"/>
                    </a:lnTo>
                    <a:lnTo>
                      <a:pt x="161" y="37"/>
                    </a:lnTo>
                    <a:lnTo>
                      <a:pt x="161" y="37"/>
                    </a:lnTo>
                    <a:lnTo>
                      <a:pt x="161" y="34"/>
                    </a:lnTo>
                    <a:lnTo>
                      <a:pt x="161" y="34"/>
                    </a:lnTo>
                    <a:lnTo>
                      <a:pt x="161" y="29"/>
                    </a:lnTo>
                    <a:lnTo>
                      <a:pt x="158" y="26"/>
                    </a:lnTo>
                    <a:lnTo>
                      <a:pt x="158" y="26"/>
                    </a:lnTo>
                    <a:lnTo>
                      <a:pt x="139" y="15"/>
                    </a:lnTo>
                    <a:lnTo>
                      <a:pt x="120" y="7"/>
                    </a:lnTo>
                    <a:lnTo>
                      <a:pt x="101" y="1"/>
                    </a:lnTo>
                    <a:lnTo>
                      <a:pt x="80" y="0"/>
                    </a:lnTo>
                    <a:lnTo>
                      <a:pt x="80" y="0"/>
                    </a:lnTo>
                    <a:lnTo>
                      <a:pt x="61" y="1"/>
                    </a:lnTo>
                    <a:lnTo>
                      <a:pt x="42" y="7"/>
                    </a:lnTo>
                    <a:lnTo>
                      <a:pt x="23" y="15"/>
                    </a:lnTo>
                    <a:lnTo>
                      <a:pt x="4" y="26"/>
                    </a:lnTo>
                    <a:lnTo>
                      <a:pt x="4" y="26"/>
                    </a:lnTo>
                    <a:lnTo>
                      <a:pt x="3" y="27"/>
                    </a:lnTo>
                    <a:lnTo>
                      <a:pt x="1" y="30"/>
                    </a:lnTo>
                    <a:lnTo>
                      <a:pt x="0" y="34"/>
                    </a:lnTo>
                    <a:lnTo>
                      <a:pt x="1" y="37"/>
                    </a:lnTo>
                    <a:lnTo>
                      <a:pt x="1" y="37"/>
                    </a:lnTo>
                    <a:lnTo>
                      <a:pt x="3" y="39"/>
                    </a:lnTo>
                    <a:lnTo>
                      <a:pt x="4" y="41"/>
                    </a:lnTo>
                    <a:lnTo>
                      <a:pt x="7" y="42"/>
                    </a:lnTo>
                    <a:lnTo>
                      <a:pt x="8" y="41"/>
                    </a:lnTo>
                    <a:lnTo>
                      <a:pt x="8" y="4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1" name="Freeform 134"/>
              <p:cNvSpPr/>
              <p:nvPr/>
            </p:nvSpPr>
            <p:spPr bwMode="auto">
              <a:xfrm>
                <a:off x="4973638" y="1944688"/>
                <a:ext cx="77788" cy="22225"/>
              </a:xfrm>
              <a:custGeom>
                <a:avLst/>
                <a:gdLst>
                  <a:gd name="T0" fmla="*/ 96 w 100"/>
                  <a:gd name="T1" fmla="*/ 11 h 27"/>
                  <a:gd name="T2" fmla="*/ 96 w 100"/>
                  <a:gd name="T3" fmla="*/ 11 h 27"/>
                  <a:gd name="T4" fmla="*/ 85 w 100"/>
                  <a:gd name="T5" fmla="*/ 6 h 27"/>
                  <a:gd name="T6" fmla="*/ 73 w 100"/>
                  <a:gd name="T7" fmla="*/ 2 h 27"/>
                  <a:gd name="T8" fmla="*/ 62 w 100"/>
                  <a:gd name="T9" fmla="*/ 0 h 27"/>
                  <a:gd name="T10" fmla="*/ 49 w 100"/>
                  <a:gd name="T11" fmla="*/ 0 h 27"/>
                  <a:gd name="T12" fmla="*/ 49 w 100"/>
                  <a:gd name="T13" fmla="*/ 0 h 27"/>
                  <a:gd name="T14" fmla="*/ 38 w 100"/>
                  <a:gd name="T15" fmla="*/ 0 h 27"/>
                  <a:gd name="T16" fmla="*/ 26 w 100"/>
                  <a:gd name="T17" fmla="*/ 2 h 27"/>
                  <a:gd name="T18" fmla="*/ 15 w 100"/>
                  <a:gd name="T19" fmla="*/ 6 h 27"/>
                  <a:gd name="T20" fmla="*/ 4 w 100"/>
                  <a:gd name="T21" fmla="*/ 11 h 27"/>
                  <a:gd name="T22" fmla="*/ 4 w 100"/>
                  <a:gd name="T23" fmla="*/ 11 h 27"/>
                  <a:gd name="T24" fmla="*/ 2 w 100"/>
                  <a:gd name="T25" fmla="*/ 12 h 27"/>
                  <a:gd name="T26" fmla="*/ 0 w 100"/>
                  <a:gd name="T27" fmla="*/ 15 h 27"/>
                  <a:gd name="T28" fmla="*/ 0 w 100"/>
                  <a:gd name="T29" fmla="*/ 19 h 27"/>
                  <a:gd name="T30" fmla="*/ 0 w 100"/>
                  <a:gd name="T31" fmla="*/ 21 h 27"/>
                  <a:gd name="T32" fmla="*/ 0 w 100"/>
                  <a:gd name="T33" fmla="*/ 21 h 27"/>
                  <a:gd name="T34" fmla="*/ 2 w 100"/>
                  <a:gd name="T35" fmla="*/ 24 h 27"/>
                  <a:gd name="T36" fmla="*/ 3 w 100"/>
                  <a:gd name="T37" fmla="*/ 27 h 27"/>
                  <a:gd name="T38" fmla="*/ 6 w 100"/>
                  <a:gd name="T39" fmla="*/ 27 h 27"/>
                  <a:gd name="T40" fmla="*/ 7 w 100"/>
                  <a:gd name="T41" fmla="*/ 27 h 27"/>
                  <a:gd name="T42" fmla="*/ 7 w 100"/>
                  <a:gd name="T43" fmla="*/ 27 h 27"/>
                  <a:gd name="T44" fmla="*/ 18 w 100"/>
                  <a:gd name="T45" fmla="*/ 23 h 27"/>
                  <a:gd name="T46" fmla="*/ 29 w 100"/>
                  <a:gd name="T47" fmla="*/ 19 h 27"/>
                  <a:gd name="T48" fmla="*/ 38 w 100"/>
                  <a:gd name="T49" fmla="*/ 17 h 27"/>
                  <a:gd name="T50" fmla="*/ 49 w 100"/>
                  <a:gd name="T51" fmla="*/ 16 h 27"/>
                  <a:gd name="T52" fmla="*/ 49 w 100"/>
                  <a:gd name="T53" fmla="*/ 16 h 27"/>
                  <a:gd name="T54" fmla="*/ 60 w 100"/>
                  <a:gd name="T55" fmla="*/ 17 h 27"/>
                  <a:gd name="T56" fmla="*/ 71 w 100"/>
                  <a:gd name="T57" fmla="*/ 19 h 27"/>
                  <a:gd name="T58" fmla="*/ 82 w 100"/>
                  <a:gd name="T59" fmla="*/ 23 h 27"/>
                  <a:gd name="T60" fmla="*/ 92 w 100"/>
                  <a:gd name="T61" fmla="*/ 27 h 27"/>
                  <a:gd name="T62" fmla="*/ 92 w 100"/>
                  <a:gd name="T63" fmla="*/ 27 h 27"/>
                  <a:gd name="T64" fmla="*/ 94 w 100"/>
                  <a:gd name="T65" fmla="*/ 27 h 27"/>
                  <a:gd name="T66" fmla="*/ 97 w 100"/>
                  <a:gd name="T67" fmla="*/ 27 h 27"/>
                  <a:gd name="T68" fmla="*/ 99 w 100"/>
                  <a:gd name="T69" fmla="*/ 24 h 27"/>
                  <a:gd name="T70" fmla="*/ 100 w 100"/>
                  <a:gd name="T71" fmla="*/ 21 h 27"/>
                  <a:gd name="T72" fmla="*/ 100 w 100"/>
                  <a:gd name="T73" fmla="*/ 21 h 27"/>
                  <a:gd name="T74" fmla="*/ 100 w 100"/>
                  <a:gd name="T75" fmla="*/ 19 h 27"/>
                  <a:gd name="T76" fmla="*/ 100 w 100"/>
                  <a:gd name="T77" fmla="*/ 19 h 27"/>
                  <a:gd name="T78" fmla="*/ 99 w 100"/>
                  <a:gd name="T79" fmla="*/ 15 h 27"/>
                  <a:gd name="T80" fmla="*/ 96 w 100"/>
                  <a:gd name="T81" fmla="*/ 11 h 27"/>
                  <a:gd name="T82" fmla="*/ 96 w 100"/>
                  <a:gd name="T8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27">
                    <a:moveTo>
                      <a:pt x="96" y="11"/>
                    </a:moveTo>
                    <a:lnTo>
                      <a:pt x="96" y="11"/>
                    </a:lnTo>
                    <a:lnTo>
                      <a:pt x="85" y="6"/>
                    </a:lnTo>
                    <a:lnTo>
                      <a:pt x="73" y="2"/>
                    </a:lnTo>
                    <a:lnTo>
                      <a:pt x="62" y="0"/>
                    </a:lnTo>
                    <a:lnTo>
                      <a:pt x="49" y="0"/>
                    </a:lnTo>
                    <a:lnTo>
                      <a:pt x="49" y="0"/>
                    </a:lnTo>
                    <a:lnTo>
                      <a:pt x="38" y="0"/>
                    </a:lnTo>
                    <a:lnTo>
                      <a:pt x="26" y="2"/>
                    </a:lnTo>
                    <a:lnTo>
                      <a:pt x="15" y="6"/>
                    </a:lnTo>
                    <a:lnTo>
                      <a:pt x="4" y="11"/>
                    </a:lnTo>
                    <a:lnTo>
                      <a:pt x="4" y="11"/>
                    </a:lnTo>
                    <a:lnTo>
                      <a:pt x="2" y="12"/>
                    </a:lnTo>
                    <a:lnTo>
                      <a:pt x="0" y="15"/>
                    </a:lnTo>
                    <a:lnTo>
                      <a:pt x="0" y="19"/>
                    </a:lnTo>
                    <a:lnTo>
                      <a:pt x="0" y="21"/>
                    </a:lnTo>
                    <a:lnTo>
                      <a:pt x="0" y="21"/>
                    </a:lnTo>
                    <a:lnTo>
                      <a:pt x="2" y="24"/>
                    </a:lnTo>
                    <a:lnTo>
                      <a:pt x="3" y="27"/>
                    </a:lnTo>
                    <a:lnTo>
                      <a:pt x="6" y="27"/>
                    </a:lnTo>
                    <a:lnTo>
                      <a:pt x="7" y="27"/>
                    </a:lnTo>
                    <a:lnTo>
                      <a:pt x="7" y="27"/>
                    </a:lnTo>
                    <a:lnTo>
                      <a:pt x="18" y="23"/>
                    </a:lnTo>
                    <a:lnTo>
                      <a:pt x="29" y="19"/>
                    </a:lnTo>
                    <a:lnTo>
                      <a:pt x="38" y="17"/>
                    </a:lnTo>
                    <a:lnTo>
                      <a:pt x="49" y="16"/>
                    </a:lnTo>
                    <a:lnTo>
                      <a:pt x="49" y="16"/>
                    </a:lnTo>
                    <a:lnTo>
                      <a:pt x="60" y="17"/>
                    </a:lnTo>
                    <a:lnTo>
                      <a:pt x="71" y="19"/>
                    </a:lnTo>
                    <a:lnTo>
                      <a:pt x="82" y="23"/>
                    </a:lnTo>
                    <a:lnTo>
                      <a:pt x="92" y="27"/>
                    </a:lnTo>
                    <a:lnTo>
                      <a:pt x="92" y="27"/>
                    </a:lnTo>
                    <a:lnTo>
                      <a:pt x="94" y="27"/>
                    </a:lnTo>
                    <a:lnTo>
                      <a:pt x="97" y="27"/>
                    </a:lnTo>
                    <a:lnTo>
                      <a:pt x="99" y="24"/>
                    </a:lnTo>
                    <a:lnTo>
                      <a:pt x="100" y="21"/>
                    </a:lnTo>
                    <a:lnTo>
                      <a:pt x="100" y="21"/>
                    </a:lnTo>
                    <a:lnTo>
                      <a:pt x="100" y="19"/>
                    </a:lnTo>
                    <a:lnTo>
                      <a:pt x="100" y="19"/>
                    </a:lnTo>
                    <a:lnTo>
                      <a:pt x="99" y="15"/>
                    </a:lnTo>
                    <a:lnTo>
                      <a:pt x="96" y="11"/>
                    </a:lnTo>
                    <a:lnTo>
                      <a:pt x="96" y="1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2" name="Freeform 135"/>
              <p:cNvSpPr/>
              <p:nvPr/>
            </p:nvSpPr>
            <p:spPr bwMode="auto">
              <a:xfrm>
                <a:off x="4902201" y="2030413"/>
                <a:ext cx="85725" cy="65088"/>
              </a:xfrm>
              <a:custGeom>
                <a:avLst/>
                <a:gdLst>
                  <a:gd name="T0" fmla="*/ 76 w 107"/>
                  <a:gd name="T1" fmla="*/ 57 h 83"/>
                  <a:gd name="T2" fmla="*/ 76 w 107"/>
                  <a:gd name="T3" fmla="*/ 57 h 83"/>
                  <a:gd name="T4" fmla="*/ 62 w 107"/>
                  <a:gd name="T5" fmla="*/ 0 h 83"/>
                  <a:gd name="T6" fmla="*/ 45 w 107"/>
                  <a:gd name="T7" fmla="*/ 0 h 83"/>
                  <a:gd name="T8" fmla="*/ 31 w 107"/>
                  <a:gd name="T9" fmla="*/ 56 h 83"/>
                  <a:gd name="T10" fmla="*/ 31 w 107"/>
                  <a:gd name="T11" fmla="*/ 56 h 83"/>
                  <a:gd name="T12" fmla="*/ 17 w 107"/>
                  <a:gd name="T13" fmla="*/ 0 h 83"/>
                  <a:gd name="T14" fmla="*/ 0 w 107"/>
                  <a:gd name="T15" fmla="*/ 0 h 83"/>
                  <a:gd name="T16" fmla="*/ 21 w 107"/>
                  <a:gd name="T17" fmla="*/ 83 h 83"/>
                  <a:gd name="T18" fmla="*/ 39 w 107"/>
                  <a:gd name="T19" fmla="*/ 83 h 83"/>
                  <a:gd name="T20" fmla="*/ 53 w 107"/>
                  <a:gd name="T21" fmla="*/ 27 h 83"/>
                  <a:gd name="T22" fmla="*/ 53 w 107"/>
                  <a:gd name="T23" fmla="*/ 27 h 83"/>
                  <a:gd name="T24" fmla="*/ 68 w 107"/>
                  <a:gd name="T25" fmla="*/ 83 h 83"/>
                  <a:gd name="T26" fmla="*/ 86 w 107"/>
                  <a:gd name="T27" fmla="*/ 83 h 83"/>
                  <a:gd name="T28" fmla="*/ 107 w 107"/>
                  <a:gd name="T29" fmla="*/ 0 h 83"/>
                  <a:gd name="T30" fmla="*/ 90 w 107"/>
                  <a:gd name="T31" fmla="*/ 0 h 83"/>
                  <a:gd name="T32" fmla="*/ 76 w 107"/>
                  <a:gd name="T33" fmla="*/ 5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83">
                    <a:moveTo>
                      <a:pt x="76" y="57"/>
                    </a:moveTo>
                    <a:lnTo>
                      <a:pt x="76" y="57"/>
                    </a:lnTo>
                    <a:lnTo>
                      <a:pt x="62" y="0"/>
                    </a:lnTo>
                    <a:lnTo>
                      <a:pt x="45" y="0"/>
                    </a:lnTo>
                    <a:lnTo>
                      <a:pt x="31" y="56"/>
                    </a:lnTo>
                    <a:lnTo>
                      <a:pt x="31" y="56"/>
                    </a:lnTo>
                    <a:lnTo>
                      <a:pt x="17" y="0"/>
                    </a:lnTo>
                    <a:lnTo>
                      <a:pt x="0" y="0"/>
                    </a:lnTo>
                    <a:lnTo>
                      <a:pt x="21" y="83"/>
                    </a:lnTo>
                    <a:lnTo>
                      <a:pt x="39" y="83"/>
                    </a:lnTo>
                    <a:lnTo>
                      <a:pt x="53" y="27"/>
                    </a:lnTo>
                    <a:lnTo>
                      <a:pt x="53" y="27"/>
                    </a:lnTo>
                    <a:lnTo>
                      <a:pt x="68" y="83"/>
                    </a:lnTo>
                    <a:lnTo>
                      <a:pt x="86" y="83"/>
                    </a:lnTo>
                    <a:lnTo>
                      <a:pt x="107" y="0"/>
                    </a:lnTo>
                    <a:lnTo>
                      <a:pt x="90" y="0"/>
                    </a:lnTo>
                    <a:lnTo>
                      <a:pt x="76" y="5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3" name="Rectangle 136"/>
              <p:cNvSpPr>
                <a:spLocks noChangeArrowheads="1"/>
              </p:cNvSpPr>
              <p:nvPr/>
            </p:nvSpPr>
            <p:spPr bwMode="auto">
              <a:xfrm>
                <a:off x="4992688" y="2030413"/>
                <a:ext cx="14288" cy="650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4" name="Rectangle 137"/>
              <p:cNvSpPr>
                <a:spLocks noChangeArrowheads="1"/>
              </p:cNvSpPr>
              <p:nvPr/>
            </p:nvSpPr>
            <p:spPr bwMode="auto">
              <a:xfrm>
                <a:off x="5014913" y="2063750"/>
                <a:ext cx="28575" cy="127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5" name="Freeform 138"/>
              <p:cNvSpPr/>
              <p:nvPr/>
            </p:nvSpPr>
            <p:spPr bwMode="auto">
              <a:xfrm>
                <a:off x="5051426" y="2030413"/>
                <a:ext cx="46038" cy="65088"/>
              </a:xfrm>
              <a:custGeom>
                <a:avLst/>
                <a:gdLst>
                  <a:gd name="T0" fmla="*/ 0 w 57"/>
                  <a:gd name="T1" fmla="*/ 83 h 83"/>
                  <a:gd name="T2" fmla="*/ 18 w 57"/>
                  <a:gd name="T3" fmla="*/ 83 h 83"/>
                  <a:gd name="T4" fmla="*/ 18 w 57"/>
                  <a:gd name="T5" fmla="*/ 49 h 83"/>
                  <a:gd name="T6" fmla="*/ 52 w 57"/>
                  <a:gd name="T7" fmla="*/ 49 h 83"/>
                  <a:gd name="T8" fmla="*/ 52 w 57"/>
                  <a:gd name="T9" fmla="*/ 34 h 83"/>
                  <a:gd name="T10" fmla="*/ 18 w 57"/>
                  <a:gd name="T11" fmla="*/ 34 h 83"/>
                  <a:gd name="T12" fmla="*/ 18 w 57"/>
                  <a:gd name="T13" fmla="*/ 15 h 83"/>
                  <a:gd name="T14" fmla="*/ 57 w 57"/>
                  <a:gd name="T15" fmla="*/ 15 h 83"/>
                  <a:gd name="T16" fmla="*/ 57 w 57"/>
                  <a:gd name="T17" fmla="*/ 0 h 83"/>
                  <a:gd name="T18" fmla="*/ 0 w 57"/>
                  <a:gd name="T19" fmla="*/ 0 h 83"/>
                  <a:gd name="T20" fmla="*/ 0 w 57"/>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83">
                    <a:moveTo>
                      <a:pt x="0" y="83"/>
                    </a:moveTo>
                    <a:lnTo>
                      <a:pt x="18" y="83"/>
                    </a:lnTo>
                    <a:lnTo>
                      <a:pt x="18" y="49"/>
                    </a:lnTo>
                    <a:lnTo>
                      <a:pt x="52" y="49"/>
                    </a:lnTo>
                    <a:lnTo>
                      <a:pt x="52" y="34"/>
                    </a:lnTo>
                    <a:lnTo>
                      <a:pt x="18" y="34"/>
                    </a:lnTo>
                    <a:lnTo>
                      <a:pt x="18" y="15"/>
                    </a:lnTo>
                    <a:lnTo>
                      <a:pt x="57" y="15"/>
                    </a:lnTo>
                    <a:lnTo>
                      <a:pt x="57" y="0"/>
                    </a:lnTo>
                    <a:lnTo>
                      <a:pt x="0" y="0"/>
                    </a:lnTo>
                    <a:lnTo>
                      <a:pt x="0" y="8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6" name="Rectangle 139"/>
              <p:cNvSpPr>
                <a:spLocks noChangeArrowheads="1"/>
              </p:cNvSpPr>
              <p:nvPr/>
            </p:nvSpPr>
            <p:spPr bwMode="auto">
              <a:xfrm>
                <a:off x="5103813" y="2030413"/>
                <a:ext cx="14288" cy="650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nvGrpSpPr>
            <p:cNvPr id="47" name="组合 46"/>
            <p:cNvGrpSpPr/>
            <p:nvPr/>
          </p:nvGrpSpPr>
          <p:grpSpPr>
            <a:xfrm>
              <a:off x="3683887" y="1829702"/>
              <a:ext cx="362855" cy="349515"/>
              <a:chOff x="4903788" y="1471613"/>
              <a:chExt cx="215900" cy="207963"/>
            </a:xfrm>
            <a:grpFill/>
          </p:grpSpPr>
          <p:sp>
            <p:nvSpPr>
              <p:cNvPr id="48" name="Freeform 226"/>
              <p:cNvSpPr>
                <a:spLocks noEditPoints="1"/>
              </p:cNvSpPr>
              <p:nvPr/>
            </p:nvSpPr>
            <p:spPr bwMode="auto">
              <a:xfrm>
                <a:off x="4926013" y="1471613"/>
                <a:ext cx="171450" cy="146050"/>
              </a:xfrm>
              <a:custGeom>
                <a:avLst/>
                <a:gdLst>
                  <a:gd name="T0" fmla="*/ 15 w 215"/>
                  <a:gd name="T1" fmla="*/ 164 h 183"/>
                  <a:gd name="T2" fmla="*/ 83 w 215"/>
                  <a:gd name="T3" fmla="*/ 164 h 183"/>
                  <a:gd name="T4" fmla="*/ 80 w 215"/>
                  <a:gd name="T5" fmla="*/ 183 h 183"/>
                  <a:gd name="T6" fmla="*/ 135 w 215"/>
                  <a:gd name="T7" fmla="*/ 183 h 183"/>
                  <a:gd name="T8" fmla="*/ 132 w 215"/>
                  <a:gd name="T9" fmla="*/ 164 h 183"/>
                  <a:gd name="T10" fmla="*/ 200 w 215"/>
                  <a:gd name="T11" fmla="*/ 164 h 183"/>
                  <a:gd name="T12" fmla="*/ 200 w 215"/>
                  <a:gd name="T13" fmla="*/ 164 h 183"/>
                  <a:gd name="T14" fmla="*/ 206 w 215"/>
                  <a:gd name="T15" fmla="*/ 163 h 183"/>
                  <a:gd name="T16" fmla="*/ 211 w 215"/>
                  <a:gd name="T17" fmla="*/ 160 h 183"/>
                  <a:gd name="T18" fmla="*/ 214 w 215"/>
                  <a:gd name="T19" fmla="*/ 155 h 183"/>
                  <a:gd name="T20" fmla="*/ 215 w 215"/>
                  <a:gd name="T21" fmla="*/ 149 h 183"/>
                  <a:gd name="T22" fmla="*/ 215 w 215"/>
                  <a:gd name="T23" fmla="*/ 15 h 183"/>
                  <a:gd name="T24" fmla="*/ 215 w 215"/>
                  <a:gd name="T25" fmla="*/ 15 h 183"/>
                  <a:gd name="T26" fmla="*/ 214 w 215"/>
                  <a:gd name="T27" fmla="*/ 10 h 183"/>
                  <a:gd name="T28" fmla="*/ 211 w 215"/>
                  <a:gd name="T29" fmla="*/ 4 h 183"/>
                  <a:gd name="T30" fmla="*/ 206 w 215"/>
                  <a:gd name="T31" fmla="*/ 2 h 183"/>
                  <a:gd name="T32" fmla="*/ 200 w 215"/>
                  <a:gd name="T33" fmla="*/ 0 h 183"/>
                  <a:gd name="T34" fmla="*/ 15 w 215"/>
                  <a:gd name="T35" fmla="*/ 0 h 183"/>
                  <a:gd name="T36" fmla="*/ 15 w 215"/>
                  <a:gd name="T37" fmla="*/ 0 h 183"/>
                  <a:gd name="T38" fmla="*/ 9 w 215"/>
                  <a:gd name="T39" fmla="*/ 2 h 183"/>
                  <a:gd name="T40" fmla="*/ 4 w 215"/>
                  <a:gd name="T41" fmla="*/ 4 h 183"/>
                  <a:gd name="T42" fmla="*/ 1 w 215"/>
                  <a:gd name="T43" fmla="*/ 10 h 183"/>
                  <a:gd name="T44" fmla="*/ 0 w 215"/>
                  <a:gd name="T45" fmla="*/ 15 h 183"/>
                  <a:gd name="T46" fmla="*/ 0 w 215"/>
                  <a:gd name="T47" fmla="*/ 149 h 183"/>
                  <a:gd name="T48" fmla="*/ 0 w 215"/>
                  <a:gd name="T49" fmla="*/ 149 h 183"/>
                  <a:gd name="T50" fmla="*/ 1 w 215"/>
                  <a:gd name="T51" fmla="*/ 155 h 183"/>
                  <a:gd name="T52" fmla="*/ 4 w 215"/>
                  <a:gd name="T53" fmla="*/ 160 h 183"/>
                  <a:gd name="T54" fmla="*/ 9 w 215"/>
                  <a:gd name="T55" fmla="*/ 163 h 183"/>
                  <a:gd name="T56" fmla="*/ 15 w 215"/>
                  <a:gd name="T57" fmla="*/ 164 h 183"/>
                  <a:gd name="T58" fmla="*/ 15 w 215"/>
                  <a:gd name="T59" fmla="*/ 164 h 183"/>
                  <a:gd name="T60" fmla="*/ 11 w 215"/>
                  <a:gd name="T61" fmla="*/ 10 h 183"/>
                  <a:gd name="T62" fmla="*/ 203 w 215"/>
                  <a:gd name="T63" fmla="*/ 10 h 183"/>
                  <a:gd name="T64" fmla="*/ 203 w 215"/>
                  <a:gd name="T65" fmla="*/ 149 h 183"/>
                  <a:gd name="T66" fmla="*/ 11 w 215"/>
                  <a:gd name="T67" fmla="*/ 149 h 183"/>
                  <a:gd name="T68" fmla="*/ 11 w 215"/>
                  <a:gd name="T69" fmla="*/ 1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83">
                    <a:moveTo>
                      <a:pt x="15" y="164"/>
                    </a:moveTo>
                    <a:lnTo>
                      <a:pt x="83" y="164"/>
                    </a:lnTo>
                    <a:lnTo>
                      <a:pt x="80" y="183"/>
                    </a:lnTo>
                    <a:lnTo>
                      <a:pt x="135" y="183"/>
                    </a:lnTo>
                    <a:lnTo>
                      <a:pt x="132" y="164"/>
                    </a:lnTo>
                    <a:lnTo>
                      <a:pt x="200" y="164"/>
                    </a:lnTo>
                    <a:lnTo>
                      <a:pt x="200" y="164"/>
                    </a:lnTo>
                    <a:lnTo>
                      <a:pt x="206" y="163"/>
                    </a:lnTo>
                    <a:lnTo>
                      <a:pt x="211" y="160"/>
                    </a:lnTo>
                    <a:lnTo>
                      <a:pt x="214" y="155"/>
                    </a:lnTo>
                    <a:lnTo>
                      <a:pt x="215" y="149"/>
                    </a:lnTo>
                    <a:lnTo>
                      <a:pt x="215" y="15"/>
                    </a:lnTo>
                    <a:lnTo>
                      <a:pt x="215" y="15"/>
                    </a:lnTo>
                    <a:lnTo>
                      <a:pt x="214" y="10"/>
                    </a:lnTo>
                    <a:lnTo>
                      <a:pt x="211" y="4"/>
                    </a:lnTo>
                    <a:lnTo>
                      <a:pt x="206" y="2"/>
                    </a:lnTo>
                    <a:lnTo>
                      <a:pt x="200" y="0"/>
                    </a:lnTo>
                    <a:lnTo>
                      <a:pt x="15" y="0"/>
                    </a:lnTo>
                    <a:lnTo>
                      <a:pt x="15" y="0"/>
                    </a:lnTo>
                    <a:lnTo>
                      <a:pt x="9" y="2"/>
                    </a:lnTo>
                    <a:lnTo>
                      <a:pt x="4" y="4"/>
                    </a:lnTo>
                    <a:lnTo>
                      <a:pt x="1" y="10"/>
                    </a:lnTo>
                    <a:lnTo>
                      <a:pt x="0" y="15"/>
                    </a:lnTo>
                    <a:lnTo>
                      <a:pt x="0" y="149"/>
                    </a:lnTo>
                    <a:lnTo>
                      <a:pt x="0" y="149"/>
                    </a:lnTo>
                    <a:lnTo>
                      <a:pt x="1" y="155"/>
                    </a:lnTo>
                    <a:lnTo>
                      <a:pt x="4" y="160"/>
                    </a:lnTo>
                    <a:lnTo>
                      <a:pt x="9" y="163"/>
                    </a:lnTo>
                    <a:lnTo>
                      <a:pt x="15" y="164"/>
                    </a:lnTo>
                    <a:lnTo>
                      <a:pt x="15" y="164"/>
                    </a:lnTo>
                    <a:close/>
                    <a:moveTo>
                      <a:pt x="11" y="10"/>
                    </a:moveTo>
                    <a:lnTo>
                      <a:pt x="203" y="10"/>
                    </a:lnTo>
                    <a:lnTo>
                      <a:pt x="203" y="149"/>
                    </a:lnTo>
                    <a:lnTo>
                      <a:pt x="11" y="149"/>
                    </a:lnTo>
                    <a:lnTo>
                      <a:pt x="11" y="1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9" name="Freeform 227"/>
              <p:cNvSpPr>
                <a:spLocks noEditPoints="1"/>
              </p:cNvSpPr>
              <p:nvPr/>
            </p:nvSpPr>
            <p:spPr bwMode="auto">
              <a:xfrm>
                <a:off x="4903788" y="1625601"/>
                <a:ext cx="215900" cy="53975"/>
              </a:xfrm>
              <a:custGeom>
                <a:avLst/>
                <a:gdLst>
                  <a:gd name="T0" fmla="*/ 272 w 273"/>
                  <a:gd name="T1" fmla="*/ 56 h 68"/>
                  <a:gd name="T2" fmla="*/ 272 w 273"/>
                  <a:gd name="T3" fmla="*/ 56 h 68"/>
                  <a:gd name="T4" fmla="*/ 270 w 273"/>
                  <a:gd name="T5" fmla="*/ 51 h 68"/>
                  <a:gd name="T6" fmla="*/ 266 w 273"/>
                  <a:gd name="T7" fmla="*/ 45 h 68"/>
                  <a:gd name="T8" fmla="*/ 255 w 273"/>
                  <a:gd name="T9" fmla="*/ 30 h 68"/>
                  <a:gd name="T10" fmla="*/ 233 w 273"/>
                  <a:gd name="T11" fmla="*/ 1 h 68"/>
                  <a:gd name="T12" fmla="*/ 233 w 273"/>
                  <a:gd name="T13" fmla="*/ 1 h 68"/>
                  <a:gd name="T14" fmla="*/ 232 w 273"/>
                  <a:gd name="T15" fmla="*/ 1 h 68"/>
                  <a:gd name="T16" fmla="*/ 229 w 273"/>
                  <a:gd name="T17" fmla="*/ 0 h 68"/>
                  <a:gd name="T18" fmla="*/ 44 w 273"/>
                  <a:gd name="T19" fmla="*/ 0 h 68"/>
                  <a:gd name="T20" fmla="*/ 44 w 273"/>
                  <a:gd name="T21" fmla="*/ 0 h 68"/>
                  <a:gd name="T22" fmla="*/ 41 w 273"/>
                  <a:gd name="T23" fmla="*/ 1 h 68"/>
                  <a:gd name="T24" fmla="*/ 40 w 273"/>
                  <a:gd name="T25" fmla="*/ 1 h 68"/>
                  <a:gd name="T26" fmla="*/ 40 w 273"/>
                  <a:gd name="T27" fmla="*/ 1 h 68"/>
                  <a:gd name="T28" fmla="*/ 30 w 273"/>
                  <a:gd name="T29" fmla="*/ 15 h 68"/>
                  <a:gd name="T30" fmla="*/ 18 w 273"/>
                  <a:gd name="T31" fmla="*/ 30 h 68"/>
                  <a:gd name="T32" fmla="*/ 7 w 273"/>
                  <a:gd name="T33" fmla="*/ 45 h 68"/>
                  <a:gd name="T34" fmla="*/ 3 w 273"/>
                  <a:gd name="T35" fmla="*/ 51 h 68"/>
                  <a:gd name="T36" fmla="*/ 1 w 273"/>
                  <a:gd name="T37" fmla="*/ 56 h 68"/>
                  <a:gd name="T38" fmla="*/ 1 w 273"/>
                  <a:gd name="T39" fmla="*/ 56 h 68"/>
                  <a:gd name="T40" fmla="*/ 0 w 273"/>
                  <a:gd name="T41" fmla="*/ 60 h 68"/>
                  <a:gd name="T42" fmla="*/ 1 w 273"/>
                  <a:gd name="T43" fmla="*/ 63 h 68"/>
                  <a:gd name="T44" fmla="*/ 1 w 273"/>
                  <a:gd name="T45" fmla="*/ 63 h 68"/>
                  <a:gd name="T46" fmla="*/ 4 w 273"/>
                  <a:gd name="T47" fmla="*/ 66 h 68"/>
                  <a:gd name="T48" fmla="*/ 8 w 273"/>
                  <a:gd name="T49" fmla="*/ 67 h 68"/>
                  <a:gd name="T50" fmla="*/ 19 w 273"/>
                  <a:gd name="T51" fmla="*/ 68 h 68"/>
                  <a:gd name="T52" fmla="*/ 255 w 273"/>
                  <a:gd name="T53" fmla="*/ 68 h 68"/>
                  <a:gd name="T54" fmla="*/ 255 w 273"/>
                  <a:gd name="T55" fmla="*/ 68 h 68"/>
                  <a:gd name="T56" fmla="*/ 265 w 273"/>
                  <a:gd name="T57" fmla="*/ 67 h 68"/>
                  <a:gd name="T58" fmla="*/ 269 w 273"/>
                  <a:gd name="T59" fmla="*/ 66 h 68"/>
                  <a:gd name="T60" fmla="*/ 272 w 273"/>
                  <a:gd name="T61" fmla="*/ 63 h 68"/>
                  <a:gd name="T62" fmla="*/ 272 w 273"/>
                  <a:gd name="T63" fmla="*/ 63 h 68"/>
                  <a:gd name="T64" fmla="*/ 273 w 273"/>
                  <a:gd name="T65" fmla="*/ 60 h 68"/>
                  <a:gd name="T66" fmla="*/ 272 w 273"/>
                  <a:gd name="T67" fmla="*/ 56 h 68"/>
                  <a:gd name="T68" fmla="*/ 272 w 273"/>
                  <a:gd name="T69" fmla="*/ 56 h 68"/>
                  <a:gd name="T70" fmla="*/ 265 w 273"/>
                  <a:gd name="T71" fmla="*/ 59 h 68"/>
                  <a:gd name="T72" fmla="*/ 265 w 273"/>
                  <a:gd name="T73" fmla="*/ 59 h 68"/>
                  <a:gd name="T74" fmla="*/ 263 w 273"/>
                  <a:gd name="T75" fmla="*/ 60 h 68"/>
                  <a:gd name="T76" fmla="*/ 255 w 273"/>
                  <a:gd name="T77" fmla="*/ 60 h 68"/>
                  <a:gd name="T78" fmla="*/ 19 w 273"/>
                  <a:gd name="T79" fmla="*/ 60 h 68"/>
                  <a:gd name="T80" fmla="*/ 19 w 273"/>
                  <a:gd name="T81" fmla="*/ 60 h 68"/>
                  <a:gd name="T82" fmla="*/ 11 w 273"/>
                  <a:gd name="T83" fmla="*/ 60 h 68"/>
                  <a:gd name="T84" fmla="*/ 8 w 273"/>
                  <a:gd name="T85" fmla="*/ 60 h 68"/>
                  <a:gd name="T86" fmla="*/ 8 w 273"/>
                  <a:gd name="T87" fmla="*/ 60 h 68"/>
                  <a:gd name="T88" fmla="*/ 8 w 273"/>
                  <a:gd name="T89" fmla="*/ 57 h 68"/>
                  <a:gd name="T90" fmla="*/ 8 w 273"/>
                  <a:gd name="T91" fmla="*/ 57 h 68"/>
                  <a:gd name="T92" fmla="*/ 8 w 273"/>
                  <a:gd name="T93" fmla="*/ 57 h 68"/>
                  <a:gd name="T94" fmla="*/ 8 w 273"/>
                  <a:gd name="T95" fmla="*/ 57 h 68"/>
                  <a:gd name="T96" fmla="*/ 12 w 273"/>
                  <a:gd name="T97" fmla="*/ 49 h 68"/>
                  <a:gd name="T98" fmla="*/ 22 w 273"/>
                  <a:gd name="T99" fmla="*/ 36 h 68"/>
                  <a:gd name="T100" fmla="*/ 251 w 273"/>
                  <a:gd name="T101" fmla="*/ 36 h 68"/>
                  <a:gd name="T102" fmla="*/ 251 w 273"/>
                  <a:gd name="T103" fmla="*/ 36 h 68"/>
                  <a:gd name="T104" fmla="*/ 261 w 273"/>
                  <a:gd name="T105" fmla="*/ 49 h 68"/>
                  <a:gd name="T106" fmla="*/ 265 w 273"/>
                  <a:gd name="T107" fmla="*/ 57 h 68"/>
                  <a:gd name="T108" fmla="*/ 265 w 273"/>
                  <a:gd name="T109" fmla="*/ 57 h 68"/>
                  <a:gd name="T110" fmla="*/ 265 w 273"/>
                  <a:gd name="T111" fmla="*/ 57 h 68"/>
                  <a:gd name="T112" fmla="*/ 265 w 273"/>
                  <a:gd name="T113" fmla="*/ 57 h 68"/>
                  <a:gd name="T114" fmla="*/ 265 w 273"/>
                  <a:gd name="T115" fmla="*/ 59 h 68"/>
                  <a:gd name="T116" fmla="*/ 265 w 273"/>
                  <a:gd name="T117"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3" h="68">
                    <a:moveTo>
                      <a:pt x="272" y="56"/>
                    </a:moveTo>
                    <a:lnTo>
                      <a:pt x="272" y="56"/>
                    </a:lnTo>
                    <a:lnTo>
                      <a:pt x="270" y="51"/>
                    </a:lnTo>
                    <a:lnTo>
                      <a:pt x="266" y="45"/>
                    </a:lnTo>
                    <a:lnTo>
                      <a:pt x="255" y="30"/>
                    </a:lnTo>
                    <a:lnTo>
                      <a:pt x="233" y="1"/>
                    </a:lnTo>
                    <a:lnTo>
                      <a:pt x="233" y="1"/>
                    </a:lnTo>
                    <a:lnTo>
                      <a:pt x="232" y="1"/>
                    </a:lnTo>
                    <a:lnTo>
                      <a:pt x="229" y="0"/>
                    </a:lnTo>
                    <a:lnTo>
                      <a:pt x="44" y="0"/>
                    </a:lnTo>
                    <a:lnTo>
                      <a:pt x="44" y="0"/>
                    </a:lnTo>
                    <a:lnTo>
                      <a:pt x="41" y="1"/>
                    </a:lnTo>
                    <a:lnTo>
                      <a:pt x="40" y="1"/>
                    </a:lnTo>
                    <a:lnTo>
                      <a:pt x="40" y="1"/>
                    </a:lnTo>
                    <a:lnTo>
                      <a:pt x="30" y="15"/>
                    </a:lnTo>
                    <a:lnTo>
                      <a:pt x="18" y="30"/>
                    </a:lnTo>
                    <a:lnTo>
                      <a:pt x="7" y="45"/>
                    </a:lnTo>
                    <a:lnTo>
                      <a:pt x="3" y="51"/>
                    </a:lnTo>
                    <a:lnTo>
                      <a:pt x="1" y="56"/>
                    </a:lnTo>
                    <a:lnTo>
                      <a:pt x="1" y="56"/>
                    </a:lnTo>
                    <a:lnTo>
                      <a:pt x="0" y="60"/>
                    </a:lnTo>
                    <a:lnTo>
                      <a:pt x="1" y="63"/>
                    </a:lnTo>
                    <a:lnTo>
                      <a:pt x="1" y="63"/>
                    </a:lnTo>
                    <a:lnTo>
                      <a:pt x="4" y="66"/>
                    </a:lnTo>
                    <a:lnTo>
                      <a:pt x="8" y="67"/>
                    </a:lnTo>
                    <a:lnTo>
                      <a:pt x="19" y="68"/>
                    </a:lnTo>
                    <a:lnTo>
                      <a:pt x="255" y="68"/>
                    </a:lnTo>
                    <a:lnTo>
                      <a:pt x="255" y="68"/>
                    </a:lnTo>
                    <a:lnTo>
                      <a:pt x="265" y="67"/>
                    </a:lnTo>
                    <a:lnTo>
                      <a:pt x="269" y="66"/>
                    </a:lnTo>
                    <a:lnTo>
                      <a:pt x="272" y="63"/>
                    </a:lnTo>
                    <a:lnTo>
                      <a:pt x="272" y="63"/>
                    </a:lnTo>
                    <a:lnTo>
                      <a:pt x="273" y="60"/>
                    </a:lnTo>
                    <a:lnTo>
                      <a:pt x="272" y="56"/>
                    </a:lnTo>
                    <a:lnTo>
                      <a:pt x="272" y="56"/>
                    </a:lnTo>
                    <a:close/>
                    <a:moveTo>
                      <a:pt x="265" y="59"/>
                    </a:moveTo>
                    <a:lnTo>
                      <a:pt x="265" y="59"/>
                    </a:lnTo>
                    <a:lnTo>
                      <a:pt x="263" y="60"/>
                    </a:lnTo>
                    <a:lnTo>
                      <a:pt x="255" y="60"/>
                    </a:lnTo>
                    <a:lnTo>
                      <a:pt x="19" y="60"/>
                    </a:lnTo>
                    <a:lnTo>
                      <a:pt x="19" y="60"/>
                    </a:lnTo>
                    <a:lnTo>
                      <a:pt x="11" y="60"/>
                    </a:lnTo>
                    <a:lnTo>
                      <a:pt x="8" y="60"/>
                    </a:lnTo>
                    <a:lnTo>
                      <a:pt x="8" y="60"/>
                    </a:lnTo>
                    <a:lnTo>
                      <a:pt x="8" y="57"/>
                    </a:lnTo>
                    <a:lnTo>
                      <a:pt x="8" y="57"/>
                    </a:lnTo>
                    <a:lnTo>
                      <a:pt x="8" y="57"/>
                    </a:lnTo>
                    <a:lnTo>
                      <a:pt x="8" y="57"/>
                    </a:lnTo>
                    <a:lnTo>
                      <a:pt x="12" y="49"/>
                    </a:lnTo>
                    <a:lnTo>
                      <a:pt x="22" y="36"/>
                    </a:lnTo>
                    <a:lnTo>
                      <a:pt x="251" y="36"/>
                    </a:lnTo>
                    <a:lnTo>
                      <a:pt x="251" y="36"/>
                    </a:lnTo>
                    <a:lnTo>
                      <a:pt x="261" y="49"/>
                    </a:lnTo>
                    <a:lnTo>
                      <a:pt x="265" y="57"/>
                    </a:lnTo>
                    <a:lnTo>
                      <a:pt x="265" y="57"/>
                    </a:lnTo>
                    <a:lnTo>
                      <a:pt x="265" y="57"/>
                    </a:lnTo>
                    <a:lnTo>
                      <a:pt x="265" y="57"/>
                    </a:lnTo>
                    <a:lnTo>
                      <a:pt x="265" y="59"/>
                    </a:lnTo>
                    <a:lnTo>
                      <a:pt x="265" y="5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sp>
        <p:nvSpPr>
          <p:cNvPr id="50" name="文本框 24"/>
          <p:cNvSpPr txBox="1"/>
          <p:nvPr/>
        </p:nvSpPr>
        <p:spPr>
          <a:xfrm>
            <a:off x="8004522" y="1882246"/>
            <a:ext cx="3354319" cy="1092597"/>
          </a:xfrm>
          <a:prstGeom prst="rect">
            <a:avLst/>
          </a:prstGeom>
          <a:noFill/>
        </p:spPr>
        <p:txBody>
          <a:bodyPr wrap="square" lIns="91431" tIns="45715" rIns="91431" bIns="45715" rtlCol="0">
            <a:spAutoFit/>
          </a:bodyPr>
          <a:lstStyle/>
          <a:p>
            <a:pPr>
              <a:spcBef>
                <a:spcPts val="600"/>
              </a:spcBef>
            </a:pPr>
            <a:r>
              <a:rPr lang="zh-CN" altLang="en-US" sz="2100" dirty="0">
                <a:solidFill>
                  <a:schemeClr val="tx1">
                    <a:lumMod val="50000"/>
                    <a:lumOff val="50000"/>
                  </a:schemeClr>
                </a:solidFill>
                <a:latin typeface="微软雅黑" panose="020B0503020204020204" charset="-122"/>
                <a:ea typeface="微软雅黑" panose="020B0503020204020204" charset="-122"/>
              </a:rPr>
              <a:t>添加标题</a:t>
            </a:r>
            <a:endParaRPr lang="en-US" altLang="zh-CN" sz="2100" dirty="0">
              <a:solidFill>
                <a:schemeClr val="tx1">
                  <a:lumMod val="50000"/>
                  <a:lumOff val="50000"/>
                </a:schemeClr>
              </a:solidFill>
              <a:latin typeface="微软雅黑" panose="020B0503020204020204" charset="-122"/>
              <a:ea typeface="微软雅黑" panose="020B0503020204020204" charset="-122"/>
            </a:endParaRPr>
          </a:p>
          <a:p>
            <a:pPr>
              <a:spcBef>
                <a:spcPts val="600"/>
              </a:spcBef>
            </a:pPr>
            <a:r>
              <a:rPr lang="zh-CN" altLang="en-US" sz="1300" dirty="0">
                <a:solidFill>
                  <a:schemeClr val="tx1">
                    <a:lumMod val="50000"/>
                    <a:lumOff val="50000"/>
                  </a:schemeClr>
                </a:solidFill>
                <a:latin typeface="微软雅黑" panose="020B0503020204020204" charset="-122"/>
                <a:ea typeface="微软雅黑" panose="020B0503020204020204" charset="-122"/>
              </a:rPr>
              <a:t>在此处添加文字在此处添加文字，在此处添加文字，在此处添加文字在此处添加文字，在此处添加文字在此处添加文字。</a:t>
            </a:r>
          </a:p>
        </p:txBody>
      </p:sp>
      <p:sp>
        <p:nvSpPr>
          <p:cNvPr id="51" name="文本框 25"/>
          <p:cNvSpPr txBox="1"/>
          <p:nvPr/>
        </p:nvSpPr>
        <p:spPr>
          <a:xfrm>
            <a:off x="8117580" y="4197086"/>
            <a:ext cx="3354319" cy="1092597"/>
          </a:xfrm>
          <a:prstGeom prst="rect">
            <a:avLst/>
          </a:prstGeom>
          <a:noFill/>
        </p:spPr>
        <p:txBody>
          <a:bodyPr wrap="square" lIns="91431" tIns="45715" rIns="91431" bIns="45715" rtlCol="0">
            <a:spAutoFit/>
          </a:bodyPr>
          <a:lstStyle/>
          <a:p>
            <a:pPr>
              <a:spcBef>
                <a:spcPts val="600"/>
              </a:spcBef>
            </a:pPr>
            <a:r>
              <a:rPr lang="zh-CN" altLang="en-US" sz="2100" dirty="0">
                <a:solidFill>
                  <a:schemeClr val="tx1">
                    <a:lumMod val="50000"/>
                    <a:lumOff val="50000"/>
                  </a:schemeClr>
                </a:solidFill>
                <a:latin typeface="微软雅黑" panose="020B0503020204020204" charset="-122"/>
                <a:ea typeface="微软雅黑" panose="020B0503020204020204" charset="-122"/>
              </a:rPr>
              <a:t>添加标题</a:t>
            </a:r>
            <a:endParaRPr lang="en-US" altLang="zh-CN" sz="2100" dirty="0">
              <a:solidFill>
                <a:schemeClr val="tx1">
                  <a:lumMod val="50000"/>
                  <a:lumOff val="50000"/>
                </a:schemeClr>
              </a:solidFill>
              <a:latin typeface="微软雅黑" panose="020B0503020204020204" charset="-122"/>
              <a:ea typeface="微软雅黑" panose="020B0503020204020204" charset="-122"/>
            </a:endParaRPr>
          </a:p>
          <a:p>
            <a:pPr>
              <a:spcBef>
                <a:spcPts val="600"/>
              </a:spcBef>
            </a:pPr>
            <a:r>
              <a:rPr lang="zh-CN" altLang="en-US" sz="1300" dirty="0">
                <a:solidFill>
                  <a:schemeClr val="tx1">
                    <a:lumMod val="50000"/>
                    <a:lumOff val="50000"/>
                  </a:schemeClr>
                </a:solidFill>
                <a:latin typeface="微软雅黑" panose="020B0503020204020204" charset="-122"/>
                <a:ea typeface="微软雅黑" panose="020B0503020204020204" charset="-122"/>
              </a:rPr>
              <a:t>在此处添加文字在此处添加文字，在此处添加文字，在此处添加文字在此处添加文字，在此处添加文字在此处添加文字。</a:t>
            </a:r>
          </a:p>
        </p:txBody>
      </p:sp>
      <p:sp>
        <p:nvSpPr>
          <p:cNvPr id="52" name="文本框 26"/>
          <p:cNvSpPr txBox="1"/>
          <p:nvPr/>
        </p:nvSpPr>
        <p:spPr>
          <a:xfrm>
            <a:off x="1200095" y="1882246"/>
            <a:ext cx="3357284" cy="1092597"/>
          </a:xfrm>
          <a:prstGeom prst="rect">
            <a:avLst/>
          </a:prstGeom>
          <a:noFill/>
        </p:spPr>
        <p:txBody>
          <a:bodyPr wrap="square" lIns="91431" tIns="45715" rIns="91431" bIns="45715" rtlCol="0">
            <a:spAutoFit/>
          </a:bodyPr>
          <a:lstStyle/>
          <a:p>
            <a:pPr algn="r">
              <a:spcBef>
                <a:spcPts val="600"/>
              </a:spcBef>
            </a:pPr>
            <a:r>
              <a:rPr lang="zh-CN" altLang="en-US" sz="2100" dirty="0">
                <a:solidFill>
                  <a:schemeClr val="tx1">
                    <a:lumMod val="50000"/>
                    <a:lumOff val="50000"/>
                  </a:schemeClr>
                </a:solidFill>
                <a:latin typeface="微软雅黑" panose="020B0503020204020204" charset="-122"/>
                <a:ea typeface="微软雅黑" panose="020B0503020204020204" charset="-122"/>
              </a:rPr>
              <a:t>添加标题</a:t>
            </a:r>
            <a:endParaRPr lang="en-US" altLang="zh-CN" sz="2100" dirty="0">
              <a:solidFill>
                <a:schemeClr val="tx1">
                  <a:lumMod val="50000"/>
                  <a:lumOff val="50000"/>
                </a:schemeClr>
              </a:solidFill>
              <a:latin typeface="微软雅黑" panose="020B0503020204020204" charset="-122"/>
              <a:ea typeface="微软雅黑" panose="020B0503020204020204" charset="-122"/>
            </a:endParaRPr>
          </a:p>
          <a:p>
            <a:pPr algn="r">
              <a:spcBef>
                <a:spcPts val="600"/>
              </a:spcBef>
            </a:pPr>
            <a:r>
              <a:rPr lang="zh-CN" altLang="en-US" sz="1300" dirty="0">
                <a:solidFill>
                  <a:schemeClr val="tx1">
                    <a:lumMod val="50000"/>
                    <a:lumOff val="50000"/>
                  </a:schemeClr>
                </a:solidFill>
                <a:latin typeface="微软雅黑" panose="020B0503020204020204" charset="-122"/>
                <a:ea typeface="微软雅黑" panose="020B0503020204020204" charset="-122"/>
              </a:rPr>
              <a:t>在此处添加文字在此处添加文字，在此处添加文字，在此处添加文字在此处添加文字，在此处添加文字在此处添加文字。</a:t>
            </a:r>
          </a:p>
        </p:txBody>
      </p:sp>
      <p:sp>
        <p:nvSpPr>
          <p:cNvPr id="53" name="文本框 27"/>
          <p:cNvSpPr txBox="1"/>
          <p:nvPr/>
        </p:nvSpPr>
        <p:spPr>
          <a:xfrm>
            <a:off x="1183549" y="4293097"/>
            <a:ext cx="3357284" cy="1292651"/>
          </a:xfrm>
          <a:prstGeom prst="rect">
            <a:avLst/>
          </a:prstGeom>
          <a:noFill/>
        </p:spPr>
        <p:txBody>
          <a:bodyPr wrap="square" lIns="91431" tIns="45715" rIns="91431" bIns="45715" rtlCol="0">
            <a:spAutoFit/>
          </a:bodyPr>
          <a:lstStyle/>
          <a:p>
            <a:pPr algn="r">
              <a:spcBef>
                <a:spcPts val="600"/>
              </a:spcBef>
            </a:pPr>
            <a:r>
              <a:rPr lang="zh-CN" altLang="en-US" sz="2100" dirty="0">
                <a:solidFill>
                  <a:schemeClr val="tx1">
                    <a:lumMod val="50000"/>
                    <a:lumOff val="50000"/>
                  </a:schemeClr>
                </a:solidFill>
                <a:latin typeface="微软雅黑" panose="020B0503020204020204" charset="-122"/>
                <a:ea typeface="微软雅黑" panose="020B0503020204020204" charset="-122"/>
              </a:rPr>
              <a:t>添加标题</a:t>
            </a:r>
            <a:endParaRPr lang="en-US" altLang="zh-CN" sz="2100" dirty="0">
              <a:solidFill>
                <a:schemeClr val="tx1">
                  <a:lumMod val="50000"/>
                  <a:lumOff val="50000"/>
                </a:schemeClr>
              </a:solidFill>
              <a:latin typeface="微软雅黑" panose="020B0503020204020204" charset="-122"/>
              <a:ea typeface="微软雅黑" panose="020B0503020204020204" charset="-122"/>
            </a:endParaRPr>
          </a:p>
          <a:p>
            <a:pPr algn="r">
              <a:spcBef>
                <a:spcPts val="600"/>
              </a:spcBef>
            </a:pPr>
            <a:r>
              <a:rPr lang="zh-CN" altLang="en-US" sz="1300" dirty="0">
                <a:solidFill>
                  <a:schemeClr val="tx1">
                    <a:lumMod val="50000"/>
                    <a:lumOff val="50000"/>
                  </a:schemeClr>
                </a:solidFill>
                <a:latin typeface="微软雅黑" panose="020B0503020204020204" charset="-122"/>
                <a:ea typeface="微软雅黑" panose="020B0503020204020204" charset="-122"/>
              </a:rPr>
              <a:t>在此处添加文字在此处添加文字，在此处添加文字，在此处添加文字在此处添加文字，在此处添加文字在此处添加文</a:t>
            </a:r>
            <a:r>
              <a:rPr lang="zh-CN" altLang="en-US" sz="1300" dirty="0" smtClean="0">
                <a:solidFill>
                  <a:schemeClr val="tx1">
                    <a:lumMod val="50000"/>
                    <a:lumOff val="50000"/>
                  </a:schemeClr>
                </a:solidFill>
                <a:latin typeface="微软雅黑" panose="020B0503020204020204" charset="-122"/>
                <a:ea typeface="微软雅黑" panose="020B0503020204020204" charset="-122"/>
              </a:rPr>
              <a:t>字亮亮图文旗舰店</a:t>
            </a:r>
            <a:r>
              <a:rPr lang="en-US" altLang="zh-CN" sz="1300" dirty="0" smtClean="0">
                <a:solidFill>
                  <a:schemeClr val="tx1">
                    <a:lumMod val="50000"/>
                    <a:lumOff val="50000"/>
                  </a:schemeClr>
                </a:solidFill>
                <a:latin typeface="微软雅黑" panose="020B0503020204020204" charset="-122"/>
                <a:ea typeface="微软雅黑" panose="020B0503020204020204" charset="-122"/>
              </a:rPr>
              <a:t>https://liangliangtuwen.tmall.com</a:t>
            </a:r>
            <a:r>
              <a:rPr lang="zh-CN" altLang="en-US" sz="1300" dirty="0" smtClean="0">
                <a:solidFill>
                  <a:schemeClr val="tx1">
                    <a:lumMod val="50000"/>
                    <a:lumOff val="50000"/>
                  </a:schemeClr>
                </a:solidFill>
                <a:latin typeface="微软雅黑" panose="020B0503020204020204" charset="-122"/>
                <a:ea typeface="微软雅黑" panose="020B0503020204020204" charset="-122"/>
              </a:rPr>
              <a:t>。</a:t>
            </a:r>
            <a:endParaRPr lang="zh-CN" altLang="en-US" sz="1300" dirty="0">
              <a:solidFill>
                <a:schemeClr val="tx1">
                  <a:lumMod val="50000"/>
                  <a:lumOff val="50000"/>
                </a:schemeClr>
              </a:solidFill>
              <a:latin typeface="微软雅黑" panose="020B0503020204020204" charset="-122"/>
              <a:ea typeface="微软雅黑" panose="020B050302020402020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fill="hold"/>
                                        <p:tgtEl>
                                          <p:spTgt spid="52"/>
                                        </p:tgtEl>
                                        <p:attrNameLst>
                                          <p:attrName>ppt_x</p:attrName>
                                        </p:attrNameLst>
                                      </p:cBhvr>
                                      <p:tavLst>
                                        <p:tav tm="0">
                                          <p:val>
                                            <p:strVal val="0-#ppt_w/2"/>
                                          </p:val>
                                        </p:tav>
                                        <p:tav tm="100000">
                                          <p:val>
                                            <p:strVal val="#ppt_x"/>
                                          </p:val>
                                        </p:tav>
                                      </p:tavLst>
                                    </p:anim>
                                    <p:anim calcmode="lin" valueType="num">
                                      <p:cBhvr additive="base">
                                        <p:cTn id="15" dur="500" fill="hold"/>
                                        <p:tgtEl>
                                          <p:spTgt spid="52"/>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0-#ppt_w/2"/>
                                          </p:val>
                                        </p:tav>
                                        <p:tav tm="100000">
                                          <p:val>
                                            <p:strVal val="#ppt_x"/>
                                          </p:val>
                                        </p:tav>
                                      </p:tavLst>
                                    </p:anim>
                                    <p:anim calcmode="lin" valueType="num">
                                      <p:cBhvr additive="base">
                                        <p:cTn id="19" dur="500" fill="hold"/>
                                        <p:tgtEl>
                                          <p:spTgt spid="53"/>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fill="hold"/>
                                        <p:tgtEl>
                                          <p:spTgt spid="50"/>
                                        </p:tgtEl>
                                        <p:attrNameLst>
                                          <p:attrName>ppt_x</p:attrName>
                                        </p:attrNameLst>
                                      </p:cBhvr>
                                      <p:tavLst>
                                        <p:tav tm="0">
                                          <p:val>
                                            <p:strVal val="1+#ppt_w/2"/>
                                          </p:val>
                                        </p:tav>
                                        <p:tav tm="100000">
                                          <p:val>
                                            <p:strVal val="#ppt_x"/>
                                          </p:val>
                                        </p:tav>
                                      </p:tavLst>
                                    </p:anim>
                                    <p:anim calcmode="lin" valueType="num">
                                      <p:cBhvr additive="base">
                                        <p:cTn id="23" dur="500" fill="hold"/>
                                        <p:tgtEl>
                                          <p:spTgt spid="5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1+#ppt_w/2"/>
                                          </p:val>
                                        </p:tav>
                                        <p:tav tm="100000">
                                          <p:val>
                                            <p:strVal val="#ppt_x"/>
                                          </p:val>
                                        </p:tav>
                                      </p:tavLst>
                                    </p:anim>
                                    <p:anim calcmode="lin" valueType="num">
                                      <p:cBhvr additive="base">
                                        <p:cTn id="27"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035440" y="5296591"/>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p>
        </p:txBody>
      </p:sp>
      <p:cxnSp>
        <p:nvCxnSpPr>
          <p:cNvPr id="28" name="Straight Connector 27"/>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052643" y="2208585"/>
            <a:ext cx="1642001" cy="2142129"/>
            <a:chOff x="788988" y="1656437"/>
            <a:chExt cx="1231661" cy="1606597"/>
          </a:xfrm>
        </p:grpSpPr>
        <p:grpSp>
          <p:nvGrpSpPr>
            <p:cNvPr id="37" name="Group 36"/>
            <p:cNvGrpSpPr/>
            <p:nvPr/>
          </p:nvGrpSpPr>
          <p:grpSpPr>
            <a:xfrm>
              <a:off x="788988" y="1656437"/>
              <a:ext cx="1231661" cy="1606597"/>
              <a:chOff x="563421" y="1153347"/>
              <a:chExt cx="1501544" cy="1958638"/>
            </a:xfrm>
          </p:grpSpPr>
          <p:sp>
            <p:nvSpPr>
              <p:cNvPr id="26" name="Flowchart: Off-page Connector 25"/>
              <p:cNvSpPr/>
              <p:nvPr/>
            </p:nvSpPr>
            <p:spPr>
              <a:xfrm>
                <a:off x="563421" y="1153347"/>
                <a:ext cx="1501544" cy="1958638"/>
              </a:xfrm>
              <a:prstGeom prst="flowChartOffpageConnector">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7" name="TextBox 6"/>
              <p:cNvSpPr txBox="1"/>
              <p:nvPr/>
            </p:nvSpPr>
            <p:spPr>
              <a:xfrm>
                <a:off x="984899" y="2339455"/>
                <a:ext cx="658584" cy="450261"/>
              </a:xfrm>
              <a:prstGeom prst="rect">
                <a:avLst/>
              </a:prstGeom>
              <a:noFill/>
              <a:ln>
                <a:noFill/>
              </a:ln>
            </p:spPr>
            <p:txBody>
              <a:bodyPr wrap="none" lIns="0" tIns="0" rIns="0" bIns="0" rtlCol="0" anchor="ctr">
                <a:spAutoFit/>
              </a:bodyPr>
              <a:lstStyle/>
              <a:p>
                <a:pPr algn="ctr"/>
                <a:r>
                  <a:rPr lang="zh-CN" altLang="en-US" sz="1600" b="1" dirty="0">
                    <a:solidFill>
                      <a:schemeClr val="bg1"/>
                    </a:solidFill>
                    <a:latin typeface="+mn-ea"/>
                  </a:rPr>
                  <a:t>雇佣</a:t>
                </a:r>
                <a:endParaRPr lang="en-US" sz="1600" b="1" dirty="0">
                  <a:solidFill>
                    <a:schemeClr val="bg1"/>
                  </a:solidFill>
                  <a:latin typeface="+mn-ea"/>
                </a:endParaRPr>
              </a:p>
              <a:p>
                <a:pPr algn="ctr"/>
                <a:r>
                  <a:rPr lang="en-US" sz="1600" b="1" dirty="0">
                    <a:solidFill>
                      <a:schemeClr val="bg1"/>
                    </a:solidFill>
                    <a:latin typeface="+mn-ea"/>
                  </a:rPr>
                  <a:t> &amp; </a:t>
                </a:r>
                <a:r>
                  <a:rPr lang="zh-CN" altLang="en-US" sz="1600" b="1" dirty="0">
                    <a:solidFill>
                      <a:schemeClr val="bg1"/>
                    </a:solidFill>
                    <a:latin typeface="+mn-ea"/>
                  </a:rPr>
                  <a:t>技能</a:t>
                </a:r>
                <a:endParaRPr lang="en-US" sz="1600" b="1" dirty="0">
                  <a:solidFill>
                    <a:schemeClr val="bg1"/>
                  </a:solidFill>
                  <a:latin typeface="+mn-ea"/>
                </a:endParaRPr>
              </a:p>
            </p:txBody>
          </p:sp>
          <p:sp>
            <p:nvSpPr>
              <p:cNvPr id="25" name="Oval 24"/>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tx2">
                      <a:lumMod val="75000"/>
                    </a:schemeClr>
                  </a:solidFill>
                  <a:latin typeface="+mn-ea"/>
                </a:endParaRPr>
              </a:p>
            </p:txBody>
          </p:sp>
        </p:grpSp>
        <p:sp>
          <p:nvSpPr>
            <p:cNvPr id="30" name="Freeform 143"/>
            <p:cNvSpPr>
              <a:spLocks noEditPoints="1"/>
            </p:cNvSpPr>
            <p:nvPr/>
          </p:nvSpPr>
          <p:spPr bwMode="auto">
            <a:xfrm>
              <a:off x="1223842" y="1969523"/>
              <a:ext cx="361950" cy="333375"/>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grpSp>
      <p:grpSp>
        <p:nvGrpSpPr>
          <p:cNvPr id="5" name="组合 4"/>
          <p:cNvGrpSpPr/>
          <p:nvPr/>
        </p:nvGrpSpPr>
        <p:grpSpPr>
          <a:xfrm>
            <a:off x="5268654" y="2208585"/>
            <a:ext cx="1642001" cy="2142129"/>
            <a:chOff x="3951408" y="1656437"/>
            <a:chExt cx="1231661" cy="1606597"/>
          </a:xfrm>
        </p:grpSpPr>
        <p:grpSp>
          <p:nvGrpSpPr>
            <p:cNvPr id="67" name="Group 66"/>
            <p:cNvGrpSpPr/>
            <p:nvPr/>
          </p:nvGrpSpPr>
          <p:grpSpPr>
            <a:xfrm>
              <a:off x="3951408" y="1656437"/>
              <a:ext cx="1231661" cy="1606597"/>
              <a:chOff x="563421" y="1153347"/>
              <a:chExt cx="1501544" cy="1958638"/>
            </a:xfrm>
            <a:effectLst/>
          </p:grpSpPr>
          <p:sp>
            <p:nvSpPr>
              <p:cNvPr id="68" name="Flowchart: Off-page Connector 67"/>
              <p:cNvSpPr/>
              <p:nvPr/>
            </p:nvSpPr>
            <p:spPr>
              <a:xfrm>
                <a:off x="563421" y="1153347"/>
                <a:ext cx="1501544" cy="1958638"/>
              </a:xfrm>
              <a:prstGeom prst="flowChartOffpage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69" name="TextBox 68"/>
              <p:cNvSpPr txBox="1"/>
              <p:nvPr/>
            </p:nvSpPr>
            <p:spPr>
              <a:xfrm>
                <a:off x="938975" y="2339455"/>
                <a:ext cx="750434" cy="450261"/>
              </a:xfrm>
              <a:prstGeom prst="rect">
                <a:avLst/>
              </a:prstGeom>
              <a:noFill/>
            </p:spPr>
            <p:txBody>
              <a:bodyPr wrap="none" lIns="0" tIns="0" rIns="0" bIns="0" rtlCol="0" anchor="ctr">
                <a:spAutoFit/>
              </a:bodyPr>
              <a:lstStyle/>
              <a:p>
                <a:pPr algn="ctr"/>
                <a:r>
                  <a:rPr lang="zh-CN" altLang="en-US" sz="1600" b="1" dirty="0">
                    <a:solidFill>
                      <a:schemeClr val="bg1"/>
                    </a:solidFill>
                    <a:latin typeface="+mn-ea"/>
                  </a:rPr>
                  <a:t>外包</a:t>
                </a:r>
                <a:endParaRPr lang="en-US" sz="1600" b="1" dirty="0">
                  <a:solidFill>
                    <a:schemeClr val="bg1"/>
                  </a:solidFill>
                  <a:latin typeface="+mn-ea"/>
                </a:endParaRPr>
              </a:p>
              <a:p>
                <a:pPr algn="ctr"/>
                <a:r>
                  <a:rPr lang="zh-CN" altLang="en-US" sz="1600" b="1" dirty="0">
                    <a:solidFill>
                      <a:schemeClr val="bg1"/>
                    </a:solidFill>
                    <a:latin typeface="+mn-ea"/>
                  </a:rPr>
                  <a:t>合作流程</a:t>
                </a:r>
                <a:endParaRPr lang="en-US" sz="1600" b="1" dirty="0">
                  <a:solidFill>
                    <a:schemeClr val="bg1"/>
                  </a:solidFill>
                  <a:latin typeface="+mn-ea"/>
                </a:endParaRPr>
              </a:p>
            </p:txBody>
          </p:sp>
          <p:sp>
            <p:nvSpPr>
              <p:cNvPr id="70" name="Oval 69"/>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accent1"/>
                  </a:solidFill>
                  <a:latin typeface="+mn-ea"/>
                </a:endParaRPr>
              </a:p>
            </p:txBody>
          </p:sp>
        </p:grpSp>
        <p:sp>
          <p:nvSpPr>
            <p:cNvPr id="31" name="Freeform 144"/>
            <p:cNvSpPr/>
            <p:nvPr/>
          </p:nvSpPr>
          <p:spPr bwMode="auto">
            <a:xfrm>
              <a:off x="4412455" y="1968728"/>
              <a:ext cx="309563" cy="334963"/>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accent1"/>
            </a:solidFill>
            <a:ln>
              <a:noFill/>
            </a:ln>
          </p:spPr>
          <p:txBody>
            <a:bodyPr vert="horz" wrap="square" lIns="91440" tIns="45720" rIns="91440" bIns="45720" numCol="1" anchor="t" anchorCtr="0" compatLnSpc="1"/>
            <a:lstStyle/>
            <a:p>
              <a:endParaRPr lang="en-US">
                <a:latin typeface="+mn-ea"/>
              </a:endParaRPr>
            </a:p>
          </p:txBody>
        </p:sp>
      </p:grpSp>
      <p:grpSp>
        <p:nvGrpSpPr>
          <p:cNvPr id="8" name="组合 7"/>
          <p:cNvGrpSpPr/>
          <p:nvPr/>
        </p:nvGrpSpPr>
        <p:grpSpPr>
          <a:xfrm>
            <a:off x="7376659" y="2208585"/>
            <a:ext cx="1642001" cy="2142129"/>
            <a:chOff x="5532618" y="1656437"/>
            <a:chExt cx="1231661" cy="1606597"/>
          </a:xfrm>
        </p:grpSpPr>
        <p:grpSp>
          <p:nvGrpSpPr>
            <p:cNvPr id="71" name="Group 70"/>
            <p:cNvGrpSpPr/>
            <p:nvPr/>
          </p:nvGrpSpPr>
          <p:grpSpPr>
            <a:xfrm>
              <a:off x="5532618" y="1656437"/>
              <a:ext cx="1231661" cy="1606597"/>
              <a:chOff x="563421" y="1153347"/>
              <a:chExt cx="1501544" cy="1958638"/>
            </a:xfrm>
          </p:grpSpPr>
          <p:sp>
            <p:nvSpPr>
              <p:cNvPr id="72" name="Flowchart: Off-page Connector 71"/>
              <p:cNvSpPr/>
              <p:nvPr/>
            </p:nvSpPr>
            <p:spPr>
              <a:xfrm>
                <a:off x="563421" y="1153347"/>
                <a:ext cx="1501544" cy="1958638"/>
              </a:xfrm>
              <a:prstGeom prst="flowChartOffpageConnector">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73" name="TextBox 72"/>
              <p:cNvSpPr txBox="1"/>
              <p:nvPr/>
            </p:nvSpPr>
            <p:spPr>
              <a:xfrm>
                <a:off x="938975" y="2339455"/>
                <a:ext cx="750435" cy="450261"/>
              </a:xfrm>
              <a:prstGeom prst="rect">
                <a:avLst/>
              </a:prstGeom>
              <a:noFill/>
            </p:spPr>
            <p:txBody>
              <a:bodyPr wrap="none" lIns="0" tIns="0" rIns="0" bIns="0" rtlCol="0" anchor="ctr">
                <a:spAutoFit/>
              </a:bodyPr>
              <a:lstStyle/>
              <a:p>
                <a:pPr algn="ctr"/>
                <a:r>
                  <a:rPr lang="zh-CN" altLang="en-US" sz="1600" b="1" dirty="0">
                    <a:solidFill>
                      <a:schemeClr val="bg1"/>
                    </a:solidFill>
                    <a:latin typeface="+mn-ea"/>
                  </a:rPr>
                  <a:t>市场</a:t>
                </a:r>
                <a:endParaRPr lang="en-US" sz="1600" b="1" dirty="0">
                  <a:solidFill>
                    <a:schemeClr val="bg1"/>
                  </a:solidFill>
                  <a:latin typeface="+mn-ea"/>
                </a:endParaRPr>
              </a:p>
              <a:p>
                <a:pPr algn="ctr"/>
                <a:r>
                  <a:rPr lang="zh-CN" altLang="en-US" sz="1600" b="1" dirty="0">
                    <a:solidFill>
                      <a:schemeClr val="bg1"/>
                    </a:solidFill>
                    <a:latin typeface="+mn-ea"/>
                  </a:rPr>
                  <a:t>调研活动</a:t>
                </a:r>
                <a:endParaRPr lang="en-US" sz="1600" b="1" dirty="0">
                  <a:solidFill>
                    <a:schemeClr val="bg1"/>
                  </a:solidFill>
                  <a:latin typeface="+mn-ea"/>
                </a:endParaRPr>
              </a:p>
            </p:txBody>
          </p:sp>
          <p:sp>
            <p:nvSpPr>
              <p:cNvPr id="74" name="Oval 73"/>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accent2"/>
                  </a:solidFill>
                  <a:latin typeface="+mn-ea"/>
                </a:endParaRPr>
              </a:p>
            </p:txBody>
          </p:sp>
        </p:grpSp>
        <p:sp>
          <p:nvSpPr>
            <p:cNvPr id="32" name="Freeform 149"/>
            <p:cNvSpPr/>
            <p:nvPr/>
          </p:nvSpPr>
          <p:spPr bwMode="auto">
            <a:xfrm>
              <a:off x="5984935" y="1996826"/>
              <a:ext cx="327025" cy="320675"/>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2"/>
            </a:solidFill>
            <a:ln>
              <a:noFill/>
            </a:ln>
          </p:spPr>
          <p:txBody>
            <a:bodyPr vert="horz" wrap="square" lIns="91440" tIns="45720" rIns="91440" bIns="45720" numCol="1" anchor="t" anchorCtr="0" compatLnSpc="1"/>
            <a:lstStyle/>
            <a:p>
              <a:endParaRPr lang="en-US">
                <a:latin typeface="+mn-ea"/>
              </a:endParaRPr>
            </a:p>
          </p:txBody>
        </p:sp>
      </p:grpSp>
      <p:grpSp>
        <p:nvGrpSpPr>
          <p:cNvPr id="4" name="组合 3"/>
          <p:cNvGrpSpPr/>
          <p:nvPr/>
        </p:nvGrpSpPr>
        <p:grpSpPr>
          <a:xfrm>
            <a:off x="3160648" y="2208585"/>
            <a:ext cx="1642001" cy="2142129"/>
            <a:chOff x="2370198" y="1656437"/>
            <a:chExt cx="1231661" cy="1606597"/>
          </a:xfrm>
        </p:grpSpPr>
        <p:grpSp>
          <p:nvGrpSpPr>
            <p:cNvPr id="63" name="Group 62"/>
            <p:cNvGrpSpPr/>
            <p:nvPr/>
          </p:nvGrpSpPr>
          <p:grpSpPr>
            <a:xfrm>
              <a:off x="2370198" y="1656437"/>
              <a:ext cx="1231661" cy="1606597"/>
              <a:chOff x="563421" y="1153347"/>
              <a:chExt cx="1501544" cy="1958638"/>
            </a:xfrm>
            <a:effectLst/>
          </p:grpSpPr>
          <p:sp>
            <p:nvSpPr>
              <p:cNvPr id="64" name="Flowchart: Off-page Connector 63"/>
              <p:cNvSpPr/>
              <p:nvPr/>
            </p:nvSpPr>
            <p:spPr>
              <a:xfrm>
                <a:off x="563421" y="1153347"/>
                <a:ext cx="1501544" cy="1958638"/>
              </a:xfrm>
              <a:prstGeom prst="flowChartOffpageConnector">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65" name="TextBox 64"/>
              <p:cNvSpPr txBox="1"/>
              <p:nvPr/>
            </p:nvSpPr>
            <p:spPr>
              <a:xfrm>
                <a:off x="938974" y="2339455"/>
                <a:ext cx="750434" cy="450261"/>
              </a:xfrm>
              <a:prstGeom prst="rect">
                <a:avLst/>
              </a:prstGeom>
              <a:noFill/>
            </p:spPr>
            <p:txBody>
              <a:bodyPr wrap="none" lIns="0" tIns="0" rIns="0" bIns="0" rtlCol="0" anchor="ctr">
                <a:spAutoFit/>
              </a:bodyPr>
              <a:lstStyle/>
              <a:p>
                <a:pPr algn="ctr"/>
                <a:r>
                  <a:rPr lang="zh-CN" altLang="en-US" sz="1600" b="1" dirty="0">
                    <a:solidFill>
                      <a:schemeClr val="bg1"/>
                    </a:solidFill>
                    <a:latin typeface="+mn-ea"/>
                  </a:rPr>
                  <a:t>投资</a:t>
                </a:r>
                <a:endParaRPr lang="en-US" sz="1600" b="1" dirty="0">
                  <a:solidFill>
                    <a:schemeClr val="bg1"/>
                  </a:solidFill>
                  <a:latin typeface="+mn-ea"/>
                </a:endParaRPr>
              </a:p>
              <a:p>
                <a:pPr algn="ctr"/>
                <a:r>
                  <a:rPr lang="zh-CN" altLang="en-US" sz="1600" b="1" dirty="0">
                    <a:solidFill>
                      <a:schemeClr val="bg1"/>
                    </a:solidFill>
                    <a:latin typeface="+mn-ea"/>
                  </a:rPr>
                  <a:t>解决方案</a:t>
                </a:r>
                <a:endParaRPr lang="en-US" sz="1600" b="1" dirty="0">
                  <a:solidFill>
                    <a:schemeClr val="bg1"/>
                  </a:solidFill>
                  <a:latin typeface="+mn-ea"/>
                </a:endParaRPr>
              </a:p>
            </p:txBody>
          </p:sp>
          <p:sp>
            <p:nvSpPr>
              <p:cNvPr id="66" name="Oval 65"/>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300" dirty="0">
                  <a:solidFill>
                    <a:schemeClr val="bg2"/>
                  </a:solidFill>
                  <a:latin typeface="+mn-ea"/>
                </a:endParaRPr>
              </a:p>
            </p:txBody>
          </p:sp>
        </p:grpSp>
        <p:sp>
          <p:nvSpPr>
            <p:cNvPr id="33" name="Freeform 160"/>
            <p:cNvSpPr/>
            <p:nvPr/>
          </p:nvSpPr>
          <p:spPr bwMode="auto">
            <a:xfrm>
              <a:off x="2797907" y="2027527"/>
              <a:ext cx="376238" cy="239713"/>
            </a:xfrm>
            <a:custGeom>
              <a:avLst/>
              <a:gdLst>
                <a:gd name="T0" fmla="*/ 163 w 163"/>
                <a:gd name="T1" fmla="*/ 70 h 104"/>
                <a:gd name="T2" fmla="*/ 129 w 163"/>
                <a:gd name="T3" fmla="*/ 37 h 104"/>
                <a:gd name="T4" fmla="*/ 119 w 163"/>
                <a:gd name="T5" fmla="*/ 38 h 104"/>
                <a:gd name="T6" fmla="*/ 77 w 163"/>
                <a:gd name="T7" fmla="*/ 0 h 104"/>
                <a:gd name="T8" fmla="*/ 34 w 163"/>
                <a:gd name="T9" fmla="*/ 42 h 104"/>
                <a:gd name="T10" fmla="*/ 35 w 163"/>
                <a:gd name="T11" fmla="*/ 51 h 104"/>
                <a:gd name="T12" fmla="*/ 27 w 163"/>
                <a:gd name="T13" fmla="*/ 51 h 104"/>
                <a:gd name="T14" fmla="*/ 0 w 163"/>
                <a:gd name="T15" fmla="*/ 77 h 104"/>
                <a:gd name="T16" fmla="*/ 27 w 163"/>
                <a:gd name="T17" fmla="*/ 104 h 104"/>
                <a:gd name="T18" fmla="*/ 132 w 163"/>
                <a:gd name="T19" fmla="*/ 104 h 104"/>
                <a:gd name="T20" fmla="*/ 152 w 163"/>
                <a:gd name="T21" fmla="*/ 95 h 104"/>
                <a:gd name="T22" fmla="*/ 163 w 163"/>
                <a:gd name="T23"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04">
                  <a:moveTo>
                    <a:pt x="163" y="70"/>
                  </a:moveTo>
                  <a:cubicBezTo>
                    <a:pt x="163" y="52"/>
                    <a:pt x="148" y="37"/>
                    <a:pt x="129" y="37"/>
                  </a:cubicBezTo>
                  <a:cubicBezTo>
                    <a:pt x="126" y="37"/>
                    <a:pt x="122" y="37"/>
                    <a:pt x="119" y="38"/>
                  </a:cubicBezTo>
                  <a:cubicBezTo>
                    <a:pt x="117" y="17"/>
                    <a:pt x="99" y="0"/>
                    <a:pt x="77" y="0"/>
                  </a:cubicBezTo>
                  <a:cubicBezTo>
                    <a:pt x="53" y="0"/>
                    <a:pt x="34" y="19"/>
                    <a:pt x="34" y="42"/>
                  </a:cubicBezTo>
                  <a:cubicBezTo>
                    <a:pt x="34" y="45"/>
                    <a:pt x="34" y="48"/>
                    <a:pt x="35" y="51"/>
                  </a:cubicBezTo>
                  <a:cubicBezTo>
                    <a:pt x="27" y="51"/>
                    <a:pt x="27" y="51"/>
                    <a:pt x="27" y="51"/>
                  </a:cubicBezTo>
                  <a:cubicBezTo>
                    <a:pt x="12" y="51"/>
                    <a:pt x="0" y="63"/>
                    <a:pt x="0" y="77"/>
                  </a:cubicBezTo>
                  <a:cubicBezTo>
                    <a:pt x="0" y="92"/>
                    <a:pt x="12" y="104"/>
                    <a:pt x="27" y="104"/>
                  </a:cubicBezTo>
                  <a:cubicBezTo>
                    <a:pt x="132" y="104"/>
                    <a:pt x="132" y="104"/>
                    <a:pt x="132" y="104"/>
                  </a:cubicBezTo>
                  <a:cubicBezTo>
                    <a:pt x="140" y="104"/>
                    <a:pt x="147" y="100"/>
                    <a:pt x="152" y="95"/>
                  </a:cubicBezTo>
                  <a:cubicBezTo>
                    <a:pt x="159" y="89"/>
                    <a:pt x="163" y="80"/>
                    <a:pt x="163" y="70"/>
                  </a:cubicBezTo>
                  <a:close/>
                </a:path>
              </a:pathLst>
            </a:custGeom>
            <a:solidFill>
              <a:schemeClr val="accent4"/>
            </a:solidFill>
            <a:ln>
              <a:noFill/>
            </a:ln>
          </p:spPr>
          <p:txBody>
            <a:bodyPr vert="horz" wrap="square" lIns="91440" tIns="45720" rIns="91440" bIns="45720" numCol="1" anchor="t" anchorCtr="0" compatLnSpc="1"/>
            <a:lstStyle/>
            <a:p>
              <a:endParaRPr lang="en-US">
                <a:latin typeface="+mn-ea"/>
              </a:endParaRPr>
            </a:p>
          </p:txBody>
        </p:sp>
      </p:grpSp>
      <p:grpSp>
        <p:nvGrpSpPr>
          <p:cNvPr id="9" name="组合 8"/>
          <p:cNvGrpSpPr/>
          <p:nvPr/>
        </p:nvGrpSpPr>
        <p:grpSpPr>
          <a:xfrm>
            <a:off x="9484662" y="2208585"/>
            <a:ext cx="1642001" cy="2142129"/>
            <a:chOff x="7113826" y="1656437"/>
            <a:chExt cx="1231661" cy="1606597"/>
          </a:xfrm>
        </p:grpSpPr>
        <p:grpSp>
          <p:nvGrpSpPr>
            <p:cNvPr id="75" name="Group 74"/>
            <p:cNvGrpSpPr/>
            <p:nvPr/>
          </p:nvGrpSpPr>
          <p:grpSpPr>
            <a:xfrm>
              <a:off x="7113826" y="1656437"/>
              <a:ext cx="1231661" cy="1606597"/>
              <a:chOff x="563421" y="1153347"/>
              <a:chExt cx="1501544" cy="1958638"/>
            </a:xfrm>
            <a:effectLst/>
          </p:grpSpPr>
          <p:sp>
            <p:nvSpPr>
              <p:cNvPr id="76" name="Flowchart: Off-page Connector 75"/>
              <p:cNvSpPr/>
              <p:nvPr/>
            </p:nvSpPr>
            <p:spPr>
              <a:xfrm>
                <a:off x="563421" y="1153347"/>
                <a:ext cx="1501544" cy="1958638"/>
              </a:xfrm>
              <a:prstGeom prst="flowChartOffpageConnector">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77" name="TextBox 76"/>
              <p:cNvSpPr txBox="1"/>
              <p:nvPr/>
            </p:nvSpPr>
            <p:spPr>
              <a:xfrm>
                <a:off x="938975" y="2339455"/>
                <a:ext cx="750435" cy="450261"/>
              </a:xfrm>
              <a:prstGeom prst="rect">
                <a:avLst/>
              </a:prstGeom>
              <a:noFill/>
            </p:spPr>
            <p:txBody>
              <a:bodyPr wrap="none" lIns="0" tIns="0" rIns="0" bIns="0" rtlCol="0" anchor="ctr">
                <a:spAutoFit/>
              </a:bodyPr>
              <a:lstStyle/>
              <a:p>
                <a:pPr algn="ctr"/>
                <a:r>
                  <a:rPr lang="zh-CN" altLang="en-US" sz="1600" b="1" dirty="0">
                    <a:solidFill>
                      <a:schemeClr val="bg1"/>
                    </a:solidFill>
                    <a:latin typeface="+mn-ea"/>
                  </a:rPr>
                  <a:t>产品</a:t>
                </a:r>
                <a:endParaRPr lang="en-US" altLang="zh-CN" sz="1600" b="1" dirty="0">
                  <a:solidFill>
                    <a:schemeClr val="bg1"/>
                  </a:solidFill>
                  <a:latin typeface="+mn-ea"/>
                </a:endParaRPr>
              </a:p>
              <a:p>
                <a:pPr algn="ctr"/>
                <a:r>
                  <a:rPr lang="zh-CN" altLang="en-US" sz="1600" b="1" dirty="0">
                    <a:solidFill>
                      <a:schemeClr val="bg1"/>
                    </a:solidFill>
                    <a:latin typeface="+mn-ea"/>
                  </a:rPr>
                  <a:t>技术支持</a:t>
                </a:r>
                <a:endParaRPr lang="en-US" sz="1600" b="1" dirty="0">
                  <a:solidFill>
                    <a:schemeClr val="bg1"/>
                  </a:solidFill>
                  <a:latin typeface="+mn-ea"/>
                </a:endParaRPr>
              </a:p>
            </p:txBody>
          </p:sp>
          <p:sp>
            <p:nvSpPr>
              <p:cNvPr id="78" name="Oval 77"/>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accent3"/>
                  </a:solidFill>
                  <a:latin typeface="+mn-ea"/>
                </a:endParaRPr>
              </a:p>
            </p:txBody>
          </p:sp>
        </p:grpSp>
        <p:sp>
          <p:nvSpPr>
            <p:cNvPr id="34" name="Freeform 150"/>
            <p:cNvSpPr>
              <a:spLocks noEditPoints="1"/>
            </p:cNvSpPr>
            <p:nvPr/>
          </p:nvSpPr>
          <p:spPr bwMode="auto">
            <a:xfrm>
              <a:off x="7585987" y="1981748"/>
              <a:ext cx="287338" cy="369888"/>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accent3"/>
            </a:solidFill>
            <a:ln>
              <a:noFill/>
            </a:ln>
          </p:spPr>
          <p:txBody>
            <a:bodyPr vert="horz" wrap="square" lIns="91440" tIns="45720" rIns="91440" bIns="45720" numCol="1" anchor="t" anchorCtr="0" compatLnSpc="1"/>
            <a:lstStyle/>
            <a:p>
              <a:endParaRPr lang="en-US"/>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8" presetClass="entr" presetSubtype="3"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strips(upRight)">
                                      <p:cBhvr>
                                        <p:cTn id="32" dur="500"/>
                                        <p:tgtEl>
                                          <p:spTgt spid="2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六边形 7"/>
          <p:cNvSpPr/>
          <p:nvPr/>
        </p:nvSpPr>
        <p:spPr>
          <a:xfrm rot="16200000">
            <a:off x="1232151" y="3685541"/>
            <a:ext cx="1632116" cy="1406996"/>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9" name="六边形 8"/>
          <p:cNvSpPr/>
          <p:nvPr/>
        </p:nvSpPr>
        <p:spPr>
          <a:xfrm rot="16200000">
            <a:off x="3983738" y="2021550"/>
            <a:ext cx="1632122" cy="14070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10" name="六边形 9"/>
          <p:cNvSpPr/>
          <p:nvPr/>
        </p:nvSpPr>
        <p:spPr>
          <a:xfrm rot="16200000">
            <a:off x="6735330" y="3397223"/>
            <a:ext cx="1632119" cy="1406999"/>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11" name="六边形 10"/>
          <p:cNvSpPr/>
          <p:nvPr/>
        </p:nvSpPr>
        <p:spPr>
          <a:xfrm rot="16200000">
            <a:off x="9327732" y="1765465"/>
            <a:ext cx="1632120" cy="1406999"/>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cxnSp>
        <p:nvCxnSpPr>
          <p:cNvPr id="12" name="直接连接符 11"/>
          <p:cNvCxnSpPr>
            <a:stCxn id="8" idx="1"/>
            <a:endCxn id="9" idx="4"/>
          </p:cNvCxnSpPr>
          <p:nvPr/>
        </p:nvCxnSpPr>
        <p:spPr>
          <a:xfrm flipV="1">
            <a:off x="2751711" y="3189359"/>
            <a:ext cx="1344592" cy="73537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9" idx="2"/>
            <a:endCxn id="10" idx="5"/>
          </p:cNvCxnSpPr>
          <p:nvPr/>
        </p:nvCxnSpPr>
        <p:spPr>
          <a:xfrm>
            <a:off x="5503303" y="3189363"/>
            <a:ext cx="1344590" cy="4470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0" idx="1"/>
            <a:endCxn id="11" idx="4"/>
          </p:cNvCxnSpPr>
          <p:nvPr/>
        </p:nvCxnSpPr>
        <p:spPr>
          <a:xfrm flipV="1">
            <a:off x="8254892" y="2933275"/>
            <a:ext cx="1185402" cy="70313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文本框 7"/>
          <p:cNvSpPr txBox="1">
            <a:spLocks noChangeArrowheads="1"/>
          </p:cNvSpPr>
          <p:nvPr/>
        </p:nvSpPr>
        <p:spPr bwMode="auto">
          <a:xfrm>
            <a:off x="444630" y="1879197"/>
            <a:ext cx="3251729" cy="1453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charset="-122"/>
              </a:defRPr>
            </a:lvl1pPr>
            <a:lvl2pPr>
              <a:defRPr sz="2800">
                <a:solidFill>
                  <a:schemeClr val="tx1"/>
                </a:solidFill>
                <a:latin typeface="Arial Narrow" panose="020B0506020202030204" pitchFamily="34" charset="0"/>
                <a:ea typeface="微软雅黑" panose="020B0503020204020204" charset="-122"/>
              </a:defRPr>
            </a:lvl2pPr>
            <a:lvl3pPr>
              <a:defRPr sz="2400">
                <a:solidFill>
                  <a:schemeClr val="tx1"/>
                </a:solidFill>
                <a:latin typeface="Arial Narrow" panose="020B0506020202030204" pitchFamily="34" charset="0"/>
                <a:ea typeface="微软雅黑" panose="020B0503020204020204" charset="-122"/>
              </a:defRPr>
            </a:lvl3pPr>
            <a:lvl4pPr>
              <a:defRPr sz="2000">
                <a:solidFill>
                  <a:schemeClr val="tx1"/>
                </a:solidFill>
                <a:latin typeface="Arial Narrow" panose="020B0506020202030204" pitchFamily="34" charset="0"/>
                <a:ea typeface="微软雅黑" panose="020B0503020204020204" charset="-122"/>
              </a:defRPr>
            </a:lvl4pPr>
            <a:lvl5pPr>
              <a:defRPr sz="2000">
                <a:solidFill>
                  <a:schemeClr val="tx1"/>
                </a:solidFill>
                <a:latin typeface="Arial Narrow" panose="020B0506020202030204" pitchFamily="34" charset="0"/>
                <a:ea typeface="微软雅黑" panose="020B050302020402020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9pPr>
          </a:lstStyle>
          <a:p>
            <a:pPr algn="ctr" eaLnBrk="1" hangingPunct="1"/>
            <a:r>
              <a:rPr lang="zh-CN" altLang="en-US" sz="1865" b="1" dirty="0">
                <a:solidFill>
                  <a:schemeClr val="tx1">
                    <a:lumMod val="50000"/>
                    <a:lumOff val="50000"/>
                  </a:schemeClr>
                </a:solidFill>
                <a:latin typeface="微软雅黑" panose="020B0503020204020204" charset="-122"/>
              </a:rPr>
              <a:t>添加文本信息</a:t>
            </a:r>
            <a:endParaRPr lang="en-US" altLang="zh-CN" sz="1865" b="1" dirty="0">
              <a:solidFill>
                <a:schemeClr val="tx1">
                  <a:lumMod val="50000"/>
                  <a:lumOff val="50000"/>
                </a:schemeClr>
              </a:solidFill>
              <a:latin typeface="微软雅黑" panose="020B0503020204020204" charset="-122"/>
            </a:endParaRPr>
          </a:p>
          <a:p>
            <a:pPr algn="ctr">
              <a:lnSpc>
                <a:spcPct val="150000"/>
              </a:lnSpc>
              <a:spcBef>
                <a:spcPts val="400"/>
              </a:spcBef>
            </a:pPr>
            <a:r>
              <a:rPr lang="zh-CN" altLang="en-US" sz="1465" dirty="0">
                <a:solidFill>
                  <a:schemeClr val="tx1">
                    <a:lumMod val="50000"/>
                    <a:lumOff val="50000"/>
                  </a:schemeClr>
                </a:solidFill>
                <a:latin typeface="微软雅黑" panose="020B0503020204020204" charset="-122"/>
              </a:rPr>
              <a:t>此处添加说明文字添加说明文字添加说明文字此处添加说明文字此处添加说明文字此处添加说明文字</a:t>
            </a:r>
          </a:p>
        </p:txBody>
      </p:sp>
      <p:sp>
        <p:nvSpPr>
          <p:cNvPr id="16" name="文本框 7"/>
          <p:cNvSpPr txBox="1">
            <a:spLocks noChangeArrowheads="1"/>
          </p:cNvSpPr>
          <p:nvPr/>
        </p:nvSpPr>
        <p:spPr bwMode="auto">
          <a:xfrm>
            <a:off x="3228215" y="3798910"/>
            <a:ext cx="3251729" cy="1453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charset="-122"/>
              </a:defRPr>
            </a:lvl1pPr>
            <a:lvl2pPr>
              <a:defRPr sz="2800">
                <a:solidFill>
                  <a:schemeClr val="tx1"/>
                </a:solidFill>
                <a:latin typeface="Arial Narrow" panose="020B0506020202030204" pitchFamily="34" charset="0"/>
                <a:ea typeface="微软雅黑" panose="020B0503020204020204" charset="-122"/>
              </a:defRPr>
            </a:lvl2pPr>
            <a:lvl3pPr>
              <a:defRPr sz="2400">
                <a:solidFill>
                  <a:schemeClr val="tx1"/>
                </a:solidFill>
                <a:latin typeface="Arial Narrow" panose="020B0506020202030204" pitchFamily="34" charset="0"/>
                <a:ea typeface="微软雅黑" panose="020B0503020204020204" charset="-122"/>
              </a:defRPr>
            </a:lvl3pPr>
            <a:lvl4pPr>
              <a:defRPr sz="2000">
                <a:solidFill>
                  <a:schemeClr val="tx1"/>
                </a:solidFill>
                <a:latin typeface="Arial Narrow" panose="020B0506020202030204" pitchFamily="34" charset="0"/>
                <a:ea typeface="微软雅黑" panose="020B0503020204020204" charset="-122"/>
              </a:defRPr>
            </a:lvl4pPr>
            <a:lvl5pPr>
              <a:defRPr sz="2000">
                <a:solidFill>
                  <a:schemeClr val="tx1"/>
                </a:solidFill>
                <a:latin typeface="Arial Narrow" panose="020B0506020202030204" pitchFamily="34" charset="0"/>
                <a:ea typeface="微软雅黑" panose="020B050302020402020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9pPr>
          </a:lstStyle>
          <a:p>
            <a:pPr algn="ctr" eaLnBrk="1" hangingPunct="1"/>
            <a:r>
              <a:rPr lang="zh-CN" altLang="en-US" sz="1865" b="1" dirty="0">
                <a:solidFill>
                  <a:schemeClr val="tx1">
                    <a:lumMod val="50000"/>
                    <a:lumOff val="50000"/>
                  </a:schemeClr>
                </a:solidFill>
                <a:latin typeface="微软雅黑" panose="020B0503020204020204" charset="-122"/>
              </a:rPr>
              <a:t>添加文本信息</a:t>
            </a:r>
            <a:endParaRPr lang="en-US" altLang="zh-CN" sz="1865" b="1" dirty="0">
              <a:solidFill>
                <a:schemeClr val="tx1">
                  <a:lumMod val="50000"/>
                  <a:lumOff val="50000"/>
                </a:schemeClr>
              </a:solidFill>
              <a:latin typeface="微软雅黑" panose="020B0503020204020204" charset="-122"/>
            </a:endParaRPr>
          </a:p>
          <a:p>
            <a:pPr algn="ctr">
              <a:lnSpc>
                <a:spcPct val="150000"/>
              </a:lnSpc>
              <a:spcBef>
                <a:spcPts val="400"/>
              </a:spcBef>
            </a:pPr>
            <a:r>
              <a:rPr lang="zh-CN" altLang="en-US" sz="1465" dirty="0">
                <a:solidFill>
                  <a:schemeClr val="tx1">
                    <a:lumMod val="50000"/>
                    <a:lumOff val="50000"/>
                  </a:schemeClr>
                </a:solidFill>
                <a:latin typeface="微软雅黑" panose="020B0503020204020204" charset="-122"/>
              </a:rPr>
              <a:t>此处添加说明文字添加说明文字添加说明文字此处添加说明文字此处添加说明文字此处添加说明文字</a:t>
            </a:r>
          </a:p>
        </p:txBody>
      </p:sp>
      <p:sp>
        <p:nvSpPr>
          <p:cNvPr id="17" name="文本框 7"/>
          <p:cNvSpPr txBox="1">
            <a:spLocks noChangeArrowheads="1"/>
          </p:cNvSpPr>
          <p:nvPr/>
        </p:nvSpPr>
        <p:spPr bwMode="auto">
          <a:xfrm>
            <a:off x="5904030" y="1653269"/>
            <a:ext cx="3251729" cy="1453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charset="-122"/>
              </a:defRPr>
            </a:lvl1pPr>
            <a:lvl2pPr>
              <a:defRPr sz="2800">
                <a:solidFill>
                  <a:schemeClr val="tx1"/>
                </a:solidFill>
                <a:latin typeface="Arial Narrow" panose="020B0506020202030204" pitchFamily="34" charset="0"/>
                <a:ea typeface="微软雅黑" panose="020B0503020204020204" charset="-122"/>
              </a:defRPr>
            </a:lvl2pPr>
            <a:lvl3pPr>
              <a:defRPr sz="2400">
                <a:solidFill>
                  <a:schemeClr val="tx1"/>
                </a:solidFill>
                <a:latin typeface="Arial Narrow" panose="020B0506020202030204" pitchFamily="34" charset="0"/>
                <a:ea typeface="微软雅黑" panose="020B0503020204020204" charset="-122"/>
              </a:defRPr>
            </a:lvl3pPr>
            <a:lvl4pPr>
              <a:defRPr sz="2000">
                <a:solidFill>
                  <a:schemeClr val="tx1"/>
                </a:solidFill>
                <a:latin typeface="Arial Narrow" panose="020B0506020202030204" pitchFamily="34" charset="0"/>
                <a:ea typeface="微软雅黑" panose="020B0503020204020204" charset="-122"/>
              </a:defRPr>
            </a:lvl4pPr>
            <a:lvl5pPr>
              <a:defRPr sz="2000">
                <a:solidFill>
                  <a:schemeClr val="tx1"/>
                </a:solidFill>
                <a:latin typeface="Arial Narrow" panose="020B0506020202030204" pitchFamily="34" charset="0"/>
                <a:ea typeface="微软雅黑" panose="020B050302020402020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9pPr>
          </a:lstStyle>
          <a:p>
            <a:pPr algn="ctr" eaLnBrk="1" hangingPunct="1"/>
            <a:r>
              <a:rPr lang="zh-CN" altLang="en-US" sz="1865" b="1" dirty="0">
                <a:solidFill>
                  <a:schemeClr val="tx1">
                    <a:lumMod val="50000"/>
                    <a:lumOff val="50000"/>
                  </a:schemeClr>
                </a:solidFill>
                <a:latin typeface="微软雅黑" panose="020B0503020204020204" charset="-122"/>
              </a:rPr>
              <a:t>添加文本信息</a:t>
            </a:r>
            <a:endParaRPr lang="en-US" altLang="zh-CN" sz="1865" b="1" dirty="0">
              <a:solidFill>
                <a:schemeClr val="tx1">
                  <a:lumMod val="50000"/>
                  <a:lumOff val="50000"/>
                </a:schemeClr>
              </a:solidFill>
              <a:latin typeface="微软雅黑" panose="020B0503020204020204" charset="-122"/>
            </a:endParaRPr>
          </a:p>
          <a:p>
            <a:pPr algn="ctr">
              <a:lnSpc>
                <a:spcPct val="150000"/>
              </a:lnSpc>
              <a:spcBef>
                <a:spcPts val="400"/>
              </a:spcBef>
            </a:pPr>
            <a:r>
              <a:rPr lang="zh-CN" altLang="en-US" sz="1465" dirty="0">
                <a:solidFill>
                  <a:schemeClr val="tx1">
                    <a:lumMod val="50000"/>
                    <a:lumOff val="50000"/>
                  </a:schemeClr>
                </a:solidFill>
                <a:latin typeface="微软雅黑" panose="020B0503020204020204" charset="-122"/>
              </a:rPr>
              <a:t>此处添加说明文字添加说明文字添加说明文字此处添加说明文字此处添加说明文字此处添加说明文字</a:t>
            </a:r>
          </a:p>
        </p:txBody>
      </p:sp>
      <p:sp>
        <p:nvSpPr>
          <p:cNvPr id="18" name="文本框 7"/>
          <p:cNvSpPr txBox="1">
            <a:spLocks noChangeArrowheads="1"/>
          </p:cNvSpPr>
          <p:nvPr/>
        </p:nvSpPr>
        <p:spPr bwMode="auto">
          <a:xfrm>
            <a:off x="8603412" y="3572982"/>
            <a:ext cx="3251729" cy="1453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charset="-122"/>
              </a:defRPr>
            </a:lvl1pPr>
            <a:lvl2pPr>
              <a:defRPr sz="2800">
                <a:solidFill>
                  <a:schemeClr val="tx1"/>
                </a:solidFill>
                <a:latin typeface="Arial Narrow" panose="020B0506020202030204" pitchFamily="34" charset="0"/>
                <a:ea typeface="微软雅黑" panose="020B0503020204020204" charset="-122"/>
              </a:defRPr>
            </a:lvl2pPr>
            <a:lvl3pPr>
              <a:defRPr sz="2400">
                <a:solidFill>
                  <a:schemeClr val="tx1"/>
                </a:solidFill>
                <a:latin typeface="Arial Narrow" panose="020B0506020202030204" pitchFamily="34" charset="0"/>
                <a:ea typeface="微软雅黑" panose="020B0503020204020204" charset="-122"/>
              </a:defRPr>
            </a:lvl3pPr>
            <a:lvl4pPr>
              <a:defRPr sz="2000">
                <a:solidFill>
                  <a:schemeClr val="tx1"/>
                </a:solidFill>
                <a:latin typeface="Arial Narrow" panose="020B0506020202030204" pitchFamily="34" charset="0"/>
                <a:ea typeface="微软雅黑" panose="020B0503020204020204" charset="-122"/>
              </a:defRPr>
            </a:lvl4pPr>
            <a:lvl5pPr>
              <a:defRPr sz="2000">
                <a:solidFill>
                  <a:schemeClr val="tx1"/>
                </a:solidFill>
                <a:latin typeface="Arial Narrow" panose="020B0506020202030204" pitchFamily="34" charset="0"/>
                <a:ea typeface="微软雅黑" panose="020B050302020402020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9pPr>
          </a:lstStyle>
          <a:p>
            <a:pPr algn="ctr" eaLnBrk="1" hangingPunct="1"/>
            <a:r>
              <a:rPr lang="zh-CN" altLang="en-US" sz="1865" b="1" dirty="0">
                <a:solidFill>
                  <a:schemeClr val="tx1">
                    <a:lumMod val="50000"/>
                    <a:lumOff val="50000"/>
                  </a:schemeClr>
                </a:solidFill>
                <a:latin typeface="微软雅黑" panose="020B0503020204020204" charset="-122"/>
              </a:rPr>
              <a:t>添加文本信息</a:t>
            </a:r>
            <a:endParaRPr lang="en-US" altLang="zh-CN" sz="1865" b="1" dirty="0">
              <a:solidFill>
                <a:schemeClr val="tx1">
                  <a:lumMod val="50000"/>
                  <a:lumOff val="50000"/>
                </a:schemeClr>
              </a:solidFill>
              <a:latin typeface="微软雅黑" panose="020B0503020204020204" charset="-122"/>
            </a:endParaRPr>
          </a:p>
          <a:p>
            <a:pPr algn="ctr">
              <a:lnSpc>
                <a:spcPct val="150000"/>
              </a:lnSpc>
              <a:spcBef>
                <a:spcPts val="400"/>
              </a:spcBef>
            </a:pPr>
            <a:r>
              <a:rPr lang="zh-CN" altLang="en-US" sz="1465" dirty="0">
                <a:solidFill>
                  <a:schemeClr val="tx1">
                    <a:lumMod val="50000"/>
                    <a:lumOff val="50000"/>
                  </a:schemeClr>
                </a:solidFill>
                <a:latin typeface="微软雅黑" panose="020B0503020204020204" charset="-122"/>
              </a:rPr>
              <a:t>此处添加说明文字添加说明文字添加说明文字此处添加说明文字此处添加说明文字此处添加说明文字</a:t>
            </a:r>
          </a:p>
        </p:txBody>
      </p:sp>
      <p:sp>
        <p:nvSpPr>
          <p:cNvPr id="19" name="KSO_Shape"/>
          <p:cNvSpPr/>
          <p:nvPr/>
        </p:nvSpPr>
        <p:spPr bwMode="auto">
          <a:xfrm>
            <a:off x="1753983" y="4058326"/>
            <a:ext cx="588455" cy="588455"/>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tx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chemeClr val="tx1">
                  <a:lumMod val="50000"/>
                  <a:lumOff val="50000"/>
                </a:schemeClr>
              </a:solidFill>
              <a:ea typeface="宋体" panose="02010600030101010101" pitchFamily="2" charset="-122"/>
            </a:endParaRPr>
          </a:p>
        </p:txBody>
      </p:sp>
      <p:sp>
        <p:nvSpPr>
          <p:cNvPr id="20" name="KSO_Shape"/>
          <p:cNvSpPr/>
          <p:nvPr/>
        </p:nvSpPr>
        <p:spPr>
          <a:xfrm rot="2075794">
            <a:off x="4621929" y="2322315"/>
            <a:ext cx="355746" cy="805462"/>
          </a:xfrm>
          <a:custGeom>
            <a:avLst/>
            <a:gdLst>
              <a:gd name="connsiteX0" fmla="*/ 1193800 w 2387600"/>
              <a:gd name="connsiteY0" fmla="*/ 342900 h 5404814"/>
              <a:gd name="connsiteX1" fmla="*/ 930275 w 2387600"/>
              <a:gd name="connsiteY1" fmla="*/ 606425 h 5404814"/>
              <a:gd name="connsiteX2" fmla="*/ 1193800 w 2387600"/>
              <a:gd name="connsiteY2" fmla="*/ 869950 h 5404814"/>
              <a:gd name="connsiteX3" fmla="*/ 1457325 w 2387600"/>
              <a:gd name="connsiteY3" fmla="*/ 606425 h 5404814"/>
              <a:gd name="connsiteX4" fmla="*/ 1193800 w 2387600"/>
              <a:gd name="connsiteY4" fmla="*/ 342900 h 5404814"/>
              <a:gd name="connsiteX5" fmla="*/ 1193800 w 2387600"/>
              <a:gd name="connsiteY5" fmla="*/ 0 h 5404814"/>
              <a:gd name="connsiteX6" fmla="*/ 2387600 w 2387600"/>
              <a:gd name="connsiteY6" fmla="*/ 1193800 h 5404814"/>
              <a:gd name="connsiteX7" fmla="*/ 1658481 w 2387600"/>
              <a:gd name="connsiteY7" fmla="*/ 2293786 h 5404814"/>
              <a:gd name="connsiteX8" fmla="*/ 1580853 w 2387600"/>
              <a:gd name="connsiteY8" fmla="*/ 2317883 h 5404814"/>
              <a:gd name="connsiteX9" fmla="*/ 1580853 w 2387600"/>
              <a:gd name="connsiteY9" fmla="*/ 3478606 h 5404814"/>
              <a:gd name="connsiteX10" fmla="*/ 1320504 w 2387600"/>
              <a:gd name="connsiteY10" fmla="*/ 3735389 h 5404814"/>
              <a:gd name="connsiteX11" fmla="*/ 1580853 w 2387600"/>
              <a:gd name="connsiteY11" fmla="*/ 3992173 h 5404814"/>
              <a:gd name="connsiteX12" fmla="*/ 1580853 w 2387600"/>
              <a:gd name="connsiteY12" fmla="*/ 4001885 h 5404814"/>
              <a:gd name="connsiteX13" fmla="*/ 1320504 w 2387600"/>
              <a:gd name="connsiteY13" fmla="*/ 4258668 h 5404814"/>
              <a:gd name="connsiteX14" fmla="*/ 1580853 w 2387600"/>
              <a:gd name="connsiteY14" fmla="*/ 4515452 h 5404814"/>
              <a:gd name="connsiteX15" fmla="*/ 1580853 w 2387600"/>
              <a:gd name="connsiteY15" fmla="*/ 4525164 h 5404814"/>
              <a:gd name="connsiteX16" fmla="*/ 1320504 w 2387600"/>
              <a:gd name="connsiteY16" fmla="*/ 4781947 h 5404814"/>
              <a:gd name="connsiteX17" fmla="*/ 1577964 w 2387600"/>
              <a:gd name="connsiteY17" fmla="*/ 5035881 h 5404814"/>
              <a:gd name="connsiteX18" fmla="*/ 1191121 w 2387600"/>
              <a:gd name="connsiteY18" fmla="*/ 5404814 h 5404814"/>
              <a:gd name="connsiteX19" fmla="*/ 806747 w 2387600"/>
              <a:gd name="connsiteY19" fmla="*/ 5038235 h 5404814"/>
              <a:gd name="connsiteX20" fmla="*/ 806747 w 2387600"/>
              <a:gd name="connsiteY20" fmla="*/ 2317883 h 5404814"/>
              <a:gd name="connsiteX21" fmla="*/ 729119 w 2387600"/>
              <a:gd name="connsiteY21" fmla="*/ 2293786 h 5404814"/>
              <a:gd name="connsiteX22" fmla="*/ 0 w 2387600"/>
              <a:gd name="connsiteY22" fmla="*/ 1193800 h 5404814"/>
              <a:gd name="connsiteX23" fmla="*/ 1193800 w 2387600"/>
              <a:gd name="connsiteY23" fmla="*/ 0 h 540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87600" h="5404814">
                <a:moveTo>
                  <a:pt x="1193800" y="342900"/>
                </a:moveTo>
                <a:cubicBezTo>
                  <a:pt x="1048259" y="342900"/>
                  <a:pt x="930275" y="460884"/>
                  <a:pt x="930275" y="606425"/>
                </a:cubicBezTo>
                <a:cubicBezTo>
                  <a:pt x="930275" y="751966"/>
                  <a:pt x="1048259" y="869950"/>
                  <a:pt x="1193800" y="869950"/>
                </a:cubicBezTo>
                <a:cubicBezTo>
                  <a:pt x="1339341" y="869950"/>
                  <a:pt x="1457325" y="751966"/>
                  <a:pt x="1457325" y="606425"/>
                </a:cubicBezTo>
                <a:cubicBezTo>
                  <a:pt x="1457325" y="460884"/>
                  <a:pt x="1339341" y="342900"/>
                  <a:pt x="1193800" y="342900"/>
                </a:cubicBezTo>
                <a:close/>
                <a:moveTo>
                  <a:pt x="1193800" y="0"/>
                </a:moveTo>
                <a:cubicBezTo>
                  <a:pt x="1853118" y="0"/>
                  <a:pt x="2387600" y="534482"/>
                  <a:pt x="2387600" y="1193800"/>
                </a:cubicBezTo>
                <a:cubicBezTo>
                  <a:pt x="2387600" y="1688289"/>
                  <a:pt x="2086954" y="2112557"/>
                  <a:pt x="1658481" y="2293786"/>
                </a:cubicBezTo>
                <a:lnTo>
                  <a:pt x="1580853" y="2317883"/>
                </a:lnTo>
                <a:lnTo>
                  <a:pt x="1580853" y="3478606"/>
                </a:lnTo>
                <a:lnTo>
                  <a:pt x="1320504" y="3735389"/>
                </a:lnTo>
                <a:lnTo>
                  <a:pt x="1580853" y="3992173"/>
                </a:lnTo>
                <a:lnTo>
                  <a:pt x="1580853" y="4001885"/>
                </a:lnTo>
                <a:lnTo>
                  <a:pt x="1320504" y="4258668"/>
                </a:lnTo>
                <a:lnTo>
                  <a:pt x="1580853" y="4515452"/>
                </a:lnTo>
                <a:lnTo>
                  <a:pt x="1580853" y="4525164"/>
                </a:lnTo>
                <a:lnTo>
                  <a:pt x="1320504" y="4781947"/>
                </a:lnTo>
                <a:lnTo>
                  <a:pt x="1577964" y="5035881"/>
                </a:lnTo>
                <a:lnTo>
                  <a:pt x="1191121" y="5404814"/>
                </a:lnTo>
                <a:lnTo>
                  <a:pt x="806747" y="5038235"/>
                </a:lnTo>
                <a:lnTo>
                  <a:pt x="806747" y="2317883"/>
                </a:lnTo>
                <a:lnTo>
                  <a:pt x="729119" y="2293786"/>
                </a:lnTo>
                <a:cubicBezTo>
                  <a:pt x="300646" y="2112557"/>
                  <a:pt x="0" y="1688289"/>
                  <a:pt x="0" y="1193800"/>
                </a:cubicBezTo>
                <a:cubicBezTo>
                  <a:pt x="0" y="534482"/>
                  <a:pt x="534482" y="0"/>
                  <a:pt x="1193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3200">
              <a:solidFill>
                <a:schemeClr val="tx1">
                  <a:lumMod val="50000"/>
                  <a:lumOff val="50000"/>
                </a:schemeClr>
              </a:solidFill>
            </a:endParaRPr>
          </a:p>
        </p:txBody>
      </p:sp>
      <p:sp>
        <p:nvSpPr>
          <p:cNvPr id="21" name="KSO_Shape"/>
          <p:cNvSpPr/>
          <p:nvPr/>
        </p:nvSpPr>
        <p:spPr bwMode="auto">
          <a:xfrm>
            <a:off x="7342497" y="3783307"/>
            <a:ext cx="422165" cy="634833"/>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chemeClr val="accent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chemeClr val="tx1">
                  <a:lumMod val="50000"/>
                  <a:lumOff val="50000"/>
                </a:schemeClr>
              </a:solidFill>
              <a:ea typeface="宋体" panose="02010600030101010101" pitchFamily="2" charset="-122"/>
            </a:endParaRPr>
          </a:p>
        </p:txBody>
      </p:sp>
      <p:sp>
        <p:nvSpPr>
          <p:cNvPr id="22" name="KSO_Shape"/>
          <p:cNvSpPr/>
          <p:nvPr/>
        </p:nvSpPr>
        <p:spPr bwMode="auto">
          <a:xfrm>
            <a:off x="9838353" y="2163021"/>
            <a:ext cx="610873" cy="611893"/>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accent3"/>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chemeClr val="tx1">
                  <a:lumMod val="50000"/>
                  <a:lumOff val="50000"/>
                </a:schemeClr>
              </a:solidFill>
              <a:ea typeface="宋体" panose="02010600030101010101" pitchFamily="2" charset="-122"/>
            </a:endParaRPr>
          </a:p>
        </p:txBody>
      </p:sp>
      <p:sp>
        <p:nvSpPr>
          <p:cNvPr id="23" name="标题 22"/>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400" fill="hold"/>
                                        <p:tgtEl>
                                          <p:spTgt spid="8"/>
                                        </p:tgtEl>
                                        <p:attrNameLst>
                                          <p:attrName>ppt_w</p:attrName>
                                        </p:attrNameLst>
                                      </p:cBhvr>
                                      <p:tavLst>
                                        <p:tav tm="0">
                                          <p:val>
                                            <p:strVal val="4*#ppt_w"/>
                                          </p:val>
                                        </p:tav>
                                        <p:tav tm="100000">
                                          <p:val>
                                            <p:strVal val="#ppt_w"/>
                                          </p:val>
                                        </p:tav>
                                      </p:tavLst>
                                    </p:anim>
                                    <p:anim calcmode="lin" valueType="num">
                                      <p:cBhvr>
                                        <p:cTn id="8" dur="400" fill="hold"/>
                                        <p:tgtEl>
                                          <p:spTgt spid="8"/>
                                        </p:tgtEl>
                                        <p:attrNameLst>
                                          <p:attrName>ppt_h</p:attrName>
                                        </p:attrNameLst>
                                      </p:cBhvr>
                                      <p:tavLst>
                                        <p:tav tm="0">
                                          <p:val>
                                            <p:strVal val="4*#ppt_h"/>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500"/>
                            </p:stCondLst>
                            <p:childTnLst>
                              <p:par>
                                <p:cTn id="15" presetID="23" presetClass="entr" presetSubtype="3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400" fill="hold"/>
                                        <p:tgtEl>
                                          <p:spTgt spid="9"/>
                                        </p:tgtEl>
                                        <p:attrNameLst>
                                          <p:attrName>ppt_w</p:attrName>
                                        </p:attrNameLst>
                                      </p:cBhvr>
                                      <p:tavLst>
                                        <p:tav tm="0">
                                          <p:val>
                                            <p:strVal val="4*#ppt_w"/>
                                          </p:val>
                                        </p:tav>
                                        <p:tav tm="100000">
                                          <p:val>
                                            <p:strVal val="#ppt_w"/>
                                          </p:val>
                                        </p:tav>
                                      </p:tavLst>
                                    </p:anim>
                                    <p:anim calcmode="lin" valueType="num">
                                      <p:cBhvr>
                                        <p:cTn id="18" dur="400" fill="hold"/>
                                        <p:tgtEl>
                                          <p:spTgt spid="9"/>
                                        </p:tgtEl>
                                        <p:attrNameLst>
                                          <p:attrName>ppt_h</p:attrName>
                                        </p:attrNameLst>
                                      </p:cBhvr>
                                      <p:tavLst>
                                        <p:tav tm="0">
                                          <p:val>
                                            <p:strVal val="4*#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par>
                          <p:cTn id="24" fill="hold">
                            <p:stCondLst>
                              <p:cond delay="1000"/>
                            </p:stCondLst>
                            <p:childTnLst>
                              <p:par>
                                <p:cTn id="25" presetID="23" presetClass="entr" presetSubtype="32"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400" fill="hold"/>
                                        <p:tgtEl>
                                          <p:spTgt spid="10"/>
                                        </p:tgtEl>
                                        <p:attrNameLst>
                                          <p:attrName>ppt_w</p:attrName>
                                        </p:attrNameLst>
                                      </p:cBhvr>
                                      <p:tavLst>
                                        <p:tav tm="0">
                                          <p:val>
                                            <p:strVal val="4*#ppt_w"/>
                                          </p:val>
                                        </p:tav>
                                        <p:tav tm="100000">
                                          <p:val>
                                            <p:strVal val="#ppt_w"/>
                                          </p:val>
                                        </p:tav>
                                      </p:tavLst>
                                    </p:anim>
                                    <p:anim calcmode="lin" valueType="num">
                                      <p:cBhvr>
                                        <p:cTn id="28" dur="400" fill="hold"/>
                                        <p:tgtEl>
                                          <p:spTgt spid="10"/>
                                        </p:tgtEl>
                                        <p:attrNameLst>
                                          <p:attrName>ppt_h</p:attrName>
                                        </p:attrNameLst>
                                      </p:cBhvr>
                                      <p:tavLst>
                                        <p:tav tm="0">
                                          <p:val>
                                            <p:strVal val="4*#ppt_h"/>
                                          </p:val>
                                        </p:tav>
                                        <p:tav tm="100000">
                                          <p:val>
                                            <p:strVal val="#ppt_h"/>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1500"/>
                            </p:stCondLst>
                            <p:childTnLst>
                              <p:par>
                                <p:cTn id="35" presetID="23" presetClass="entr" presetSubtype="32"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400" fill="hold"/>
                                        <p:tgtEl>
                                          <p:spTgt spid="11"/>
                                        </p:tgtEl>
                                        <p:attrNameLst>
                                          <p:attrName>ppt_w</p:attrName>
                                        </p:attrNameLst>
                                      </p:cBhvr>
                                      <p:tavLst>
                                        <p:tav tm="0">
                                          <p:val>
                                            <p:strVal val="4*#ppt_w"/>
                                          </p:val>
                                        </p:tav>
                                        <p:tav tm="100000">
                                          <p:val>
                                            <p:strVal val="#ppt_w"/>
                                          </p:val>
                                        </p:tav>
                                      </p:tavLst>
                                    </p:anim>
                                    <p:anim calcmode="lin" valueType="num">
                                      <p:cBhvr>
                                        <p:cTn id="38" dur="400" fill="hold"/>
                                        <p:tgtEl>
                                          <p:spTgt spid="11"/>
                                        </p:tgtEl>
                                        <p:attrNameLst>
                                          <p:attrName>ppt_h</p:attrName>
                                        </p:attrNameLst>
                                      </p:cBhvr>
                                      <p:tavLst>
                                        <p:tav tm="0">
                                          <p:val>
                                            <p:strVal val="4*#ppt_h"/>
                                          </p:val>
                                        </p:tav>
                                        <p:tav tm="100000">
                                          <p:val>
                                            <p:strVal val="#ppt_h"/>
                                          </p:val>
                                        </p:tav>
                                      </p:tavLst>
                                    </p:anim>
                                  </p:childTnLst>
                                </p:cTn>
                              </p:par>
                              <p:par>
                                <p:cTn id="39" presetID="53"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par>
                          <p:cTn id="44" fill="hold">
                            <p:stCondLst>
                              <p:cond delay="2000"/>
                            </p:stCondLst>
                            <p:childTnLst>
                              <p:par>
                                <p:cTn id="45" presetID="2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par>
                                <p:cTn id="51" presetID="22" presetClass="entr" presetSubtype="4"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00"/>
                                        <p:tgtEl>
                                          <p:spTgt spid="14"/>
                                        </p:tgtEl>
                                      </p:cBhvr>
                                    </p:animEffect>
                                  </p:childTnLst>
                                </p:cTn>
                              </p:par>
                            </p:childTnLst>
                          </p:cTn>
                        </p:par>
                        <p:par>
                          <p:cTn id="54" fill="hold">
                            <p:stCondLst>
                              <p:cond delay="2500"/>
                            </p:stCondLst>
                            <p:childTnLst>
                              <p:par>
                                <p:cTn id="55" presetID="22" presetClass="entr" presetSubtype="4"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par>
                          <p:cTn id="58" fill="hold">
                            <p:stCondLst>
                              <p:cond delay="3000"/>
                            </p:stCondLst>
                            <p:childTnLst>
                              <p:par>
                                <p:cTn id="59" presetID="22" presetClass="entr" presetSubtype="1"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up)">
                                      <p:cBhvr>
                                        <p:cTn id="61" dur="500"/>
                                        <p:tgtEl>
                                          <p:spTgt spid="16"/>
                                        </p:tgtEl>
                                      </p:cBhvr>
                                    </p:animEffect>
                                  </p:childTnLst>
                                </p:cTn>
                              </p:par>
                            </p:childTnLst>
                          </p:cTn>
                        </p:par>
                        <p:par>
                          <p:cTn id="62" fill="hold">
                            <p:stCondLst>
                              <p:cond delay="3500"/>
                            </p:stCondLst>
                            <p:childTnLst>
                              <p:par>
                                <p:cTn id="63" presetID="22" presetClass="entr" presetSubtype="4"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childTnLst>
                          </p:cTn>
                        </p:par>
                        <p:par>
                          <p:cTn id="66" fill="hold">
                            <p:stCondLst>
                              <p:cond delay="4000"/>
                            </p:stCondLst>
                            <p:childTnLst>
                              <p:par>
                                <p:cTn id="67" presetID="22" presetClass="entr" presetSubtype="1"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5" grpId="0"/>
      <p:bldP spid="16" grpId="0"/>
      <p:bldP spid="17" grpId="0"/>
      <p:bldP spid="18" grpId="0"/>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bwMode="auto">
          <a:xfrm>
            <a:off x="8021789" y="3265811"/>
            <a:ext cx="3161455" cy="1481654"/>
          </a:xfrm>
          <a:prstGeom prst="rightArrow">
            <a:avLst>
              <a:gd name="adj1" fmla="val 67746"/>
              <a:gd name="adj2" fmla="val 4010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735" b="1"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9" name="矩形 4"/>
          <p:cNvSpPr/>
          <p:nvPr/>
        </p:nvSpPr>
        <p:spPr bwMode="auto">
          <a:xfrm>
            <a:off x="8001792" y="3499757"/>
            <a:ext cx="1233787" cy="1479655"/>
          </a:xfrm>
          <a:custGeom>
            <a:avLst/>
            <a:gdLst>
              <a:gd name="connsiteX0" fmla="*/ 0 w 1224136"/>
              <a:gd name="connsiteY0" fmla="*/ 0 h 648072"/>
              <a:gd name="connsiteX1" fmla="*/ 1224136 w 1224136"/>
              <a:gd name="connsiteY1" fmla="*/ 0 h 648072"/>
              <a:gd name="connsiteX2" fmla="*/ 1224136 w 1224136"/>
              <a:gd name="connsiteY2" fmla="*/ 648072 h 648072"/>
              <a:gd name="connsiteX3" fmla="*/ 0 w 1224136"/>
              <a:gd name="connsiteY3" fmla="*/ 648072 h 648072"/>
              <a:gd name="connsiteX4" fmla="*/ 0 w 1224136"/>
              <a:gd name="connsiteY4" fmla="*/ 0 h 648072"/>
              <a:gd name="connsiteX0-1" fmla="*/ 377372 w 1224136"/>
              <a:gd name="connsiteY0-2" fmla="*/ 0 h 1025443"/>
              <a:gd name="connsiteX1-3" fmla="*/ 1224136 w 1224136"/>
              <a:gd name="connsiteY1-4" fmla="*/ 377371 h 1025443"/>
              <a:gd name="connsiteX2-5" fmla="*/ 1224136 w 1224136"/>
              <a:gd name="connsiteY2-6" fmla="*/ 1025443 h 1025443"/>
              <a:gd name="connsiteX3-7" fmla="*/ 0 w 1224136"/>
              <a:gd name="connsiteY3-8" fmla="*/ 1025443 h 1025443"/>
              <a:gd name="connsiteX4-9" fmla="*/ 377372 w 1224136"/>
              <a:gd name="connsiteY4-10" fmla="*/ 0 h 1025443"/>
              <a:gd name="connsiteX0-11" fmla="*/ 0 w 846764"/>
              <a:gd name="connsiteY0-12" fmla="*/ 0 h 1025443"/>
              <a:gd name="connsiteX1-13" fmla="*/ 846764 w 846764"/>
              <a:gd name="connsiteY1-14" fmla="*/ 377371 h 1025443"/>
              <a:gd name="connsiteX2-15" fmla="*/ 846764 w 846764"/>
              <a:gd name="connsiteY2-16" fmla="*/ 1025443 h 1025443"/>
              <a:gd name="connsiteX3-17" fmla="*/ 43542 w 846764"/>
              <a:gd name="connsiteY3-18" fmla="*/ 706129 h 1025443"/>
              <a:gd name="connsiteX4-19" fmla="*/ 0 w 846764"/>
              <a:gd name="connsiteY4-20" fmla="*/ 0 h 1025443"/>
              <a:gd name="connsiteX0-21" fmla="*/ 19886 w 866650"/>
              <a:gd name="connsiteY0-22" fmla="*/ 0 h 1025443"/>
              <a:gd name="connsiteX1-23" fmla="*/ 866650 w 866650"/>
              <a:gd name="connsiteY1-24" fmla="*/ 377371 h 1025443"/>
              <a:gd name="connsiteX2-25" fmla="*/ 866650 w 866650"/>
              <a:gd name="connsiteY2-26" fmla="*/ 1025443 h 1025443"/>
              <a:gd name="connsiteX3-27" fmla="*/ 0 w 866650"/>
              <a:gd name="connsiteY3-28" fmla="*/ 706130 h 1025443"/>
              <a:gd name="connsiteX4-29" fmla="*/ 19886 w 866650"/>
              <a:gd name="connsiteY4-30" fmla="*/ 0 h 1025443"/>
              <a:gd name="connsiteX0-31" fmla="*/ 0 w 846764"/>
              <a:gd name="connsiteY0-32" fmla="*/ 0 h 1025443"/>
              <a:gd name="connsiteX1-33" fmla="*/ 846764 w 846764"/>
              <a:gd name="connsiteY1-34" fmla="*/ 377371 h 1025443"/>
              <a:gd name="connsiteX2-35" fmla="*/ 846764 w 846764"/>
              <a:gd name="connsiteY2-36" fmla="*/ 1025443 h 1025443"/>
              <a:gd name="connsiteX3-37" fmla="*/ 18171 w 846764"/>
              <a:gd name="connsiteY3-38" fmla="*/ 706131 h 1025443"/>
              <a:gd name="connsiteX4-39" fmla="*/ 0 w 846764"/>
              <a:gd name="connsiteY4-40" fmla="*/ 0 h 1025443"/>
              <a:gd name="connsiteX0-41" fmla="*/ 0 w 846764"/>
              <a:gd name="connsiteY0-42" fmla="*/ 0 h 1025443"/>
              <a:gd name="connsiteX1-43" fmla="*/ 846764 w 846764"/>
              <a:gd name="connsiteY1-44" fmla="*/ 377371 h 1025443"/>
              <a:gd name="connsiteX2-45" fmla="*/ 846764 w 846764"/>
              <a:gd name="connsiteY2-46" fmla="*/ 1025443 h 1025443"/>
              <a:gd name="connsiteX3-47" fmla="*/ 18171 w 846764"/>
              <a:gd name="connsiteY3-48" fmla="*/ 706132 h 1025443"/>
              <a:gd name="connsiteX4-49" fmla="*/ 0 w 846764"/>
              <a:gd name="connsiteY4-50" fmla="*/ 0 h 1025443"/>
              <a:gd name="connsiteX0-51" fmla="*/ 0 w 846764"/>
              <a:gd name="connsiteY0-52" fmla="*/ 0 h 1025443"/>
              <a:gd name="connsiteX1-53" fmla="*/ 846764 w 846764"/>
              <a:gd name="connsiteY1-54" fmla="*/ 377371 h 1025443"/>
              <a:gd name="connsiteX2-55" fmla="*/ 846764 w 846764"/>
              <a:gd name="connsiteY2-56" fmla="*/ 1025443 h 1025443"/>
              <a:gd name="connsiteX3-57" fmla="*/ 5486 w 846764"/>
              <a:gd name="connsiteY3-58" fmla="*/ 706133 h 1025443"/>
              <a:gd name="connsiteX4-59" fmla="*/ 0 w 846764"/>
              <a:gd name="connsiteY4-60" fmla="*/ 0 h 1025443"/>
              <a:gd name="connsiteX0-61" fmla="*/ 7408 w 854172"/>
              <a:gd name="connsiteY0-62" fmla="*/ 0 h 1025443"/>
              <a:gd name="connsiteX1-63" fmla="*/ 854172 w 854172"/>
              <a:gd name="connsiteY1-64" fmla="*/ 377371 h 1025443"/>
              <a:gd name="connsiteX2-65" fmla="*/ 854172 w 854172"/>
              <a:gd name="connsiteY2-66" fmla="*/ 1025443 h 1025443"/>
              <a:gd name="connsiteX3-67" fmla="*/ 208 w 854172"/>
              <a:gd name="connsiteY3-68" fmla="*/ 706134 h 1025443"/>
              <a:gd name="connsiteX4-69" fmla="*/ 7408 w 854172"/>
              <a:gd name="connsiteY4-70" fmla="*/ 0 h 10254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4172" h="1025443">
                <a:moveTo>
                  <a:pt x="7408" y="0"/>
                </a:moveTo>
                <a:lnTo>
                  <a:pt x="854172" y="377371"/>
                </a:lnTo>
                <a:lnTo>
                  <a:pt x="854172" y="1025443"/>
                </a:lnTo>
                <a:lnTo>
                  <a:pt x="208" y="706134"/>
                </a:lnTo>
                <a:cubicBezTo>
                  <a:pt x="-1621" y="470756"/>
                  <a:pt x="9237" y="235378"/>
                  <a:pt x="7408" y="0"/>
                </a:cubicBezTo>
                <a:close/>
              </a:path>
            </a:pathLst>
          </a:custGeom>
          <a:solidFill>
            <a:schemeClr val="bg1">
              <a:lumMod val="85000"/>
            </a:schemeClr>
          </a:solidFill>
          <a:ln w="3175">
            <a:solidFill>
              <a:srgbClr val="EAEAEA"/>
            </a:solid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065"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0" name="矩形 9"/>
          <p:cNvSpPr/>
          <p:nvPr/>
        </p:nvSpPr>
        <p:spPr bwMode="auto">
          <a:xfrm>
            <a:off x="6638022" y="4059630"/>
            <a:ext cx="2597553" cy="93378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735" b="1"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1" name="矩形 4"/>
          <p:cNvSpPr/>
          <p:nvPr/>
        </p:nvSpPr>
        <p:spPr bwMode="auto">
          <a:xfrm>
            <a:off x="6624025" y="4065626"/>
            <a:ext cx="1233788" cy="1479655"/>
          </a:xfrm>
          <a:custGeom>
            <a:avLst/>
            <a:gdLst>
              <a:gd name="connsiteX0" fmla="*/ 0 w 1224136"/>
              <a:gd name="connsiteY0" fmla="*/ 0 h 648072"/>
              <a:gd name="connsiteX1" fmla="*/ 1224136 w 1224136"/>
              <a:gd name="connsiteY1" fmla="*/ 0 h 648072"/>
              <a:gd name="connsiteX2" fmla="*/ 1224136 w 1224136"/>
              <a:gd name="connsiteY2" fmla="*/ 648072 h 648072"/>
              <a:gd name="connsiteX3" fmla="*/ 0 w 1224136"/>
              <a:gd name="connsiteY3" fmla="*/ 648072 h 648072"/>
              <a:gd name="connsiteX4" fmla="*/ 0 w 1224136"/>
              <a:gd name="connsiteY4" fmla="*/ 0 h 648072"/>
              <a:gd name="connsiteX0-1" fmla="*/ 377372 w 1224136"/>
              <a:gd name="connsiteY0-2" fmla="*/ 0 h 1025443"/>
              <a:gd name="connsiteX1-3" fmla="*/ 1224136 w 1224136"/>
              <a:gd name="connsiteY1-4" fmla="*/ 377371 h 1025443"/>
              <a:gd name="connsiteX2-5" fmla="*/ 1224136 w 1224136"/>
              <a:gd name="connsiteY2-6" fmla="*/ 1025443 h 1025443"/>
              <a:gd name="connsiteX3-7" fmla="*/ 0 w 1224136"/>
              <a:gd name="connsiteY3-8" fmla="*/ 1025443 h 1025443"/>
              <a:gd name="connsiteX4-9" fmla="*/ 377372 w 1224136"/>
              <a:gd name="connsiteY4-10" fmla="*/ 0 h 1025443"/>
              <a:gd name="connsiteX0-11" fmla="*/ 0 w 846764"/>
              <a:gd name="connsiteY0-12" fmla="*/ 0 h 1025443"/>
              <a:gd name="connsiteX1-13" fmla="*/ 846764 w 846764"/>
              <a:gd name="connsiteY1-14" fmla="*/ 377371 h 1025443"/>
              <a:gd name="connsiteX2-15" fmla="*/ 846764 w 846764"/>
              <a:gd name="connsiteY2-16" fmla="*/ 1025443 h 1025443"/>
              <a:gd name="connsiteX3-17" fmla="*/ 43542 w 846764"/>
              <a:gd name="connsiteY3-18" fmla="*/ 706129 h 1025443"/>
              <a:gd name="connsiteX4-19" fmla="*/ 0 w 846764"/>
              <a:gd name="connsiteY4-20" fmla="*/ 0 h 1025443"/>
              <a:gd name="connsiteX0-21" fmla="*/ 19886 w 866650"/>
              <a:gd name="connsiteY0-22" fmla="*/ 0 h 1025443"/>
              <a:gd name="connsiteX1-23" fmla="*/ 866650 w 866650"/>
              <a:gd name="connsiteY1-24" fmla="*/ 377371 h 1025443"/>
              <a:gd name="connsiteX2-25" fmla="*/ 866650 w 866650"/>
              <a:gd name="connsiteY2-26" fmla="*/ 1025443 h 1025443"/>
              <a:gd name="connsiteX3-27" fmla="*/ 0 w 866650"/>
              <a:gd name="connsiteY3-28" fmla="*/ 706130 h 1025443"/>
              <a:gd name="connsiteX4-29" fmla="*/ 19886 w 866650"/>
              <a:gd name="connsiteY4-30" fmla="*/ 0 h 1025443"/>
              <a:gd name="connsiteX0-31" fmla="*/ 0 w 846764"/>
              <a:gd name="connsiteY0-32" fmla="*/ 0 h 1025443"/>
              <a:gd name="connsiteX1-33" fmla="*/ 846764 w 846764"/>
              <a:gd name="connsiteY1-34" fmla="*/ 377371 h 1025443"/>
              <a:gd name="connsiteX2-35" fmla="*/ 846764 w 846764"/>
              <a:gd name="connsiteY2-36" fmla="*/ 1025443 h 1025443"/>
              <a:gd name="connsiteX3-37" fmla="*/ 18171 w 846764"/>
              <a:gd name="connsiteY3-38" fmla="*/ 706131 h 1025443"/>
              <a:gd name="connsiteX4-39" fmla="*/ 0 w 846764"/>
              <a:gd name="connsiteY4-40" fmla="*/ 0 h 1025443"/>
              <a:gd name="connsiteX0-41" fmla="*/ 0 w 846764"/>
              <a:gd name="connsiteY0-42" fmla="*/ 0 h 1025443"/>
              <a:gd name="connsiteX1-43" fmla="*/ 846764 w 846764"/>
              <a:gd name="connsiteY1-44" fmla="*/ 377371 h 1025443"/>
              <a:gd name="connsiteX2-45" fmla="*/ 846764 w 846764"/>
              <a:gd name="connsiteY2-46" fmla="*/ 1025443 h 1025443"/>
              <a:gd name="connsiteX3-47" fmla="*/ 18171 w 846764"/>
              <a:gd name="connsiteY3-48" fmla="*/ 706132 h 1025443"/>
              <a:gd name="connsiteX4-49" fmla="*/ 0 w 846764"/>
              <a:gd name="connsiteY4-50" fmla="*/ 0 h 1025443"/>
              <a:gd name="connsiteX0-51" fmla="*/ 0 w 846764"/>
              <a:gd name="connsiteY0-52" fmla="*/ 0 h 1025443"/>
              <a:gd name="connsiteX1-53" fmla="*/ 846764 w 846764"/>
              <a:gd name="connsiteY1-54" fmla="*/ 377371 h 1025443"/>
              <a:gd name="connsiteX2-55" fmla="*/ 846764 w 846764"/>
              <a:gd name="connsiteY2-56" fmla="*/ 1025443 h 1025443"/>
              <a:gd name="connsiteX3-57" fmla="*/ 5486 w 846764"/>
              <a:gd name="connsiteY3-58" fmla="*/ 706133 h 1025443"/>
              <a:gd name="connsiteX4-59" fmla="*/ 0 w 846764"/>
              <a:gd name="connsiteY4-60" fmla="*/ 0 h 1025443"/>
              <a:gd name="connsiteX0-61" fmla="*/ 7408 w 854172"/>
              <a:gd name="connsiteY0-62" fmla="*/ 0 h 1025443"/>
              <a:gd name="connsiteX1-63" fmla="*/ 854172 w 854172"/>
              <a:gd name="connsiteY1-64" fmla="*/ 377371 h 1025443"/>
              <a:gd name="connsiteX2-65" fmla="*/ 854172 w 854172"/>
              <a:gd name="connsiteY2-66" fmla="*/ 1025443 h 1025443"/>
              <a:gd name="connsiteX3-67" fmla="*/ 208 w 854172"/>
              <a:gd name="connsiteY3-68" fmla="*/ 706134 h 1025443"/>
              <a:gd name="connsiteX4-69" fmla="*/ 7408 w 854172"/>
              <a:gd name="connsiteY4-70" fmla="*/ 0 h 10254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4172" h="1025443">
                <a:moveTo>
                  <a:pt x="7408" y="0"/>
                </a:moveTo>
                <a:lnTo>
                  <a:pt x="854172" y="377371"/>
                </a:lnTo>
                <a:lnTo>
                  <a:pt x="854172" y="1025443"/>
                </a:lnTo>
                <a:lnTo>
                  <a:pt x="208" y="706134"/>
                </a:lnTo>
                <a:cubicBezTo>
                  <a:pt x="-1621" y="470756"/>
                  <a:pt x="9237" y="235378"/>
                  <a:pt x="7408" y="0"/>
                </a:cubicBezTo>
                <a:close/>
              </a:path>
            </a:pathLst>
          </a:custGeom>
          <a:solidFill>
            <a:schemeClr val="bg1">
              <a:lumMod val="85000"/>
            </a:schemeClr>
          </a:solidFill>
          <a:ln w="3175">
            <a:solidFill>
              <a:srgbClr val="EAEAEA"/>
            </a:solid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065"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2" name="矩形 11"/>
          <p:cNvSpPr/>
          <p:nvPr/>
        </p:nvSpPr>
        <p:spPr bwMode="auto">
          <a:xfrm>
            <a:off x="5262261" y="4633496"/>
            <a:ext cx="2595553" cy="93378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735" b="1"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3" name="矩形 4"/>
          <p:cNvSpPr/>
          <p:nvPr/>
        </p:nvSpPr>
        <p:spPr bwMode="auto">
          <a:xfrm>
            <a:off x="5234269" y="4647491"/>
            <a:ext cx="1233787" cy="1479655"/>
          </a:xfrm>
          <a:custGeom>
            <a:avLst/>
            <a:gdLst>
              <a:gd name="connsiteX0" fmla="*/ 0 w 1224136"/>
              <a:gd name="connsiteY0" fmla="*/ 0 h 648072"/>
              <a:gd name="connsiteX1" fmla="*/ 1224136 w 1224136"/>
              <a:gd name="connsiteY1" fmla="*/ 0 h 648072"/>
              <a:gd name="connsiteX2" fmla="*/ 1224136 w 1224136"/>
              <a:gd name="connsiteY2" fmla="*/ 648072 h 648072"/>
              <a:gd name="connsiteX3" fmla="*/ 0 w 1224136"/>
              <a:gd name="connsiteY3" fmla="*/ 648072 h 648072"/>
              <a:gd name="connsiteX4" fmla="*/ 0 w 1224136"/>
              <a:gd name="connsiteY4" fmla="*/ 0 h 648072"/>
              <a:gd name="connsiteX0-1" fmla="*/ 377372 w 1224136"/>
              <a:gd name="connsiteY0-2" fmla="*/ 0 h 1025443"/>
              <a:gd name="connsiteX1-3" fmla="*/ 1224136 w 1224136"/>
              <a:gd name="connsiteY1-4" fmla="*/ 377371 h 1025443"/>
              <a:gd name="connsiteX2-5" fmla="*/ 1224136 w 1224136"/>
              <a:gd name="connsiteY2-6" fmla="*/ 1025443 h 1025443"/>
              <a:gd name="connsiteX3-7" fmla="*/ 0 w 1224136"/>
              <a:gd name="connsiteY3-8" fmla="*/ 1025443 h 1025443"/>
              <a:gd name="connsiteX4-9" fmla="*/ 377372 w 1224136"/>
              <a:gd name="connsiteY4-10" fmla="*/ 0 h 1025443"/>
              <a:gd name="connsiteX0-11" fmla="*/ 0 w 846764"/>
              <a:gd name="connsiteY0-12" fmla="*/ 0 h 1025443"/>
              <a:gd name="connsiteX1-13" fmla="*/ 846764 w 846764"/>
              <a:gd name="connsiteY1-14" fmla="*/ 377371 h 1025443"/>
              <a:gd name="connsiteX2-15" fmla="*/ 846764 w 846764"/>
              <a:gd name="connsiteY2-16" fmla="*/ 1025443 h 1025443"/>
              <a:gd name="connsiteX3-17" fmla="*/ 43542 w 846764"/>
              <a:gd name="connsiteY3-18" fmla="*/ 706129 h 1025443"/>
              <a:gd name="connsiteX4-19" fmla="*/ 0 w 846764"/>
              <a:gd name="connsiteY4-20" fmla="*/ 0 h 1025443"/>
              <a:gd name="connsiteX0-21" fmla="*/ 19886 w 866650"/>
              <a:gd name="connsiteY0-22" fmla="*/ 0 h 1025443"/>
              <a:gd name="connsiteX1-23" fmla="*/ 866650 w 866650"/>
              <a:gd name="connsiteY1-24" fmla="*/ 377371 h 1025443"/>
              <a:gd name="connsiteX2-25" fmla="*/ 866650 w 866650"/>
              <a:gd name="connsiteY2-26" fmla="*/ 1025443 h 1025443"/>
              <a:gd name="connsiteX3-27" fmla="*/ 0 w 866650"/>
              <a:gd name="connsiteY3-28" fmla="*/ 706130 h 1025443"/>
              <a:gd name="connsiteX4-29" fmla="*/ 19886 w 866650"/>
              <a:gd name="connsiteY4-30" fmla="*/ 0 h 1025443"/>
              <a:gd name="connsiteX0-31" fmla="*/ 0 w 846764"/>
              <a:gd name="connsiteY0-32" fmla="*/ 0 h 1025443"/>
              <a:gd name="connsiteX1-33" fmla="*/ 846764 w 846764"/>
              <a:gd name="connsiteY1-34" fmla="*/ 377371 h 1025443"/>
              <a:gd name="connsiteX2-35" fmla="*/ 846764 w 846764"/>
              <a:gd name="connsiteY2-36" fmla="*/ 1025443 h 1025443"/>
              <a:gd name="connsiteX3-37" fmla="*/ 18171 w 846764"/>
              <a:gd name="connsiteY3-38" fmla="*/ 706131 h 1025443"/>
              <a:gd name="connsiteX4-39" fmla="*/ 0 w 846764"/>
              <a:gd name="connsiteY4-40" fmla="*/ 0 h 1025443"/>
              <a:gd name="connsiteX0-41" fmla="*/ 0 w 846764"/>
              <a:gd name="connsiteY0-42" fmla="*/ 0 h 1025443"/>
              <a:gd name="connsiteX1-43" fmla="*/ 846764 w 846764"/>
              <a:gd name="connsiteY1-44" fmla="*/ 377371 h 1025443"/>
              <a:gd name="connsiteX2-45" fmla="*/ 846764 w 846764"/>
              <a:gd name="connsiteY2-46" fmla="*/ 1025443 h 1025443"/>
              <a:gd name="connsiteX3-47" fmla="*/ 18171 w 846764"/>
              <a:gd name="connsiteY3-48" fmla="*/ 706132 h 1025443"/>
              <a:gd name="connsiteX4-49" fmla="*/ 0 w 846764"/>
              <a:gd name="connsiteY4-50" fmla="*/ 0 h 1025443"/>
              <a:gd name="connsiteX0-51" fmla="*/ 0 w 846764"/>
              <a:gd name="connsiteY0-52" fmla="*/ 0 h 1025443"/>
              <a:gd name="connsiteX1-53" fmla="*/ 846764 w 846764"/>
              <a:gd name="connsiteY1-54" fmla="*/ 377371 h 1025443"/>
              <a:gd name="connsiteX2-55" fmla="*/ 846764 w 846764"/>
              <a:gd name="connsiteY2-56" fmla="*/ 1025443 h 1025443"/>
              <a:gd name="connsiteX3-57" fmla="*/ 5486 w 846764"/>
              <a:gd name="connsiteY3-58" fmla="*/ 706133 h 1025443"/>
              <a:gd name="connsiteX4-59" fmla="*/ 0 w 846764"/>
              <a:gd name="connsiteY4-60" fmla="*/ 0 h 1025443"/>
              <a:gd name="connsiteX0-61" fmla="*/ 7408 w 854172"/>
              <a:gd name="connsiteY0-62" fmla="*/ 0 h 1025443"/>
              <a:gd name="connsiteX1-63" fmla="*/ 854172 w 854172"/>
              <a:gd name="connsiteY1-64" fmla="*/ 377371 h 1025443"/>
              <a:gd name="connsiteX2-65" fmla="*/ 854172 w 854172"/>
              <a:gd name="connsiteY2-66" fmla="*/ 1025443 h 1025443"/>
              <a:gd name="connsiteX3-67" fmla="*/ 208 w 854172"/>
              <a:gd name="connsiteY3-68" fmla="*/ 706134 h 1025443"/>
              <a:gd name="connsiteX4-69" fmla="*/ 7408 w 854172"/>
              <a:gd name="connsiteY4-70" fmla="*/ 0 h 10254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4172" h="1025443">
                <a:moveTo>
                  <a:pt x="7408" y="0"/>
                </a:moveTo>
                <a:lnTo>
                  <a:pt x="854172" y="377371"/>
                </a:lnTo>
                <a:lnTo>
                  <a:pt x="854172" y="1025443"/>
                </a:lnTo>
                <a:lnTo>
                  <a:pt x="208" y="706134"/>
                </a:lnTo>
                <a:cubicBezTo>
                  <a:pt x="-1621" y="470756"/>
                  <a:pt x="9237" y="235378"/>
                  <a:pt x="7408" y="0"/>
                </a:cubicBezTo>
                <a:close/>
              </a:path>
            </a:pathLst>
          </a:custGeom>
          <a:solidFill>
            <a:schemeClr val="bg1">
              <a:lumMod val="85000"/>
            </a:schemeClr>
          </a:solidFill>
          <a:ln w="3175">
            <a:solidFill>
              <a:srgbClr val="EAEAEA"/>
            </a:solid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065"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4" name="矩形 13"/>
          <p:cNvSpPr/>
          <p:nvPr/>
        </p:nvSpPr>
        <p:spPr bwMode="auto">
          <a:xfrm>
            <a:off x="1136969" y="5193366"/>
            <a:ext cx="5331083" cy="93378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735" b="1"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5" name="KSO_GT5"/>
          <p:cNvSpPr txBox="1">
            <a:spLocks noChangeArrowheads="1"/>
          </p:cNvSpPr>
          <p:nvPr/>
        </p:nvSpPr>
        <p:spPr bwMode="auto">
          <a:xfrm>
            <a:off x="8028942" y="3024682"/>
            <a:ext cx="1313774" cy="393890"/>
          </a:xfrm>
          <a:prstGeom prst="rect">
            <a:avLst/>
          </a:prstGeom>
          <a:noFill/>
          <a:ln w="9525">
            <a:noFill/>
            <a:miter lim="800000"/>
          </a:ln>
        </p:spPr>
        <p:txBody>
          <a:bodyPr lIns="0" tIns="0" rIns="115175" bIns="0" anchor="ctr">
            <a:spAutoFit/>
          </a:bodyPr>
          <a:lstStyle/>
          <a:p>
            <a:pPr eaLnBrk="1" hangingPunct="1">
              <a:lnSpc>
                <a:spcPct val="120000"/>
              </a:lnSpc>
            </a:pPr>
            <a:r>
              <a:rPr lang="zh-CN" altLang="en-US" sz="2135" dirty="0">
                <a:solidFill>
                  <a:schemeClr val="tx1">
                    <a:lumMod val="50000"/>
                    <a:lumOff val="50000"/>
                  </a:schemeClr>
                </a:solidFill>
                <a:latin typeface="微软雅黑" panose="020B0503020204020204" charset="-122"/>
                <a:ea typeface="微软雅黑" panose="020B0503020204020204" charset="-122"/>
              </a:rPr>
              <a:t>后台维护</a:t>
            </a:r>
          </a:p>
        </p:txBody>
      </p:sp>
      <p:sp>
        <p:nvSpPr>
          <p:cNvPr id="16" name="KSO_GT4"/>
          <p:cNvSpPr txBox="1">
            <a:spLocks noChangeArrowheads="1"/>
          </p:cNvSpPr>
          <p:nvPr/>
        </p:nvSpPr>
        <p:spPr bwMode="auto">
          <a:xfrm>
            <a:off x="6638029" y="3642732"/>
            <a:ext cx="1315773" cy="393890"/>
          </a:xfrm>
          <a:prstGeom prst="rect">
            <a:avLst/>
          </a:prstGeom>
          <a:noFill/>
          <a:ln w="9525">
            <a:noFill/>
            <a:miter lim="800000"/>
          </a:ln>
        </p:spPr>
        <p:txBody>
          <a:bodyPr lIns="0" tIns="0" rIns="115175" bIns="0" anchor="ctr">
            <a:spAutoFit/>
          </a:bodyPr>
          <a:lstStyle/>
          <a:p>
            <a:pPr eaLnBrk="1" hangingPunct="1">
              <a:lnSpc>
                <a:spcPct val="120000"/>
              </a:lnSpc>
            </a:pPr>
            <a:r>
              <a:rPr lang="zh-CN" altLang="en-US" sz="2135" dirty="0">
                <a:solidFill>
                  <a:schemeClr val="tx1">
                    <a:lumMod val="50000"/>
                    <a:lumOff val="50000"/>
                  </a:schemeClr>
                </a:solidFill>
                <a:latin typeface="微软雅黑" panose="020B0503020204020204" charset="-122"/>
                <a:ea typeface="微软雅黑" panose="020B0503020204020204" charset="-122"/>
              </a:rPr>
              <a:t>战略应用</a:t>
            </a:r>
          </a:p>
        </p:txBody>
      </p:sp>
      <p:sp>
        <p:nvSpPr>
          <p:cNvPr id="17" name="KSO_GT3"/>
          <p:cNvSpPr txBox="1">
            <a:spLocks noChangeArrowheads="1"/>
          </p:cNvSpPr>
          <p:nvPr/>
        </p:nvSpPr>
        <p:spPr bwMode="auto">
          <a:xfrm>
            <a:off x="5262259" y="4214599"/>
            <a:ext cx="1313772" cy="393890"/>
          </a:xfrm>
          <a:prstGeom prst="rect">
            <a:avLst/>
          </a:prstGeom>
          <a:noFill/>
          <a:ln w="9525">
            <a:noFill/>
            <a:miter lim="800000"/>
          </a:ln>
        </p:spPr>
        <p:txBody>
          <a:bodyPr lIns="0" tIns="0" rIns="115175" bIns="0" anchor="ctr">
            <a:spAutoFit/>
          </a:bodyPr>
          <a:lstStyle/>
          <a:p>
            <a:pPr eaLnBrk="1" hangingPunct="1">
              <a:lnSpc>
                <a:spcPct val="120000"/>
              </a:lnSpc>
            </a:pPr>
            <a:r>
              <a:rPr lang="zh-CN" altLang="en-US" sz="2135" dirty="0">
                <a:solidFill>
                  <a:schemeClr val="tx1">
                    <a:lumMod val="50000"/>
                    <a:lumOff val="50000"/>
                  </a:schemeClr>
                </a:solidFill>
                <a:latin typeface="微软雅黑" panose="020B0503020204020204" charset="-122"/>
                <a:ea typeface="微软雅黑" panose="020B0503020204020204" charset="-122"/>
              </a:rPr>
              <a:t>优化升级</a:t>
            </a:r>
          </a:p>
        </p:txBody>
      </p:sp>
      <p:sp>
        <p:nvSpPr>
          <p:cNvPr id="18" name="KSO_GT2"/>
          <p:cNvSpPr txBox="1">
            <a:spLocks noChangeArrowheads="1"/>
          </p:cNvSpPr>
          <p:nvPr/>
        </p:nvSpPr>
        <p:spPr bwMode="auto">
          <a:xfrm>
            <a:off x="3872501" y="4789464"/>
            <a:ext cx="1313774" cy="393890"/>
          </a:xfrm>
          <a:prstGeom prst="rect">
            <a:avLst/>
          </a:prstGeom>
          <a:noFill/>
          <a:ln w="9525">
            <a:noFill/>
            <a:miter lim="800000"/>
          </a:ln>
        </p:spPr>
        <p:txBody>
          <a:bodyPr lIns="0" tIns="0" rIns="115175" bIns="0" anchor="ctr">
            <a:spAutoFit/>
          </a:bodyPr>
          <a:lstStyle/>
          <a:p>
            <a:pPr eaLnBrk="1" hangingPunct="1">
              <a:lnSpc>
                <a:spcPct val="120000"/>
              </a:lnSpc>
            </a:pPr>
            <a:r>
              <a:rPr lang="zh-CN" altLang="en-US" sz="2135" dirty="0">
                <a:solidFill>
                  <a:schemeClr val="tx1">
                    <a:lumMod val="50000"/>
                    <a:lumOff val="50000"/>
                  </a:schemeClr>
                </a:solidFill>
                <a:latin typeface="微软雅黑" panose="020B0503020204020204" charset="-122"/>
                <a:ea typeface="微软雅黑" panose="020B0503020204020204" charset="-122"/>
              </a:rPr>
              <a:t>关键应用</a:t>
            </a:r>
          </a:p>
        </p:txBody>
      </p:sp>
      <p:sp>
        <p:nvSpPr>
          <p:cNvPr id="19" name="矩形 1"/>
          <p:cNvSpPr>
            <a:spLocks noChangeArrowheads="1"/>
          </p:cNvSpPr>
          <p:nvPr/>
        </p:nvSpPr>
        <p:spPr bwMode="auto">
          <a:xfrm>
            <a:off x="1104745" y="1640203"/>
            <a:ext cx="8638710" cy="1384418"/>
          </a:xfrm>
          <a:prstGeom prst="rect">
            <a:avLst/>
          </a:prstGeom>
          <a:noFill/>
          <a:ln w="9525">
            <a:noFill/>
            <a:prstDash val="sysDash"/>
            <a:miter lim="800000"/>
          </a:ln>
          <a:extLst>
            <a:ext uri="{909E8E84-426E-40DD-AFC4-6F175D3DCCD1}">
              <a14:hiddenFill xmlns:a14="http://schemas.microsoft.com/office/drawing/2010/main" xmlns="">
                <a:solidFill>
                  <a:srgbClr val="FFFFFF"/>
                </a:solidFill>
              </a14:hiddenFill>
            </a:ext>
          </a:extLst>
        </p:spPr>
        <p:txBody>
          <a:bodyPr wrap="square">
            <a:spAutoFit/>
          </a:bodyPr>
          <a:lstStyle/>
          <a:p>
            <a:pPr algn="just">
              <a:lnSpc>
                <a:spcPct val="150000"/>
              </a:lnSpc>
            </a:pPr>
            <a:r>
              <a:rPr lang="zh-CN" altLang="en-US" sz="1865" dirty="0">
                <a:solidFill>
                  <a:schemeClr val="tx1">
                    <a:lumMod val="50000"/>
                    <a:lumOff val="50000"/>
                  </a:schemeClr>
                </a:solidFill>
                <a:latin typeface="微软雅黑" panose="020B0503020204020204" charset="-122"/>
                <a:ea typeface="微软雅黑" panose="020B0503020204020204" charset="-122"/>
              </a:rPr>
              <a:t>单击添加文字单击添加文字单击添加文字单击添加文字单击添加文字单击添加文字单击添加文字单击添加文字单击添加文字单击添加文字单击添加文字单击添加文字单击添加文字单击添加文本</a:t>
            </a:r>
          </a:p>
        </p:txBody>
      </p:sp>
      <p:sp>
        <p:nvSpPr>
          <p:cNvPr id="20" name="L 形 19"/>
          <p:cNvSpPr/>
          <p:nvPr/>
        </p:nvSpPr>
        <p:spPr>
          <a:xfrm rot="5400000">
            <a:off x="976450" y="1580291"/>
            <a:ext cx="458433" cy="393812"/>
          </a:xfrm>
          <a:prstGeom prst="corner">
            <a:avLst>
              <a:gd name="adj1" fmla="val 25014"/>
              <a:gd name="adj2" fmla="val 23544"/>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charset="-122"/>
              <a:ea typeface="微软雅黑" panose="020B0503020204020204" charset="-122"/>
            </a:endParaRPr>
          </a:p>
        </p:txBody>
      </p:sp>
      <p:sp>
        <p:nvSpPr>
          <p:cNvPr id="21" name="标题 20"/>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2"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2" presetClass="entr" presetSubtype="2"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2" fill="hold" grpId="0" nodeType="with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000"/>
                                </p:stCondLst>
                                <p:childTnLst>
                                  <p:par>
                                    <p:cTn id="30" presetID="2" presetClass="entr" presetSubtype="9"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0-#ppt_h/2"/>
                                              </p:val>
                                            </p:tav>
                                            <p:tav tm="100000">
                                              <p:val>
                                                <p:strVal val="#ppt_y"/>
                                              </p:val>
                                            </p:tav>
                                          </p:tavLst>
                                        </p:anim>
                                      </p:childTnLst>
                                    </p:cTn>
                                  </p:par>
                                  <p:par>
                                    <p:cTn id="34" presetID="2" presetClass="entr" presetSubtype="9" fill="hold" grpId="0" nodeType="withEffect">
                                      <p:stCondLst>
                                        <p:cond delay="25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0-#ppt_w/2"/>
                                              </p:val>
                                            </p:tav>
                                            <p:tav tm="100000">
                                              <p:val>
                                                <p:strVal val="#ppt_x"/>
                                              </p:val>
                                            </p:tav>
                                          </p:tavLst>
                                        </p:anim>
                                        <p:anim calcmode="lin" valueType="num">
                                          <p:cBhvr additive="base">
                                            <p:cTn id="41" dur="500" fill="hold"/>
                                            <p:tgtEl>
                                              <p:spTgt spid="16"/>
                                            </p:tgtEl>
                                            <p:attrNameLst>
                                              <p:attrName>ppt_y</p:attrName>
                                            </p:attrNameLst>
                                          </p:cBhvr>
                                          <p:tavLst>
                                            <p:tav tm="0">
                                              <p:val>
                                                <p:strVal val="0-#ppt_h/2"/>
                                              </p:val>
                                            </p:tav>
                                            <p:tav tm="100000">
                                              <p:val>
                                                <p:strVal val="#ppt_y"/>
                                              </p:val>
                                            </p:tav>
                                          </p:tavLst>
                                        </p:anim>
                                      </p:childTnLst>
                                    </p:cTn>
                                  </p:par>
                                  <p:par>
                                    <p:cTn id="42" presetID="2" presetClass="entr" presetSubtype="9" fill="hold" grpId="0" nodeType="withEffect">
                                      <p:stCondLst>
                                        <p:cond delay="75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0-#ppt_w/2"/>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childTnLst>
                              </p:cTn>
                            </p:par>
                            <p:par>
                              <p:cTn id="46" fill="hold">
                                <p:stCondLst>
                                  <p:cond delay="2500"/>
                                </p:stCondLst>
                                <p:childTnLst>
                                  <p:par>
                                    <p:cTn id="47" presetID="2" presetClass="entr" presetSubtype="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1+#ppt_w/2"/>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3000"/>
                                </p:stCondLst>
                                <p:childTnLst>
                                  <p:par>
                                    <p:cTn id="52" presetID="2" presetClass="entr" presetSubtype="2" fill="hold" grpId="0" nodeType="afterEffect" p14:presetBounceEnd="20000">
                                      <p:stCondLst>
                                        <p:cond delay="0"/>
                                      </p:stCondLst>
                                      <p:iterate type="lt">
                                        <p:tmPct val="10000"/>
                                      </p:iterate>
                                      <p:childTnLst>
                                        <p:set>
                                          <p:cBhvr>
                                            <p:cTn id="53" dur="1" fill="hold">
                                              <p:stCondLst>
                                                <p:cond delay="0"/>
                                              </p:stCondLst>
                                            </p:cTn>
                                            <p:tgtEl>
                                              <p:spTgt spid="19"/>
                                            </p:tgtEl>
                                            <p:attrNameLst>
                                              <p:attrName>style.visibility</p:attrName>
                                            </p:attrNameLst>
                                          </p:cBhvr>
                                          <p:to>
                                            <p:strVal val="visible"/>
                                          </p:to>
                                        </p:set>
                                        <p:anim calcmode="lin" valueType="num" p14:bounceEnd="20000">
                                          <p:cBhvr additive="base">
                                            <p:cTn id="54" dur="500" fill="hold"/>
                                            <p:tgtEl>
                                              <p:spTgt spid="19"/>
                                            </p:tgtEl>
                                            <p:attrNameLst>
                                              <p:attrName>ppt_x</p:attrName>
                                            </p:attrNameLst>
                                          </p:cBhvr>
                                          <p:tavLst>
                                            <p:tav tm="0">
                                              <p:val>
                                                <p:strVal val="1+#ppt_w/2"/>
                                              </p:val>
                                            </p:tav>
                                            <p:tav tm="100000">
                                              <p:val>
                                                <p:strVal val="#ppt_x"/>
                                              </p:val>
                                            </p:tav>
                                          </p:tavLst>
                                        </p:anim>
                                        <p:anim calcmode="lin" valueType="num" p14:bounceEnd="20000">
                                          <p:cBhvr additive="base">
                                            <p:cTn id="5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2"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2" presetClass="entr" presetSubtype="2"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2" fill="hold" grpId="0" nodeType="with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000"/>
                                </p:stCondLst>
                                <p:childTnLst>
                                  <p:par>
                                    <p:cTn id="30" presetID="2" presetClass="entr" presetSubtype="9"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0-#ppt_h/2"/>
                                              </p:val>
                                            </p:tav>
                                            <p:tav tm="100000">
                                              <p:val>
                                                <p:strVal val="#ppt_y"/>
                                              </p:val>
                                            </p:tav>
                                          </p:tavLst>
                                        </p:anim>
                                      </p:childTnLst>
                                    </p:cTn>
                                  </p:par>
                                  <p:par>
                                    <p:cTn id="34" presetID="2" presetClass="entr" presetSubtype="9" fill="hold" grpId="0" nodeType="withEffect">
                                      <p:stCondLst>
                                        <p:cond delay="25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0-#ppt_w/2"/>
                                              </p:val>
                                            </p:tav>
                                            <p:tav tm="100000">
                                              <p:val>
                                                <p:strVal val="#ppt_x"/>
                                              </p:val>
                                            </p:tav>
                                          </p:tavLst>
                                        </p:anim>
                                        <p:anim calcmode="lin" valueType="num">
                                          <p:cBhvr additive="base">
                                            <p:cTn id="41" dur="500" fill="hold"/>
                                            <p:tgtEl>
                                              <p:spTgt spid="16"/>
                                            </p:tgtEl>
                                            <p:attrNameLst>
                                              <p:attrName>ppt_y</p:attrName>
                                            </p:attrNameLst>
                                          </p:cBhvr>
                                          <p:tavLst>
                                            <p:tav tm="0">
                                              <p:val>
                                                <p:strVal val="0-#ppt_h/2"/>
                                              </p:val>
                                            </p:tav>
                                            <p:tav tm="100000">
                                              <p:val>
                                                <p:strVal val="#ppt_y"/>
                                              </p:val>
                                            </p:tav>
                                          </p:tavLst>
                                        </p:anim>
                                      </p:childTnLst>
                                    </p:cTn>
                                  </p:par>
                                  <p:par>
                                    <p:cTn id="42" presetID="2" presetClass="entr" presetSubtype="9" fill="hold" grpId="0" nodeType="withEffect">
                                      <p:stCondLst>
                                        <p:cond delay="75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0-#ppt_w/2"/>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childTnLst>
                              </p:cTn>
                            </p:par>
                            <p:par>
                              <p:cTn id="46" fill="hold">
                                <p:stCondLst>
                                  <p:cond delay="2500"/>
                                </p:stCondLst>
                                <p:childTnLst>
                                  <p:par>
                                    <p:cTn id="47" presetID="2" presetClass="entr" presetSubtype="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1+#ppt_w/2"/>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3000"/>
                                </p:stCondLst>
                                <p:childTnLst>
                                  <p:par>
                                    <p:cTn id="52" presetID="2" presetClass="entr" presetSubtype="2" fill="hold" grpId="0" nodeType="afterEffect">
                                      <p:stCondLst>
                                        <p:cond delay="0"/>
                                      </p:stCondLst>
                                      <p:iterate type="lt">
                                        <p:tmPct val="10000"/>
                                      </p:iterate>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1+#ppt_w/2"/>
                                              </p:val>
                                            </p:tav>
                                            <p:tav tm="100000">
                                              <p:val>
                                                <p:strVal val="#ppt_x"/>
                                              </p:val>
                                            </p:tav>
                                          </p:tavLst>
                                        </p:anim>
                                        <p:anim calcmode="lin" valueType="num">
                                          <p:cBhvr additive="base">
                                            <p:cTn id="5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2"/>
          <p:cNvSpPr/>
          <p:nvPr/>
        </p:nvSpPr>
        <p:spPr>
          <a:xfrm>
            <a:off x="9181016" y="1058018"/>
            <a:ext cx="1789300" cy="1122844"/>
          </a:xfrm>
          <a:prstGeom prst="round2DiagRect">
            <a:avLst>
              <a:gd name="adj1" fmla="val 50000"/>
              <a:gd name="adj2" fmla="val 0"/>
            </a:avLst>
          </a:prstGeom>
          <a:blipFill dpi="0" rotWithShape="1">
            <a:blip r:embed="rId3" cstate="print"/>
            <a:srcRect/>
            <a:stretch>
              <a:fillRect/>
            </a:stretch>
          </a:blipFill>
          <a:ln w="12700">
            <a:solidFill>
              <a:srgbClr val="FFFFFF"/>
            </a:solidFill>
          </a:ln>
          <a:effectLst>
            <a:outerShdw blurRad="50800" dist="254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eaLnBrk="1" hangingPunct="1">
              <a:defRPr/>
            </a:pPr>
            <a:endParaRPr lang="zh-CN" altLang="en-US"/>
          </a:p>
        </p:txBody>
      </p:sp>
      <p:sp>
        <p:nvSpPr>
          <p:cNvPr id="4" name="对角圆角矩形 3"/>
          <p:cNvSpPr/>
          <p:nvPr/>
        </p:nvSpPr>
        <p:spPr>
          <a:xfrm>
            <a:off x="7989745" y="2349967"/>
            <a:ext cx="2556370" cy="1604519"/>
          </a:xfrm>
          <a:prstGeom prst="round2DiagRect">
            <a:avLst>
              <a:gd name="adj1" fmla="val 50000"/>
              <a:gd name="adj2" fmla="val 0"/>
            </a:avLst>
          </a:prstGeom>
          <a:blipFill dpi="0" rotWithShape="1">
            <a:blip r:embed="rId4" cstate="print"/>
            <a:srcRect/>
            <a:stretch>
              <a:fillRect/>
            </a:stretch>
          </a:blipFill>
          <a:ln w="25400">
            <a:solidFill>
              <a:srgbClr val="FFFFFF"/>
            </a:solidFill>
          </a:ln>
          <a:effectLst>
            <a:outerShdw blurRad="50800" dist="254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eaLnBrk="1" hangingPunct="1">
              <a:defRPr/>
            </a:pPr>
            <a:endParaRPr lang="zh-CN" altLang="en-US"/>
          </a:p>
        </p:txBody>
      </p:sp>
      <p:sp>
        <p:nvSpPr>
          <p:cNvPr id="5" name="对角圆角矩形 4"/>
          <p:cNvSpPr/>
          <p:nvPr/>
        </p:nvSpPr>
        <p:spPr>
          <a:xfrm>
            <a:off x="6103167" y="4123589"/>
            <a:ext cx="3251679" cy="2039941"/>
          </a:xfrm>
          <a:prstGeom prst="round2DiagRect">
            <a:avLst>
              <a:gd name="adj1" fmla="val 50000"/>
              <a:gd name="adj2" fmla="val 0"/>
            </a:avLst>
          </a:prstGeom>
          <a:blipFill dpi="0" rotWithShape="1">
            <a:blip r:embed="rId5" cstate="print"/>
            <a:srcRect/>
            <a:stretch>
              <a:fillRect/>
            </a:stretch>
          </a:blipFill>
          <a:ln w="38100">
            <a:solidFill>
              <a:srgbClr val="FFFFFF"/>
            </a:solidFill>
          </a:ln>
          <a:effectLst>
            <a:outerShdw blurRad="50800" dist="254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eaLnBrk="1" hangingPunct="1">
              <a:defRPr/>
            </a:pPr>
            <a:endParaRPr lang="zh-CN" altLang="en-US" dirty="0"/>
          </a:p>
        </p:txBody>
      </p:sp>
      <p:sp>
        <p:nvSpPr>
          <p:cNvPr id="6" name="矩形 5"/>
          <p:cNvSpPr/>
          <p:nvPr/>
        </p:nvSpPr>
        <p:spPr>
          <a:xfrm>
            <a:off x="720104" y="2132857"/>
            <a:ext cx="7008901" cy="2663565"/>
          </a:xfrm>
          <a:prstGeom prst="rect">
            <a:avLst/>
          </a:prstGeom>
        </p:spPr>
        <p:txBody>
          <a:bodyPr lIns="121908" tIns="60954" rIns="121908" bIns="60954"/>
          <a:lstStyle/>
          <a:p>
            <a:pPr algn="just">
              <a:lnSpc>
                <a:spcPct val="140000"/>
              </a:lnSpc>
              <a:spcBef>
                <a:spcPts val="800"/>
              </a:spcBef>
              <a:spcAft>
                <a:spcPts val="800"/>
              </a:spcAft>
              <a:defRPr/>
            </a:pPr>
            <a:r>
              <a:rPr lang="zh-CN" altLang="en-US" kern="100" dirty="0">
                <a:solidFill>
                  <a:schemeClr val="tx1">
                    <a:lumMod val="50000"/>
                    <a:lumOff val="50000"/>
                  </a:schemeClr>
                </a:solidFill>
                <a:latin typeface="+mn-ea"/>
              </a:rPr>
              <a:t>单击此处添加段落文本，单击此处添加段落文本，单击此处添加段落文本，单击此处添加段落文本，单击此处添加段落文本，单击此处添加段落文本，单击此处添加段落文本，单击此处添加段落文本。</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70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616894" y="1738548"/>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07040" y="1951707"/>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332415" y="2508527"/>
              <a:ext cx="1535998" cy="1862048"/>
            </a:xfrm>
            <a:prstGeom prst="rect">
              <a:avLst/>
            </a:prstGeom>
            <a:noFill/>
          </p:spPr>
          <p:txBody>
            <a:bodyPr wrap="none" rtlCol="0">
              <a:spAutoFit/>
            </a:bodyPr>
            <a:lstStyle/>
            <a:p>
              <a:pPr algn="ctr"/>
              <a:r>
                <a:rPr lang="en-US" altLang="zh-CN" sz="11500" dirty="0" smtClean="0">
                  <a:solidFill>
                    <a:schemeClr val="bg1"/>
                  </a:solidFill>
                  <a:latin typeface="Impact" panose="020B0806030902050204" pitchFamily="34" charset="0"/>
                </a:rPr>
                <a:t>01</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497890" y="2447229"/>
            <a:ext cx="3877985" cy="830997"/>
          </a:xfrm>
          <a:prstGeom prst="rect">
            <a:avLst/>
          </a:prstGeom>
          <a:noFill/>
        </p:spPr>
        <p:txBody>
          <a:bodyPr wrap="none" rtlCol="0">
            <a:spAutoFit/>
          </a:bodyPr>
          <a:lstStyle/>
          <a:p>
            <a:r>
              <a:rPr lang="zh-CN" altLang="en-US" sz="4800" b="1" dirty="0" smtClean="0">
                <a:solidFill>
                  <a:srgbClr val="708045"/>
                </a:solidFill>
                <a:latin typeface="微软雅黑" panose="020B0503020204020204" charset="-122"/>
                <a:ea typeface="微软雅黑" panose="020B0503020204020204" charset="-122"/>
              </a:rPr>
              <a:t>年度工作概述</a:t>
            </a:r>
            <a:endParaRPr lang="zh-CN" altLang="en-US" sz="4800" b="1" dirty="0">
              <a:solidFill>
                <a:srgbClr val="708045"/>
              </a:solidFill>
              <a:latin typeface="微软雅黑" panose="020B0503020204020204" charset="-122"/>
              <a:ea typeface="微软雅黑" panose="020B0503020204020204" charset="-122"/>
            </a:endParaRPr>
          </a:p>
        </p:txBody>
      </p:sp>
      <p:sp>
        <p:nvSpPr>
          <p:cNvPr id="7" name="TextBox 24"/>
          <p:cNvSpPr txBox="1"/>
          <p:nvPr/>
        </p:nvSpPr>
        <p:spPr>
          <a:xfrm>
            <a:off x="5557286" y="3325317"/>
            <a:ext cx="128922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a:t>
            </a:r>
            <a:r>
              <a:rPr lang="zh-CN" altLang="en-US" dirty="0" smtClean="0">
                <a:solidFill>
                  <a:schemeClr val="bg1">
                    <a:lumMod val="50000"/>
                  </a:schemeClr>
                </a:solidFill>
                <a:latin typeface="微软雅黑" panose="020B0503020204020204" charset="-122"/>
                <a:ea typeface="微软雅黑" panose="020B0503020204020204" charset="-122"/>
              </a:rPr>
              <a:t>副标题</a:t>
            </a:r>
            <a:endParaRPr lang="zh-CN" altLang="en-US" dirty="0">
              <a:solidFill>
                <a:schemeClr val="bg1">
                  <a:lumMod val="50000"/>
                </a:schemeClr>
              </a:solidFill>
              <a:latin typeface="微软雅黑" panose="020B0503020204020204" charset="-122"/>
              <a:ea typeface="微软雅黑" panose="020B0503020204020204" charset="-122"/>
            </a:endParaRPr>
          </a:p>
        </p:txBody>
      </p:sp>
      <p:sp>
        <p:nvSpPr>
          <p:cNvPr id="8" name="TextBox 25"/>
          <p:cNvSpPr txBox="1"/>
          <p:nvPr/>
        </p:nvSpPr>
        <p:spPr>
          <a:xfrm>
            <a:off x="7099320" y="3322166"/>
            <a:ext cx="1331236"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9" name="TextBox 26"/>
          <p:cNvSpPr txBox="1"/>
          <p:nvPr/>
        </p:nvSpPr>
        <p:spPr>
          <a:xfrm>
            <a:off x="8638196" y="3325316"/>
            <a:ext cx="145761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0" name="TextBox 27"/>
          <p:cNvSpPr txBox="1"/>
          <p:nvPr/>
        </p:nvSpPr>
        <p:spPr>
          <a:xfrm>
            <a:off x="5557286"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1" name="TextBox 28"/>
          <p:cNvSpPr txBox="1"/>
          <p:nvPr/>
        </p:nvSpPr>
        <p:spPr>
          <a:xfrm>
            <a:off x="7099320" y="3712619"/>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2" name="TextBox 29"/>
          <p:cNvSpPr txBox="1"/>
          <p:nvPr/>
        </p:nvSpPr>
        <p:spPr>
          <a:xfrm>
            <a:off x="8658718"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2"/>
          <p:cNvSpPr/>
          <p:nvPr/>
        </p:nvSpPr>
        <p:spPr bwMode="auto">
          <a:xfrm>
            <a:off x="4861719" y="2660482"/>
            <a:ext cx="2552700" cy="2347913"/>
          </a:xfrm>
          <a:custGeom>
            <a:avLst/>
            <a:gdLst>
              <a:gd name="T0" fmla="*/ 340 w 681"/>
              <a:gd name="T1" fmla="*/ 0 h 626"/>
              <a:gd name="T2" fmla="*/ 0 w 681"/>
              <a:gd name="T3" fmla="*/ 341 h 626"/>
              <a:gd name="T4" fmla="*/ 30 w 681"/>
              <a:gd name="T5" fmla="*/ 481 h 626"/>
              <a:gd name="T6" fmla="*/ 58 w 681"/>
              <a:gd name="T7" fmla="*/ 469 h 626"/>
              <a:gd name="T8" fmla="*/ 30 w 681"/>
              <a:gd name="T9" fmla="*/ 341 h 626"/>
              <a:gd name="T10" fmla="*/ 340 w 681"/>
              <a:gd name="T11" fmla="*/ 30 h 626"/>
              <a:gd name="T12" fmla="*/ 651 w 681"/>
              <a:gd name="T13" fmla="*/ 341 h 626"/>
              <a:gd name="T14" fmla="*/ 509 w 681"/>
              <a:gd name="T15" fmla="*/ 601 h 626"/>
              <a:gd name="T16" fmla="*/ 525 w 681"/>
              <a:gd name="T17" fmla="*/ 626 h 626"/>
              <a:gd name="T18" fmla="*/ 681 w 681"/>
              <a:gd name="T19" fmla="*/ 341 h 626"/>
              <a:gd name="T20" fmla="*/ 340 w 681"/>
              <a:gd name="T21"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1" h="626">
                <a:moveTo>
                  <a:pt x="340" y="0"/>
                </a:moveTo>
                <a:cubicBezTo>
                  <a:pt x="152" y="0"/>
                  <a:pt x="0" y="153"/>
                  <a:pt x="0" y="341"/>
                </a:cubicBezTo>
                <a:cubicBezTo>
                  <a:pt x="0" y="391"/>
                  <a:pt x="11" y="438"/>
                  <a:pt x="30" y="481"/>
                </a:cubicBezTo>
                <a:cubicBezTo>
                  <a:pt x="58" y="469"/>
                  <a:pt x="58" y="469"/>
                  <a:pt x="58" y="469"/>
                </a:cubicBezTo>
                <a:cubicBezTo>
                  <a:pt x="40" y="429"/>
                  <a:pt x="30" y="386"/>
                  <a:pt x="30" y="341"/>
                </a:cubicBezTo>
                <a:cubicBezTo>
                  <a:pt x="30" y="169"/>
                  <a:pt x="169" y="30"/>
                  <a:pt x="340" y="30"/>
                </a:cubicBezTo>
                <a:cubicBezTo>
                  <a:pt x="512" y="30"/>
                  <a:pt x="651" y="169"/>
                  <a:pt x="651" y="341"/>
                </a:cubicBezTo>
                <a:cubicBezTo>
                  <a:pt x="651" y="450"/>
                  <a:pt x="594" y="546"/>
                  <a:pt x="509" y="601"/>
                </a:cubicBezTo>
                <a:cubicBezTo>
                  <a:pt x="525" y="626"/>
                  <a:pt x="525" y="626"/>
                  <a:pt x="525" y="626"/>
                </a:cubicBezTo>
                <a:cubicBezTo>
                  <a:pt x="619" y="566"/>
                  <a:pt x="681" y="460"/>
                  <a:pt x="681" y="341"/>
                </a:cubicBezTo>
                <a:cubicBezTo>
                  <a:pt x="681" y="153"/>
                  <a:pt x="528" y="0"/>
                  <a:pt x="340" y="0"/>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3" name="Freeform 63"/>
          <p:cNvSpPr/>
          <p:nvPr/>
        </p:nvSpPr>
        <p:spPr bwMode="auto">
          <a:xfrm>
            <a:off x="4768058" y="2420770"/>
            <a:ext cx="2887663" cy="3033713"/>
          </a:xfrm>
          <a:custGeom>
            <a:avLst/>
            <a:gdLst>
              <a:gd name="T0" fmla="*/ 365 w 770"/>
              <a:gd name="T1" fmla="*/ 0 h 809"/>
              <a:gd name="T2" fmla="*/ 0 w 770"/>
              <a:gd name="T3" fmla="*/ 230 h 809"/>
              <a:gd name="T4" fmla="*/ 45 w 770"/>
              <a:gd name="T5" fmla="*/ 248 h 809"/>
              <a:gd name="T6" fmla="*/ 365 w 770"/>
              <a:gd name="T7" fmla="*/ 48 h 809"/>
              <a:gd name="T8" fmla="*/ 722 w 770"/>
              <a:gd name="T9" fmla="*/ 405 h 809"/>
              <a:gd name="T10" fmla="*/ 365 w 770"/>
              <a:gd name="T11" fmla="*/ 761 h 809"/>
              <a:gd name="T12" fmla="*/ 132 w 770"/>
              <a:gd name="T13" fmla="*/ 674 h 809"/>
              <a:gd name="T14" fmla="*/ 102 w 770"/>
              <a:gd name="T15" fmla="*/ 712 h 809"/>
              <a:gd name="T16" fmla="*/ 365 w 770"/>
              <a:gd name="T17" fmla="*/ 809 h 809"/>
              <a:gd name="T18" fmla="*/ 770 w 770"/>
              <a:gd name="T19" fmla="*/ 405 h 809"/>
              <a:gd name="T20" fmla="*/ 365 w 770"/>
              <a:gd name="T21"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0" h="809">
                <a:moveTo>
                  <a:pt x="365" y="0"/>
                </a:moveTo>
                <a:cubicBezTo>
                  <a:pt x="204" y="0"/>
                  <a:pt x="65" y="94"/>
                  <a:pt x="0" y="230"/>
                </a:cubicBezTo>
                <a:cubicBezTo>
                  <a:pt x="45" y="248"/>
                  <a:pt x="45" y="248"/>
                  <a:pt x="45" y="248"/>
                </a:cubicBezTo>
                <a:cubicBezTo>
                  <a:pt x="103" y="130"/>
                  <a:pt x="224" y="48"/>
                  <a:pt x="365" y="48"/>
                </a:cubicBezTo>
                <a:cubicBezTo>
                  <a:pt x="562" y="48"/>
                  <a:pt x="722" y="208"/>
                  <a:pt x="722" y="405"/>
                </a:cubicBezTo>
                <a:cubicBezTo>
                  <a:pt x="722" y="602"/>
                  <a:pt x="562" y="761"/>
                  <a:pt x="365" y="761"/>
                </a:cubicBezTo>
                <a:cubicBezTo>
                  <a:pt x="276" y="761"/>
                  <a:pt x="194" y="728"/>
                  <a:pt x="132" y="674"/>
                </a:cubicBezTo>
                <a:cubicBezTo>
                  <a:pt x="102" y="712"/>
                  <a:pt x="102" y="712"/>
                  <a:pt x="102" y="712"/>
                </a:cubicBezTo>
                <a:cubicBezTo>
                  <a:pt x="173" y="772"/>
                  <a:pt x="265" y="809"/>
                  <a:pt x="365" y="809"/>
                </a:cubicBezTo>
                <a:cubicBezTo>
                  <a:pt x="589" y="809"/>
                  <a:pt x="770" y="628"/>
                  <a:pt x="770" y="405"/>
                </a:cubicBezTo>
                <a:cubicBezTo>
                  <a:pt x="770" y="181"/>
                  <a:pt x="589" y="0"/>
                  <a:pt x="365" y="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Freeform 64"/>
          <p:cNvSpPr/>
          <p:nvPr/>
        </p:nvSpPr>
        <p:spPr bwMode="auto">
          <a:xfrm>
            <a:off x="4399758" y="2200107"/>
            <a:ext cx="3476625" cy="3476625"/>
          </a:xfrm>
          <a:custGeom>
            <a:avLst/>
            <a:gdLst>
              <a:gd name="T0" fmla="*/ 463 w 927"/>
              <a:gd name="T1" fmla="*/ 0 h 927"/>
              <a:gd name="T2" fmla="*/ 259 w 927"/>
              <a:gd name="T3" fmla="*/ 48 h 927"/>
              <a:gd name="T4" fmla="*/ 279 w 927"/>
              <a:gd name="T5" fmla="*/ 87 h 927"/>
              <a:gd name="T6" fmla="*/ 463 w 927"/>
              <a:gd name="T7" fmla="*/ 45 h 927"/>
              <a:gd name="T8" fmla="*/ 882 w 927"/>
              <a:gd name="T9" fmla="*/ 464 h 927"/>
              <a:gd name="T10" fmla="*/ 463 w 927"/>
              <a:gd name="T11" fmla="*/ 883 h 927"/>
              <a:gd name="T12" fmla="*/ 44 w 927"/>
              <a:gd name="T13" fmla="*/ 464 h 927"/>
              <a:gd name="T14" fmla="*/ 48 w 927"/>
              <a:gd name="T15" fmla="*/ 411 h 927"/>
              <a:gd name="T16" fmla="*/ 3 w 927"/>
              <a:gd name="T17" fmla="*/ 409 h 927"/>
              <a:gd name="T18" fmla="*/ 0 w 927"/>
              <a:gd name="T19" fmla="*/ 464 h 927"/>
              <a:gd name="T20" fmla="*/ 463 w 927"/>
              <a:gd name="T21" fmla="*/ 927 h 927"/>
              <a:gd name="T22" fmla="*/ 927 w 927"/>
              <a:gd name="T23" fmla="*/ 464 h 927"/>
              <a:gd name="T24" fmla="*/ 463 w 927"/>
              <a:gd name="T25"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7" h="927">
                <a:moveTo>
                  <a:pt x="463" y="0"/>
                </a:moveTo>
                <a:cubicBezTo>
                  <a:pt x="390" y="0"/>
                  <a:pt x="321" y="17"/>
                  <a:pt x="259" y="48"/>
                </a:cubicBezTo>
                <a:cubicBezTo>
                  <a:pt x="279" y="87"/>
                  <a:pt x="279" y="87"/>
                  <a:pt x="279" y="87"/>
                </a:cubicBezTo>
                <a:cubicBezTo>
                  <a:pt x="335" y="60"/>
                  <a:pt x="397" y="45"/>
                  <a:pt x="463" y="45"/>
                </a:cubicBezTo>
                <a:cubicBezTo>
                  <a:pt x="695" y="45"/>
                  <a:pt x="882" y="232"/>
                  <a:pt x="882" y="464"/>
                </a:cubicBezTo>
                <a:cubicBezTo>
                  <a:pt x="882" y="695"/>
                  <a:pt x="695" y="883"/>
                  <a:pt x="463" y="883"/>
                </a:cubicBezTo>
                <a:cubicBezTo>
                  <a:pt x="232" y="883"/>
                  <a:pt x="44" y="695"/>
                  <a:pt x="44" y="464"/>
                </a:cubicBezTo>
                <a:cubicBezTo>
                  <a:pt x="44" y="446"/>
                  <a:pt x="46" y="428"/>
                  <a:pt x="48" y="411"/>
                </a:cubicBezTo>
                <a:cubicBezTo>
                  <a:pt x="3" y="409"/>
                  <a:pt x="3" y="409"/>
                  <a:pt x="3" y="409"/>
                </a:cubicBezTo>
                <a:cubicBezTo>
                  <a:pt x="1" y="427"/>
                  <a:pt x="0" y="445"/>
                  <a:pt x="0" y="464"/>
                </a:cubicBezTo>
                <a:cubicBezTo>
                  <a:pt x="0" y="720"/>
                  <a:pt x="207" y="927"/>
                  <a:pt x="463" y="927"/>
                </a:cubicBezTo>
                <a:cubicBezTo>
                  <a:pt x="719" y="927"/>
                  <a:pt x="927" y="720"/>
                  <a:pt x="927" y="464"/>
                </a:cubicBezTo>
                <a:cubicBezTo>
                  <a:pt x="927" y="208"/>
                  <a:pt x="719" y="0"/>
                  <a:pt x="463" y="0"/>
                </a:cubicBezTo>
                <a:close/>
              </a:path>
            </a:pathLst>
          </a:custGeom>
          <a:solidFill>
            <a:schemeClr val="tx2"/>
          </a:solidFill>
          <a:ln>
            <a:noFill/>
          </a:ln>
        </p:spPr>
        <p:txBody>
          <a:bodyPr vert="horz" wrap="square" lIns="91440" tIns="45720" rIns="91440" bIns="45720" numCol="1" anchor="t" anchorCtr="0" compatLnSpc="1"/>
          <a:lstStyle/>
          <a:p>
            <a:endParaRPr lang="zh-CN" altLang="en-US"/>
          </a:p>
        </p:txBody>
      </p:sp>
      <p:sp>
        <p:nvSpPr>
          <p:cNvPr id="5" name="Freeform 65"/>
          <p:cNvSpPr/>
          <p:nvPr/>
        </p:nvSpPr>
        <p:spPr bwMode="auto">
          <a:xfrm>
            <a:off x="7119145" y="2258844"/>
            <a:ext cx="944563" cy="357188"/>
          </a:xfrm>
          <a:custGeom>
            <a:avLst/>
            <a:gdLst>
              <a:gd name="T0" fmla="*/ 0 w 595"/>
              <a:gd name="T1" fmla="*/ 225 h 225"/>
              <a:gd name="T2" fmla="*/ 208 w 595"/>
              <a:gd name="T3" fmla="*/ 0 h 225"/>
              <a:gd name="T4" fmla="*/ 595 w 595"/>
              <a:gd name="T5" fmla="*/ 0 h 225"/>
            </a:gdLst>
            <a:ahLst/>
            <a:cxnLst>
              <a:cxn ang="0">
                <a:pos x="T0" y="T1"/>
              </a:cxn>
              <a:cxn ang="0">
                <a:pos x="T2" y="T3"/>
              </a:cxn>
              <a:cxn ang="0">
                <a:pos x="T4" y="T5"/>
              </a:cxn>
            </a:cxnLst>
            <a:rect l="0" t="0" r="r" b="b"/>
            <a:pathLst>
              <a:path w="595" h="225">
                <a:moveTo>
                  <a:pt x="0" y="225"/>
                </a:moveTo>
                <a:lnTo>
                  <a:pt x="208" y="0"/>
                </a:lnTo>
                <a:lnTo>
                  <a:pt x="595" y="0"/>
                </a:lnTo>
              </a:path>
            </a:pathLst>
          </a:custGeom>
          <a:noFill/>
          <a:ln w="5" cap="flat">
            <a:solidFill>
              <a:schemeClr val="bg1">
                <a:lumMod val="75000"/>
              </a:schemeClr>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6" name="Line 66"/>
          <p:cNvSpPr>
            <a:spLocks noChangeShapeType="1"/>
          </p:cNvSpPr>
          <p:nvPr/>
        </p:nvSpPr>
        <p:spPr bwMode="auto">
          <a:xfrm>
            <a:off x="7812882" y="3797131"/>
            <a:ext cx="401638" cy="0"/>
          </a:xfrm>
          <a:prstGeom prst="line">
            <a:avLst/>
          </a:prstGeom>
          <a:noFill/>
          <a:ln w="5" cap="flat">
            <a:solidFill>
              <a:schemeClr val="bg1">
                <a:lumMod val="75000"/>
              </a:schemeClr>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7" name="Freeform 67"/>
          <p:cNvSpPr/>
          <p:nvPr/>
        </p:nvSpPr>
        <p:spPr bwMode="auto">
          <a:xfrm>
            <a:off x="6860382" y="4917906"/>
            <a:ext cx="1079500" cy="706438"/>
          </a:xfrm>
          <a:custGeom>
            <a:avLst/>
            <a:gdLst>
              <a:gd name="T0" fmla="*/ 0 w 288"/>
              <a:gd name="T1" fmla="*/ 0 h 188"/>
              <a:gd name="T2" fmla="*/ 193 w 288"/>
              <a:gd name="T3" fmla="*/ 188 h 188"/>
              <a:gd name="T4" fmla="*/ 288 w 288"/>
              <a:gd name="T5" fmla="*/ 188 h 188"/>
            </a:gdLst>
            <a:ahLst/>
            <a:cxnLst>
              <a:cxn ang="0">
                <a:pos x="T0" y="T1"/>
              </a:cxn>
              <a:cxn ang="0">
                <a:pos x="T2" y="T3"/>
              </a:cxn>
              <a:cxn ang="0">
                <a:pos x="T4" y="T5"/>
              </a:cxn>
            </a:cxnLst>
            <a:rect l="0" t="0" r="r" b="b"/>
            <a:pathLst>
              <a:path w="288" h="188">
                <a:moveTo>
                  <a:pt x="0" y="0"/>
                </a:moveTo>
                <a:cubicBezTo>
                  <a:pt x="4" y="5"/>
                  <a:pt x="193" y="188"/>
                  <a:pt x="193" y="188"/>
                </a:cubicBezTo>
                <a:cubicBezTo>
                  <a:pt x="288" y="188"/>
                  <a:pt x="288" y="188"/>
                  <a:pt x="288" y="188"/>
                </a:cubicBezTo>
              </a:path>
            </a:pathLst>
          </a:custGeom>
          <a:noFill/>
          <a:ln w="5" cap="flat">
            <a:solidFill>
              <a:schemeClr val="bg1">
                <a:lumMod val="75000"/>
              </a:schemeClr>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8" name="Freeform 68"/>
          <p:cNvSpPr/>
          <p:nvPr/>
        </p:nvSpPr>
        <p:spPr bwMode="auto">
          <a:xfrm>
            <a:off x="4196557" y="5049669"/>
            <a:ext cx="1081088" cy="604838"/>
          </a:xfrm>
          <a:custGeom>
            <a:avLst/>
            <a:gdLst>
              <a:gd name="T0" fmla="*/ 681 w 681"/>
              <a:gd name="T1" fmla="*/ 0 h 381"/>
              <a:gd name="T2" fmla="*/ 277 w 681"/>
              <a:gd name="T3" fmla="*/ 381 h 381"/>
              <a:gd name="T4" fmla="*/ 0 w 681"/>
              <a:gd name="T5" fmla="*/ 381 h 381"/>
            </a:gdLst>
            <a:ahLst/>
            <a:cxnLst>
              <a:cxn ang="0">
                <a:pos x="T0" y="T1"/>
              </a:cxn>
              <a:cxn ang="0">
                <a:pos x="T2" y="T3"/>
              </a:cxn>
              <a:cxn ang="0">
                <a:pos x="T4" y="T5"/>
              </a:cxn>
            </a:cxnLst>
            <a:rect l="0" t="0" r="r" b="b"/>
            <a:pathLst>
              <a:path w="681" h="381">
                <a:moveTo>
                  <a:pt x="681" y="0"/>
                </a:moveTo>
                <a:lnTo>
                  <a:pt x="277" y="381"/>
                </a:lnTo>
                <a:lnTo>
                  <a:pt x="0" y="381"/>
                </a:lnTo>
              </a:path>
            </a:pathLst>
          </a:custGeom>
          <a:noFill/>
          <a:ln w="5" cap="flat">
            <a:solidFill>
              <a:schemeClr val="bg1">
                <a:lumMod val="75000"/>
              </a:schemeClr>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71"/>
          <p:cNvSpPr/>
          <p:nvPr/>
        </p:nvSpPr>
        <p:spPr bwMode="auto">
          <a:xfrm>
            <a:off x="4164033" y="2851715"/>
            <a:ext cx="696913" cy="404813"/>
          </a:xfrm>
          <a:custGeom>
            <a:avLst/>
            <a:gdLst>
              <a:gd name="T0" fmla="*/ 439 w 439"/>
              <a:gd name="T1" fmla="*/ 255 h 255"/>
              <a:gd name="T2" fmla="*/ 267 w 439"/>
              <a:gd name="T3" fmla="*/ 0 h 255"/>
              <a:gd name="T4" fmla="*/ 0 w 439"/>
              <a:gd name="T5" fmla="*/ 0 h 255"/>
            </a:gdLst>
            <a:ahLst/>
            <a:cxnLst>
              <a:cxn ang="0">
                <a:pos x="T0" y="T1"/>
              </a:cxn>
              <a:cxn ang="0">
                <a:pos x="T2" y="T3"/>
              </a:cxn>
              <a:cxn ang="0">
                <a:pos x="T4" y="T5"/>
              </a:cxn>
            </a:cxnLst>
            <a:rect l="0" t="0" r="r" b="b"/>
            <a:pathLst>
              <a:path w="439" h="255">
                <a:moveTo>
                  <a:pt x="439" y="255"/>
                </a:moveTo>
                <a:lnTo>
                  <a:pt x="267" y="0"/>
                </a:lnTo>
                <a:lnTo>
                  <a:pt x="0" y="0"/>
                </a:lnTo>
              </a:path>
            </a:pathLst>
          </a:custGeom>
          <a:noFill/>
          <a:ln w="5" cap="flat">
            <a:solidFill>
              <a:schemeClr val="bg1">
                <a:lumMod val="75000"/>
              </a:schemeClr>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0" name="Line 72"/>
          <p:cNvSpPr>
            <a:spLocks noChangeShapeType="1"/>
          </p:cNvSpPr>
          <p:nvPr/>
        </p:nvSpPr>
        <p:spPr bwMode="auto">
          <a:xfrm flipH="1" flipV="1">
            <a:off x="5112545" y="2087394"/>
            <a:ext cx="366713" cy="374650"/>
          </a:xfrm>
          <a:prstGeom prst="line">
            <a:avLst/>
          </a:prstGeom>
          <a:noFill/>
          <a:ln w="5" cap="flat">
            <a:solidFill>
              <a:schemeClr val="bg1">
                <a:lumMod val="75000"/>
              </a:schemeClr>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1" name="TextBox 10"/>
          <p:cNvSpPr txBox="1"/>
          <p:nvPr/>
        </p:nvSpPr>
        <p:spPr>
          <a:xfrm>
            <a:off x="5443971" y="3476753"/>
            <a:ext cx="1388201" cy="923330"/>
          </a:xfrm>
          <a:prstGeom prst="rect">
            <a:avLst/>
          </a:prstGeom>
          <a:noFill/>
        </p:spPr>
        <p:txBody>
          <a:bodyPr wrap="none" lIns="0" tIns="0" rIns="0" bIns="0" rtlCol="0" anchor="ctr">
            <a:spAutoFit/>
          </a:bodyPr>
          <a:lstStyle/>
          <a:p>
            <a:pPr algn="ctr"/>
            <a:r>
              <a:rPr lang="en-US" altLang="zh-CN" sz="6000" dirty="0">
                <a:solidFill>
                  <a:schemeClr val="accent3"/>
                </a:solidFill>
                <a:latin typeface="Bebas" pitchFamily="2" charset="0"/>
                <a:ea typeface="微软雅黑" panose="020B0503020204020204" charset="-122"/>
              </a:rPr>
              <a:t>64.8</a:t>
            </a:r>
            <a:endParaRPr lang="zh-CN" altLang="en-US" sz="6000" dirty="0">
              <a:solidFill>
                <a:schemeClr val="accent3"/>
              </a:solidFill>
              <a:latin typeface="Bebas" pitchFamily="2" charset="0"/>
              <a:ea typeface="微软雅黑" panose="020B0503020204020204" charset="-122"/>
            </a:endParaRPr>
          </a:p>
        </p:txBody>
      </p:sp>
      <p:sp>
        <p:nvSpPr>
          <p:cNvPr id="12" name="TextBox 11"/>
          <p:cNvSpPr txBox="1"/>
          <p:nvPr/>
        </p:nvSpPr>
        <p:spPr>
          <a:xfrm>
            <a:off x="2762434" y="1330686"/>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添加标题</a:t>
            </a:r>
          </a:p>
        </p:txBody>
      </p:sp>
      <p:sp>
        <p:nvSpPr>
          <p:cNvPr id="13" name="TextBox 12"/>
          <p:cNvSpPr txBox="1"/>
          <p:nvPr/>
        </p:nvSpPr>
        <p:spPr>
          <a:xfrm>
            <a:off x="2757805" y="1687552"/>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14" name="TextBox 13"/>
          <p:cNvSpPr txBox="1"/>
          <p:nvPr/>
        </p:nvSpPr>
        <p:spPr>
          <a:xfrm>
            <a:off x="1847529" y="1356251"/>
            <a:ext cx="1042209" cy="707886"/>
          </a:xfrm>
          <a:prstGeom prst="rect">
            <a:avLst/>
          </a:prstGeom>
          <a:noFill/>
        </p:spPr>
        <p:txBody>
          <a:bodyPr wrap="none" rtlCol="0" anchor="ctr">
            <a:spAutoFit/>
          </a:bodyPr>
          <a:lstStyle/>
          <a:p>
            <a:pPr lvl="0" algn="ctr"/>
            <a:r>
              <a:rPr lang="en-US" altLang="zh-CN" sz="4000" dirty="0">
                <a:solidFill>
                  <a:schemeClr val="accent1"/>
                </a:solidFill>
                <a:latin typeface="Bebas" pitchFamily="2" charset="0"/>
                <a:cs typeface="Arial" panose="020B0604020202020204" pitchFamily="34" charset="0"/>
              </a:rPr>
              <a:t>18.4</a:t>
            </a:r>
            <a:endParaRPr lang="zh-CN" altLang="en-US" sz="4000" dirty="0">
              <a:solidFill>
                <a:schemeClr val="accent1"/>
              </a:solidFill>
              <a:latin typeface="Bebas" pitchFamily="2" charset="0"/>
              <a:cs typeface="Arial" panose="020B0604020202020204" pitchFamily="34" charset="0"/>
            </a:endParaRPr>
          </a:p>
        </p:txBody>
      </p:sp>
      <p:sp>
        <p:nvSpPr>
          <p:cNvPr id="15" name="TextBox 14"/>
          <p:cNvSpPr txBox="1"/>
          <p:nvPr/>
        </p:nvSpPr>
        <p:spPr>
          <a:xfrm>
            <a:off x="8921179" y="1906750"/>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添加标题</a:t>
            </a:r>
          </a:p>
        </p:txBody>
      </p:sp>
      <p:sp>
        <p:nvSpPr>
          <p:cNvPr id="16" name="TextBox 15"/>
          <p:cNvSpPr txBox="1"/>
          <p:nvPr/>
        </p:nvSpPr>
        <p:spPr>
          <a:xfrm>
            <a:off x="8916550" y="2263616"/>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17" name="TextBox 16"/>
          <p:cNvSpPr txBox="1"/>
          <p:nvPr/>
        </p:nvSpPr>
        <p:spPr>
          <a:xfrm>
            <a:off x="8154527" y="1930454"/>
            <a:ext cx="811441" cy="707886"/>
          </a:xfrm>
          <a:prstGeom prst="rect">
            <a:avLst/>
          </a:prstGeom>
          <a:noFill/>
        </p:spPr>
        <p:txBody>
          <a:bodyPr wrap="none" rtlCol="0" anchor="ctr">
            <a:spAutoFit/>
          </a:bodyPr>
          <a:lstStyle/>
          <a:p>
            <a:pPr lvl="0" algn="ctr"/>
            <a:r>
              <a:rPr lang="en-US" altLang="zh-CN" sz="4000" dirty="0">
                <a:solidFill>
                  <a:schemeClr val="tx2"/>
                </a:solidFill>
                <a:latin typeface="Bebas" pitchFamily="2" charset="0"/>
                <a:cs typeface="Arial" panose="020B0604020202020204" pitchFamily="34" charset="0"/>
              </a:rPr>
              <a:t>7.9</a:t>
            </a:r>
            <a:endParaRPr lang="zh-CN" altLang="en-US" sz="4000" dirty="0">
              <a:solidFill>
                <a:schemeClr val="tx2"/>
              </a:solidFill>
              <a:latin typeface="Bebas" pitchFamily="2" charset="0"/>
              <a:cs typeface="Arial" panose="020B0604020202020204" pitchFamily="34" charset="0"/>
            </a:endParaRPr>
          </a:p>
        </p:txBody>
      </p:sp>
      <p:sp>
        <p:nvSpPr>
          <p:cNvPr id="18" name="TextBox 17"/>
          <p:cNvSpPr txBox="1"/>
          <p:nvPr/>
        </p:nvSpPr>
        <p:spPr>
          <a:xfrm>
            <a:off x="9120336" y="3447091"/>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添加标题</a:t>
            </a:r>
          </a:p>
        </p:txBody>
      </p:sp>
      <p:sp>
        <p:nvSpPr>
          <p:cNvPr id="19" name="TextBox 18"/>
          <p:cNvSpPr txBox="1"/>
          <p:nvPr/>
        </p:nvSpPr>
        <p:spPr>
          <a:xfrm>
            <a:off x="9115707" y="3803957"/>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a:t>
            </a:r>
            <a:r>
              <a:rPr lang="zh-CN" altLang="en-US" sz="1000">
                <a:solidFill>
                  <a:schemeClr val="tx1">
                    <a:lumMod val="65000"/>
                    <a:lumOff val="35000"/>
                  </a:schemeClr>
                </a:solidFill>
                <a:latin typeface="微软雅黑" panose="020B0503020204020204" charset="-122"/>
                <a:ea typeface="微软雅黑" panose="020B0503020204020204" charset="-122"/>
              </a:rPr>
              <a:t>选择粘贴，并选择只保留文字。</a:t>
            </a:r>
          </a:p>
        </p:txBody>
      </p:sp>
      <p:sp>
        <p:nvSpPr>
          <p:cNvPr id="20" name="TextBox 19"/>
          <p:cNvSpPr txBox="1"/>
          <p:nvPr/>
        </p:nvSpPr>
        <p:spPr>
          <a:xfrm>
            <a:off x="8380132" y="3470795"/>
            <a:ext cx="758542" cy="707886"/>
          </a:xfrm>
          <a:prstGeom prst="rect">
            <a:avLst/>
          </a:prstGeom>
          <a:noFill/>
        </p:spPr>
        <p:txBody>
          <a:bodyPr wrap="none" rtlCol="0" anchor="ctr">
            <a:spAutoFit/>
          </a:bodyPr>
          <a:lstStyle/>
          <a:p>
            <a:pPr lvl="0" algn="ctr"/>
            <a:r>
              <a:rPr lang="en-US" altLang="zh-CN" sz="4000" dirty="0">
                <a:solidFill>
                  <a:schemeClr val="accent1"/>
                </a:solidFill>
                <a:latin typeface="Bebas" pitchFamily="2" charset="0"/>
                <a:cs typeface="Arial" panose="020B0604020202020204" pitchFamily="34" charset="0"/>
              </a:rPr>
              <a:t>4.1</a:t>
            </a:r>
            <a:endParaRPr lang="zh-CN" altLang="en-US" sz="4000" dirty="0">
              <a:solidFill>
                <a:schemeClr val="accent1"/>
              </a:solidFill>
              <a:latin typeface="Bebas" pitchFamily="2" charset="0"/>
              <a:cs typeface="Arial" panose="020B0604020202020204" pitchFamily="34" charset="0"/>
            </a:endParaRPr>
          </a:p>
        </p:txBody>
      </p:sp>
      <p:sp>
        <p:nvSpPr>
          <p:cNvPr id="21" name="TextBox 20"/>
          <p:cNvSpPr txBox="1"/>
          <p:nvPr/>
        </p:nvSpPr>
        <p:spPr>
          <a:xfrm>
            <a:off x="8938403" y="5236998"/>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添加标题</a:t>
            </a:r>
          </a:p>
        </p:txBody>
      </p:sp>
      <p:sp>
        <p:nvSpPr>
          <p:cNvPr id="22" name="TextBox 21"/>
          <p:cNvSpPr txBox="1"/>
          <p:nvPr/>
        </p:nvSpPr>
        <p:spPr>
          <a:xfrm>
            <a:off x="8933774" y="5593864"/>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a:t>
            </a:r>
            <a:r>
              <a:rPr lang="zh-CN" altLang="en-US" sz="1000">
                <a:solidFill>
                  <a:schemeClr val="tx1">
                    <a:lumMod val="65000"/>
                    <a:lumOff val="35000"/>
                  </a:schemeClr>
                </a:solidFill>
                <a:latin typeface="微软雅黑" panose="020B0503020204020204" charset="-122"/>
                <a:ea typeface="微软雅黑" panose="020B0503020204020204" charset="-122"/>
              </a:rPr>
              <a:t>选择粘贴，并选择只保留文字。</a:t>
            </a:r>
          </a:p>
        </p:txBody>
      </p:sp>
      <p:sp>
        <p:nvSpPr>
          <p:cNvPr id="23" name="TextBox 22"/>
          <p:cNvSpPr txBox="1"/>
          <p:nvPr/>
        </p:nvSpPr>
        <p:spPr>
          <a:xfrm>
            <a:off x="7961360" y="5260702"/>
            <a:ext cx="1030540" cy="707886"/>
          </a:xfrm>
          <a:prstGeom prst="rect">
            <a:avLst/>
          </a:prstGeom>
          <a:noFill/>
        </p:spPr>
        <p:txBody>
          <a:bodyPr wrap="none" rtlCol="0" anchor="ctr">
            <a:spAutoFit/>
          </a:bodyPr>
          <a:lstStyle/>
          <a:p>
            <a:pPr lvl="0" algn="ctr"/>
            <a:r>
              <a:rPr lang="en-US" altLang="zh-CN" sz="4000" dirty="0">
                <a:solidFill>
                  <a:schemeClr val="tx2"/>
                </a:solidFill>
                <a:latin typeface="Bebas" pitchFamily="2" charset="0"/>
                <a:cs typeface="Arial" panose="020B0604020202020204" pitchFamily="34" charset="0"/>
              </a:rPr>
              <a:t>12.2</a:t>
            </a:r>
            <a:endParaRPr lang="zh-CN" altLang="en-US" sz="4000" dirty="0">
              <a:solidFill>
                <a:schemeClr val="tx2"/>
              </a:solidFill>
              <a:latin typeface="Bebas" pitchFamily="2" charset="0"/>
              <a:cs typeface="Arial" panose="020B0604020202020204" pitchFamily="34" charset="0"/>
            </a:endParaRPr>
          </a:p>
        </p:txBody>
      </p:sp>
      <p:sp>
        <p:nvSpPr>
          <p:cNvPr id="24" name="TextBox 23"/>
          <p:cNvSpPr txBox="1"/>
          <p:nvPr/>
        </p:nvSpPr>
        <p:spPr>
          <a:xfrm>
            <a:off x="1809611" y="4818836"/>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添加标题</a:t>
            </a:r>
          </a:p>
        </p:txBody>
      </p:sp>
      <p:sp>
        <p:nvSpPr>
          <p:cNvPr id="25" name="TextBox 24"/>
          <p:cNvSpPr txBox="1"/>
          <p:nvPr/>
        </p:nvSpPr>
        <p:spPr>
          <a:xfrm>
            <a:off x="1804982" y="5175702"/>
            <a:ext cx="2186068" cy="1169551"/>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您的内容打在这里，或者通过复制您的文本后，在此框中选择粘贴，并选择只保留文字</a:t>
            </a:r>
            <a:r>
              <a:rPr lang="zh-CN" altLang="en-US" sz="1000" dirty="0" smtClean="0">
                <a:solidFill>
                  <a:schemeClr val="tx1">
                    <a:lumMod val="65000"/>
                    <a:lumOff val="35000"/>
                  </a:schemeClr>
                </a:solidFill>
                <a:latin typeface="微软雅黑" panose="020B0503020204020204" charset="-122"/>
                <a:ea typeface="微软雅黑" panose="020B0503020204020204" charset="-122"/>
              </a:rPr>
              <a:t>。 亮亮图文旗舰店</a:t>
            </a:r>
            <a:r>
              <a:rPr lang="en-US" altLang="zh-CN" sz="1000" dirty="0" smtClean="0">
                <a:solidFill>
                  <a:schemeClr val="tx1">
                    <a:lumMod val="65000"/>
                    <a:lumOff val="35000"/>
                  </a:schemeClr>
                </a:solidFill>
                <a:latin typeface="微软雅黑" panose="020B0503020204020204" charset="-122"/>
                <a:ea typeface="微软雅黑" panose="020B0503020204020204" charset="-122"/>
              </a:rPr>
              <a:t>https://liangliangtuwen.tmall.com</a:t>
            </a:r>
          </a:p>
          <a:p>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26" name="TextBox 25"/>
          <p:cNvSpPr txBox="1"/>
          <p:nvPr/>
        </p:nvSpPr>
        <p:spPr>
          <a:xfrm>
            <a:off x="911424" y="4842540"/>
            <a:ext cx="1019510" cy="707886"/>
          </a:xfrm>
          <a:prstGeom prst="rect">
            <a:avLst/>
          </a:prstGeom>
          <a:noFill/>
        </p:spPr>
        <p:txBody>
          <a:bodyPr wrap="none" rtlCol="0" anchor="ctr">
            <a:spAutoFit/>
          </a:bodyPr>
          <a:lstStyle/>
          <a:p>
            <a:pPr lvl="0" algn="ctr"/>
            <a:r>
              <a:rPr lang="en-US" altLang="zh-CN" sz="4000" dirty="0">
                <a:solidFill>
                  <a:schemeClr val="accent1"/>
                </a:solidFill>
                <a:latin typeface="Bebas" pitchFamily="2" charset="0"/>
                <a:cs typeface="Arial" panose="020B0604020202020204" pitchFamily="34" charset="0"/>
              </a:rPr>
              <a:t>15.3</a:t>
            </a:r>
            <a:endParaRPr lang="zh-CN" altLang="en-US" sz="4000" dirty="0">
              <a:solidFill>
                <a:schemeClr val="accent1"/>
              </a:solidFill>
              <a:latin typeface="Bebas" pitchFamily="2" charset="0"/>
              <a:cs typeface="Arial" panose="020B0604020202020204" pitchFamily="34" charset="0"/>
            </a:endParaRPr>
          </a:p>
        </p:txBody>
      </p:sp>
      <p:sp>
        <p:nvSpPr>
          <p:cNvPr id="27" name="TextBox 26"/>
          <p:cNvSpPr txBox="1"/>
          <p:nvPr/>
        </p:nvSpPr>
        <p:spPr>
          <a:xfrm>
            <a:off x="1809611" y="2770846"/>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添加标题</a:t>
            </a:r>
          </a:p>
        </p:txBody>
      </p:sp>
      <p:sp>
        <p:nvSpPr>
          <p:cNvPr id="28" name="TextBox 27"/>
          <p:cNvSpPr txBox="1"/>
          <p:nvPr/>
        </p:nvSpPr>
        <p:spPr>
          <a:xfrm>
            <a:off x="1804982" y="3127712"/>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您的内容打在这里，或者通过复制您的文本后，在此框中</a:t>
            </a:r>
            <a:r>
              <a:rPr lang="zh-CN" altLang="en-US" sz="1000">
                <a:solidFill>
                  <a:schemeClr val="tx1">
                    <a:lumMod val="65000"/>
                    <a:lumOff val="35000"/>
                  </a:schemeClr>
                </a:solidFill>
                <a:latin typeface="微软雅黑" panose="020B0503020204020204" charset="-122"/>
                <a:ea typeface="微软雅黑" panose="020B0503020204020204" charset="-122"/>
              </a:rPr>
              <a:t>选择粘贴，并选择只保留文字。</a:t>
            </a:r>
          </a:p>
        </p:txBody>
      </p:sp>
      <p:sp>
        <p:nvSpPr>
          <p:cNvPr id="29" name="TextBox 28"/>
          <p:cNvSpPr txBox="1"/>
          <p:nvPr/>
        </p:nvSpPr>
        <p:spPr>
          <a:xfrm>
            <a:off x="1042959" y="2794550"/>
            <a:ext cx="811441" cy="707886"/>
          </a:xfrm>
          <a:prstGeom prst="rect">
            <a:avLst/>
          </a:prstGeom>
          <a:noFill/>
        </p:spPr>
        <p:txBody>
          <a:bodyPr wrap="none" rtlCol="0" anchor="ctr">
            <a:spAutoFit/>
          </a:bodyPr>
          <a:lstStyle/>
          <a:p>
            <a:pPr lvl="0" algn="ctr"/>
            <a:r>
              <a:rPr lang="en-US" altLang="zh-CN" sz="4000" dirty="0">
                <a:solidFill>
                  <a:schemeClr val="tx2"/>
                </a:solidFill>
                <a:latin typeface="Bebas" pitchFamily="2" charset="0"/>
                <a:cs typeface="Arial" panose="020B0604020202020204" pitchFamily="34" charset="0"/>
              </a:rPr>
              <a:t>6.9</a:t>
            </a:r>
            <a:endParaRPr lang="zh-CN" altLang="en-US" sz="4000" dirty="0">
              <a:solidFill>
                <a:schemeClr val="tx2"/>
              </a:solidFill>
              <a:latin typeface="Bebas" pitchFamily="2" charset="0"/>
              <a:cs typeface="Arial" panose="020B0604020202020204" pitchFamily="34" charset="0"/>
            </a:endParaRPr>
          </a:p>
        </p:txBody>
      </p:sp>
      <p:sp>
        <p:nvSpPr>
          <p:cNvPr id="30" name="标题 29"/>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360"/>
                                          </p:val>
                                        </p:tav>
                                        <p:tav tm="100000">
                                          <p:val>
                                            <p:fltVal val="0"/>
                                          </p:val>
                                        </p:tav>
                                      </p:tavLst>
                                    </p:anim>
                                    <p:animEffect transition="in" filter="fade">
                                      <p:cBhvr>
                                        <p:cTn id="16" dur="500"/>
                                        <p:tgtEl>
                                          <p:spTgt spid="2"/>
                                        </p:tgtEl>
                                      </p:cBhvr>
                                    </p:animEffect>
                                  </p:childTnLst>
                                </p:cTn>
                              </p:par>
                              <p:par>
                                <p:cTn id="17" presetID="49" presetClass="entr" presetSubtype="0" decel="100000" fill="hold" grpId="0" nodeType="withEffect">
                                  <p:stCondLst>
                                    <p:cond delay="2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 calcmode="lin" valueType="num">
                                      <p:cBhvr>
                                        <p:cTn id="21" dur="500" fill="hold"/>
                                        <p:tgtEl>
                                          <p:spTgt spid="3"/>
                                        </p:tgtEl>
                                        <p:attrNameLst>
                                          <p:attrName>style.rotation</p:attrName>
                                        </p:attrNameLst>
                                      </p:cBhvr>
                                      <p:tavLst>
                                        <p:tav tm="0">
                                          <p:val>
                                            <p:fltVal val="360"/>
                                          </p:val>
                                        </p:tav>
                                        <p:tav tm="100000">
                                          <p:val>
                                            <p:fltVal val="0"/>
                                          </p:val>
                                        </p:tav>
                                      </p:tavLst>
                                    </p:anim>
                                    <p:animEffect transition="in" filter="fade">
                                      <p:cBhvr>
                                        <p:cTn id="22" dur="500"/>
                                        <p:tgtEl>
                                          <p:spTgt spid="3"/>
                                        </p:tgtEl>
                                      </p:cBhvr>
                                    </p:animEffect>
                                  </p:childTnLst>
                                </p:cTn>
                              </p:par>
                              <p:par>
                                <p:cTn id="23" presetID="49" presetClass="entr" presetSubtype="0" decel="100000" fill="hold" grpId="0" nodeType="withEffect">
                                  <p:stCondLst>
                                    <p:cond delay="4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style.rotation</p:attrName>
                                        </p:attrNameLst>
                                      </p:cBhvr>
                                      <p:tavLst>
                                        <p:tav tm="0">
                                          <p:val>
                                            <p:fltVal val="360"/>
                                          </p:val>
                                        </p:tav>
                                        <p:tav tm="100000">
                                          <p:val>
                                            <p:fltVal val="0"/>
                                          </p:val>
                                        </p:tav>
                                      </p:tavLst>
                                    </p:anim>
                                    <p:animEffect transition="in" filter="fade">
                                      <p:cBhvr>
                                        <p:cTn id="28" dur="500"/>
                                        <p:tgtEl>
                                          <p:spTgt spid="4"/>
                                        </p:tgtEl>
                                      </p:cBhvr>
                                    </p:animEffect>
                                  </p:childTnLst>
                                </p:cTn>
                              </p:par>
                            </p:childTnLst>
                          </p:cTn>
                        </p:par>
                        <p:par>
                          <p:cTn id="29" fill="hold">
                            <p:stCondLst>
                              <p:cond delay="1500"/>
                            </p:stCondLst>
                            <p:childTnLst>
                              <p:par>
                                <p:cTn id="30" presetID="2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500"/>
                                        <p:tgtEl>
                                          <p:spTgt spid="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right)">
                                      <p:cBhvr>
                                        <p:cTn id="44" dur="500"/>
                                        <p:tgtEl>
                                          <p:spTgt spid="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par>
                          <p:cTn id="48" fill="hold">
                            <p:stCondLst>
                              <p:cond delay="2000"/>
                            </p:stCondLst>
                            <p:childTnLst>
                              <p:par>
                                <p:cTn id="49" presetID="1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p:tgtEl>
                                          <p:spTgt spid="12"/>
                                        </p:tgtEl>
                                        <p:attrNameLst>
                                          <p:attrName>ppt_x</p:attrName>
                                        </p:attrNameLst>
                                      </p:cBhvr>
                                      <p:tavLst>
                                        <p:tav tm="0">
                                          <p:val>
                                            <p:strVal val="#ppt_x-#ppt_w*1.125000"/>
                                          </p:val>
                                        </p:tav>
                                        <p:tav tm="100000">
                                          <p:val>
                                            <p:strVal val="#ppt_x"/>
                                          </p:val>
                                        </p:tav>
                                      </p:tavLst>
                                    </p:anim>
                                    <p:animEffect transition="in" filter="wipe(right)">
                                      <p:cBhvr>
                                        <p:cTn id="52" dur="500"/>
                                        <p:tgtEl>
                                          <p:spTgt spid="12"/>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p:tgtEl>
                                          <p:spTgt spid="13"/>
                                        </p:tgtEl>
                                        <p:attrNameLst>
                                          <p:attrName>ppt_x</p:attrName>
                                        </p:attrNameLst>
                                      </p:cBhvr>
                                      <p:tavLst>
                                        <p:tav tm="0">
                                          <p:val>
                                            <p:strVal val="#ppt_x-#ppt_w*1.125000"/>
                                          </p:val>
                                        </p:tav>
                                        <p:tav tm="100000">
                                          <p:val>
                                            <p:strVal val="#ppt_x"/>
                                          </p:val>
                                        </p:tav>
                                      </p:tavLst>
                                    </p:anim>
                                    <p:animEffect transition="in" filter="wipe(right)">
                                      <p:cBhvr>
                                        <p:cTn id="56" dur="500"/>
                                        <p:tgtEl>
                                          <p:spTgt spid="13"/>
                                        </p:tgtEl>
                                      </p:cBhvr>
                                    </p:animEffect>
                                  </p:childTnLst>
                                </p:cTn>
                              </p:par>
                              <p:par>
                                <p:cTn id="57" presetID="12" presetClass="entr" presetSubtype="4" fill="hold" grpId="0" nodeType="withEffect">
                                  <p:stCondLst>
                                    <p:cond delay="0"/>
                                  </p:stCondLst>
                                  <p:iterate type="lt">
                                    <p:tmPct val="40000"/>
                                  </p:iterate>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300"/>
                                        <p:tgtEl>
                                          <p:spTgt spid="14"/>
                                        </p:tgtEl>
                                        <p:attrNameLst>
                                          <p:attrName>ppt_y</p:attrName>
                                        </p:attrNameLst>
                                      </p:cBhvr>
                                      <p:tavLst>
                                        <p:tav tm="0">
                                          <p:val>
                                            <p:strVal val="#ppt_y+#ppt_h*1.125000"/>
                                          </p:val>
                                        </p:tav>
                                        <p:tav tm="100000">
                                          <p:val>
                                            <p:strVal val="#ppt_y"/>
                                          </p:val>
                                        </p:tav>
                                      </p:tavLst>
                                    </p:anim>
                                    <p:animEffect transition="in" filter="wipe(up)">
                                      <p:cBhvr>
                                        <p:cTn id="60" dur="300"/>
                                        <p:tgtEl>
                                          <p:spTgt spid="14"/>
                                        </p:tgtEl>
                                      </p:cBhvr>
                                    </p:animEffect>
                                  </p:childTnLst>
                                </p:cTn>
                              </p:par>
                            </p:childTnLst>
                          </p:cTn>
                        </p:par>
                        <p:par>
                          <p:cTn id="61" fill="hold">
                            <p:stCondLst>
                              <p:cond delay="3059"/>
                            </p:stCondLst>
                            <p:childTnLst>
                              <p:par>
                                <p:cTn id="62" presetID="12" presetClass="entr" presetSubtype="8"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p:tgtEl>
                                          <p:spTgt spid="15"/>
                                        </p:tgtEl>
                                        <p:attrNameLst>
                                          <p:attrName>ppt_x</p:attrName>
                                        </p:attrNameLst>
                                      </p:cBhvr>
                                      <p:tavLst>
                                        <p:tav tm="0">
                                          <p:val>
                                            <p:strVal val="#ppt_x-#ppt_w*1.125000"/>
                                          </p:val>
                                        </p:tav>
                                        <p:tav tm="100000">
                                          <p:val>
                                            <p:strVal val="#ppt_x"/>
                                          </p:val>
                                        </p:tav>
                                      </p:tavLst>
                                    </p:anim>
                                    <p:animEffect transition="in" filter="wipe(right)">
                                      <p:cBhvr>
                                        <p:cTn id="65" dur="500"/>
                                        <p:tgtEl>
                                          <p:spTgt spid="15"/>
                                        </p:tgtEl>
                                      </p:cBhvr>
                                    </p:animEffect>
                                  </p:childTnLst>
                                </p:cTn>
                              </p:par>
                              <p:par>
                                <p:cTn id="66" presetID="12" presetClass="entr" presetSubtype="8"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p:tgtEl>
                                          <p:spTgt spid="16"/>
                                        </p:tgtEl>
                                        <p:attrNameLst>
                                          <p:attrName>ppt_x</p:attrName>
                                        </p:attrNameLst>
                                      </p:cBhvr>
                                      <p:tavLst>
                                        <p:tav tm="0">
                                          <p:val>
                                            <p:strVal val="#ppt_x-#ppt_w*1.125000"/>
                                          </p:val>
                                        </p:tav>
                                        <p:tav tm="100000">
                                          <p:val>
                                            <p:strVal val="#ppt_x"/>
                                          </p:val>
                                        </p:tav>
                                      </p:tavLst>
                                    </p:anim>
                                    <p:animEffect transition="in" filter="wipe(right)">
                                      <p:cBhvr>
                                        <p:cTn id="69" dur="500"/>
                                        <p:tgtEl>
                                          <p:spTgt spid="16"/>
                                        </p:tgtEl>
                                      </p:cBhvr>
                                    </p:animEffect>
                                  </p:childTnLst>
                                </p:cTn>
                              </p:par>
                              <p:par>
                                <p:cTn id="70" presetID="12" presetClass="entr" presetSubtype="4" fill="hold" grpId="0" nodeType="withEffect">
                                  <p:stCondLst>
                                    <p:cond delay="0"/>
                                  </p:stCondLst>
                                  <p:iterate type="lt">
                                    <p:tmPct val="40000"/>
                                  </p:iterate>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300"/>
                                        <p:tgtEl>
                                          <p:spTgt spid="17"/>
                                        </p:tgtEl>
                                        <p:attrNameLst>
                                          <p:attrName>ppt_y</p:attrName>
                                        </p:attrNameLst>
                                      </p:cBhvr>
                                      <p:tavLst>
                                        <p:tav tm="0">
                                          <p:val>
                                            <p:strVal val="#ppt_y+#ppt_h*1.125000"/>
                                          </p:val>
                                        </p:tav>
                                        <p:tav tm="100000">
                                          <p:val>
                                            <p:strVal val="#ppt_y"/>
                                          </p:val>
                                        </p:tav>
                                      </p:tavLst>
                                    </p:anim>
                                    <p:animEffect transition="in" filter="wipe(up)">
                                      <p:cBhvr>
                                        <p:cTn id="73" dur="300"/>
                                        <p:tgtEl>
                                          <p:spTgt spid="17"/>
                                        </p:tgtEl>
                                      </p:cBhvr>
                                    </p:animEffect>
                                  </p:childTnLst>
                                </p:cTn>
                              </p:par>
                            </p:childTnLst>
                          </p:cTn>
                        </p:par>
                        <p:par>
                          <p:cTn id="74" fill="hold">
                            <p:stCondLst>
                              <p:cond delay="3599"/>
                            </p:stCondLst>
                            <p:childTnLst>
                              <p:par>
                                <p:cTn id="75" presetID="12" presetClass="entr" presetSubtype="8"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p:tgtEl>
                                          <p:spTgt spid="18"/>
                                        </p:tgtEl>
                                        <p:attrNameLst>
                                          <p:attrName>ppt_x</p:attrName>
                                        </p:attrNameLst>
                                      </p:cBhvr>
                                      <p:tavLst>
                                        <p:tav tm="0">
                                          <p:val>
                                            <p:strVal val="#ppt_x-#ppt_w*1.125000"/>
                                          </p:val>
                                        </p:tav>
                                        <p:tav tm="100000">
                                          <p:val>
                                            <p:strVal val="#ppt_x"/>
                                          </p:val>
                                        </p:tav>
                                      </p:tavLst>
                                    </p:anim>
                                    <p:animEffect transition="in" filter="wipe(right)">
                                      <p:cBhvr>
                                        <p:cTn id="78" dur="500"/>
                                        <p:tgtEl>
                                          <p:spTgt spid="18"/>
                                        </p:tgtEl>
                                      </p:cBhvr>
                                    </p:animEffect>
                                  </p:childTnLst>
                                </p:cTn>
                              </p:par>
                              <p:par>
                                <p:cTn id="79" presetID="12" presetClass="entr" presetSubtype="8"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p:tgtEl>
                                          <p:spTgt spid="19"/>
                                        </p:tgtEl>
                                        <p:attrNameLst>
                                          <p:attrName>ppt_x</p:attrName>
                                        </p:attrNameLst>
                                      </p:cBhvr>
                                      <p:tavLst>
                                        <p:tav tm="0">
                                          <p:val>
                                            <p:strVal val="#ppt_x-#ppt_w*1.125000"/>
                                          </p:val>
                                        </p:tav>
                                        <p:tav tm="100000">
                                          <p:val>
                                            <p:strVal val="#ppt_x"/>
                                          </p:val>
                                        </p:tav>
                                      </p:tavLst>
                                    </p:anim>
                                    <p:animEffect transition="in" filter="wipe(right)">
                                      <p:cBhvr>
                                        <p:cTn id="82" dur="500"/>
                                        <p:tgtEl>
                                          <p:spTgt spid="19"/>
                                        </p:tgtEl>
                                      </p:cBhvr>
                                    </p:animEffect>
                                  </p:childTnLst>
                                </p:cTn>
                              </p:par>
                              <p:par>
                                <p:cTn id="83" presetID="12" presetClass="entr" presetSubtype="4" fill="hold" grpId="0" nodeType="withEffect">
                                  <p:stCondLst>
                                    <p:cond delay="0"/>
                                  </p:stCondLst>
                                  <p:iterate type="lt">
                                    <p:tmPct val="40000"/>
                                  </p:iterate>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300"/>
                                        <p:tgtEl>
                                          <p:spTgt spid="20"/>
                                        </p:tgtEl>
                                        <p:attrNameLst>
                                          <p:attrName>ppt_y</p:attrName>
                                        </p:attrNameLst>
                                      </p:cBhvr>
                                      <p:tavLst>
                                        <p:tav tm="0">
                                          <p:val>
                                            <p:strVal val="#ppt_y+#ppt_h*1.125000"/>
                                          </p:val>
                                        </p:tav>
                                        <p:tav tm="100000">
                                          <p:val>
                                            <p:strVal val="#ppt_y"/>
                                          </p:val>
                                        </p:tav>
                                      </p:tavLst>
                                    </p:anim>
                                    <p:animEffect transition="in" filter="wipe(up)">
                                      <p:cBhvr>
                                        <p:cTn id="86" dur="300"/>
                                        <p:tgtEl>
                                          <p:spTgt spid="20"/>
                                        </p:tgtEl>
                                      </p:cBhvr>
                                    </p:animEffect>
                                  </p:childTnLst>
                                </p:cTn>
                              </p:par>
                            </p:childTnLst>
                          </p:cTn>
                        </p:par>
                        <p:par>
                          <p:cTn id="87" fill="hold">
                            <p:stCondLst>
                              <p:cond delay="4139"/>
                            </p:stCondLst>
                            <p:childTnLst>
                              <p:par>
                                <p:cTn id="88" presetID="12" presetClass="entr" presetSubtype="8"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additive="base">
                                        <p:cTn id="90" dur="500"/>
                                        <p:tgtEl>
                                          <p:spTgt spid="21"/>
                                        </p:tgtEl>
                                        <p:attrNameLst>
                                          <p:attrName>ppt_x</p:attrName>
                                        </p:attrNameLst>
                                      </p:cBhvr>
                                      <p:tavLst>
                                        <p:tav tm="0">
                                          <p:val>
                                            <p:strVal val="#ppt_x-#ppt_w*1.125000"/>
                                          </p:val>
                                        </p:tav>
                                        <p:tav tm="100000">
                                          <p:val>
                                            <p:strVal val="#ppt_x"/>
                                          </p:val>
                                        </p:tav>
                                      </p:tavLst>
                                    </p:anim>
                                    <p:animEffect transition="in" filter="wipe(right)">
                                      <p:cBhvr>
                                        <p:cTn id="91" dur="500"/>
                                        <p:tgtEl>
                                          <p:spTgt spid="21"/>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additive="base">
                                        <p:cTn id="94" dur="500"/>
                                        <p:tgtEl>
                                          <p:spTgt spid="22"/>
                                        </p:tgtEl>
                                        <p:attrNameLst>
                                          <p:attrName>ppt_x</p:attrName>
                                        </p:attrNameLst>
                                      </p:cBhvr>
                                      <p:tavLst>
                                        <p:tav tm="0">
                                          <p:val>
                                            <p:strVal val="#ppt_x-#ppt_w*1.125000"/>
                                          </p:val>
                                        </p:tav>
                                        <p:tav tm="100000">
                                          <p:val>
                                            <p:strVal val="#ppt_x"/>
                                          </p:val>
                                        </p:tav>
                                      </p:tavLst>
                                    </p:anim>
                                    <p:animEffect transition="in" filter="wipe(right)">
                                      <p:cBhvr>
                                        <p:cTn id="95" dur="500"/>
                                        <p:tgtEl>
                                          <p:spTgt spid="22"/>
                                        </p:tgtEl>
                                      </p:cBhvr>
                                    </p:animEffect>
                                  </p:childTnLst>
                                </p:cTn>
                              </p:par>
                              <p:par>
                                <p:cTn id="96" presetID="12" presetClass="entr" presetSubtype="4" fill="hold" grpId="0" nodeType="withEffect">
                                  <p:stCondLst>
                                    <p:cond delay="0"/>
                                  </p:stCondLst>
                                  <p:iterate type="lt">
                                    <p:tmPct val="40000"/>
                                  </p:iterate>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300"/>
                                        <p:tgtEl>
                                          <p:spTgt spid="23"/>
                                        </p:tgtEl>
                                        <p:attrNameLst>
                                          <p:attrName>ppt_y</p:attrName>
                                        </p:attrNameLst>
                                      </p:cBhvr>
                                      <p:tavLst>
                                        <p:tav tm="0">
                                          <p:val>
                                            <p:strVal val="#ppt_y+#ppt_h*1.125000"/>
                                          </p:val>
                                        </p:tav>
                                        <p:tav tm="100000">
                                          <p:val>
                                            <p:strVal val="#ppt_y"/>
                                          </p:val>
                                        </p:tav>
                                      </p:tavLst>
                                    </p:anim>
                                    <p:animEffect transition="in" filter="wipe(up)">
                                      <p:cBhvr>
                                        <p:cTn id="99" dur="300"/>
                                        <p:tgtEl>
                                          <p:spTgt spid="23"/>
                                        </p:tgtEl>
                                      </p:cBhvr>
                                    </p:animEffect>
                                  </p:childTnLst>
                                </p:cTn>
                              </p:par>
                            </p:childTnLst>
                          </p:cTn>
                        </p:par>
                        <p:par>
                          <p:cTn id="100" fill="hold">
                            <p:stCondLst>
                              <p:cond delay="4800"/>
                            </p:stCondLst>
                            <p:childTnLst>
                              <p:par>
                                <p:cTn id="101" presetID="12" presetClass="entr" presetSubtype="8"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p:tgtEl>
                                          <p:spTgt spid="24"/>
                                        </p:tgtEl>
                                        <p:attrNameLst>
                                          <p:attrName>ppt_x</p:attrName>
                                        </p:attrNameLst>
                                      </p:cBhvr>
                                      <p:tavLst>
                                        <p:tav tm="0">
                                          <p:val>
                                            <p:strVal val="#ppt_x-#ppt_w*1.125000"/>
                                          </p:val>
                                        </p:tav>
                                        <p:tav tm="100000">
                                          <p:val>
                                            <p:strVal val="#ppt_x"/>
                                          </p:val>
                                        </p:tav>
                                      </p:tavLst>
                                    </p:anim>
                                    <p:animEffect transition="in" filter="wipe(right)">
                                      <p:cBhvr>
                                        <p:cTn id="104" dur="500"/>
                                        <p:tgtEl>
                                          <p:spTgt spid="24"/>
                                        </p:tgtEl>
                                      </p:cBhvr>
                                    </p:animEffect>
                                  </p:childTnLst>
                                </p:cTn>
                              </p:par>
                              <p:par>
                                <p:cTn id="105" presetID="12" presetClass="entr" presetSubtype="8"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p:tgtEl>
                                          <p:spTgt spid="25"/>
                                        </p:tgtEl>
                                        <p:attrNameLst>
                                          <p:attrName>ppt_x</p:attrName>
                                        </p:attrNameLst>
                                      </p:cBhvr>
                                      <p:tavLst>
                                        <p:tav tm="0">
                                          <p:val>
                                            <p:strVal val="#ppt_x-#ppt_w*1.125000"/>
                                          </p:val>
                                        </p:tav>
                                        <p:tav tm="100000">
                                          <p:val>
                                            <p:strVal val="#ppt_x"/>
                                          </p:val>
                                        </p:tav>
                                      </p:tavLst>
                                    </p:anim>
                                    <p:animEffect transition="in" filter="wipe(right)">
                                      <p:cBhvr>
                                        <p:cTn id="108" dur="500"/>
                                        <p:tgtEl>
                                          <p:spTgt spid="25"/>
                                        </p:tgtEl>
                                      </p:cBhvr>
                                    </p:animEffect>
                                  </p:childTnLst>
                                </p:cTn>
                              </p:par>
                              <p:par>
                                <p:cTn id="109" presetID="12" presetClass="entr" presetSubtype="4" fill="hold" grpId="0" nodeType="withEffect">
                                  <p:stCondLst>
                                    <p:cond delay="0"/>
                                  </p:stCondLst>
                                  <p:iterate type="lt">
                                    <p:tmPct val="40000"/>
                                  </p:iterate>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300"/>
                                        <p:tgtEl>
                                          <p:spTgt spid="26"/>
                                        </p:tgtEl>
                                        <p:attrNameLst>
                                          <p:attrName>ppt_y</p:attrName>
                                        </p:attrNameLst>
                                      </p:cBhvr>
                                      <p:tavLst>
                                        <p:tav tm="0">
                                          <p:val>
                                            <p:strVal val="#ppt_y+#ppt_h*1.125000"/>
                                          </p:val>
                                        </p:tav>
                                        <p:tav tm="100000">
                                          <p:val>
                                            <p:strVal val="#ppt_y"/>
                                          </p:val>
                                        </p:tav>
                                      </p:tavLst>
                                    </p:anim>
                                    <p:animEffect transition="in" filter="wipe(up)">
                                      <p:cBhvr>
                                        <p:cTn id="112" dur="300"/>
                                        <p:tgtEl>
                                          <p:spTgt spid="26"/>
                                        </p:tgtEl>
                                      </p:cBhvr>
                                    </p:animEffect>
                                  </p:childTnLst>
                                </p:cTn>
                              </p:par>
                            </p:childTnLst>
                          </p:cTn>
                        </p:par>
                        <p:par>
                          <p:cTn id="113" fill="hold">
                            <p:stCondLst>
                              <p:cond delay="5460"/>
                            </p:stCondLst>
                            <p:childTnLst>
                              <p:par>
                                <p:cTn id="114" presetID="12" presetClass="entr" presetSubtype="8" fill="hold" grpId="0" nodeType="afterEffect">
                                  <p:stCondLst>
                                    <p:cond delay="0"/>
                                  </p:stCondLst>
                                  <p:childTnLst>
                                    <p:set>
                                      <p:cBhvr>
                                        <p:cTn id="115" dur="1" fill="hold">
                                          <p:stCondLst>
                                            <p:cond delay="0"/>
                                          </p:stCondLst>
                                        </p:cTn>
                                        <p:tgtEl>
                                          <p:spTgt spid="27"/>
                                        </p:tgtEl>
                                        <p:attrNameLst>
                                          <p:attrName>style.visibility</p:attrName>
                                        </p:attrNameLst>
                                      </p:cBhvr>
                                      <p:to>
                                        <p:strVal val="visible"/>
                                      </p:to>
                                    </p:set>
                                    <p:anim calcmode="lin" valueType="num">
                                      <p:cBhvr additive="base">
                                        <p:cTn id="116" dur="500"/>
                                        <p:tgtEl>
                                          <p:spTgt spid="27"/>
                                        </p:tgtEl>
                                        <p:attrNameLst>
                                          <p:attrName>ppt_x</p:attrName>
                                        </p:attrNameLst>
                                      </p:cBhvr>
                                      <p:tavLst>
                                        <p:tav tm="0">
                                          <p:val>
                                            <p:strVal val="#ppt_x-#ppt_w*1.125000"/>
                                          </p:val>
                                        </p:tav>
                                        <p:tav tm="100000">
                                          <p:val>
                                            <p:strVal val="#ppt_x"/>
                                          </p:val>
                                        </p:tav>
                                      </p:tavLst>
                                    </p:anim>
                                    <p:animEffect transition="in" filter="wipe(right)">
                                      <p:cBhvr>
                                        <p:cTn id="117" dur="500"/>
                                        <p:tgtEl>
                                          <p:spTgt spid="27"/>
                                        </p:tgtEl>
                                      </p:cBhvr>
                                    </p:animEffect>
                                  </p:childTnLst>
                                </p:cTn>
                              </p:par>
                              <p:par>
                                <p:cTn id="118" presetID="12" presetClass="entr" presetSubtype="8" fill="hold" grpId="0" nodeType="withEffect">
                                  <p:stCondLst>
                                    <p:cond delay="0"/>
                                  </p:stCondLst>
                                  <p:childTnLst>
                                    <p:set>
                                      <p:cBhvr>
                                        <p:cTn id="119" dur="1" fill="hold">
                                          <p:stCondLst>
                                            <p:cond delay="0"/>
                                          </p:stCondLst>
                                        </p:cTn>
                                        <p:tgtEl>
                                          <p:spTgt spid="28"/>
                                        </p:tgtEl>
                                        <p:attrNameLst>
                                          <p:attrName>style.visibility</p:attrName>
                                        </p:attrNameLst>
                                      </p:cBhvr>
                                      <p:to>
                                        <p:strVal val="visible"/>
                                      </p:to>
                                    </p:set>
                                    <p:anim calcmode="lin" valueType="num">
                                      <p:cBhvr additive="base">
                                        <p:cTn id="120" dur="500"/>
                                        <p:tgtEl>
                                          <p:spTgt spid="28"/>
                                        </p:tgtEl>
                                        <p:attrNameLst>
                                          <p:attrName>ppt_x</p:attrName>
                                        </p:attrNameLst>
                                      </p:cBhvr>
                                      <p:tavLst>
                                        <p:tav tm="0">
                                          <p:val>
                                            <p:strVal val="#ppt_x-#ppt_w*1.125000"/>
                                          </p:val>
                                        </p:tav>
                                        <p:tav tm="100000">
                                          <p:val>
                                            <p:strVal val="#ppt_x"/>
                                          </p:val>
                                        </p:tav>
                                      </p:tavLst>
                                    </p:anim>
                                    <p:animEffect transition="in" filter="wipe(right)">
                                      <p:cBhvr>
                                        <p:cTn id="121" dur="500"/>
                                        <p:tgtEl>
                                          <p:spTgt spid="28"/>
                                        </p:tgtEl>
                                      </p:cBhvr>
                                    </p:animEffect>
                                  </p:childTnLst>
                                </p:cTn>
                              </p:par>
                              <p:par>
                                <p:cTn id="122" presetID="12" presetClass="entr" presetSubtype="4" fill="hold" grpId="0" nodeType="withEffect">
                                  <p:stCondLst>
                                    <p:cond delay="0"/>
                                  </p:stCondLst>
                                  <p:iterate type="lt">
                                    <p:tmPct val="40000"/>
                                  </p:iterate>
                                  <p:childTnLst>
                                    <p:set>
                                      <p:cBhvr>
                                        <p:cTn id="123" dur="1" fill="hold">
                                          <p:stCondLst>
                                            <p:cond delay="0"/>
                                          </p:stCondLst>
                                        </p:cTn>
                                        <p:tgtEl>
                                          <p:spTgt spid="29"/>
                                        </p:tgtEl>
                                        <p:attrNameLst>
                                          <p:attrName>style.visibility</p:attrName>
                                        </p:attrNameLst>
                                      </p:cBhvr>
                                      <p:to>
                                        <p:strVal val="visible"/>
                                      </p:to>
                                    </p:set>
                                    <p:anim calcmode="lin" valueType="num">
                                      <p:cBhvr additive="base">
                                        <p:cTn id="124" dur="300"/>
                                        <p:tgtEl>
                                          <p:spTgt spid="29"/>
                                        </p:tgtEl>
                                        <p:attrNameLst>
                                          <p:attrName>ppt_y</p:attrName>
                                        </p:attrNameLst>
                                      </p:cBhvr>
                                      <p:tavLst>
                                        <p:tav tm="0">
                                          <p:val>
                                            <p:strVal val="#ppt_y+#ppt_h*1.125000"/>
                                          </p:val>
                                        </p:tav>
                                        <p:tav tm="100000">
                                          <p:val>
                                            <p:strVal val="#ppt_y"/>
                                          </p:val>
                                        </p:tav>
                                      </p:tavLst>
                                    </p:anim>
                                    <p:animEffect transition="in" filter="wipe(up)">
                                      <p:cBhvr>
                                        <p:cTn id="125"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616894" y="1738548"/>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07040" y="1951707"/>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16999" y="2508527"/>
              <a:ext cx="1766830" cy="1862048"/>
            </a:xfrm>
            <a:prstGeom prst="rect">
              <a:avLst/>
            </a:prstGeom>
            <a:noFill/>
          </p:spPr>
          <p:txBody>
            <a:bodyPr wrap="none" rtlCol="0">
              <a:spAutoFit/>
            </a:bodyPr>
            <a:lstStyle/>
            <a:p>
              <a:pPr algn="ctr"/>
              <a:r>
                <a:rPr lang="en-US" altLang="zh-CN" sz="11500" dirty="0" smtClean="0">
                  <a:solidFill>
                    <a:schemeClr val="bg1"/>
                  </a:solidFill>
                  <a:latin typeface="Impact" panose="020B0806030902050204" pitchFamily="34" charset="0"/>
                </a:rPr>
                <a:t>05</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497890" y="2447229"/>
            <a:ext cx="3877985" cy="830997"/>
          </a:xfrm>
          <a:prstGeom prst="rect">
            <a:avLst/>
          </a:prstGeom>
          <a:noFill/>
        </p:spPr>
        <p:txBody>
          <a:bodyPr wrap="none" rtlCol="0">
            <a:spAutoFit/>
          </a:bodyPr>
          <a:lstStyle/>
          <a:p>
            <a:r>
              <a:rPr lang="zh-CN" altLang="en-US" sz="4800" b="1" dirty="0" smtClean="0">
                <a:solidFill>
                  <a:srgbClr val="708045"/>
                </a:solidFill>
                <a:latin typeface="微软雅黑" panose="020B0503020204020204" charset="-122"/>
                <a:ea typeface="微软雅黑" panose="020B0503020204020204" charset="-122"/>
              </a:rPr>
              <a:t>明年工作计划</a:t>
            </a:r>
            <a:endParaRPr lang="zh-CN" altLang="en-US" sz="4800" b="1" dirty="0">
              <a:solidFill>
                <a:srgbClr val="708045"/>
              </a:solidFill>
              <a:latin typeface="微软雅黑" panose="020B0503020204020204" charset="-122"/>
              <a:ea typeface="微软雅黑" panose="020B0503020204020204" charset="-122"/>
            </a:endParaRPr>
          </a:p>
        </p:txBody>
      </p:sp>
      <p:sp>
        <p:nvSpPr>
          <p:cNvPr id="7" name="TextBox 24"/>
          <p:cNvSpPr txBox="1"/>
          <p:nvPr/>
        </p:nvSpPr>
        <p:spPr>
          <a:xfrm>
            <a:off x="5557286" y="3325317"/>
            <a:ext cx="128922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a:t>
            </a:r>
            <a:r>
              <a:rPr lang="zh-CN" altLang="en-US" dirty="0" smtClean="0">
                <a:solidFill>
                  <a:schemeClr val="bg1">
                    <a:lumMod val="50000"/>
                  </a:schemeClr>
                </a:solidFill>
                <a:latin typeface="微软雅黑" panose="020B0503020204020204" charset="-122"/>
                <a:ea typeface="微软雅黑" panose="020B0503020204020204" charset="-122"/>
              </a:rPr>
              <a:t>副标题</a:t>
            </a:r>
            <a:endParaRPr lang="zh-CN" altLang="en-US" dirty="0">
              <a:solidFill>
                <a:schemeClr val="bg1">
                  <a:lumMod val="50000"/>
                </a:schemeClr>
              </a:solidFill>
              <a:latin typeface="微软雅黑" panose="020B0503020204020204" charset="-122"/>
              <a:ea typeface="微软雅黑" panose="020B0503020204020204" charset="-122"/>
            </a:endParaRPr>
          </a:p>
        </p:txBody>
      </p:sp>
      <p:sp>
        <p:nvSpPr>
          <p:cNvPr id="8" name="TextBox 25"/>
          <p:cNvSpPr txBox="1"/>
          <p:nvPr/>
        </p:nvSpPr>
        <p:spPr>
          <a:xfrm>
            <a:off x="7099320" y="3322166"/>
            <a:ext cx="1331236"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9" name="TextBox 26"/>
          <p:cNvSpPr txBox="1"/>
          <p:nvPr/>
        </p:nvSpPr>
        <p:spPr>
          <a:xfrm>
            <a:off x="8638196" y="3325316"/>
            <a:ext cx="145761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0" name="TextBox 27"/>
          <p:cNvSpPr txBox="1"/>
          <p:nvPr/>
        </p:nvSpPr>
        <p:spPr>
          <a:xfrm>
            <a:off x="5557286"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1" name="TextBox 28"/>
          <p:cNvSpPr txBox="1"/>
          <p:nvPr/>
        </p:nvSpPr>
        <p:spPr>
          <a:xfrm>
            <a:off x="7099320" y="3712619"/>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
        <p:nvSpPr>
          <p:cNvPr id="12" name="TextBox 29"/>
          <p:cNvSpPr txBox="1"/>
          <p:nvPr/>
        </p:nvSpPr>
        <p:spPr>
          <a:xfrm>
            <a:off x="8658718"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副标题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bwMode="auto">
          <a:xfrm>
            <a:off x="2042311"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 name="Freeform 7"/>
          <p:cNvSpPr/>
          <p:nvPr/>
        </p:nvSpPr>
        <p:spPr bwMode="auto">
          <a:xfrm>
            <a:off x="2042311" y="2795262"/>
            <a:ext cx="313102" cy="591770"/>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4" name="Freeform 8"/>
          <p:cNvSpPr/>
          <p:nvPr/>
        </p:nvSpPr>
        <p:spPr bwMode="auto">
          <a:xfrm>
            <a:off x="2444629"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5" name="Freeform 9"/>
          <p:cNvSpPr/>
          <p:nvPr/>
        </p:nvSpPr>
        <p:spPr bwMode="auto">
          <a:xfrm>
            <a:off x="2845266"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6" name="Freeform 10"/>
          <p:cNvSpPr/>
          <p:nvPr/>
        </p:nvSpPr>
        <p:spPr bwMode="auto">
          <a:xfrm>
            <a:off x="3242534" y="1458299"/>
            <a:ext cx="314783" cy="1928732"/>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7" name="Freeform 11"/>
          <p:cNvSpPr/>
          <p:nvPr/>
        </p:nvSpPr>
        <p:spPr bwMode="auto">
          <a:xfrm>
            <a:off x="2444629" y="2392320"/>
            <a:ext cx="313102" cy="994713"/>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8" name="Freeform 12"/>
          <p:cNvSpPr/>
          <p:nvPr/>
        </p:nvSpPr>
        <p:spPr bwMode="auto">
          <a:xfrm>
            <a:off x="2845266" y="1975885"/>
            <a:ext cx="314783" cy="1411144"/>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9" name="Freeform 13"/>
          <p:cNvSpPr/>
          <p:nvPr/>
        </p:nvSpPr>
        <p:spPr bwMode="auto">
          <a:xfrm>
            <a:off x="3242534" y="1702763"/>
            <a:ext cx="314783" cy="1684269"/>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10" name="Freeform 14"/>
          <p:cNvSpPr/>
          <p:nvPr/>
        </p:nvSpPr>
        <p:spPr bwMode="auto">
          <a:xfrm>
            <a:off x="4200353"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1" name="Freeform 15"/>
          <p:cNvSpPr/>
          <p:nvPr/>
        </p:nvSpPr>
        <p:spPr bwMode="auto">
          <a:xfrm>
            <a:off x="4600990"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2" name="Freeform 16"/>
          <p:cNvSpPr/>
          <p:nvPr/>
        </p:nvSpPr>
        <p:spPr bwMode="auto">
          <a:xfrm>
            <a:off x="5003309"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3" name="Freeform 17"/>
          <p:cNvSpPr/>
          <p:nvPr/>
        </p:nvSpPr>
        <p:spPr bwMode="auto">
          <a:xfrm>
            <a:off x="5405628"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4" name="Freeform 18"/>
          <p:cNvSpPr/>
          <p:nvPr/>
        </p:nvSpPr>
        <p:spPr bwMode="auto">
          <a:xfrm>
            <a:off x="4200353" y="3100420"/>
            <a:ext cx="313102" cy="286612"/>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5" name="Freeform 19"/>
          <p:cNvSpPr/>
          <p:nvPr/>
        </p:nvSpPr>
        <p:spPr bwMode="auto">
          <a:xfrm>
            <a:off x="4600990" y="2400744"/>
            <a:ext cx="314783" cy="986284"/>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6" name="Freeform 20"/>
          <p:cNvSpPr/>
          <p:nvPr/>
        </p:nvSpPr>
        <p:spPr bwMode="auto">
          <a:xfrm>
            <a:off x="5003309" y="1702763"/>
            <a:ext cx="314783" cy="1684269"/>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7" name="Freeform 21"/>
          <p:cNvSpPr/>
          <p:nvPr/>
        </p:nvSpPr>
        <p:spPr bwMode="auto">
          <a:xfrm>
            <a:off x="5405628" y="2646898"/>
            <a:ext cx="314783" cy="740134"/>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8" name="Freeform 22"/>
          <p:cNvSpPr/>
          <p:nvPr/>
        </p:nvSpPr>
        <p:spPr bwMode="auto">
          <a:xfrm>
            <a:off x="6348297"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9" name="Freeform 23"/>
          <p:cNvSpPr/>
          <p:nvPr/>
        </p:nvSpPr>
        <p:spPr bwMode="auto">
          <a:xfrm>
            <a:off x="6750615"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0" name="Freeform 24"/>
          <p:cNvSpPr/>
          <p:nvPr/>
        </p:nvSpPr>
        <p:spPr bwMode="auto">
          <a:xfrm>
            <a:off x="7152930"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1" name="Freeform 25"/>
          <p:cNvSpPr/>
          <p:nvPr/>
        </p:nvSpPr>
        <p:spPr bwMode="auto">
          <a:xfrm>
            <a:off x="7553570"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2" name="Freeform 26"/>
          <p:cNvSpPr/>
          <p:nvPr/>
        </p:nvSpPr>
        <p:spPr bwMode="auto">
          <a:xfrm>
            <a:off x="7553570" y="1694331"/>
            <a:ext cx="314783" cy="1692699"/>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3" name="Freeform 27"/>
          <p:cNvSpPr/>
          <p:nvPr/>
        </p:nvSpPr>
        <p:spPr bwMode="auto">
          <a:xfrm>
            <a:off x="7152930" y="2007923"/>
            <a:ext cx="313102" cy="1379111"/>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4" name="Freeform 28"/>
          <p:cNvSpPr/>
          <p:nvPr/>
        </p:nvSpPr>
        <p:spPr bwMode="auto">
          <a:xfrm>
            <a:off x="6750615" y="2400744"/>
            <a:ext cx="313102" cy="986284"/>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5" name="Freeform 29"/>
          <p:cNvSpPr/>
          <p:nvPr/>
        </p:nvSpPr>
        <p:spPr bwMode="auto">
          <a:xfrm>
            <a:off x="6348297" y="2808751"/>
            <a:ext cx="314783" cy="578283"/>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6" name="Freeform 30"/>
          <p:cNvSpPr/>
          <p:nvPr/>
        </p:nvSpPr>
        <p:spPr bwMode="auto">
          <a:xfrm>
            <a:off x="8612392" y="1458299"/>
            <a:ext cx="314783" cy="1928732"/>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7" name="Freeform 31"/>
          <p:cNvSpPr/>
          <p:nvPr/>
        </p:nvSpPr>
        <p:spPr bwMode="auto">
          <a:xfrm>
            <a:off x="9009662"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8" name="Freeform 32"/>
          <p:cNvSpPr/>
          <p:nvPr/>
        </p:nvSpPr>
        <p:spPr bwMode="auto">
          <a:xfrm>
            <a:off x="9411976"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9" name="Freeform 33"/>
          <p:cNvSpPr/>
          <p:nvPr/>
        </p:nvSpPr>
        <p:spPr bwMode="auto">
          <a:xfrm>
            <a:off x="9814296"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0" name="Freeform 34"/>
          <p:cNvSpPr/>
          <p:nvPr/>
        </p:nvSpPr>
        <p:spPr bwMode="auto">
          <a:xfrm>
            <a:off x="9814296" y="1712878"/>
            <a:ext cx="313102" cy="1674155"/>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1" name="Freeform 35"/>
          <p:cNvSpPr/>
          <p:nvPr/>
        </p:nvSpPr>
        <p:spPr bwMode="auto">
          <a:xfrm>
            <a:off x="9411976" y="1859554"/>
            <a:ext cx="313102" cy="1527474"/>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2" name="Freeform 36"/>
          <p:cNvSpPr/>
          <p:nvPr/>
        </p:nvSpPr>
        <p:spPr bwMode="auto">
          <a:xfrm>
            <a:off x="9009662" y="2975658"/>
            <a:ext cx="314783" cy="411373"/>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3" name="Freeform 37"/>
          <p:cNvSpPr/>
          <p:nvPr/>
        </p:nvSpPr>
        <p:spPr bwMode="auto">
          <a:xfrm>
            <a:off x="8612392" y="2211919"/>
            <a:ext cx="314783" cy="1175111"/>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4" name="Oval 38"/>
          <p:cNvSpPr>
            <a:spLocks noChangeArrowheads="1"/>
          </p:cNvSpPr>
          <p:nvPr/>
        </p:nvSpPr>
        <p:spPr bwMode="auto">
          <a:xfrm>
            <a:off x="2385995" y="3708545"/>
            <a:ext cx="794537" cy="798459"/>
          </a:xfrm>
          <a:prstGeom prst="ellipse">
            <a:avLst/>
          </a:prstGeom>
          <a:solidFill>
            <a:schemeClr val="bg1"/>
          </a:solidFill>
          <a:ln w="12700" cap="flat">
            <a:solidFill>
              <a:schemeClr val="accent1"/>
            </a:solidFill>
            <a:prstDash val="solid"/>
            <a:miter lim="800000"/>
          </a:ln>
        </p:spPr>
        <p:txBody>
          <a:bodyPr vert="horz" wrap="square" lIns="96983" tIns="48491" rIns="96983" bIns="48491" numCol="1" anchor="t" anchorCtr="0" compatLnSpc="1"/>
          <a:lstStyle/>
          <a:p>
            <a:endParaRPr lang="zh-CN" altLang="en-US" sz="3200"/>
          </a:p>
        </p:txBody>
      </p:sp>
      <p:sp>
        <p:nvSpPr>
          <p:cNvPr id="35" name="Freeform 39"/>
          <p:cNvSpPr>
            <a:spLocks noEditPoints="1"/>
          </p:cNvSpPr>
          <p:nvPr/>
        </p:nvSpPr>
        <p:spPr bwMode="auto">
          <a:xfrm>
            <a:off x="2575075" y="3894048"/>
            <a:ext cx="421428" cy="427458"/>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36" name="Oval 40"/>
          <p:cNvSpPr>
            <a:spLocks noChangeArrowheads="1"/>
          </p:cNvSpPr>
          <p:nvPr/>
        </p:nvSpPr>
        <p:spPr bwMode="auto">
          <a:xfrm>
            <a:off x="4553582" y="3708545"/>
            <a:ext cx="797222" cy="798459"/>
          </a:xfrm>
          <a:prstGeom prst="ellipse">
            <a:avLst/>
          </a:prstGeom>
          <a:solidFill>
            <a:schemeClr val="bg1"/>
          </a:solidFill>
          <a:ln w="12700" cap="flat">
            <a:solidFill>
              <a:schemeClr val="accent2"/>
            </a:solidFill>
            <a:prstDash val="solid"/>
            <a:miter lim="800000"/>
          </a:ln>
        </p:spPr>
        <p:txBody>
          <a:bodyPr vert="horz" wrap="square" lIns="96983" tIns="48491" rIns="96983" bIns="48491" numCol="1" anchor="t" anchorCtr="0" compatLnSpc="1"/>
          <a:lstStyle/>
          <a:p>
            <a:endParaRPr lang="zh-CN" altLang="en-US" sz="3200"/>
          </a:p>
        </p:txBody>
      </p:sp>
      <p:sp>
        <p:nvSpPr>
          <p:cNvPr id="37" name="Oval 41"/>
          <p:cNvSpPr>
            <a:spLocks noChangeArrowheads="1"/>
          </p:cNvSpPr>
          <p:nvPr/>
        </p:nvSpPr>
        <p:spPr bwMode="auto">
          <a:xfrm>
            <a:off x="6710498" y="3708545"/>
            <a:ext cx="794537" cy="798459"/>
          </a:xfrm>
          <a:prstGeom prst="ellipse">
            <a:avLst/>
          </a:prstGeom>
          <a:solidFill>
            <a:schemeClr val="bg1"/>
          </a:solidFill>
          <a:ln w="12700" cap="flat">
            <a:solidFill>
              <a:schemeClr val="accent3"/>
            </a:solidFill>
            <a:prstDash val="solid"/>
            <a:miter lim="800000"/>
          </a:ln>
        </p:spPr>
        <p:txBody>
          <a:bodyPr vert="horz" wrap="square" lIns="96983" tIns="48491" rIns="96983" bIns="48491" numCol="1" anchor="t" anchorCtr="0" compatLnSpc="1"/>
          <a:lstStyle/>
          <a:p>
            <a:endParaRPr lang="zh-CN" altLang="en-US" sz="3200"/>
          </a:p>
        </p:txBody>
      </p:sp>
      <p:sp>
        <p:nvSpPr>
          <p:cNvPr id="38" name="Oval 42"/>
          <p:cNvSpPr>
            <a:spLocks noChangeArrowheads="1"/>
          </p:cNvSpPr>
          <p:nvPr/>
        </p:nvSpPr>
        <p:spPr bwMode="auto">
          <a:xfrm>
            <a:off x="8948919" y="3708545"/>
            <a:ext cx="794537" cy="798459"/>
          </a:xfrm>
          <a:prstGeom prst="ellipse">
            <a:avLst/>
          </a:prstGeom>
          <a:solidFill>
            <a:schemeClr val="bg1"/>
          </a:solidFill>
          <a:ln w="12700" cap="flat">
            <a:solidFill>
              <a:schemeClr val="accent4"/>
            </a:solidFill>
            <a:prstDash val="solid"/>
            <a:miter lim="800000"/>
          </a:ln>
        </p:spPr>
        <p:txBody>
          <a:bodyPr vert="horz" wrap="square" lIns="96983" tIns="48491" rIns="96983" bIns="48491" numCol="1" anchor="t" anchorCtr="0" compatLnSpc="1"/>
          <a:lstStyle/>
          <a:p>
            <a:endParaRPr lang="zh-CN" altLang="en-US" sz="3200"/>
          </a:p>
        </p:txBody>
      </p:sp>
      <p:sp>
        <p:nvSpPr>
          <p:cNvPr id="39" name="Freeform 43"/>
          <p:cNvSpPr>
            <a:spLocks noEditPoints="1"/>
          </p:cNvSpPr>
          <p:nvPr/>
        </p:nvSpPr>
        <p:spPr bwMode="auto">
          <a:xfrm>
            <a:off x="6940159" y="3974699"/>
            <a:ext cx="330162" cy="266157"/>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40" name="Freeform 44"/>
          <p:cNvSpPr>
            <a:spLocks noEditPoints="1"/>
          </p:cNvSpPr>
          <p:nvPr/>
        </p:nvSpPr>
        <p:spPr bwMode="auto">
          <a:xfrm>
            <a:off x="4723188" y="3909676"/>
            <a:ext cx="456324" cy="397886"/>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41" name="Freeform 45"/>
          <p:cNvSpPr>
            <a:spLocks noEditPoints="1"/>
          </p:cNvSpPr>
          <p:nvPr/>
        </p:nvSpPr>
        <p:spPr bwMode="auto">
          <a:xfrm>
            <a:off x="9177077" y="3917058"/>
            <a:ext cx="338219" cy="37637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42" name="TextBox 41"/>
          <p:cNvSpPr txBox="1"/>
          <p:nvPr/>
        </p:nvSpPr>
        <p:spPr>
          <a:xfrm>
            <a:off x="1869359" y="4964771"/>
            <a:ext cx="1876566" cy="1225802"/>
          </a:xfrm>
          <a:prstGeom prst="rect">
            <a:avLst/>
          </a:prstGeom>
          <a:noFill/>
        </p:spPr>
        <p:txBody>
          <a:bodyPr wrap="square" lIns="96983" tIns="48491" rIns="96983" bIns="48491" rtlCol="0">
            <a:spAutoFit/>
          </a:bodyPr>
          <a:lstStyle/>
          <a:p>
            <a:pPr>
              <a:buNone/>
            </a:pPr>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点击输入简要文字内容文字内容需概括精炼不用多余的文字修饰，点击输入简要文字内容文字内容。</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p:txBody>
      </p:sp>
      <p:sp>
        <p:nvSpPr>
          <p:cNvPr id="43" name="TextBox 42"/>
          <p:cNvSpPr txBox="1"/>
          <p:nvPr/>
        </p:nvSpPr>
        <p:spPr>
          <a:xfrm>
            <a:off x="2198909" y="4620583"/>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anose="020B0503020204020204" charset="-122"/>
                <a:ea typeface="微软雅黑" panose="020B0503020204020204" charset="-122"/>
              </a:rPr>
              <a:t>添加标题</a:t>
            </a:r>
          </a:p>
        </p:txBody>
      </p:sp>
      <p:sp>
        <p:nvSpPr>
          <p:cNvPr id="44" name="TextBox 43"/>
          <p:cNvSpPr txBox="1"/>
          <p:nvPr/>
        </p:nvSpPr>
        <p:spPr>
          <a:xfrm>
            <a:off x="4052172" y="4964771"/>
            <a:ext cx="1876566" cy="1225802"/>
          </a:xfrm>
          <a:prstGeom prst="rect">
            <a:avLst/>
          </a:prstGeom>
          <a:noFill/>
        </p:spPr>
        <p:txBody>
          <a:bodyPr wrap="square" lIns="96983" tIns="48491" rIns="96983" bIns="48491" rtlCol="0">
            <a:spAutoFit/>
          </a:bodyPr>
          <a:lstStyle/>
          <a:p>
            <a:pPr algn="just"/>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点击输入简要文字内容文字内容需概括精炼不用多余的文字修饰，点击输入简要文字内容文字内容</a:t>
            </a:r>
          </a:p>
        </p:txBody>
      </p:sp>
      <p:sp>
        <p:nvSpPr>
          <p:cNvPr id="45" name="TextBox 44"/>
          <p:cNvSpPr txBox="1"/>
          <p:nvPr/>
        </p:nvSpPr>
        <p:spPr>
          <a:xfrm>
            <a:off x="4406580" y="4660879"/>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anose="020B0503020204020204" charset="-122"/>
                <a:ea typeface="微软雅黑" panose="020B0503020204020204" charset="-122"/>
              </a:rPr>
              <a:t>添加标题</a:t>
            </a:r>
          </a:p>
        </p:txBody>
      </p:sp>
      <p:sp>
        <p:nvSpPr>
          <p:cNvPr id="46" name="TextBox 45"/>
          <p:cNvSpPr txBox="1"/>
          <p:nvPr/>
        </p:nvSpPr>
        <p:spPr>
          <a:xfrm>
            <a:off x="6205644" y="4964771"/>
            <a:ext cx="1876566" cy="1225802"/>
          </a:xfrm>
          <a:prstGeom prst="rect">
            <a:avLst/>
          </a:prstGeom>
          <a:noFill/>
        </p:spPr>
        <p:txBody>
          <a:bodyPr wrap="square" lIns="96983" tIns="48491" rIns="96983" bIns="48491" rtlCol="0">
            <a:spAutoFit/>
          </a:bodyPr>
          <a:lstStyle/>
          <a:p>
            <a:pPr algn="just"/>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点击输入简要文字内容文字内容需概括精炼不用多余的文字修饰，点击输入简要文字内容文字内容</a:t>
            </a:r>
          </a:p>
        </p:txBody>
      </p:sp>
      <p:sp>
        <p:nvSpPr>
          <p:cNvPr id="47" name="TextBox 46"/>
          <p:cNvSpPr txBox="1"/>
          <p:nvPr/>
        </p:nvSpPr>
        <p:spPr>
          <a:xfrm>
            <a:off x="6518264" y="4660879"/>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anose="020B0503020204020204" charset="-122"/>
                <a:ea typeface="微软雅黑" panose="020B0503020204020204" charset="-122"/>
              </a:rPr>
              <a:t>添加标题</a:t>
            </a:r>
          </a:p>
        </p:txBody>
      </p:sp>
      <p:sp>
        <p:nvSpPr>
          <p:cNvPr id="48" name="TextBox 47"/>
          <p:cNvSpPr txBox="1"/>
          <p:nvPr/>
        </p:nvSpPr>
        <p:spPr>
          <a:xfrm>
            <a:off x="8442804" y="4982233"/>
            <a:ext cx="1876566" cy="1225802"/>
          </a:xfrm>
          <a:prstGeom prst="rect">
            <a:avLst/>
          </a:prstGeom>
          <a:noFill/>
        </p:spPr>
        <p:txBody>
          <a:bodyPr wrap="square" lIns="96983" tIns="48491" rIns="96983" bIns="48491" rtlCol="0">
            <a:spAutoFit/>
          </a:bodyPr>
          <a:lstStyle/>
          <a:p>
            <a:pPr algn="just"/>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点击输入简要文字内容文字内容需概括精炼不用多余的文字修饰，点击输入简要文字内容文字内容</a:t>
            </a:r>
          </a:p>
        </p:txBody>
      </p:sp>
      <p:sp>
        <p:nvSpPr>
          <p:cNvPr id="49" name="TextBox 48"/>
          <p:cNvSpPr txBox="1"/>
          <p:nvPr/>
        </p:nvSpPr>
        <p:spPr>
          <a:xfrm>
            <a:off x="8821920" y="4660879"/>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anose="020B0503020204020204" charset="-122"/>
                <a:ea typeface="微软雅黑" panose="020B0503020204020204" charset="-122"/>
              </a:rPr>
              <a:t>添加标题</a:t>
            </a:r>
          </a:p>
        </p:txBody>
      </p:sp>
      <p:sp>
        <p:nvSpPr>
          <p:cNvPr id="57" name="标题 56"/>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ppt_w</p:attrName>
                                        </p:attrNameLst>
                                      </p:cBhvr>
                                      <p:tavLst>
                                        <p:tav tm="0" fmla="#ppt_w*sin(2.5*pi*$)">
                                          <p:val>
                                            <p:fltVal val="0"/>
                                          </p:val>
                                        </p:tav>
                                        <p:tav tm="100000">
                                          <p:val>
                                            <p:fltVal val="1"/>
                                          </p:val>
                                        </p:tav>
                                      </p:tavLst>
                                    </p:anim>
                                    <p:anim calcmode="lin" valueType="num">
                                      <p:cBhvr>
                                        <p:cTn id="9" dur="500" fill="hold"/>
                                        <p:tgtEl>
                                          <p:spTgt spid="3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ppt_w</p:attrName>
                                        </p:attrNameLst>
                                      </p:cBhvr>
                                      <p:tavLst>
                                        <p:tav tm="0" fmla="#ppt_w*sin(2.5*pi*$)">
                                          <p:val>
                                            <p:fltVal val="0"/>
                                          </p:val>
                                        </p:tav>
                                        <p:tav tm="100000">
                                          <p:val>
                                            <p:fltVal val="1"/>
                                          </p:val>
                                        </p:tav>
                                      </p:tavLst>
                                    </p:anim>
                                    <p:anim calcmode="lin" valueType="num">
                                      <p:cBhvr>
                                        <p:cTn id="14" dur="500" fill="hold"/>
                                        <p:tgtEl>
                                          <p:spTgt spid="35"/>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grpId="0" nodeType="withEffect">
                                  <p:stCondLst>
                                    <p:cond delay="20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40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par>
                                <p:cTn id="35" presetID="22" presetClass="entr" presetSubtype="4" fill="hold" grpId="0" nodeType="withEffect">
                                  <p:stCondLst>
                                    <p:cond delay="60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par>
                          <p:cTn id="51" fill="hold">
                            <p:stCondLst>
                              <p:cond delay="2000"/>
                            </p:stCondLst>
                            <p:childTnLst>
                              <p:par>
                                <p:cTn id="52" presetID="45"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anim calcmode="lin" valueType="num">
                                      <p:cBhvr>
                                        <p:cTn id="55" dur="500" fill="hold"/>
                                        <p:tgtEl>
                                          <p:spTgt spid="36"/>
                                        </p:tgtEl>
                                        <p:attrNameLst>
                                          <p:attrName>ppt_w</p:attrName>
                                        </p:attrNameLst>
                                      </p:cBhvr>
                                      <p:tavLst>
                                        <p:tav tm="0" fmla="#ppt_w*sin(2.5*pi*$)">
                                          <p:val>
                                            <p:fltVal val="0"/>
                                          </p:val>
                                        </p:tav>
                                        <p:tav tm="100000">
                                          <p:val>
                                            <p:fltVal val="1"/>
                                          </p:val>
                                        </p:tav>
                                      </p:tavLst>
                                    </p:anim>
                                    <p:anim calcmode="lin" valueType="num">
                                      <p:cBhvr>
                                        <p:cTn id="56" dur="500" fill="hold"/>
                                        <p:tgtEl>
                                          <p:spTgt spid="36"/>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anim calcmode="lin" valueType="num">
                                      <p:cBhvr>
                                        <p:cTn id="60" dur="500" fill="hold"/>
                                        <p:tgtEl>
                                          <p:spTgt spid="40"/>
                                        </p:tgtEl>
                                        <p:attrNameLst>
                                          <p:attrName>ppt_w</p:attrName>
                                        </p:attrNameLst>
                                      </p:cBhvr>
                                      <p:tavLst>
                                        <p:tav tm="0" fmla="#ppt_w*sin(2.5*pi*$)">
                                          <p:val>
                                            <p:fltVal val="0"/>
                                          </p:val>
                                        </p:tav>
                                        <p:tav tm="100000">
                                          <p:val>
                                            <p:fltVal val="1"/>
                                          </p:val>
                                        </p:tav>
                                      </p:tavLst>
                                    </p:anim>
                                    <p:anim calcmode="lin" valueType="num">
                                      <p:cBhvr>
                                        <p:cTn id="61" dur="500" fill="hold"/>
                                        <p:tgtEl>
                                          <p:spTgt spid="40"/>
                                        </p:tgtEl>
                                        <p:attrNameLst>
                                          <p:attrName>ppt_h</p:attrName>
                                        </p:attrNameLst>
                                      </p:cBhvr>
                                      <p:tavLst>
                                        <p:tav tm="0">
                                          <p:val>
                                            <p:strVal val="#ppt_h"/>
                                          </p:val>
                                        </p:tav>
                                        <p:tav tm="100000">
                                          <p:val>
                                            <p:strVal val="#ppt_h"/>
                                          </p:val>
                                        </p:tav>
                                      </p:tavLst>
                                    </p:anim>
                                  </p:childTnLst>
                                </p:cTn>
                              </p:par>
                            </p:childTnLst>
                          </p:cTn>
                        </p:par>
                        <p:par>
                          <p:cTn id="62" fill="hold">
                            <p:stCondLst>
                              <p:cond delay="2500"/>
                            </p:stCondLst>
                            <p:childTnLst>
                              <p:par>
                                <p:cTn id="63" presetID="47"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1000"/>
                                        <p:tgtEl>
                                          <p:spTgt spid="45"/>
                                        </p:tgtEl>
                                      </p:cBhvr>
                                    </p:animEffect>
                                    <p:anim calcmode="lin" valueType="num">
                                      <p:cBhvr>
                                        <p:cTn id="66" dur="1000" fill="hold"/>
                                        <p:tgtEl>
                                          <p:spTgt spid="45"/>
                                        </p:tgtEl>
                                        <p:attrNameLst>
                                          <p:attrName>ppt_x</p:attrName>
                                        </p:attrNameLst>
                                      </p:cBhvr>
                                      <p:tavLst>
                                        <p:tav tm="0">
                                          <p:val>
                                            <p:strVal val="#ppt_x"/>
                                          </p:val>
                                        </p:tav>
                                        <p:tav tm="100000">
                                          <p:val>
                                            <p:strVal val="#ppt_x"/>
                                          </p:val>
                                        </p:tav>
                                      </p:tavLst>
                                    </p:anim>
                                    <p:anim calcmode="lin" valueType="num">
                                      <p:cBhvr>
                                        <p:cTn id="67" dur="1000" fill="hold"/>
                                        <p:tgtEl>
                                          <p:spTgt spid="45"/>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1000"/>
                                        <p:tgtEl>
                                          <p:spTgt spid="44"/>
                                        </p:tgtEl>
                                      </p:cBhvr>
                                    </p:animEffect>
                                    <p:anim calcmode="lin" valueType="num">
                                      <p:cBhvr>
                                        <p:cTn id="71" dur="1000" fill="hold"/>
                                        <p:tgtEl>
                                          <p:spTgt spid="44"/>
                                        </p:tgtEl>
                                        <p:attrNameLst>
                                          <p:attrName>ppt_x</p:attrName>
                                        </p:attrNameLst>
                                      </p:cBhvr>
                                      <p:tavLst>
                                        <p:tav tm="0">
                                          <p:val>
                                            <p:strVal val="#ppt_x"/>
                                          </p:val>
                                        </p:tav>
                                        <p:tav tm="100000">
                                          <p:val>
                                            <p:strVal val="#ppt_x"/>
                                          </p:val>
                                        </p:tav>
                                      </p:tavLst>
                                    </p:anim>
                                    <p:anim calcmode="lin" valueType="num">
                                      <p:cBhvr>
                                        <p:cTn id="72" dur="1000" fill="hold"/>
                                        <p:tgtEl>
                                          <p:spTgt spid="44"/>
                                        </p:tgtEl>
                                        <p:attrNameLst>
                                          <p:attrName>ppt_y</p:attrName>
                                        </p:attrNameLst>
                                      </p:cBhvr>
                                      <p:tavLst>
                                        <p:tav tm="0">
                                          <p:val>
                                            <p:strVal val="#ppt_y-.1"/>
                                          </p:val>
                                        </p:tav>
                                        <p:tav tm="100000">
                                          <p:val>
                                            <p:strVal val="#ppt_y"/>
                                          </p:val>
                                        </p:tav>
                                      </p:tavLst>
                                    </p:anim>
                                  </p:childTnLst>
                                </p:cTn>
                              </p:par>
                              <p:par>
                                <p:cTn id="73" presetID="22" presetClass="entr" presetSubtype="4"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down)">
                                      <p:cBhvr>
                                        <p:cTn id="75" dur="500"/>
                                        <p:tgtEl>
                                          <p:spTgt spid="10"/>
                                        </p:tgtEl>
                                      </p:cBhvr>
                                    </p:animEffect>
                                  </p:childTnLst>
                                </p:cTn>
                              </p:par>
                              <p:par>
                                <p:cTn id="76" presetID="22" presetClass="entr" presetSubtype="4" fill="hold" grpId="0" nodeType="withEffect">
                                  <p:stCondLst>
                                    <p:cond delay="200"/>
                                  </p:stCondLst>
                                  <p:childTnLst>
                                    <p:set>
                                      <p:cBhvr>
                                        <p:cTn id="77" dur="1" fill="hold">
                                          <p:stCondLst>
                                            <p:cond delay="0"/>
                                          </p:stCondLst>
                                        </p:cTn>
                                        <p:tgtEl>
                                          <p:spTgt spid="11"/>
                                        </p:tgtEl>
                                        <p:attrNameLst>
                                          <p:attrName>style.visibility</p:attrName>
                                        </p:attrNameLst>
                                      </p:cBhvr>
                                      <p:to>
                                        <p:strVal val="visible"/>
                                      </p:to>
                                    </p:set>
                                    <p:animEffect transition="in" filter="wipe(down)">
                                      <p:cBhvr>
                                        <p:cTn id="78" dur="500"/>
                                        <p:tgtEl>
                                          <p:spTgt spid="11"/>
                                        </p:tgtEl>
                                      </p:cBhvr>
                                    </p:animEffect>
                                  </p:childTnLst>
                                </p:cTn>
                              </p:par>
                              <p:par>
                                <p:cTn id="79" presetID="22" presetClass="entr" presetSubtype="4" fill="hold" grpId="0" nodeType="withEffect">
                                  <p:stCondLst>
                                    <p:cond delay="400"/>
                                  </p:stCondLst>
                                  <p:childTnLst>
                                    <p:set>
                                      <p:cBhvr>
                                        <p:cTn id="80" dur="1" fill="hold">
                                          <p:stCondLst>
                                            <p:cond delay="0"/>
                                          </p:stCondLst>
                                        </p:cTn>
                                        <p:tgtEl>
                                          <p:spTgt spid="12"/>
                                        </p:tgtEl>
                                        <p:attrNameLst>
                                          <p:attrName>style.visibility</p:attrName>
                                        </p:attrNameLst>
                                      </p:cBhvr>
                                      <p:to>
                                        <p:strVal val="visible"/>
                                      </p:to>
                                    </p:set>
                                    <p:animEffect transition="in" filter="wipe(down)">
                                      <p:cBhvr>
                                        <p:cTn id="81" dur="500"/>
                                        <p:tgtEl>
                                          <p:spTgt spid="12"/>
                                        </p:tgtEl>
                                      </p:cBhvr>
                                    </p:animEffect>
                                  </p:childTnLst>
                                </p:cTn>
                              </p:par>
                              <p:par>
                                <p:cTn id="82" presetID="22" presetClass="entr" presetSubtype="4" fill="hold" grpId="0" nodeType="withEffect">
                                  <p:stCondLst>
                                    <p:cond delay="600"/>
                                  </p:stCondLst>
                                  <p:childTnLst>
                                    <p:set>
                                      <p:cBhvr>
                                        <p:cTn id="83" dur="1" fill="hold">
                                          <p:stCondLst>
                                            <p:cond delay="0"/>
                                          </p:stCondLst>
                                        </p:cTn>
                                        <p:tgtEl>
                                          <p:spTgt spid="13"/>
                                        </p:tgtEl>
                                        <p:attrNameLst>
                                          <p:attrName>style.visibility</p:attrName>
                                        </p:attrNameLst>
                                      </p:cBhvr>
                                      <p:to>
                                        <p:strVal val="visible"/>
                                      </p:to>
                                    </p:set>
                                    <p:animEffect transition="in" filter="wipe(down)">
                                      <p:cBhvr>
                                        <p:cTn id="84" dur="500"/>
                                        <p:tgtEl>
                                          <p:spTgt spid="13"/>
                                        </p:tgtEl>
                                      </p:cBhvr>
                                    </p:animEffect>
                                  </p:childTnLst>
                                </p:cTn>
                              </p:par>
                            </p:childTnLst>
                          </p:cTn>
                        </p:par>
                        <p:par>
                          <p:cTn id="85" fill="hold">
                            <p:stCondLst>
                              <p:cond delay="3500"/>
                            </p:stCondLst>
                            <p:childTnLst>
                              <p:par>
                                <p:cTn id="86" presetID="22" presetClass="entr" presetSubtype="4"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down)">
                                      <p:cBhvr>
                                        <p:cTn id="88" dur="500"/>
                                        <p:tgtEl>
                                          <p:spTgt spid="1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down)">
                                      <p:cBhvr>
                                        <p:cTn id="91" dur="500"/>
                                        <p:tgtEl>
                                          <p:spTgt spid="1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down)">
                                      <p:cBhvr>
                                        <p:cTn id="94" dur="500"/>
                                        <p:tgtEl>
                                          <p:spTgt spid="16"/>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down)">
                                      <p:cBhvr>
                                        <p:cTn id="97" dur="500"/>
                                        <p:tgtEl>
                                          <p:spTgt spid="17"/>
                                        </p:tgtEl>
                                      </p:cBhvr>
                                    </p:animEffect>
                                  </p:childTnLst>
                                </p:cTn>
                              </p:par>
                            </p:childTnLst>
                          </p:cTn>
                        </p:par>
                        <p:par>
                          <p:cTn id="98" fill="hold">
                            <p:stCondLst>
                              <p:cond delay="4000"/>
                            </p:stCondLst>
                            <p:childTnLst>
                              <p:par>
                                <p:cTn id="99" presetID="45" presetClass="entr" presetSubtype="0" fill="hold" grpId="0" nodeType="after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anim calcmode="lin" valueType="num">
                                      <p:cBhvr>
                                        <p:cTn id="102" dur="500" fill="hold"/>
                                        <p:tgtEl>
                                          <p:spTgt spid="37"/>
                                        </p:tgtEl>
                                        <p:attrNameLst>
                                          <p:attrName>ppt_w</p:attrName>
                                        </p:attrNameLst>
                                      </p:cBhvr>
                                      <p:tavLst>
                                        <p:tav tm="0" fmla="#ppt_w*sin(2.5*pi*$)">
                                          <p:val>
                                            <p:fltVal val="0"/>
                                          </p:val>
                                        </p:tav>
                                        <p:tav tm="100000">
                                          <p:val>
                                            <p:fltVal val="1"/>
                                          </p:val>
                                        </p:tav>
                                      </p:tavLst>
                                    </p:anim>
                                    <p:anim calcmode="lin" valueType="num">
                                      <p:cBhvr>
                                        <p:cTn id="103" dur="500" fill="hold"/>
                                        <p:tgtEl>
                                          <p:spTgt spid="37"/>
                                        </p:tgtEl>
                                        <p:attrNameLst>
                                          <p:attrName>ppt_h</p:attrName>
                                        </p:attrNameLst>
                                      </p:cBhvr>
                                      <p:tavLst>
                                        <p:tav tm="0">
                                          <p:val>
                                            <p:strVal val="#ppt_h"/>
                                          </p:val>
                                        </p:tav>
                                        <p:tav tm="100000">
                                          <p:val>
                                            <p:strVal val="#ppt_h"/>
                                          </p:val>
                                        </p:tav>
                                      </p:tavLst>
                                    </p:anim>
                                  </p:childTnLst>
                                </p:cTn>
                              </p:par>
                              <p:par>
                                <p:cTn id="104" presetID="45" presetClass="entr" presetSubtype="0"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anim calcmode="lin" valueType="num">
                                      <p:cBhvr>
                                        <p:cTn id="107" dur="500" fill="hold"/>
                                        <p:tgtEl>
                                          <p:spTgt spid="39"/>
                                        </p:tgtEl>
                                        <p:attrNameLst>
                                          <p:attrName>ppt_w</p:attrName>
                                        </p:attrNameLst>
                                      </p:cBhvr>
                                      <p:tavLst>
                                        <p:tav tm="0" fmla="#ppt_w*sin(2.5*pi*$)">
                                          <p:val>
                                            <p:fltVal val="0"/>
                                          </p:val>
                                        </p:tav>
                                        <p:tav tm="100000">
                                          <p:val>
                                            <p:fltVal val="1"/>
                                          </p:val>
                                        </p:tav>
                                      </p:tavLst>
                                    </p:anim>
                                    <p:anim calcmode="lin" valueType="num">
                                      <p:cBhvr>
                                        <p:cTn id="108" dur="500" fill="hold"/>
                                        <p:tgtEl>
                                          <p:spTgt spid="39"/>
                                        </p:tgtEl>
                                        <p:attrNameLst>
                                          <p:attrName>ppt_h</p:attrName>
                                        </p:attrNameLst>
                                      </p:cBhvr>
                                      <p:tavLst>
                                        <p:tav tm="0">
                                          <p:val>
                                            <p:strVal val="#ppt_h"/>
                                          </p:val>
                                        </p:tav>
                                        <p:tav tm="100000">
                                          <p:val>
                                            <p:strVal val="#ppt_h"/>
                                          </p:val>
                                        </p:tav>
                                      </p:tavLst>
                                    </p:anim>
                                  </p:childTnLst>
                                </p:cTn>
                              </p:par>
                            </p:childTnLst>
                          </p:cTn>
                        </p:par>
                        <p:par>
                          <p:cTn id="109" fill="hold">
                            <p:stCondLst>
                              <p:cond delay="4500"/>
                            </p:stCondLst>
                            <p:childTnLst>
                              <p:par>
                                <p:cTn id="110" presetID="47" presetClass="entr" presetSubtype="0" fill="hold" grpId="0" nodeType="after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1000"/>
                                        <p:tgtEl>
                                          <p:spTgt spid="47"/>
                                        </p:tgtEl>
                                      </p:cBhvr>
                                    </p:animEffect>
                                    <p:anim calcmode="lin" valueType="num">
                                      <p:cBhvr>
                                        <p:cTn id="113" dur="1000" fill="hold"/>
                                        <p:tgtEl>
                                          <p:spTgt spid="47"/>
                                        </p:tgtEl>
                                        <p:attrNameLst>
                                          <p:attrName>ppt_x</p:attrName>
                                        </p:attrNameLst>
                                      </p:cBhvr>
                                      <p:tavLst>
                                        <p:tav tm="0">
                                          <p:val>
                                            <p:strVal val="#ppt_x"/>
                                          </p:val>
                                        </p:tav>
                                        <p:tav tm="100000">
                                          <p:val>
                                            <p:strVal val="#ppt_x"/>
                                          </p:val>
                                        </p:tav>
                                      </p:tavLst>
                                    </p:anim>
                                    <p:anim calcmode="lin" valueType="num">
                                      <p:cBhvr>
                                        <p:cTn id="114" dur="1000" fill="hold"/>
                                        <p:tgtEl>
                                          <p:spTgt spid="47"/>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fade">
                                      <p:cBhvr>
                                        <p:cTn id="117" dur="1000"/>
                                        <p:tgtEl>
                                          <p:spTgt spid="46"/>
                                        </p:tgtEl>
                                      </p:cBhvr>
                                    </p:animEffect>
                                    <p:anim calcmode="lin" valueType="num">
                                      <p:cBhvr>
                                        <p:cTn id="118" dur="1000" fill="hold"/>
                                        <p:tgtEl>
                                          <p:spTgt spid="46"/>
                                        </p:tgtEl>
                                        <p:attrNameLst>
                                          <p:attrName>ppt_x</p:attrName>
                                        </p:attrNameLst>
                                      </p:cBhvr>
                                      <p:tavLst>
                                        <p:tav tm="0">
                                          <p:val>
                                            <p:strVal val="#ppt_x"/>
                                          </p:val>
                                        </p:tav>
                                        <p:tav tm="100000">
                                          <p:val>
                                            <p:strVal val="#ppt_x"/>
                                          </p:val>
                                        </p:tav>
                                      </p:tavLst>
                                    </p:anim>
                                    <p:anim calcmode="lin" valueType="num">
                                      <p:cBhvr>
                                        <p:cTn id="119" dur="1000" fill="hold"/>
                                        <p:tgtEl>
                                          <p:spTgt spid="46"/>
                                        </p:tgtEl>
                                        <p:attrNameLst>
                                          <p:attrName>ppt_y</p:attrName>
                                        </p:attrNameLst>
                                      </p:cBhvr>
                                      <p:tavLst>
                                        <p:tav tm="0">
                                          <p:val>
                                            <p:strVal val="#ppt_y-.1"/>
                                          </p:val>
                                        </p:tav>
                                        <p:tav tm="100000">
                                          <p:val>
                                            <p:strVal val="#ppt_y"/>
                                          </p:val>
                                        </p:tav>
                                      </p:tavLst>
                                    </p:anim>
                                  </p:childTnLst>
                                </p:cTn>
                              </p:par>
                              <p:par>
                                <p:cTn id="120" presetID="22" presetClass="entr" presetSubtype="4" fill="hold" grpId="0" nodeType="withEffect">
                                  <p:stCondLst>
                                    <p:cond delay="0"/>
                                  </p:stCondLst>
                                  <p:childTnLst>
                                    <p:set>
                                      <p:cBhvr>
                                        <p:cTn id="121" dur="1" fill="hold">
                                          <p:stCondLst>
                                            <p:cond delay="0"/>
                                          </p:stCondLst>
                                        </p:cTn>
                                        <p:tgtEl>
                                          <p:spTgt spid="18"/>
                                        </p:tgtEl>
                                        <p:attrNameLst>
                                          <p:attrName>style.visibility</p:attrName>
                                        </p:attrNameLst>
                                      </p:cBhvr>
                                      <p:to>
                                        <p:strVal val="visible"/>
                                      </p:to>
                                    </p:set>
                                    <p:animEffect transition="in" filter="wipe(down)">
                                      <p:cBhvr>
                                        <p:cTn id="122" dur="500"/>
                                        <p:tgtEl>
                                          <p:spTgt spid="18"/>
                                        </p:tgtEl>
                                      </p:cBhvr>
                                    </p:animEffect>
                                  </p:childTnLst>
                                </p:cTn>
                              </p:par>
                              <p:par>
                                <p:cTn id="123" presetID="22" presetClass="entr" presetSubtype="4" fill="hold" grpId="0" nodeType="withEffect">
                                  <p:stCondLst>
                                    <p:cond delay="200"/>
                                  </p:stCondLst>
                                  <p:childTnLst>
                                    <p:set>
                                      <p:cBhvr>
                                        <p:cTn id="124" dur="1" fill="hold">
                                          <p:stCondLst>
                                            <p:cond delay="0"/>
                                          </p:stCondLst>
                                        </p:cTn>
                                        <p:tgtEl>
                                          <p:spTgt spid="19"/>
                                        </p:tgtEl>
                                        <p:attrNameLst>
                                          <p:attrName>style.visibility</p:attrName>
                                        </p:attrNameLst>
                                      </p:cBhvr>
                                      <p:to>
                                        <p:strVal val="visible"/>
                                      </p:to>
                                    </p:set>
                                    <p:animEffect transition="in" filter="wipe(down)">
                                      <p:cBhvr>
                                        <p:cTn id="125" dur="500"/>
                                        <p:tgtEl>
                                          <p:spTgt spid="19"/>
                                        </p:tgtEl>
                                      </p:cBhvr>
                                    </p:animEffect>
                                  </p:childTnLst>
                                </p:cTn>
                              </p:par>
                              <p:par>
                                <p:cTn id="126" presetID="22" presetClass="entr" presetSubtype="4" fill="hold" grpId="0" nodeType="withEffect">
                                  <p:stCondLst>
                                    <p:cond delay="400"/>
                                  </p:stCondLst>
                                  <p:childTnLst>
                                    <p:set>
                                      <p:cBhvr>
                                        <p:cTn id="127" dur="1" fill="hold">
                                          <p:stCondLst>
                                            <p:cond delay="0"/>
                                          </p:stCondLst>
                                        </p:cTn>
                                        <p:tgtEl>
                                          <p:spTgt spid="20"/>
                                        </p:tgtEl>
                                        <p:attrNameLst>
                                          <p:attrName>style.visibility</p:attrName>
                                        </p:attrNameLst>
                                      </p:cBhvr>
                                      <p:to>
                                        <p:strVal val="visible"/>
                                      </p:to>
                                    </p:set>
                                    <p:animEffect transition="in" filter="wipe(down)">
                                      <p:cBhvr>
                                        <p:cTn id="128" dur="500"/>
                                        <p:tgtEl>
                                          <p:spTgt spid="20"/>
                                        </p:tgtEl>
                                      </p:cBhvr>
                                    </p:animEffect>
                                  </p:childTnLst>
                                </p:cTn>
                              </p:par>
                              <p:par>
                                <p:cTn id="129" presetID="22" presetClass="entr" presetSubtype="4" fill="hold" grpId="0" nodeType="withEffect">
                                  <p:stCondLst>
                                    <p:cond delay="600"/>
                                  </p:stCondLst>
                                  <p:childTnLst>
                                    <p:set>
                                      <p:cBhvr>
                                        <p:cTn id="130" dur="1" fill="hold">
                                          <p:stCondLst>
                                            <p:cond delay="0"/>
                                          </p:stCondLst>
                                        </p:cTn>
                                        <p:tgtEl>
                                          <p:spTgt spid="21"/>
                                        </p:tgtEl>
                                        <p:attrNameLst>
                                          <p:attrName>style.visibility</p:attrName>
                                        </p:attrNameLst>
                                      </p:cBhvr>
                                      <p:to>
                                        <p:strVal val="visible"/>
                                      </p:to>
                                    </p:set>
                                    <p:animEffect transition="in" filter="wipe(down)">
                                      <p:cBhvr>
                                        <p:cTn id="131" dur="500"/>
                                        <p:tgtEl>
                                          <p:spTgt spid="21"/>
                                        </p:tgtEl>
                                      </p:cBhvr>
                                    </p:animEffect>
                                  </p:childTnLst>
                                </p:cTn>
                              </p:par>
                            </p:childTnLst>
                          </p:cTn>
                        </p:par>
                        <p:par>
                          <p:cTn id="132" fill="hold">
                            <p:stCondLst>
                              <p:cond delay="5500"/>
                            </p:stCondLst>
                            <p:childTnLst>
                              <p:par>
                                <p:cTn id="133" presetID="22" presetClass="entr" presetSubtype="4" fill="hold" grpId="0" nodeType="afterEffect">
                                  <p:stCondLst>
                                    <p:cond delay="0"/>
                                  </p:stCondLst>
                                  <p:childTnLst>
                                    <p:set>
                                      <p:cBhvr>
                                        <p:cTn id="134" dur="1" fill="hold">
                                          <p:stCondLst>
                                            <p:cond delay="0"/>
                                          </p:stCondLst>
                                        </p:cTn>
                                        <p:tgtEl>
                                          <p:spTgt spid="25"/>
                                        </p:tgtEl>
                                        <p:attrNameLst>
                                          <p:attrName>style.visibility</p:attrName>
                                        </p:attrNameLst>
                                      </p:cBhvr>
                                      <p:to>
                                        <p:strVal val="visible"/>
                                      </p:to>
                                    </p:set>
                                    <p:animEffect transition="in" filter="wipe(down)">
                                      <p:cBhvr>
                                        <p:cTn id="135" dur="500"/>
                                        <p:tgtEl>
                                          <p:spTgt spid="25"/>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24"/>
                                        </p:tgtEl>
                                        <p:attrNameLst>
                                          <p:attrName>style.visibility</p:attrName>
                                        </p:attrNameLst>
                                      </p:cBhvr>
                                      <p:to>
                                        <p:strVal val="visible"/>
                                      </p:to>
                                    </p:set>
                                    <p:animEffect transition="in" filter="wipe(down)">
                                      <p:cBhvr>
                                        <p:cTn id="138" dur="500"/>
                                        <p:tgtEl>
                                          <p:spTgt spid="24"/>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wipe(down)">
                                      <p:cBhvr>
                                        <p:cTn id="141" dur="500"/>
                                        <p:tgtEl>
                                          <p:spTgt spid="2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22"/>
                                        </p:tgtEl>
                                        <p:attrNameLst>
                                          <p:attrName>style.visibility</p:attrName>
                                        </p:attrNameLst>
                                      </p:cBhvr>
                                      <p:to>
                                        <p:strVal val="visible"/>
                                      </p:to>
                                    </p:set>
                                    <p:animEffect transition="in" filter="wipe(down)">
                                      <p:cBhvr>
                                        <p:cTn id="144" dur="500"/>
                                        <p:tgtEl>
                                          <p:spTgt spid="22"/>
                                        </p:tgtEl>
                                      </p:cBhvr>
                                    </p:animEffect>
                                  </p:childTnLst>
                                </p:cTn>
                              </p:par>
                            </p:childTnLst>
                          </p:cTn>
                        </p:par>
                        <p:par>
                          <p:cTn id="145" fill="hold">
                            <p:stCondLst>
                              <p:cond delay="6000"/>
                            </p:stCondLst>
                            <p:childTnLst>
                              <p:par>
                                <p:cTn id="146" presetID="45" presetClass="entr" presetSubtype="0"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Effect transition="in" filter="fade">
                                      <p:cBhvr>
                                        <p:cTn id="148" dur="500"/>
                                        <p:tgtEl>
                                          <p:spTgt spid="38"/>
                                        </p:tgtEl>
                                      </p:cBhvr>
                                    </p:animEffect>
                                    <p:anim calcmode="lin" valueType="num">
                                      <p:cBhvr>
                                        <p:cTn id="149" dur="500" fill="hold"/>
                                        <p:tgtEl>
                                          <p:spTgt spid="38"/>
                                        </p:tgtEl>
                                        <p:attrNameLst>
                                          <p:attrName>ppt_w</p:attrName>
                                        </p:attrNameLst>
                                      </p:cBhvr>
                                      <p:tavLst>
                                        <p:tav tm="0" fmla="#ppt_w*sin(2.5*pi*$)">
                                          <p:val>
                                            <p:fltVal val="0"/>
                                          </p:val>
                                        </p:tav>
                                        <p:tav tm="100000">
                                          <p:val>
                                            <p:fltVal val="1"/>
                                          </p:val>
                                        </p:tav>
                                      </p:tavLst>
                                    </p:anim>
                                    <p:anim calcmode="lin" valueType="num">
                                      <p:cBhvr>
                                        <p:cTn id="150" dur="500" fill="hold"/>
                                        <p:tgtEl>
                                          <p:spTgt spid="38"/>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41"/>
                                        </p:tgtEl>
                                        <p:attrNameLst>
                                          <p:attrName>style.visibility</p:attrName>
                                        </p:attrNameLst>
                                      </p:cBhvr>
                                      <p:to>
                                        <p:strVal val="visible"/>
                                      </p:to>
                                    </p:set>
                                    <p:animEffect transition="in" filter="fade">
                                      <p:cBhvr>
                                        <p:cTn id="153" dur="500"/>
                                        <p:tgtEl>
                                          <p:spTgt spid="41"/>
                                        </p:tgtEl>
                                      </p:cBhvr>
                                    </p:animEffect>
                                    <p:anim calcmode="lin" valueType="num">
                                      <p:cBhvr>
                                        <p:cTn id="154" dur="500" fill="hold"/>
                                        <p:tgtEl>
                                          <p:spTgt spid="41"/>
                                        </p:tgtEl>
                                        <p:attrNameLst>
                                          <p:attrName>ppt_w</p:attrName>
                                        </p:attrNameLst>
                                      </p:cBhvr>
                                      <p:tavLst>
                                        <p:tav tm="0" fmla="#ppt_w*sin(2.5*pi*$)">
                                          <p:val>
                                            <p:fltVal val="0"/>
                                          </p:val>
                                        </p:tav>
                                        <p:tav tm="100000">
                                          <p:val>
                                            <p:fltVal val="1"/>
                                          </p:val>
                                        </p:tav>
                                      </p:tavLst>
                                    </p:anim>
                                    <p:anim calcmode="lin" valueType="num">
                                      <p:cBhvr>
                                        <p:cTn id="155" dur="500" fill="hold"/>
                                        <p:tgtEl>
                                          <p:spTgt spid="41"/>
                                        </p:tgtEl>
                                        <p:attrNameLst>
                                          <p:attrName>ppt_h</p:attrName>
                                        </p:attrNameLst>
                                      </p:cBhvr>
                                      <p:tavLst>
                                        <p:tav tm="0">
                                          <p:val>
                                            <p:strVal val="#ppt_h"/>
                                          </p:val>
                                        </p:tav>
                                        <p:tav tm="100000">
                                          <p:val>
                                            <p:strVal val="#ppt_h"/>
                                          </p:val>
                                        </p:tav>
                                      </p:tavLst>
                                    </p:anim>
                                  </p:childTnLst>
                                </p:cTn>
                              </p:par>
                            </p:childTnLst>
                          </p:cTn>
                        </p:par>
                        <p:par>
                          <p:cTn id="156" fill="hold">
                            <p:stCondLst>
                              <p:cond delay="6500"/>
                            </p:stCondLst>
                            <p:childTnLst>
                              <p:par>
                                <p:cTn id="157" presetID="47" presetClass="entr" presetSubtype="0" fill="hold" grpId="0" nodeType="afterEffect">
                                  <p:stCondLst>
                                    <p:cond delay="0"/>
                                  </p:stCondLst>
                                  <p:childTnLst>
                                    <p:set>
                                      <p:cBhvr>
                                        <p:cTn id="158" dur="1" fill="hold">
                                          <p:stCondLst>
                                            <p:cond delay="0"/>
                                          </p:stCondLst>
                                        </p:cTn>
                                        <p:tgtEl>
                                          <p:spTgt spid="49"/>
                                        </p:tgtEl>
                                        <p:attrNameLst>
                                          <p:attrName>style.visibility</p:attrName>
                                        </p:attrNameLst>
                                      </p:cBhvr>
                                      <p:to>
                                        <p:strVal val="visible"/>
                                      </p:to>
                                    </p:set>
                                    <p:animEffect transition="in" filter="fade">
                                      <p:cBhvr>
                                        <p:cTn id="159" dur="1000"/>
                                        <p:tgtEl>
                                          <p:spTgt spid="49"/>
                                        </p:tgtEl>
                                      </p:cBhvr>
                                    </p:animEffect>
                                    <p:anim calcmode="lin" valueType="num">
                                      <p:cBhvr>
                                        <p:cTn id="160" dur="1000" fill="hold"/>
                                        <p:tgtEl>
                                          <p:spTgt spid="49"/>
                                        </p:tgtEl>
                                        <p:attrNameLst>
                                          <p:attrName>ppt_x</p:attrName>
                                        </p:attrNameLst>
                                      </p:cBhvr>
                                      <p:tavLst>
                                        <p:tav tm="0">
                                          <p:val>
                                            <p:strVal val="#ppt_x"/>
                                          </p:val>
                                        </p:tav>
                                        <p:tav tm="100000">
                                          <p:val>
                                            <p:strVal val="#ppt_x"/>
                                          </p:val>
                                        </p:tav>
                                      </p:tavLst>
                                    </p:anim>
                                    <p:anim calcmode="lin" valueType="num">
                                      <p:cBhvr>
                                        <p:cTn id="161" dur="1000" fill="hold"/>
                                        <p:tgtEl>
                                          <p:spTgt spid="49"/>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48"/>
                                        </p:tgtEl>
                                        <p:attrNameLst>
                                          <p:attrName>style.visibility</p:attrName>
                                        </p:attrNameLst>
                                      </p:cBhvr>
                                      <p:to>
                                        <p:strVal val="visible"/>
                                      </p:to>
                                    </p:set>
                                    <p:animEffect transition="in" filter="fade">
                                      <p:cBhvr>
                                        <p:cTn id="164" dur="1000"/>
                                        <p:tgtEl>
                                          <p:spTgt spid="48"/>
                                        </p:tgtEl>
                                      </p:cBhvr>
                                    </p:animEffect>
                                    <p:anim calcmode="lin" valueType="num">
                                      <p:cBhvr>
                                        <p:cTn id="165" dur="1000" fill="hold"/>
                                        <p:tgtEl>
                                          <p:spTgt spid="48"/>
                                        </p:tgtEl>
                                        <p:attrNameLst>
                                          <p:attrName>ppt_x</p:attrName>
                                        </p:attrNameLst>
                                      </p:cBhvr>
                                      <p:tavLst>
                                        <p:tav tm="0">
                                          <p:val>
                                            <p:strVal val="#ppt_x"/>
                                          </p:val>
                                        </p:tav>
                                        <p:tav tm="100000">
                                          <p:val>
                                            <p:strVal val="#ppt_x"/>
                                          </p:val>
                                        </p:tav>
                                      </p:tavLst>
                                    </p:anim>
                                    <p:anim calcmode="lin" valueType="num">
                                      <p:cBhvr>
                                        <p:cTn id="166" dur="1000" fill="hold"/>
                                        <p:tgtEl>
                                          <p:spTgt spid="48"/>
                                        </p:tgtEl>
                                        <p:attrNameLst>
                                          <p:attrName>ppt_y</p:attrName>
                                        </p:attrNameLst>
                                      </p:cBhvr>
                                      <p:tavLst>
                                        <p:tav tm="0">
                                          <p:val>
                                            <p:strVal val="#ppt_y-.1"/>
                                          </p:val>
                                        </p:tav>
                                        <p:tav tm="100000">
                                          <p:val>
                                            <p:strVal val="#ppt_y"/>
                                          </p:val>
                                        </p:tav>
                                      </p:tavLst>
                                    </p:anim>
                                  </p:childTnLst>
                                </p:cTn>
                              </p:par>
                              <p:par>
                                <p:cTn id="167" presetID="22" presetClass="entr" presetSubtype="4" fill="hold" grpId="0" nodeType="withEffect">
                                  <p:stCondLst>
                                    <p:cond delay="0"/>
                                  </p:stCondLst>
                                  <p:childTnLst>
                                    <p:set>
                                      <p:cBhvr>
                                        <p:cTn id="168" dur="1" fill="hold">
                                          <p:stCondLst>
                                            <p:cond delay="0"/>
                                          </p:stCondLst>
                                        </p:cTn>
                                        <p:tgtEl>
                                          <p:spTgt spid="26"/>
                                        </p:tgtEl>
                                        <p:attrNameLst>
                                          <p:attrName>style.visibility</p:attrName>
                                        </p:attrNameLst>
                                      </p:cBhvr>
                                      <p:to>
                                        <p:strVal val="visible"/>
                                      </p:to>
                                    </p:set>
                                    <p:animEffect transition="in" filter="wipe(down)">
                                      <p:cBhvr>
                                        <p:cTn id="169" dur="500"/>
                                        <p:tgtEl>
                                          <p:spTgt spid="26"/>
                                        </p:tgtEl>
                                      </p:cBhvr>
                                    </p:animEffect>
                                  </p:childTnLst>
                                </p:cTn>
                              </p:par>
                              <p:par>
                                <p:cTn id="170" presetID="22" presetClass="entr" presetSubtype="4" fill="hold" grpId="0" nodeType="withEffect">
                                  <p:stCondLst>
                                    <p:cond delay="200"/>
                                  </p:stCondLst>
                                  <p:childTnLst>
                                    <p:set>
                                      <p:cBhvr>
                                        <p:cTn id="171" dur="1" fill="hold">
                                          <p:stCondLst>
                                            <p:cond delay="0"/>
                                          </p:stCondLst>
                                        </p:cTn>
                                        <p:tgtEl>
                                          <p:spTgt spid="27"/>
                                        </p:tgtEl>
                                        <p:attrNameLst>
                                          <p:attrName>style.visibility</p:attrName>
                                        </p:attrNameLst>
                                      </p:cBhvr>
                                      <p:to>
                                        <p:strVal val="visible"/>
                                      </p:to>
                                    </p:set>
                                    <p:animEffect transition="in" filter="wipe(down)">
                                      <p:cBhvr>
                                        <p:cTn id="172" dur="500"/>
                                        <p:tgtEl>
                                          <p:spTgt spid="27"/>
                                        </p:tgtEl>
                                      </p:cBhvr>
                                    </p:animEffect>
                                  </p:childTnLst>
                                </p:cTn>
                              </p:par>
                              <p:par>
                                <p:cTn id="173" presetID="22" presetClass="entr" presetSubtype="4" fill="hold" grpId="0" nodeType="withEffect">
                                  <p:stCondLst>
                                    <p:cond delay="400"/>
                                  </p:stCondLst>
                                  <p:childTnLst>
                                    <p:set>
                                      <p:cBhvr>
                                        <p:cTn id="174" dur="1" fill="hold">
                                          <p:stCondLst>
                                            <p:cond delay="0"/>
                                          </p:stCondLst>
                                        </p:cTn>
                                        <p:tgtEl>
                                          <p:spTgt spid="28"/>
                                        </p:tgtEl>
                                        <p:attrNameLst>
                                          <p:attrName>style.visibility</p:attrName>
                                        </p:attrNameLst>
                                      </p:cBhvr>
                                      <p:to>
                                        <p:strVal val="visible"/>
                                      </p:to>
                                    </p:set>
                                    <p:animEffect transition="in" filter="wipe(down)">
                                      <p:cBhvr>
                                        <p:cTn id="175" dur="500"/>
                                        <p:tgtEl>
                                          <p:spTgt spid="28"/>
                                        </p:tgtEl>
                                      </p:cBhvr>
                                    </p:animEffect>
                                  </p:childTnLst>
                                </p:cTn>
                              </p:par>
                              <p:par>
                                <p:cTn id="176" presetID="22" presetClass="entr" presetSubtype="4" fill="hold" grpId="0" nodeType="withEffect">
                                  <p:stCondLst>
                                    <p:cond delay="600"/>
                                  </p:stCondLst>
                                  <p:childTnLst>
                                    <p:set>
                                      <p:cBhvr>
                                        <p:cTn id="177" dur="1" fill="hold">
                                          <p:stCondLst>
                                            <p:cond delay="0"/>
                                          </p:stCondLst>
                                        </p:cTn>
                                        <p:tgtEl>
                                          <p:spTgt spid="29"/>
                                        </p:tgtEl>
                                        <p:attrNameLst>
                                          <p:attrName>style.visibility</p:attrName>
                                        </p:attrNameLst>
                                      </p:cBhvr>
                                      <p:to>
                                        <p:strVal val="visible"/>
                                      </p:to>
                                    </p:set>
                                    <p:animEffect transition="in" filter="wipe(down)">
                                      <p:cBhvr>
                                        <p:cTn id="178" dur="500"/>
                                        <p:tgtEl>
                                          <p:spTgt spid="29"/>
                                        </p:tgtEl>
                                      </p:cBhvr>
                                    </p:animEffect>
                                  </p:childTnLst>
                                </p:cTn>
                              </p:par>
                            </p:childTnLst>
                          </p:cTn>
                        </p:par>
                        <p:par>
                          <p:cTn id="179" fill="hold">
                            <p:stCondLst>
                              <p:cond delay="7500"/>
                            </p:stCondLst>
                            <p:childTnLst>
                              <p:par>
                                <p:cTn id="180" presetID="22" presetClass="entr" presetSubtype="4" fill="hold" grpId="0" nodeType="afterEffect">
                                  <p:stCondLst>
                                    <p:cond delay="0"/>
                                  </p:stCondLst>
                                  <p:childTnLst>
                                    <p:set>
                                      <p:cBhvr>
                                        <p:cTn id="181" dur="1" fill="hold">
                                          <p:stCondLst>
                                            <p:cond delay="0"/>
                                          </p:stCondLst>
                                        </p:cTn>
                                        <p:tgtEl>
                                          <p:spTgt spid="33"/>
                                        </p:tgtEl>
                                        <p:attrNameLst>
                                          <p:attrName>style.visibility</p:attrName>
                                        </p:attrNameLst>
                                      </p:cBhvr>
                                      <p:to>
                                        <p:strVal val="visible"/>
                                      </p:to>
                                    </p:set>
                                    <p:animEffect transition="in" filter="wipe(down)">
                                      <p:cBhvr>
                                        <p:cTn id="182" dur="500"/>
                                        <p:tgtEl>
                                          <p:spTgt spid="33"/>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32"/>
                                        </p:tgtEl>
                                        <p:attrNameLst>
                                          <p:attrName>style.visibility</p:attrName>
                                        </p:attrNameLst>
                                      </p:cBhvr>
                                      <p:to>
                                        <p:strVal val="visible"/>
                                      </p:to>
                                    </p:set>
                                    <p:animEffect transition="in" filter="wipe(down)">
                                      <p:cBhvr>
                                        <p:cTn id="185" dur="500"/>
                                        <p:tgtEl>
                                          <p:spTgt spid="32"/>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31"/>
                                        </p:tgtEl>
                                        <p:attrNameLst>
                                          <p:attrName>style.visibility</p:attrName>
                                        </p:attrNameLst>
                                      </p:cBhvr>
                                      <p:to>
                                        <p:strVal val="visible"/>
                                      </p:to>
                                    </p:set>
                                    <p:animEffect transition="in" filter="wipe(down)">
                                      <p:cBhvr>
                                        <p:cTn id="188" dur="500"/>
                                        <p:tgtEl>
                                          <p:spTgt spid="31"/>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30"/>
                                        </p:tgtEl>
                                        <p:attrNameLst>
                                          <p:attrName>style.visibility</p:attrName>
                                        </p:attrNameLst>
                                      </p:cBhvr>
                                      <p:to>
                                        <p:strVal val="visible"/>
                                      </p:to>
                                    </p:set>
                                    <p:animEffect transition="in" filter="wipe(down)">
                                      <p:cBhvr>
                                        <p:cTn id="19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P spid="43" grpId="0"/>
      <p:bldP spid="44" grpId="0"/>
      <p:bldP spid="45" grpId="0"/>
      <p:bldP spid="46" grpId="0"/>
      <p:bldP spid="47" grpId="0"/>
      <p:bldP spid="48" grpId="0"/>
      <p:bldP spid="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箭头3"/>
          <p:cNvSpPr/>
          <p:nvPr/>
        </p:nvSpPr>
        <p:spPr bwMode="gray">
          <a:xfrm flipV="1">
            <a:off x="2495163" y="3572946"/>
            <a:ext cx="1608096" cy="187550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lIns="91404" tIns="45701" rIns="91404" bIns="4570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defRPr/>
            </a:pPr>
            <a:endParaRPr lang="zh-CN" altLang="en-US" sz="1865">
              <a:solidFill>
                <a:sysClr val="windowText" lastClr="000000"/>
              </a:solidFill>
              <a:latin typeface="Calibri" panose="020F0502020204030204"/>
              <a:ea typeface="宋体" panose="02010600030101010101" pitchFamily="2" charset="-122"/>
            </a:endParaRPr>
          </a:p>
        </p:txBody>
      </p:sp>
      <p:sp>
        <p:nvSpPr>
          <p:cNvPr id="3" name="箭头2"/>
          <p:cNvSpPr/>
          <p:nvPr/>
        </p:nvSpPr>
        <p:spPr bwMode="gray">
          <a:xfrm rot="16200000">
            <a:off x="2919075" y="2882232"/>
            <a:ext cx="477604" cy="1911443"/>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p:spPr>
        <p:txBody>
          <a:bodyPr wrap="none" lIns="91404" tIns="45701" rIns="91404" bIns="4570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defRPr/>
            </a:pPr>
            <a:endParaRPr lang="zh-CN" altLang="en-US" sz="1865">
              <a:solidFill>
                <a:sysClr val="windowText" lastClr="000000"/>
              </a:solidFill>
              <a:latin typeface="Calibri" panose="020F0502020204030204"/>
              <a:ea typeface="宋体" panose="02010600030101010101" pitchFamily="2" charset="-122"/>
            </a:endParaRPr>
          </a:p>
        </p:txBody>
      </p:sp>
      <p:sp>
        <p:nvSpPr>
          <p:cNvPr id="4" name="箭头1"/>
          <p:cNvSpPr/>
          <p:nvPr/>
        </p:nvSpPr>
        <p:spPr bwMode="gray">
          <a:xfrm>
            <a:off x="2484822" y="2129279"/>
            <a:ext cx="1608096" cy="187550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lIns="91404" tIns="45701" rIns="91404" bIns="4570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defRPr/>
            </a:pPr>
            <a:endParaRPr lang="zh-CN" altLang="en-US" sz="1865">
              <a:solidFill>
                <a:sysClr val="windowText" lastClr="000000"/>
              </a:solidFill>
              <a:latin typeface="Calibri" panose="020F0502020204030204"/>
              <a:ea typeface="宋体" panose="02010600030101010101" pitchFamily="2" charset="-122"/>
            </a:endParaRPr>
          </a:p>
        </p:txBody>
      </p:sp>
      <p:sp>
        <p:nvSpPr>
          <p:cNvPr id="5" name="标题1"/>
          <p:cNvSpPr>
            <a:spLocks noChangeArrowheads="1"/>
          </p:cNvSpPr>
          <p:nvPr/>
        </p:nvSpPr>
        <p:spPr bwMode="gray">
          <a:xfrm>
            <a:off x="4204018" y="1773632"/>
            <a:ext cx="2657161" cy="1155031"/>
          </a:xfrm>
          <a:prstGeom prst="roundRect">
            <a:avLst>
              <a:gd name="adj" fmla="val 11921"/>
            </a:avLst>
          </a:prstGeom>
          <a:solidFill>
            <a:schemeClr val="accent2"/>
          </a:solidFill>
          <a:ln w="25400" cap="flat" cmpd="sng" algn="ctr">
            <a:noFill/>
            <a:prstDash val="solid"/>
          </a:ln>
          <a:effectLst>
            <a:outerShdw blurRad="50800" dist="38100" dir="2700000" algn="tl" rotWithShape="0">
              <a:prstClr val="black">
                <a:alpha val="40000"/>
              </a:prstClr>
            </a:outerShdw>
          </a:effec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b="1" dirty="0">
                <a:solidFill>
                  <a:sysClr val="window" lastClr="FFFFFF">
                    <a:lumMod val="95000"/>
                  </a:sysClr>
                </a:solidFill>
                <a:latin typeface="微软雅黑" panose="020B0503020204020204" charset="-122"/>
                <a:ea typeface="微软雅黑" panose="020B0503020204020204" charset="-122"/>
              </a:rPr>
              <a:t>          点击添加文本</a:t>
            </a:r>
            <a:endParaRPr lang="zh-CN" altLang="zh-CN" sz="1600" b="1" dirty="0">
              <a:solidFill>
                <a:sysClr val="window" lastClr="FFFFFF">
                  <a:lumMod val="95000"/>
                </a:sysClr>
              </a:solidFill>
              <a:latin typeface="微软雅黑" panose="020B0503020204020204" charset="-122"/>
              <a:ea typeface="微软雅黑" panose="020B0503020204020204" charset="-122"/>
            </a:endParaRPr>
          </a:p>
        </p:txBody>
      </p:sp>
      <p:sp>
        <p:nvSpPr>
          <p:cNvPr id="6" name="标题2"/>
          <p:cNvSpPr>
            <a:spLocks noChangeArrowheads="1"/>
          </p:cNvSpPr>
          <p:nvPr/>
        </p:nvSpPr>
        <p:spPr bwMode="gray">
          <a:xfrm>
            <a:off x="4216709" y="3209614"/>
            <a:ext cx="2644470" cy="1155031"/>
          </a:xfrm>
          <a:prstGeom prst="roundRect">
            <a:avLst>
              <a:gd name="adj" fmla="val 11921"/>
            </a:avLst>
          </a:prstGeom>
          <a:solidFill>
            <a:schemeClr val="accent3"/>
          </a:solidFill>
          <a:ln w="25400" cap="flat" cmpd="sng" algn="ctr">
            <a:noFill/>
            <a:prstDash val="solid"/>
          </a:ln>
          <a:effectLst>
            <a:outerShdw blurRad="50800" dist="38100" dir="2700000" algn="tl" rotWithShape="0">
              <a:prstClr val="black">
                <a:alpha val="40000"/>
              </a:prstClr>
            </a:outerShdw>
          </a:effec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lang="zh-CN" altLang="en-US" sz="1600" b="1" dirty="0">
                <a:solidFill>
                  <a:sysClr val="window" lastClr="FFFFFF">
                    <a:lumMod val="95000"/>
                  </a:sysClr>
                </a:solidFill>
                <a:latin typeface="微软雅黑" panose="020B0503020204020204" charset="-122"/>
                <a:ea typeface="微软雅黑" panose="020B0503020204020204" charset="-122"/>
              </a:rPr>
              <a:t>点击添加文本</a:t>
            </a:r>
            <a:endParaRPr lang="zh-CN" altLang="zh-CN" sz="1600" b="1" dirty="0">
              <a:solidFill>
                <a:sysClr val="window" lastClr="FFFFFF">
                  <a:lumMod val="95000"/>
                </a:sysClr>
              </a:solidFill>
              <a:latin typeface="微软雅黑" panose="020B0503020204020204" charset="-122"/>
              <a:ea typeface="微软雅黑" panose="020B0503020204020204" charset="-122"/>
            </a:endParaRPr>
          </a:p>
        </p:txBody>
      </p:sp>
      <p:sp>
        <p:nvSpPr>
          <p:cNvPr id="7" name="标题3"/>
          <p:cNvSpPr>
            <a:spLocks noChangeArrowheads="1"/>
          </p:cNvSpPr>
          <p:nvPr/>
        </p:nvSpPr>
        <p:spPr bwMode="gray">
          <a:xfrm>
            <a:off x="4197672" y="4650106"/>
            <a:ext cx="2663506" cy="1153991"/>
          </a:xfrm>
          <a:prstGeom prst="roundRect">
            <a:avLst>
              <a:gd name="adj" fmla="val 11921"/>
            </a:avLst>
          </a:prstGeom>
          <a:solidFill>
            <a:schemeClr val="accent4"/>
          </a:solidFill>
          <a:ln w="25400" cap="flat" cmpd="sng" algn="ctr">
            <a:noFill/>
            <a:prstDash val="solid"/>
          </a:ln>
          <a:effectLst>
            <a:outerShdw blurRad="50800" dist="38100" dir="2700000" algn="tl" rotWithShape="0">
              <a:prstClr val="black">
                <a:alpha val="40000"/>
              </a:prstClr>
            </a:outerShdw>
          </a:effec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lang="zh-CN" altLang="en-US" sz="1600" b="1" dirty="0">
                <a:solidFill>
                  <a:sysClr val="window" lastClr="FFFFFF">
                    <a:lumMod val="95000"/>
                  </a:sysClr>
                </a:solidFill>
                <a:latin typeface="微软雅黑" panose="020B0503020204020204" charset="-122"/>
                <a:ea typeface="微软雅黑" panose="020B0503020204020204" charset="-122"/>
              </a:rPr>
              <a:t>点击添加文本</a:t>
            </a:r>
            <a:endParaRPr lang="zh-CN" altLang="zh-CN" sz="1600" b="1" dirty="0">
              <a:solidFill>
                <a:sysClr val="window" lastClr="FFFFFF">
                  <a:lumMod val="95000"/>
                </a:sysClr>
              </a:solidFill>
              <a:latin typeface="微软雅黑" panose="020B0503020204020204" charset="-122"/>
              <a:ea typeface="微软雅黑" panose="020B0503020204020204" charset="-122"/>
            </a:endParaRPr>
          </a:p>
        </p:txBody>
      </p:sp>
      <p:sp>
        <p:nvSpPr>
          <p:cNvPr id="8" name="Oval 19"/>
          <p:cNvSpPr>
            <a:spLocks noChangeArrowheads="1"/>
          </p:cNvSpPr>
          <p:nvPr/>
        </p:nvSpPr>
        <p:spPr bwMode="auto">
          <a:xfrm>
            <a:off x="1968616" y="3069296"/>
            <a:ext cx="1438876" cy="1439292"/>
          </a:xfrm>
          <a:prstGeom prst="roundRect">
            <a:avLst/>
          </a:prstGeom>
          <a:solidFill>
            <a:schemeClr val="accent1"/>
          </a:solidFill>
          <a:ln w="3175" cap="flat" cmpd="sng" algn="ctr">
            <a:noFill/>
            <a:prstDash val="solid"/>
          </a:ln>
          <a:effectLst>
            <a:outerShdw blurRad="50800" dist="38100" dir="2700000" algn="tl" rotWithShape="0">
              <a:prstClr val="black">
                <a:alpha val="40000"/>
              </a:prstClr>
            </a:outerShdw>
          </a:effectLst>
        </p:spPr>
        <p:txBody>
          <a:bodyPr lIns="125950" tIns="45701" rIns="125950" bIns="179929" anchor="ctr"/>
          <a:lstStyle/>
          <a:p>
            <a:pPr algn="ctr">
              <a:lnSpc>
                <a:spcPct val="120000"/>
              </a:lnSpc>
            </a:pPr>
            <a:r>
              <a:rPr lang="zh-CN" altLang="en-US" sz="2000" b="1" kern="0" dirty="0">
                <a:solidFill>
                  <a:srgbClr val="F9F9F9"/>
                </a:solidFill>
                <a:latin typeface="微软雅黑" panose="020B0503020204020204" charset="-122"/>
                <a:ea typeface="微软雅黑" panose="020B0503020204020204" charset="-122"/>
              </a:rPr>
              <a:t>添加内容</a:t>
            </a:r>
          </a:p>
        </p:txBody>
      </p:sp>
      <p:sp>
        <p:nvSpPr>
          <p:cNvPr id="9" name="文本1"/>
          <p:cNvSpPr>
            <a:spLocks noChangeArrowheads="1"/>
          </p:cNvSpPr>
          <p:nvPr/>
        </p:nvSpPr>
        <p:spPr bwMode="gray">
          <a:xfrm>
            <a:off x="6861180" y="1773632"/>
            <a:ext cx="3378561" cy="1155031"/>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xmlns="" w="6350">
                <a:solidFill>
                  <a:schemeClr val="tx1"/>
                </a:solidFill>
                <a:prstDash val="sysDot"/>
                <a:round/>
              </a14:hiddenLine>
            </a:ext>
          </a:ex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dirty="0">
                <a:solidFill>
                  <a:schemeClr val="tx1">
                    <a:lumMod val="65000"/>
                    <a:lumOff val="35000"/>
                  </a:schemeClr>
                </a:solidFill>
                <a:latin typeface="微软雅黑" panose="020B0503020204020204" charset="-122"/>
                <a:ea typeface="微软雅黑" panose="020B0503020204020204" charset="-122"/>
              </a:rPr>
              <a:t>    点击添加文字，点击添加文字</a:t>
            </a:r>
            <a:endParaRPr lang="zh-CN"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10" name="文本2"/>
          <p:cNvSpPr>
            <a:spLocks noChangeArrowheads="1"/>
          </p:cNvSpPr>
          <p:nvPr/>
        </p:nvSpPr>
        <p:spPr bwMode="gray">
          <a:xfrm>
            <a:off x="6861180" y="3209614"/>
            <a:ext cx="3378561" cy="1155031"/>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xmlns="" w="6350">
                <a:solidFill>
                  <a:schemeClr val="tx1"/>
                </a:solidFill>
                <a:prstDash val="sysDot"/>
                <a:round/>
              </a14:hiddenLine>
            </a:ext>
          </a:ex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en-US" altLang="zh-CN" sz="1600" dirty="0">
              <a:solidFill>
                <a:schemeClr val="tx1">
                  <a:lumMod val="65000"/>
                  <a:lumOff val="35000"/>
                </a:schemeClr>
              </a:solidFill>
              <a:latin typeface="微软雅黑" panose="020B0503020204020204" charset="-122"/>
              <a:ea typeface="微软雅黑" panose="020B0503020204020204" charset="-122"/>
            </a:endParaRPr>
          </a:p>
          <a:p>
            <a:pPr fontAlgn="base">
              <a:lnSpc>
                <a:spcPct val="120000"/>
              </a:lnSpc>
              <a:spcBef>
                <a:spcPct val="0"/>
              </a:spcBef>
              <a:spcAft>
                <a:spcPct val="0"/>
              </a:spcAft>
              <a:defRPr/>
            </a:pPr>
            <a:r>
              <a:rPr lang="en-US" altLang="zh-CN" sz="1600" dirty="0">
                <a:solidFill>
                  <a:schemeClr val="tx1">
                    <a:lumMod val="65000"/>
                    <a:lumOff val="35000"/>
                  </a:schemeClr>
                </a:solidFill>
                <a:latin typeface="微软雅黑" panose="020B0503020204020204" charset="-122"/>
                <a:ea typeface="微软雅黑" panose="020B0503020204020204" charset="-122"/>
              </a:rPr>
              <a:t>    </a:t>
            </a:r>
            <a:r>
              <a:rPr lang="zh-CN" altLang="en-US" sz="1600" dirty="0">
                <a:solidFill>
                  <a:schemeClr val="tx1">
                    <a:lumMod val="65000"/>
                    <a:lumOff val="35000"/>
                  </a:schemeClr>
                </a:solidFill>
                <a:latin typeface="微软雅黑" panose="020B0503020204020204" charset="-122"/>
                <a:ea typeface="微软雅黑" panose="020B0503020204020204" charset="-122"/>
              </a:rPr>
              <a:t>点击添加文字，点击添加文字</a:t>
            </a:r>
            <a:endParaRPr lang="zh-CN" altLang="zh-CN" sz="1600" dirty="0">
              <a:solidFill>
                <a:schemeClr val="tx1">
                  <a:lumMod val="65000"/>
                  <a:lumOff val="35000"/>
                </a:schemeClr>
              </a:solidFill>
              <a:latin typeface="微软雅黑" panose="020B0503020204020204" charset="-122"/>
              <a:ea typeface="微软雅黑" panose="020B0503020204020204" charset="-122"/>
            </a:endParaRPr>
          </a:p>
          <a:p>
            <a:pPr lvl="0" fontAlgn="base">
              <a:lnSpc>
                <a:spcPct val="120000"/>
              </a:lnSpc>
              <a:spcBef>
                <a:spcPct val="0"/>
              </a:spcBef>
              <a:spcAft>
                <a:spcPct val="0"/>
              </a:spcAft>
              <a:defRPr/>
            </a:pPr>
            <a:endParaRPr lang="zh-CN"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11" name="文本3"/>
          <p:cNvSpPr>
            <a:spLocks noChangeArrowheads="1"/>
          </p:cNvSpPr>
          <p:nvPr/>
        </p:nvSpPr>
        <p:spPr bwMode="ltGray">
          <a:xfrm>
            <a:off x="6861177" y="4659627"/>
            <a:ext cx="3381734" cy="1144471"/>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xmlns="" w="6350">
                <a:solidFill>
                  <a:schemeClr val="tx1"/>
                </a:solidFill>
                <a:prstDash val="sysDot"/>
                <a:round/>
              </a14:hiddenLine>
            </a:ext>
          </a:ex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dirty="0">
                <a:solidFill>
                  <a:schemeClr val="tx1">
                    <a:lumMod val="65000"/>
                    <a:lumOff val="35000"/>
                  </a:schemeClr>
                </a:solidFill>
                <a:latin typeface="微软雅黑" panose="020B0503020204020204" charset="-122"/>
                <a:ea typeface="微软雅黑" panose="020B0503020204020204" charset="-122"/>
              </a:rPr>
              <a:t>    点击添加文字，点击添加文字</a:t>
            </a:r>
            <a:endParaRPr lang="zh-CN"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19" name="标题 18"/>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1489217" y="3135587"/>
            <a:ext cx="1106728" cy="1108844"/>
            <a:chOff x="1005742" y="1959743"/>
            <a:chExt cx="1189994" cy="1189994"/>
          </a:xfrm>
        </p:grpSpPr>
        <p:sp>
          <p:nvSpPr>
            <p:cNvPr id="3" name="椭圆 2"/>
            <p:cNvSpPr/>
            <p:nvPr/>
          </p:nvSpPr>
          <p:spPr>
            <a:xfrm>
              <a:off x="1060350" y="2014246"/>
              <a:ext cx="1080778" cy="1080987"/>
            </a:xfrm>
            <a:prstGeom prst="ellipse">
              <a:avLst/>
            </a:prstGeom>
            <a:solidFill>
              <a:schemeClr val="accent1"/>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内容</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说明</a:t>
              </a:r>
            </a:p>
          </p:txBody>
        </p:sp>
        <p:sp>
          <p:nvSpPr>
            <p:cNvPr id="4" name="椭圆 3"/>
            <p:cNvSpPr/>
            <p:nvPr/>
          </p:nvSpPr>
          <p:spPr>
            <a:xfrm>
              <a:off x="1005742" y="1959743"/>
              <a:ext cx="1189994" cy="1189994"/>
            </a:xfrm>
            <a:prstGeom prst="ellipse">
              <a:avLst/>
            </a:prstGeom>
            <a:noFill/>
            <a:ln w="12700" cap="flat" cmpd="sng" algn="ctr">
              <a:solidFill>
                <a:schemeClr val="accent1"/>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grpSp>
        <p:nvGrpSpPr>
          <p:cNvPr id="5" name="组合 4"/>
          <p:cNvGrpSpPr/>
          <p:nvPr/>
        </p:nvGrpSpPr>
        <p:grpSpPr bwMode="auto">
          <a:xfrm>
            <a:off x="3429695" y="2401296"/>
            <a:ext cx="1108844" cy="1106728"/>
            <a:chOff x="3750551" y="1408378"/>
            <a:chExt cx="1111514" cy="1111514"/>
          </a:xfrm>
        </p:grpSpPr>
        <p:sp>
          <p:nvSpPr>
            <p:cNvPr id="6" name="椭圆 5"/>
            <p:cNvSpPr/>
            <p:nvPr/>
          </p:nvSpPr>
          <p:spPr>
            <a:xfrm>
              <a:off x="3801460" y="1459384"/>
              <a:ext cx="1009696" cy="1009501"/>
            </a:xfrm>
            <a:prstGeom prst="ellipse">
              <a:avLst/>
            </a:prstGeom>
            <a:solidFill>
              <a:schemeClr val="accent2"/>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内容</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说明</a:t>
              </a:r>
            </a:p>
          </p:txBody>
        </p:sp>
        <p:sp>
          <p:nvSpPr>
            <p:cNvPr id="7" name="椭圆 6"/>
            <p:cNvSpPr/>
            <p:nvPr/>
          </p:nvSpPr>
          <p:spPr>
            <a:xfrm>
              <a:off x="3750551" y="1408378"/>
              <a:ext cx="1111514" cy="1111514"/>
            </a:xfrm>
            <a:prstGeom prst="ellipse">
              <a:avLst/>
            </a:prstGeom>
            <a:noFill/>
            <a:ln w="12700" cap="flat" cmpd="sng" algn="ctr">
              <a:solidFill>
                <a:schemeClr val="accent2"/>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grpSp>
        <p:nvGrpSpPr>
          <p:cNvPr id="8" name="组合 7"/>
          <p:cNvGrpSpPr/>
          <p:nvPr/>
        </p:nvGrpSpPr>
        <p:grpSpPr bwMode="auto">
          <a:xfrm>
            <a:off x="3429695" y="3969338"/>
            <a:ext cx="1108844" cy="1106729"/>
            <a:chOff x="1005742" y="1959742"/>
            <a:chExt cx="1189994" cy="1189994"/>
          </a:xfrm>
        </p:grpSpPr>
        <p:sp>
          <p:nvSpPr>
            <p:cNvPr id="9" name="椭圆 8"/>
            <p:cNvSpPr/>
            <p:nvPr/>
          </p:nvSpPr>
          <p:spPr>
            <a:xfrm>
              <a:off x="1060246" y="2014350"/>
              <a:ext cx="1080987" cy="1080779"/>
            </a:xfrm>
            <a:prstGeom prst="ellipse">
              <a:avLst/>
            </a:prstGeom>
            <a:solidFill>
              <a:schemeClr val="accent3"/>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内容</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说明</a:t>
              </a:r>
            </a:p>
          </p:txBody>
        </p:sp>
        <p:sp>
          <p:nvSpPr>
            <p:cNvPr id="10" name="椭圆 9"/>
            <p:cNvSpPr/>
            <p:nvPr/>
          </p:nvSpPr>
          <p:spPr>
            <a:xfrm>
              <a:off x="1005742" y="1959742"/>
              <a:ext cx="1189994" cy="1189994"/>
            </a:xfrm>
            <a:prstGeom prst="ellipse">
              <a:avLst/>
            </a:prstGeom>
            <a:noFill/>
            <a:ln w="12700" cap="flat" cmpd="sng" algn="ctr">
              <a:solidFill>
                <a:schemeClr val="accent3"/>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grpSp>
        <p:nvGrpSpPr>
          <p:cNvPr id="11" name="组合 10"/>
          <p:cNvGrpSpPr/>
          <p:nvPr/>
        </p:nvGrpSpPr>
        <p:grpSpPr bwMode="auto">
          <a:xfrm>
            <a:off x="5492908" y="1597172"/>
            <a:ext cx="1106728" cy="1108844"/>
            <a:chOff x="1005742" y="1959742"/>
            <a:chExt cx="1189994" cy="1189994"/>
          </a:xfrm>
        </p:grpSpPr>
        <p:sp>
          <p:nvSpPr>
            <p:cNvPr id="12" name="椭圆 11"/>
            <p:cNvSpPr/>
            <p:nvPr/>
          </p:nvSpPr>
          <p:spPr>
            <a:xfrm>
              <a:off x="1060350" y="2014246"/>
              <a:ext cx="1080778" cy="1080987"/>
            </a:xfrm>
            <a:prstGeom prst="ellipse">
              <a:avLst/>
            </a:prstGeom>
            <a:solidFill>
              <a:schemeClr val="accent4"/>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内容</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说明</a:t>
              </a:r>
            </a:p>
          </p:txBody>
        </p:sp>
        <p:sp>
          <p:nvSpPr>
            <p:cNvPr id="13" name="椭圆 12"/>
            <p:cNvSpPr/>
            <p:nvPr/>
          </p:nvSpPr>
          <p:spPr>
            <a:xfrm>
              <a:off x="1005742" y="1959742"/>
              <a:ext cx="1189994" cy="1189994"/>
            </a:xfrm>
            <a:prstGeom prst="ellipse">
              <a:avLst/>
            </a:prstGeom>
            <a:noFill/>
            <a:ln w="12700" cap="flat" cmpd="sng" algn="ctr">
              <a:solidFill>
                <a:schemeClr val="accent4"/>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grpSp>
        <p:nvGrpSpPr>
          <p:cNvPr id="14" name="组合 13"/>
          <p:cNvGrpSpPr/>
          <p:nvPr/>
        </p:nvGrpSpPr>
        <p:grpSpPr bwMode="auto">
          <a:xfrm>
            <a:off x="5505605" y="4817899"/>
            <a:ext cx="1108844" cy="1106728"/>
            <a:chOff x="1005742" y="2208327"/>
            <a:chExt cx="1189994" cy="1189994"/>
          </a:xfrm>
        </p:grpSpPr>
        <p:sp>
          <p:nvSpPr>
            <p:cNvPr id="15" name="椭圆 14"/>
            <p:cNvSpPr/>
            <p:nvPr/>
          </p:nvSpPr>
          <p:spPr>
            <a:xfrm>
              <a:off x="1060246" y="2262935"/>
              <a:ext cx="1080987" cy="1080778"/>
            </a:xfrm>
            <a:prstGeom prst="ellipse">
              <a:avLst/>
            </a:prstGeom>
            <a:solidFill>
              <a:schemeClr val="accent6"/>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内容</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说明</a:t>
              </a:r>
            </a:p>
          </p:txBody>
        </p:sp>
        <p:sp>
          <p:nvSpPr>
            <p:cNvPr id="16" name="椭圆 15"/>
            <p:cNvSpPr/>
            <p:nvPr/>
          </p:nvSpPr>
          <p:spPr>
            <a:xfrm>
              <a:off x="1005742" y="2208327"/>
              <a:ext cx="1189994" cy="1189994"/>
            </a:xfrm>
            <a:prstGeom prst="ellipse">
              <a:avLst/>
            </a:prstGeom>
            <a:noFill/>
            <a:ln w="12700" cap="flat" cmpd="sng" algn="ctr">
              <a:solidFill>
                <a:schemeClr val="accent6"/>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grpSp>
        <p:nvGrpSpPr>
          <p:cNvPr id="17" name="组合 16"/>
          <p:cNvGrpSpPr/>
          <p:nvPr/>
        </p:nvGrpSpPr>
        <p:grpSpPr bwMode="auto">
          <a:xfrm>
            <a:off x="5492908" y="3207537"/>
            <a:ext cx="1106728" cy="1106729"/>
            <a:chOff x="1005742" y="1959742"/>
            <a:chExt cx="1189994" cy="1189994"/>
          </a:xfrm>
        </p:grpSpPr>
        <p:sp>
          <p:nvSpPr>
            <p:cNvPr id="18" name="椭圆 17"/>
            <p:cNvSpPr/>
            <p:nvPr/>
          </p:nvSpPr>
          <p:spPr>
            <a:xfrm>
              <a:off x="1060350" y="2014350"/>
              <a:ext cx="1080778" cy="1080779"/>
            </a:xfrm>
            <a:prstGeom prst="ellipse">
              <a:avLst/>
            </a:prstGeom>
            <a:solidFill>
              <a:schemeClr val="accent5"/>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内容</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说明</a:t>
              </a:r>
            </a:p>
          </p:txBody>
        </p:sp>
        <p:sp>
          <p:nvSpPr>
            <p:cNvPr id="19" name="椭圆 18"/>
            <p:cNvSpPr/>
            <p:nvPr/>
          </p:nvSpPr>
          <p:spPr>
            <a:xfrm>
              <a:off x="1005742" y="1959742"/>
              <a:ext cx="1189994" cy="1189994"/>
            </a:xfrm>
            <a:prstGeom prst="ellipse">
              <a:avLst/>
            </a:prstGeom>
            <a:noFill/>
            <a:ln w="12700" cap="flat" cmpd="sng" algn="ctr">
              <a:solidFill>
                <a:schemeClr val="accent5"/>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cxnSp>
        <p:nvCxnSpPr>
          <p:cNvPr id="20" name="直接连接符 19"/>
          <p:cNvCxnSpPr>
            <a:cxnSpLocks noChangeShapeType="1"/>
            <a:stCxn id="4" idx="7"/>
            <a:endCxn id="7" idx="2"/>
          </p:cNvCxnSpPr>
          <p:nvPr/>
        </p:nvCxnSpPr>
        <p:spPr bwMode="auto">
          <a:xfrm flipV="1">
            <a:off x="2433005" y="2955719"/>
            <a:ext cx="996690" cy="342811"/>
          </a:xfrm>
          <a:prstGeom prst="line">
            <a:avLst/>
          </a:prstGeom>
          <a:noFill/>
          <a:ln w="9525" algn="ctr">
            <a:solidFill>
              <a:schemeClr val="tx1">
                <a:lumMod val="65000"/>
                <a:lumOff val="35000"/>
              </a:schemeClr>
            </a:solidFill>
            <a:prstDash val="sysDot"/>
            <a:round/>
          </a:ln>
        </p:spPr>
      </p:cxnSp>
      <p:cxnSp>
        <p:nvCxnSpPr>
          <p:cNvPr id="21" name="直接连接符 20"/>
          <p:cNvCxnSpPr>
            <a:cxnSpLocks noChangeShapeType="1"/>
            <a:stCxn id="4" idx="5"/>
            <a:endCxn id="10" idx="2"/>
          </p:cNvCxnSpPr>
          <p:nvPr/>
        </p:nvCxnSpPr>
        <p:spPr bwMode="auto">
          <a:xfrm>
            <a:off x="2433005" y="4081491"/>
            <a:ext cx="996690" cy="440152"/>
          </a:xfrm>
          <a:prstGeom prst="line">
            <a:avLst/>
          </a:prstGeom>
          <a:noFill/>
          <a:ln w="9525" algn="ctr">
            <a:solidFill>
              <a:schemeClr val="tx1">
                <a:lumMod val="65000"/>
                <a:lumOff val="35000"/>
              </a:schemeClr>
            </a:solidFill>
            <a:prstDash val="sysDot"/>
            <a:round/>
          </a:ln>
        </p:spPr>
      </p:cxnSp>
      <p:cxnSp>
        <p:nvCxnSpPr>
          <p:cNvPr id="22" name="直接连接符 21"/>
          <p:cNvCxnSpPr>
            <a:cxnSpLocks noChangeShapeType="1"/>
            <a:stCxn id="10" idx="5"/>
            <a:endCxn id="16" idx="2"/>
          </p:cNvCxnSpPr>
          <p:nvPr/>
        </p:nvCxnSpPr>
        <p:spPr bwMode="auto">
          <a:xfrm>
            <a:off x="4375599" y="4913125"/>
            <a:ext cx="1130006" cy="457081"/>
          </a:xfrm>
          <a:prstGeom prst="line">
            <a:avLst/>
          </a:prstGeom>
          <a:noFill/>
          <a:ln w="9525" algn="ctr">
            <a:solidFill>
              <a:schemeClr val="tx1">
                <a:lumMod val="65000"/>
                <a:lumOff val="35000"/>
              </a:schemeClr>
            </a:solidFill>
            <a:prstDash val="sysDot"/>
            <a:round/>
          </a:ln>
        </p:spPr>
      </p:cxnSp>
      <p:cxnSp>
        <p:nvCxnSpPr>
          <p:cNvPr id="23" name="直接连接符 22"/>
          <p:cNvCxnSpPr>
            <a:cxnSpLocks noChangeShapeType="1"/>
            <a:stCxn id="7" idx="7"/>
            <a:endCxn id="13" idx="2"/>
          </p:cNvCxnSpPr>
          <p:nvPr/>
        </p:nvCxnSpPr>
        <p:spPr bwMode="auto">
          <a:xfrm flipV="1">
            <a:off x="4375600" y="2151594"/>
            <a:ext cx="1117309" cy="412642"/>
          </a:xfrm>
          <a:prstGeom prst="line">
            <a:avLst/>
          </a:prstGeom>
          <a:noFill/>
          <a:ln w="9525" algn="ctr">
            <a:solidFill>
              <a:schemeClr val="tx1">
                <a:lumMod val="65000"/>
                <a:lumOff val="35000"/>
              </a:schemeClr>
            </a:solidFill>
            <a:prstDash val="sysDot"/>
            <a:round/>
          </a:ln>
        </p:spPr>
      </p:cxnSp>
      <p:cxnSp>
        <p:nvCxnSpPr>
          <p:cNvPr id="24" name="直接连接符 23"/>
          <p:cNvCxnSpPr>
            <a:cxnSpLocks noChangeShapeType="1"/>
            <a:stCxn id="7" idx="6"/>
            <a:endCxn id="19" idx="1"/>
          </p:cNvCxnSpPr>
          <p:nvPr/>
        </p:nvCxnSpPr>
        <p:spPr bwMode="auto">
          <a:xfrm>
            <a:off x="4538539" y="2955719"/>
            <a:ext cx="1115194" cy="414759"/>
          </a:xfrm>
          <a:prstGeom prst="line">
            <a:avLst/>
          </a:prstGeom>
          <a:noFill/>
          <a:ln w="9525" algn="ctr">
            <a:solidFill>
              <a:schemeClr val="tx1">
                <a:lumMod val="65000"/>
                <a:lumOff val="35000"/>
              </a:schemeClr>
            </a:solidFill>
            <a:prstDash val="sysDot"/>
            <a:round/>
          </a:ln>
        </p:spPr>
      </p:cxnSp>
      <p:cxnSp>
        <p:nvCxnSpPr>
          <p:cNvPr id="25" name="直接连接符 24"/>
          <p:cNvCxnSpPr>
            <a:cxnSpLocks noChangeShapeType="1"/>
            <a:stCxn id="10" idx="6"/>
            <a:endCxn id="19" idx="3"/>
          </p:cNvCxnSpPr>
          <p:nvPr/>
        </p:nvCxnSpPr>
        <p:spPr bwMode="auto">
          <a:xfrm flipV="1">
            <a:off x="4538539" y="4153440"/>
            <a:ext cx="1115194" cy="368204"/>
          </a:xfrm>
          <a:prstGeom prst="line">
            <a:avLst/>
          </a:prstGeom>
          <a:noFill/>
          <a:ln w="9525" algn="ctr">
            <a:solidFill>
              <a:schemeClr val="tx1">
                <a:lumMod val="65000"/>
                <a:lumOff val="35000"/>
              </a:schemeClr>
            </a:solidFill>
            <a:prstDash val="sysDot"/>
            <a:round/>
          </a:ln>
        </p:spPr>
      </p:cxnSp>
      <p:sp>
        <p:nvSpPr>
          <p:cNvPr id="26" name="矩形 25"/>
          <p:cNvSpPr>
            <a:spLocks noChangeArrowheads="1"/>
          </p:cNvSpPr>
          <p:nvPr/>
        </p:nvSpPr>
        <p:spPr bwMode="auto">
          <a:xfrm>
            <a:off x="7046138" y="1930261"/>
            <a:ext cx="3657175" cy="605294"/>
          </a:xfrm>
          <a:prstGeom prst="rect">
            <a:avLst/>
          </a:prstGeom>
          <a:noFill/>
          <a:ln w="9525">
            <a:noFill/>
            <a:miter lim="800000"/>
          </a:ln>
        </p:spPr>
        <p:txBody>
          <a:bodyPr wrap="square">
            <a:spAutoFit/>
          </a:bodyPr>
          <a:lstStyle/>
          <a:p>
            <a:pPr algn="just">
              <a:lnSpc>
                <a:spcPts val="2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a:t>
            </a:r>
            <a:r>
              <a:rPr lang="en-US" altLang="zh-CN" sz="1600" dirty="0">
                <a:solidFill>
                  <a:schemeClr val="tx1">
                    <a:lumMod val="50000"/>
                    <a:lumOff val="50000"/>
                  </a:schemeClr>
                </a:solidFill>
                <a:latin typeface="微软雅黑" panose="020B0503020204020204" charset="-122"/>
                <a:ea typeface="微软雅黑" panose="020B0503020204020204" charset="-122"/>
              </a:rPr>
              <a:t>……</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27" name="矩形 26"/>
          <p:cNvSpPr>
            <a:spLocks noChangeArrowheads="1"/>
          </p:cNvSpPr>
          <p:nvPr/>
        </p:nvSpPr>
        <p:spPr bwMode="auto">
          <a:xfrm>
            <a:off x="7046138" y="3501569"/>
            <a:ext cx="3657175" cy="605294"/>
          </a:xfrm>
          <a:prstGeom prst="rect">
            <a:avLst/>
          </a:prstGeom>
          <a:noFill/>
          <a:ln w="9525">
            <a:noFill/>
            <a:miter lim="800000"/>
          </a:ln>
        </p:spPr>
        <p:txBody>
          <a:bodyPr wrap="square">
            <a:spAutoFit/>
          </a:bodyPr>
          <a:lstStyle/>
          <a:p>
            <a:pPr algn="just">
              <a:lnSpc>
                <a:spcPts val="2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a:t>
            </a:r>
            <a:r>
              <a:rPr lang="en-US" altLang="zh-CN" sz="1600" dirty="0">
                <a:solidFill>
                  <a:schemeClr val="tx1">
                    <a:lumMod val="50000"/>
                    <a:lumOff val="50000"/>
                  </a:schemeClr>
                </a:solidFill>
                <a:latin typeface="微软雅黑" panose="020B0503020204020204" charset="-122"/>
                <a:ea typeface="微软雅黑" panose="020B0503020204020204" charset="-122"/>
              </a:rPr>
              <a:t>……</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28" name="矩形 27"/>
          <p:cNvSpPr>
            <a:spLocks noChangeArrowheads="1"/>
          </p:cNvSpPr>
          <p:nvPr/>
        </p:nvSpPr>
        <p:spPr bwMode="auto">
          <a:xfrm>
            <a:off x="7046136" y="5073949"/>
            <a:ext cx="3561190" cy="605294"/>
          </a:xfrm>
          <a:prstGeom prst="rect">
            <a:avLst/>
          </a:prstGeom>
          <a:noFill/>
          <a:ln w="9525">
            <a:noFill/>
            <a:miter lim="800000"/>
          </a:ln>
        </p:spPr>
        <p:txBody>
          <a:bodyPr wrap="square">
            <a:spAutoFit/>
          </a:bodyPr>
          <a:lstStyle/>
          <a:p>
            <a:pPr algn="just">
              <a:lnSpc>
                <a:spcPts val="2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a:t>
            </a:r>
            <a:r>
              <a:rPr lang="en-US" altLang="zh-CN" sz="1600" dirty="0">
                <a:solidFill>
                  <a:schemeClr val="tx1">
                    <a:lumMod val="50000"/>
                    <a:lumOff val="50000"/>
                  </a:schemeClr>
                </a:solidFill>
                <a:latin typeface="微软雅黑" panose="020B0503020204020204" charset="-122"/>
                <a:ea typeface="微软雅黑" panose="020B0503020204020204" charset="-122"/>
              </a:rPr>
              <a:t>……</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36" name="标题 35"/>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animEffect transition="in" filter="fade">
                                      <p:cBhvr>
                                        <p:cTn id="9" dur="200"/>
                                        <p:tgtEl>
                                          <p:spTgt spid="2"/>
                                        </p:tgtEl>
                                      </p:cBhvr>
                                    </p:animEffect>
                                  </p:childTnLst>
                                </p:cTn>
                              </p:par>
                              <p:par>
                                <p:cTn id="10" presetID="6" presetClass="emph" presetSubtype="0" autoRev="1" fill="hold" nodeType="withEffect">
                                  <p:stCondLst>
                                    <p:cond delay="200"/>
                                  </p:stCondLst>
                                  <p:childTnLst>
                                    <p:animScale>
                                      <p:cBhvr>
                                        <p:cTn id="11" dur="200" fill="hold"/>
                                        <p:tgtEl>
                                          <p:spTgt spid="2"/>
                                        </p:tgtEl>
                                      </p:cBhvr>
                                      <p:by x="130000" y="130000"/>
                                    </p:animScale>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200" fill="hold"/>
                                        <p:tgtEl>
                                          <p:spTgt spid="5"/>
                                        </p:tgtEl>
                                        <p:attrNameLst>
                                          <p:attrName>ppt_w</p:attrName>
                                        </p:attrNameLst>
                                      </p:cBhvr>
                                      <p:tavLst>
                                        <p:tav tm="0">
                                          <p:val>
                                            <p:fltVal val="0"/>
                                          </p:val>
                                        </p:tav>
                                        <p:tav tm="100000">
                                          <p:val>
                                            <p:strVal val="#ppt_w"/>
                                          </p:val>
                                        </p:tav>
                                      </p:tavLst>
                                    </p:anim>
                                    <p:anim calcmode="lin" valueType="num">
                                      <p:cBhvr>
                                        <p:cTn id="23" dur="200" fill="hold"/>
                                        <p:tgtEl>
                                          <p:spTgt spid="5"/>
                                        </p:tgtEl>
                                        <p:attrNameLst>
                                          <p:attrName>ppt_h</p:attrName>
                                        </p:attrNameLst>
                                      </p:cBhvr>
                                      <p:tavLst>
                                        <p:tav tm="0">
                                          <p:val>
                                            <p:fltVal val="0"/>
                                          </p:val>
                                        </p:tav>
                                        <p:tav tm="100000">
                                          <p:val>
                                            <p:strVal val="#ppt_h"/>
                                          </p:val>
                                        </p:tav>
                                      </p:tavLst>
                                    </p:anim>
                                    <p:animEffect transition="in" filter="fade">
                                      <p:cBhvr>
                                        <p:cTn id="24" dur="200"/>
                                        <p:tgtEl>
                                          <p:spTgt spid="5"/>
                                        </p:tgtEl>
                                      </p:cBhvr>
                                    </p:animEffect>
                                  </p:childTnLst>
                                </p:cTn>
                              </p:par>
                              <p:par>
                                <p:cTn id="25" presetID="6" presetClass="emph" presetSubtype="0" autoRev="1" fill="hold" nodeType="withEffect">
                                  <p:stCondLst>
                                    <p:cond delay="200"/>
                                  </p:stCondLst>
                                  <p:childTnLst>
                                    <p:animScale>
                                      <p:cBhvr>
                                        <p:cTn id="26" dur="200" fill="hold"/>
                                        <p:tgtEl>
                                          <p:spTgt spid="5"/>
                                        </p:tgtEl>
                                      </p:cBhvr>
                                      <p:by x="130000" y="130000"/>
                                    </p:animScale>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200" fill="hold"/>
                                        <p:tgtEl>
                                          <p:spTgt spid="8"/>
                                        </p:tgtEl>
                                        <p:attrNameLst>
                                          <p:attrName>ppt_w</p:attrName>
                                        </p:attrNameLst>
                                      </p:cBhvr>
                                      <p:tavLst>
                                        <p:tav tm="0">
                                          <p:val>
                                            <p:fltVal val="0"/>
                                          </p:val>
                                        </p:tav>
                                        <p:tav tm="100000">
                                          <p:val>
                                            <p:strVal val="#ppt_w"/>
                                          </p:val>
                                        </p:tav>
                                      </p:tavLst>
                                    </p:anim>
                                    <p:anim calcmode="lin" valueType="num">
                                      <p:cBhvr>
                                        <p:cTn id="31" dur="200" fill="hold"/>
                                        <p:tgtEl>
                                          <p:spTgt spid="8"/>
                                        </p:tgtEl>
                                        <p:attrNameLst>
                                          <p:attrName>ppt_h</p:attrName>
                                        </p:attrNameLst>
                                      </p:cBhvr>
                                      <p:tavLst>
                                        <p:tav tm="0">
                                          <p:val>
                                            <p:fltVal val="0"/>
                                          </p:val>
                                        </p:tav>
                                        <p:tav tm="100000">
                                          <p:val>
                                            <p:strVal val="#ppt_h"/>
                                          </p:val>
                                        </p:tav>
                                      </p:tavLst>
                                    </p:anim>
                                    <p:animEffect transition="in" filter="fade">
                                      <p:cBhvr>
                                        <p:cTn id="32" dur="200"/>
                                        <p:tgtEl>
                                          <p:spTgt spid="8"/>
                                        </p:tgtEl>
                                      </p:cBhvr>
                                    </p:animEffect>
                                  </p:childTnLst>
                                </p:cTn>
                              </p:par>
                              <p:par>
                                <p:cTn id="33" presetID="6" presetClass="emph" presetSubtype="0" autoRev="1" fill="hold" nodeType="withEffect">
                                  <p:stCondLst>
                                    <p:cond delay="200"/>
                                  </p:stCondLst>
                                  <p:childTnLst>
                                    <p:animScale>
                                      <p:cBhvr>
                                        <p:cTn id="34" dur="200" fill="hold"/>
                                        <p:tgtEl>
                                          <p:spTgt spid="8"/>
                                        </p:tgtEl>
                                      </p:cBhvr>
                                      <p:by x="130000" y="130000"/>
                                    </p:animScale>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200"/>
                                        <p:tgtEl>
                                          <p:spTgt spid="23"/>
                                        </p:tgtEl>
                                      </p:cBhvr>
                                    </p:animEffect>
                                  </p:childTnLst>
                                </p:cTn>
                              </p:par>
                              <p:par>
                                <p:cTn id="39" presetID="22" presetClass="entr" presetSubtype="8"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200"/>
                                        <p:tgtEl>
                                          <p:spTgt spid="24"/>
                                        </p:tgtEl>
                                      </p:cBhvr>
                                    </p:animEffect>
                                  </p:childTnLst>
                                </p:cTn>
                              </p:par>
                              <p:par>
                                <p:cTn id="42" presetID="22" presetClass="entr" presetSubtype="8"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200"/>
                                        <p:tgtEl>
                                          <p:spTgt spid="25"/>
                                        </p:tgtEl>
                                      </p:cBhvr>
                                    </p:animEffect>
                                  </p:childTnLst>
                                </p:cTn>
                              </p:par>
                              <p:par>
                                <p:cTn id="45" presetID="22" presetClass="entr" presetSubtype="8"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200"/>
                                        <p:tgtEl>
                                          <p:spTgt spid="22"/>
                                        </p:tgtEl>
                                      </p:cBhvr>
                                    </p:animEffect>
                                  </p:childTnLst>
                                </p:cTn>
                              </p:par>
                            </p:childTnLst>
                          </p:cTn>
                        </p:par>
                        <p:par>
                          <p:cTn id="48" fill="hold">
                            <p:stCondLst>
                              <p:cond delay="2500"/>
                            </p:stCondLst>
                            <p:childTnLst>
                              <p:par>
                                <p:cTn id="49" presetID="53" presetClass="entr" presetSubtype="16"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200" fill="hold"/>
                                        <p:tgtEl>
                                          <p:spTgt spid="11"/>
                                        </p:tgtEl>
                                        <p:attrNameLst>
                                          <p:attrName>ppt_w</p:attrName>
                                        </p:attrNameLst>
                                      </p:cBhvr>
                                      <p:tavLst>
                                        <p:tav tm="0">
                                          <p:val>
                                            <p:fltVal val="0"/>
                                          </p:val>
                                        </p:tav>
                                        <p:tav tm="100000">
                                          <p:val>
                                            <p:strVal val="#ppt_w"/>
                                          </p:val>
                                        </p:tav>
                                      </p:tavLst>
                                    </p:anim>
                                    <p:anim calcmode="lin" valueType="num">
                                      <p:cBhvr>
                                        <p:cTn id="52" dur="200" fill="hold"/>
                                        <p:tgtEl>
                                          <p:spTgt spid="11"/>
                                        </p:tgtEl>
                                        <p:attrNameLst>
                                          <p:attrName>ppt_h</p:attrName>
                                        </p:attrNameLst>
                                      </p:cBhvr>
                                      <p:tavLst>
                                        <p:tav tm="0">
                                          <p:val>
                                            <p:fltVal val="0"/>
                                          </p:val>
                                        </p:tav>
                                        <p:tav tm="100000">
                                          <p:val>
                                            <p:strVal val="#ppt_h"/>
                                          </p:val>
                                        </p:tav>
                                      </p:tavLst>
                                    </p:anim>
                                    <p:animEffect transition="in" filter="fade">
                                      <p:cBhvr>
                                        <p:cTn id="53" dur="200"/>
                                        <p:tgtEl>
                                          <p:spTgt spid="11"/>
                                        </p:tgtEl>
                                      </p:cBhvr>
                                    </p:animEffect>
                                  </p:childTnLst>
                                </p:cTn>
                              </p:par>
                              <p:par>
                                <p:cTn id="54" presetID="6" presetClass="emph" presetSubtype="0" autoRev="1" fill="hold" nodeType="withEffect">
                                  <p:stCondLst>
                                    <p:cond delay="200"/>
                                  </p:stCondLst>
                                  <p:childTnLst>
                                    <p:animScale>
                                      <p:cBhvr>
                                        <p:cTn id="55" dur="200" fill="hold"/>
                                        <p:tgtEl>
                                          <p:spTgt spid="11"/>
                                        </p:tgtEl>
                                      </p:cBhvr>
                                      <p:by x="130000" y="130000"/>
                                    </p:animScale>
                                  </p:childTnLst>
                                </p:cTn>
                              </p:par>
                            </p:childTnLst>
                          </p:cTn>
                        </p:par>
                        <p:par>
                          <p:cTn id="56" fill="hold">
                            <p:stCondLst>
                              <p:cond delay="3000"/>
                            </p:stCondLst>
                            <p:childTnLst>
                              <p:par>
                                <p:cTn id="57" presetID="53" presetClass="entr" presetSubtype="16"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00" fill="hold"/>
                                        <p:tgtEl>
                                          <p:spTgt spid="17"/>
                                        </p:tgtEl>
                                        <p:attrNameLst>
                                          <p:attrName>ppt_w</p:attrName>
                                        </p:attrNameLst>
                                      </p:cBhvr>
                                      <p:tavLst>
                                        <p:tav tm="0">
                                          <p:val>
                                            <p:fltVal val="0"/>
                                          </p:val>
                                        </p:tav>
                                        <p:tav tm="100000">
                                          <p:val>
                                            <p:strVal val="#ppt_w"/>
                                          </p:val>
                                        </p:tav>
                                      </p:tavLst>
                                    </p:anim>
                                    <p:anim calcmode="lin" valueType="num">
                                      <p:cBhvr>
                                        <p:cTn id="60" dur="200" fill="hold"/>
                                        <p:tgtEl>
                                          <p:spTgt spid="17"/>
                                        </p:tgtEl>
                                        <p:attrNameLst>
                                          <p:attrName>ppt_h</p:attrName>
                                        </p:attrNameLst>
                                      </p:cBhvr>
                                      <p:tavLst>
                                        <p:tav tm="0">
                                          <p:val>
                                            <p:fltVal val="0"/>
                                          </p:val>
                                        </p:tav>
                                        <p:tav tm="100000">
                                          <p:val>
                                            <p:strVal val="#ppt_h"/>
                                          </p:val>
                                        </p:tav>
                                      </p:tavLst>
                                    </p:anim>
                                    <p:animEffect transition="in" filter="fade">
                                      <p:cBhvr>
                                        <p:cTn id="61" dur="200"/>
                                        <p:tgtEl>
                                          <p:spTgt spid="17"/>
                                        </p:tgtEl>
                                      </p:cBhvr>
                                    </p:animEffect>
                                  </p:childTnLst>
                                </p:cTn>
                              </p:par>
                              <p:par>
                                <p:cTn id="62" presetID="6" presetClass="emph" presetSubtype="0" autoRev="1" fill="hold" nodeType="withEffect">
                                  <p:stCondLst>
                                    <p:cond delay="200"/>
                                  </p:stCondLst>
                                  <p:childTnLst>
                                    <p:animScale>
                                      <p:cBhvr>
                                        <p:cTn id="63" dur="200" fill="hold"/>
                                        <p:tgtEl>
                                          <p:spTgt spid="17"/>
                                        </p:tgtEl>
                                      </p:cBhvr>
                                      <p:by x="130000" y="130000"/>
                                    </p:animScale>
                                  </p:childTnLst>
                                </p:cTn>
                              </p:par>
                            </p:childTnLst>
                          </p:cTn>
                        </p:par>
                        <p:par>
                          <p:cTn id="64" fill="hold">
                            <p:stCondLst>
                              <p:cond delay="3500"/>
                            </p:stCondLst>
                            <p:childTnLst>
                              <p:par>
                                <p:cTn id="65" presetID="53" presetClass="entr" presetSubtype="1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200" fill="hold"/>
                                        <p:tgtEl>
                                          <p:spTgt spid="14"/>
                                        </p:tgtEl>
                                        <p:attrNameLst>
                                          <p:attrName>ppt_w</p:attrName>
                                        </p:attrNameLst>
                                      </p:cBhvr>
                                      <p:tavLst>
                                        <p:tav tm="0">
                                          <p:val>
                                            <p:fltVal val="0"/>
                                          </p:val>
                                        </p:tav>
                                        <p:tav tm="100000">
                                          <p:val>
                                            <p:strVal val="#ppt_w"/>
                                          </p:val>
                                        </p:tav>
                                      </p:tavLst>
                                    </p:anim>
                                    <p:anim calcmode="lin" valueType="num">
                                      <p:cBhvr>
                                        <p:cTn id="68" dur="200" fill="hold"/>
                                        <p:tgtEl>
                                          <p:spTgt spid="14"/>
                                        </p:tgtEl>
                                        <p:attrNameLst>
                                          <p:attrName>ppt_h</p:attrName>
                                        </p:attrNameLst>
                                      </p:cBhvr>
                                      <p:tavLst>
                                        <p:tav tm="0">
                                          <p:val>
                                            <p:fltVal val="0"/>
                                          </p:val>
                                        </p:tav>
                                        <p:tav tm="100000">
                                          <p:val>
                                            <p:strVal val="#ppt_h"/>
                                          </p:val>
                                        </p:tav>
                                      </p:tavLst>
                                    </p:anim>
                                    <p:animEffect transition="in" filter="fade">
                                      <p:cBhvr>
                                        <p:cTn id="69" dur="200"/>
                                        <p:tgtEl>
                                          <p:spTgt spid="14"/>
                                        </p:tgtEl>
                                      </p:cBhvr>
                                    </p:animEffect>
                                  </p:childTnLst>
                                </p:cTn>
                              </p:par>
                              <p:par>
                                <p:cTn id="70" presetID="6" presetClass="emph" presetSubtype="0" autoRev="1" fill="hold" nodeType="withEffect">
                                  <p:stCondLst>
                                    <p:cond delay="200"/>
                                  </p:stCondLst>
                                  <p:childTnLst>
                                    <p:animScale>
                                      <p:cBhvr>
                                        <p:cTn id="71" dur="200" fill="hold"/>
                                        <p:tgtEl>
                                          <p:spTgt spid="14"/>
                                        </p:tgtEl>
                                      </p:cBhvr>
                                      <p:by x="130000" y="130000"/>
                                    </p:animScale>
                                  </p:childTnLst>
                                </p:cTn>
                              </p:par>
                            </p:childTnLst>
                          </p:cTn>
                        </p:par>
                        <p:par>
                          <p:cTn id="72" fill="hold">
                            <p:stCondLst>
                              <p:cond delay="4000"/>
                            </p:stCondLst>
                            <p:childTnLst>
                              <p:par>
                                <p:cTn id="73" presetID="12" presetClass="entr" presetSubtype="1"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300"/>
                                        <p:tgtEl>
                                          <p:spTgt spid="26"/>
                                        </p:tgtEl>
                                        <p:attrNameLst>
                                          <p:attrName>ppt_y</p:attrName>
                                        </p:attrNameLst>
                                      </p:cBhvr>
                                      <p:tavLst>
                                        <p:tav tm="0">
                                          <p:val>
                                            <p:strVal val="#ppt_y-#ppt_h*1.125000"/>
                                          </p:val>
                                        </p:tav>
                                        <p:tav tm="100000">
                                          <p:val>
                                            <p:strVal val="#ppt_y"/>
                                          </p:val>
                                        </p:tav>
                                      </p:tavLst>
                                    </p:anim>
                                    <p:animEffect transition="in" filter="wipe(down)">
                                      <p:cBhvr>
                                        <p:cTn id="76" dur="300"/>
                                        <p:tgtEl>
                                          <p:spTgt spid="26"/>
                                        </p:tgtEl>
                                      </p:cBhvr>
                                    </p:animEffect>
                                  </p:childTnLst>
                                </p:cTn>
                              </p:par>
                            </p:childTnLst>
                          </p:cTn>
                        </p:par>
                        <p:par>
                          <p:cTn id="77" fill="hold">
                            <p:stCondLst>
                              <p:cond delay="4500"/>
                            </p:stCondLst>
                            <p:childTnLst>
                              <p:par>
                                <p:cTn id="78" presetID="12" presetClass="entr" presetSubtype="1"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300"/>
                                        <p:tgtEl>
                                          <p:spTgt spid="27"/>
                                        </p:tgtEl>
                                        <p:attrNameLst>
                                          <p:attrName>ppt_y</p:attrName>
                                        </p:attrNameLst>
                                      </p:cBhvr>
                                      <p:tavLst>
                                        <p:tav tm="0">
                                          <p:val>
                                            <p:strVal val="#ppt_y-#ppt_h*1.125000"/>
                                          </p:val>
                                        </p:tav>
                                        <p:tav tm="100000">
                                          <p:val>
                                            <p:strVal val="#ppt_y"/>
                                          </p:val>
                                        </p:tav>
                                      </p:tavLst>
                                    </p:anim>
                                    <p:animEffect transition="in" filter="wipe(down)">
                                      <p:cBhvr>
                                        <p:cTn id="81" dur="300"/>
                                        <p:tgtEl>
                                          <p:spTgt spid="27"/>
                                        </p:tgtEl>
                                      </p:cBhvr>
                                    </p:animEffect>
                                  </p:childTnLst>
                                </p:cTn>
                              </p:par>
                            </p:childTnLst>
                          </p:cTn>
                        </p:par>
                        <p:par>
                          <p:cTn id="82" fill="hold">
                            <p:stCondLst>
                              <p:cond delay="5000"/>
                            </p:stCondLst>
                            <p:childTnLst>
                              <p:par>
                                <p:cTn id="83" presetID="12" presetClass="entr" presetSubtype="1" fill="hold" grpId="0" nodeType="after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300"/>
                                        <p:tgtEl>
                                          <p:spTgt spid="28"/>
                                        </p:tgtEl>
                                        <p:attrNameLst>
                                          <p:attrName>ppt_y</p:attrName>
                                        </p:attrNameLst>
                                      </p:cBhvr>
                                      <p:tavLst>
                                        <p:tav tm="0">
                                          <p:val>
                                            <p:strVal val="#ppt_y-#ppt_h*1.125000"/>
                                          </p:val>
                                        </p:tav>
                                        <p:tav tm="100000">
                                          <p:val>
                                            <p:strVal val="#ppt_y"/>
                                          </p:val>
                                        </p:tav>
                                      </p:tavLst>
                                    </p:anim>
                                    <p:animEffect transition="in" filter="wipe(down)">
                                      <p:cBhvr>
                                        <p:cTn id="86"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p:nvPr/>
        </p:nvCxnSpPr>
        <p:spPr>
          <a:xfrm flipH="1">
            <a:off x="2116695" y="4357312"/>
            <a:ext cx="1" cy="819864"/>
          </a:xfrm>
          <a:prstGeom prst="line">
            <a:avLst/>
          </a:prstGeom>
          <a:ln w="19050">
            <a:solidFill>
              <a:schemeClr val="tx2">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6095681" y="4357312"/>
            <a:ext cx="1" cy="819864"/>
          </a:xfrm>
          <a:prstGeom prst="line">
            <a:avLst/>
          </a:prstGeom>
          <a:ln w="19050">
            <a:solidFill>
              <a:schemeClr val="accent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0080320" y="4357312"/>
            <a:ext cx="1" cy="819864"/>
          </a:xfrm>
          <a:prstGeom prst="line">
            <a:avLst/>
          </a:prstGeom>
          <a:ln w="19050">
            <a:solidFill>
              <a:schemeClr val="accent3"/>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0800000" flipH="1">
            <a:off x="4105395" y="4357312"/>
            <a:ext cx="1" cy="819864"/>
          </a:xfrm>
          <a:prstGeom prst="line">
            <a:avLst/>
          </a:prstGeom>
          <a:ln w="19050">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0800000" flipH="1">
            <a:off x="8081112" y="4357312"/>
            <a:ext cx="1" cy="819864"/>
          </a:xfrm>
          <a:prstGeom prst="line">
            <a:avLst/>
          </a:prstGeom>
          <a:ln w="19050">
            <a:solidFill>
              <a:schemeClr val="accent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20" name="Group 88"/>
          <p:cNvGrpSpPr/>
          <p:nvPr/>
        </p:nvGrpSpPr>
        <p:grpSpPr>
          <a:xfrm>
            <a:off x="1180843" y="5426043"/>
            <a:ext cx="1871700" cy="495352"/>
            <a:chOff x="690582" y="661615"/>
            <a:chExt cx="1370060" cy="201904"/>
          </a:xfrm>
        </p:grpSpPr>
        <p:sp>
          <p:nvSpPr>
            <p:cNvPr id="106" name="TextBox 105"/>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添加标题</a:t>
              </a:r>
              <a:endParaRPr lang="en-US" altLang="zh-CN" sz="1600" dirty="0">
                <a:solidFill>
                  <a:schemeClr val="tx1">
                    <a:lumMod val="65000"/>
                    <a:lumOff val="35000"/>
                  </a:schemeClr>
                </a:solidFill>
                <a:latin typeface="+mn-ea"/>
              </a:endParaRPr>
            </a:p>
          </p:txBody>
        </p:sp>
        <p:sp>
          <p:nvSpPr>
            <p:cNvPr id="107" name="TextBox 106"/>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单击此处添加副标题</a:t>
              </a:r>
              <a:endParaRPr lang="en-US" sz="1300" dirty="0">
                <a:solidFill>
                  <a:schemeClr val="tx1">
                    <a:lumMod val="65000"/>
                    <a:lumOff val="35000"/>
                  </a:schemeClr>
                </a:solidFill>
                <a:latin typeface="+mn-ea"/>
              </a:endParaRPr>
            </a:p>
          </p:txBody>
        </p:sp>
      </p:grpSp>
      <p:grpSp>
        <p:nvGrpSpPr>
          <p:cNvPr id="21" name="Group 88"/>
          <p:cNvGrpSpPr/>
          <p:nvPr/>
        </p:nvGrpSpPr>
        <p:grpSpPr>
          <a:xfrm>
            <a:off x="5169539" y="5426043"/>
            <a:ext cx="1871700" cy="495352"/>
            <a:chOff x="690582" y="661615"/>
            <a:chExt cx="1370060" cy="201904"/>
          </a:xfrm>
        </p:grpSpPr>
        <p:sp>
          <p:nvSpPr>
            <p:cNvPr id="109" name="TextBox 108"/>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添加标题</a:t>
              </a:r>
              <a:endParaRPr lang="en-US" altLang="zh-CN" sz="1600" dirty="0">
                <a:solidFill>
                  <a:schemeClr val="tx1">
                    <a:lumMod val="65000"/>
                    <a:lumOff val="35000"/>
                  </a:schemeClr>
                </a:solidFill>
                <a:latin typeface="+mn-ea"/>
              </a:endParaRPr>
            </a:p>
          </p:txBody>
        </p:sp>
        <p:sp>
          <p:nvSpPr>
            <p:cNvPr id="110" name="TextBox 109"/>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单击此处添加副标题</a:t>
              </a:r>
              <a:endParaRPr lang="en-US" sz="1300" dirty="0">
                <a:solidFill>
                  <a:schemeClr val="tx1">
                    <a:lumMod val="65000"/>
                    <a:lumOff val="35000"/>
                  </a:schemeClr>
                </a:solidFill>
                <a:latin typeface="+mn-ea"/>
              </a:endParaRPr>
            </a:p>
          </p:txBody>
        </p:sp>
      </p:grpSp>
      <p:grpSp>
        <p:nvGrpSpPr>
          <p:cNvPr id="22" name="Group 88"/>
          <p:cNvGrpSpPr/>
          <p:nvPr/>
        </p:nvGrpSpPr>
        <p:grpSpPr>
          <a:xfrm>
            <a:off x="9158234" y="5426043"/>
            <a:ext cx="1871700" cy="495352"/>
            <a:chOff x="690582" y="661615"/>
            <a:chExt cx="1370060" cy="201904"/>
          </a:xfrm>
        </p:grpSpPr>
        <p:sp>
          <p:nvSpPr>
            <p:cNvPr id="112" name="TextBox 111"/>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添加标题</a:t>
              </a:r>
              <a:endParaRPr lang="en-US" altLang="zh-CN" sz="1600" dirty="0">
                <a:solidFill>
                  <a:schemeClr val="tx1">
                    <a:lumMod val="65000"/>
                    <a:lumOff val="35000"/>
                  </a:schemeClr>
                </a:solidFill>
                <a:latin typeface="+mn-ea"/>
              </a:endParaRPr>
            </a:p>
          </p:txBody>
        </p:sp>
        <p:sp>
          <p:nvSpPr>
            <p:cNvPr id="113" name="TextBox 112"/>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单击此处添加副标题</a:t>
              </a:r>
              <a:endParaRPr lang="en-US" sz="1300" dirty="0">
                <a:solidFill>
                  <a:schemeClr val="tx1">
                    <a:lumMod val="65000"/>
                    <a:lumOff val="35000"/>
                  </a:schemeClr>
                </a:solidFill>
                <a:latin typeface="+mn-ea"/>
              </a:endParaRPr>
            </a:p>
          </p:txBody>
        </p:sp>
      </p:grpSp>
      <p:grpSp>
        <p:nvGrpSpPr>
          <p:cNvPr id="23" name="Group 88"/>
          <p:cNvGrpSpPr/>
          <p:nvPr/>
        </p:nvGrpSpPr>
        <p:grpSpPr>
          <a:xfrm>
            <a:off x="3175192" y="5426043"/>
            <a:ext cx="1871700" cy="495352"/>
            <a:chOff x="690582" y="661615"/>
            <a:chExt cx="1370060" cy="201904"/>
          </a:xfrm>
        </p:grpSpPr>
        <p:sp>
          <p:nvSpPr>
            <p:cNvPr id="115" name="TextBox 114"/>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添加标题</a:t>
              </a:r>
              <a:endParaRPr lang="en-US" altLang="zh-CN" sz="1600" dirty="0">
                <a:solidFill>
                  <a:schemeClr val="tx1">
                    <a:lumMod val="65000"/>
                    <a:lumOff val="35000"/>
                  </a:schemeClr>
                </a:solidFill>
                <a:latin typeface="+mn-ea"/>
              </a:endParaRPr>
            </a:p>
          </p:txBody>
        </p:sp>
        <p:sp>
          <p:nvSpPr>
            <p:cNvPr id="116" name="TextBox 115"/>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单击此处添加副标题</a:t>
              </a:r>
              <a:endParaRPr lang="en-US" sz="1300" dirty="0">
                <a:solidFill>
                  <a:schemeClr val="tx1">
                    <a:lumMod val="65000"/>
                    <a:lumOff val="35000"/>
                  </a:schemeClr>
                </a:solidFill>
                <a:latin typeface="+mn-ea"/>
              </a:endParaRPr>
            </a:p>
          </p:txBody>
        </p:sp>
      </p:grpSp>
      <p:grpSp>
        <p:nvGrpSpPr>
          <p:cNvPr id="24" name="Group 88"/>
          <p:cNvGrpSpPr/>
          <p:nvPr/>
        </p:nvGrpSpPr>
        <p:grpSpPr>
          <a:xfrm>
            <a:off x="7163887" y="5426043"/>
            <a:ext cx="1871700" cy="495352"/>
            <a:chOff x="690582" y="661615"/>
            <a:chExt cx="1370060" cy="201904"/>
          </a:xfrm>
        </p:grpSpPr>
        <p:sp>
          <p:nvSpPr>
            <p:cNvPr id="118" name="TextBox 117"/>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添加标题</a:t>
              </a:r>
              <a:endParaRPr lang="en-US" altLang="zh-CN" sz="1600" dirty="0">
                <a:solidFill>
                  <a:schemeClr val="tx1">
                    <a:lumMod val="65000"/>
                    <a:lumOff val="35000"/>
                  </a:schemeClr>
                </a:solidFill>
                <a:latin typeface="+mn-ea"/>
              </a:endParaRPr>
            </a:p>
          </p:txBody>
        </p:sp>
        <p:sp>
          <p:nvSpPr>
            <p:cNvPr id="119" name="TextBox 118"/>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单击此处添加副标题</a:t>
              </a:r>
              <a:endParaRPr lang="en-US" sz="1300" dirty="0">
                <a:solidFill>
                  <a:schemeClr val="tx1">
                    <a:lumMod val="65000"/>
                    <a:lumOff val="35000"/>
                  </a:schemeClr>
                </a:solidFill>
                <a:latin typeface="+mn-ea"/>
              </a:endParaRPr>
            </a:p>
          </p:txBody>
        </p:sp>
      </p:grpSp>
      <p:sp>
        <p:nvSpPr>
          <p:cNvPr id="66" name="Freeform 65"/>
          <p:cNvSpPr/>
          <p:nvPr/>
        </p:nvSpPr>
        <p:spPr>
          <a:xfrm>
            <a:off x="1526534"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endParaRPr lang="en-US" sz="4800" dirty="0">
              <a:latin typeface="+mn-ea"/>
            </a:endParaRPr>
          </a:p>
        </p:txBody>
      </p:sp>
      <p:sp>
        <p:nvSpPr>
          <p:cNvPr id="68" name="Freeform 67"/>
          <p:cNvSpPr/>
          <p:nvPr/>
        </p:nvSpPr>
        <p:spPr>
          <a:xfrm>
            <a:off x="3514851"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69" name="Freeform 68"/>
          <p:cNvSpPr/>
          <p:nvPr/>
        </p:nvSpPr>
        <p:spPr>
          <a:xfrm>
            <a:off x="5503168"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43816" bIns="210656"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3" name="Freeform 72"/>
          <p:cNvSpPr/>
          <p:nvPr/>
        </p:nvSpPr>
        <p:spPr>
          <a:xfrm>
            <a:off x="7491485"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121908"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7" name="Freeform 76"/>
          <p:cNvSpPr/>
          <p:nvPr/>
        </p:nvSpPr>
        <p:spPr>
          <a:xfrm>
            <a:off x="9479802"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210656"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9" name="Oval 78"/>
          <p:cNvSpPr>
            <a:spLocks noChangeAspect="1"/>
          </p:cNvSpPr>
          <p:nvPr/>
        </p:nvSpPr>
        <p:spPr>
          <a:xfrm>
            <a:off x="1200347" y="3007498"/>
            <a:ext cx="694158" cy="694244"/>
          </a:xfrm>
          <a:prstGeom prst="ellipse">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tx2">
                    <a:lumMod val="75000"/>
                  </a:schemeClr>
                </a:solidFill>
                <a:latin typeface="Agency FB" panose="020B0503020202020204" pitchFamily="34" charset="0"/>
              </a:rPr>
              <a:t>01</a:t>
            </a:r>
          </a:p>
        </p:txBody>
      </p:sp>
      <p:sp>
        <p:nvSpPr>
          <p:cNvPr id="80" name="Oval 79"/>
          <p:cNvSpPr>
            <a:spLocks noChangeAspect="1"/>
          </p:cNvSpPr>
          <p:nvPr/>
        </p:nvSpPr>
        <p:spPr>
          <a:xfrm>
            <a:off x="3196475" y="3007498"/>
            <a:ext cx="694158" cy="694244"/>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4"/>
                </a:solidFill>
                <a:latin typeface="Agency FB" panose="020B0503020202020204" pitchFamily="34" charset="0"/>
              </a:rPr>
              <a:t>02</a:t>
            </a:r>
            <a:endParaRPr lang="en-US" sz="1900" dirty="0">
              <a:solidFill>
                <a:schemeClr val="accent4"/>
              </a:solidFill>
              <a:latin typeface="Agency FB" panose="020B0503020202020204" pitchFamily="34" charset="0"/>
            </a:endParaRPr>
          </a:p>
        </p:txBody>
      </p:sp>
      <p:sp>
        <p:nvSpPr>
          <p:cNvPr id="81" name="Oval 80"/>
          <p:cNvSpPr>
            <a:spLocks noChangeAspect="1"/>
          </p:cNvSpPr>
          <p:nvPr/>
        </p:nvSpPr>
        <p:spPr>
          <a:xfrm>
            <a:off x="5192603" y="3007498"/>
            <a:ext cx="694158" cy="694244"/>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1"/>
                </a:solidFill>
                <a:latin typeface="Agency FB" panose="020B0503020202020204" pitchFamily="34" charset="0"/>
              </a:rPr>
              <a:t>03</a:t>
            </a:r>
            <a:endParaRPr lang="en-US" sz="1900" dirty="0">
              <a:solidFill>
                <a:schemeClr val="accent1"/>
              </a:solidFill>
              <a:latin typeface="Agency FB" panose="020B0503020202020204" pitchFamily="34" charset="0"/>
            </a:endParaRPr>
          </a:p>
        </p:txBody>
      </p:sp>
      <p:sp>
        <p:nvSpPr>
          <p:cNvPr id="82" name="Oval 81"/>
          <p:cNvSpPr>
            <a:spLocks noChangeAspect="1"/>
          </p:cNvSpPr>
          <p:nvPr/>
        </p:nvSpPr>
        <p:spPr>
          <a:xfrm>
            <a:off x="7188731" y="3007498"/>
            <a:ext cx="694158" cy="694244"/>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2"/>
                </a:solidFill>
                <a:latin typeface="Agency FB" panose="020B0503020202020204" pitchFamily="34" charset="0"/>
              </a:rPr>
              <a:t>04</a:t>
            </a:r>
            <a:endParaRPr lang="en-US" sz="1900" dirty="0">
              <a:solidFill>
                <a:schemeClr val="accent2"/>
              </a:solidFill>
              <a:latin typeface="Agency FB" panose="020B0503020202020204" pitchFamily="34" charset="0"/>
            </a:endParaRPr>
          </a:p>
        </p:txBody>
      </p:sp>
      <p:sp>
        <p:nvSpPr>
          <p:cNvPr id="83" name="Oval 82"/>
          <p:cNvSpPr>
            <a:spLocks noChangeAspect="1"/>
          </p:cNvSpPr>
          <p:nvPr/>
        </p:nvSpPr>
        <p:spPr>
          <a:xfrm>
            <a:off x="9184860" y="3007498"/>
            <a:ext cx="694158" cy="69424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3"/>
                </a:solidFill>
                <a:latin typeface="Agency FB" panose="020B0503020202020204" pitchFamily="34" charset="0"/>
              </a:rPr>
              <a:t>05</a:t>
            </a:r>
            <a:endParaRPr lang="en-US" sz="1900" dirty="0">
              <a:solidFill>
                <a:schemeClr val="accent3"/>
              </a:solidFill>
              <a:latin typeface="Agency FB" panose="020B0503020202020204" pitchFamily="34" charset="0"/>
            </a:endParaRPr>
          </a:p>
        </p:txBody>
      </p:sp>
      <p:grpSp>
        <p:nvGrpSpPr>
          <p:cNvPr id="87" name="Group 86"/>
          <p:cNvGrpSpPr/>
          <p:nvPr/>
        </p:nvGrpSpPr>
        <p:grpSpPr>
          <a:xfrm>
            <a:off x="1312991" y="1677302"/>
            <a:ext cx="1607404" cy="1421924"/>
            <a:chOff x="971610" y="1226241"/>
            <a:chExt cx="1205710" cy="1066443"/>
          </a:xfrm>
        </p:grpSpPr>
        <p:sp>
          <p:nvSpPr>
            <p:cNvPr id="33" name="Rounded Rectangle 32"/>
            <p:cNvSpPr/>
            <p:nvPr/>
          </p:nvSpPr>
          <p:spPr>
            <a:xfrm rot="10800000" flipV="1">
              <a:off x="971610" y="1226241"/>
              <a:ext cx="1205710" cy="45154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b="1" dirty="0" smtClean="0">
                  <a:solidFill>
                    <a:schemeClr val="bg1"/>
                  </a:solidFill>
                  <a:latin typeface="Agency FB" panose="020B0503020202020204" pitchFamily="34" charset="0"/>
                </a:rPr>
                <a:t>52012</a:t>
              </a:r>
              <a:endParaRPr lang="en-US" dirty="0">
                <a:solidFill>
                  <a:schemeClr val="bg1"/>
                </a:solidFill>
                <a:latin typeface="Agency FB" panose="020B0503020202020204" pitchFamily="34" charset="0"/>
              </a:endParaRPr>
            </a:p>
          </p:txBody>
        </p:sp>
        <p:cxnSp>
          <p:nvCxnSpPr>
            <p:cNvPr id="85" name="Straight Connector 84"/>
            <p:cNvCxnSpPr/>
            <p:nvPr/>
          </p:nvCxnSpPr>
          <p:spPr>
            <a:xfrm flipH="1">
              <a:off x="1574465" y="1677786"/>
              <a:ext cx="1" cy="614898"/>
            </a:xfrm>
            <a:prstGeom prst="line">
              <a:avLst/>
            </a:prstGeom>
            <a:ln w="19050">
              <a:solidFill>
                <a:schemeClr val="tx2">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3301690" y="1677302"/>
            <a:ext cx="1607404" cy="1421924"/>
            <a:chOff x="971610" y="1226241"/>
            <a:chExt cx="1205710" cy="1066443"/>
          </a:xfrm>
        </p:grpSpPr>
        <p:sp>
          <p:nvSpPr>
            <p:cNvPr id="92" name="Rounded Rectangle 91"/>
            <p:cNvSpPr/>
            <p:nvPr/>
          </p:nvSpPr>
          <p:spPr>
            <a:xfrm rot="10800000" flipV="1">
              <a:off x="971610" y="1226241"/>
              <a:ext cx="1205710" cy="45154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b="1" dirty="0" smtClean="0">
                  <a:solidFill>
                    <a:schemeClr val="bg1"/>
                  </a:solidFill>
                  <a:latin typeface="Agency FB" panose="020B0503020202020204" pitchFamily="34" charset="0"/>
                </a:rPr>
                <a:t>2016</a:t>
              </a:r>
              <a:endParaRPr lang="en-US" dirty="0">
                <a:solidFill>
                  <a:schemeClr val="bg1"/>
                </a:solidFill>
                <a:latin typeface="Agency FB" panose="020B0503020202020204" pitchFamily="34" charset="0"/>
              </a:endParaRPr>
            </a:p>
          </p:txBody>
        </p:sp>
        <p:cxnSp>
          <p:nvCxnSpPr>
            <p:cNvPr id="95" name="Straight Connector 94"/>
            <p:cNvCxnSpPr/>
            <p:nvPr/>
          </p:nvCxnSpPr>
          <p:spPr>
            <a:xfrm flipH="1">
              <a:off x="1574465" y="1677786"/>
              <a:ext cx="1" cy="614898"/>
            </a:xfrm>
            <a:prstGeom prst="line">
              <a:avLst/>
            </a:prstGeom>
            <a:ln w="19050">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5291977" y="1677302"/>
            <a:ext cx="1607404" cy="1421924"/>
            <a:chOff x="971610" y="1226241"/>
            <a:chExt cx="1205710" cy="1066443"/>
          </a:xfrm>
        </p:grpSpPr>
        <p:sp>
          <p:nvSpPr>
            <p:cNvPr id="100" name="Rounded Rectangle 99"/>
            <p:cNvSpPr/>
            <p:nvPr/>
          </p:nvSpPr>
          <p:spPr>
            <a:xfrm rot="10800000" flipV="1">
              <a:off x="971610" y="1226241"/>
              <a:ext cx="1205710" cy="4515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b="1" dirty="0" smtClean="0">
                  <a:solidFill>
                    <a:schemeClr val="bg1"/>
                  </a:solidFill>
                  <a:latin typeface="Agency FB" panose="020B0503020202020204" pitchFamily="34" charset="0"/>
                </a:rPr>
                <a:t>2017</a:t>
              </a:r>
              <a:endParaRPr lang="en-US" dirty="0">
                <a:solidFill>
                  <a:schemeClr val="bg1"/>
                </a:solidFill>
                <a:latin typeface="Agency FB" panose="020B0503020202020204" pitchFamily="34" charset="0"/>
              </a:endParaRPr>
            </a:p>
          </p:txBody>
        </p:sp>
        <p:cxnSp>
          <p:nvCxnSpPr>
            <p:cNvPr id="102" name="Straight Connector 101"/>
            <p:cNvCxnSpPr/>
            <p:nvPr/>
          </p:nvCxnSpPr>
          <p:spPr>
            <a:xfrm flipH="1">
              <a:off x="1574465" y="1677786"/>
              <a:ext cx="1" cy="614898"/>
            </a:xfrm>
            <a:prstGeom prst="line">
              <a:avLst/>
            </a:prstGeom>
            <a:ln w="19050">
              <a:solidFill>
                <a:schemeClr val="accent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7277407" y="1677302"/>
            <a:ext cx="1607404" cy="1421924"/>
            <a:chOff x="971610" y="1226241"/>
            <a:chExt cx="1205710" cy="1066443"/>
          </a:xfrm>
        </p:grpSpPr>
        <p:sp>
          <p:nvSpPr>
            <p:cNvPr id="108" name="Rounded Rectangle 107"/>
            <p:cNvSpPr/>
            <p:nvPr/>
          </p:nvSpPr>
          <p:spPr>
            <a:xfrm rot="10800000" flipV="1">
              <a:off x="971610" y="1226241"/>
              <a:ext cx="1205710" cy="45154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b="1" dirty="0" smtClean="0">
                  <a:solidFill>
                    <a:schemeClr val="bg1"/>
                  </a:solidFill>
                  <a:latin typeface="Agency FB" panose="020B0503020202020204" pitchFamily="34" charset="0"/>
                </a:rPr>
                <a:t>2018</a:t>
              </a:r>
              <a:endParaRPr lang="en-US" dirty="0">
                <a:solidFill>
                  <a:schemeClr val="bg1"/>
                </a:solidFill>
                <a:latin typeface="Agency FB" panose="020B0503020202020204" pitchFamily="34" charset="0"/>
              </a:endParaRPr>
            </a:p>
          </p:txBody>
        </p:sp>
        <p:cxnSp>
          <p:nvCxnSpPr>
            <p:cNvPr id="111" name="Straight Connector 110"/>
            <p:cNvCxnSpPr/>
            <p:nvPr/>
          </p:nvCxnSpPr>
          <p:spPr>
            <a:xfrm flipH="1">
              <a:off x="1574465" y="1677786"/>
              <a:ext cx="1" cy="614898"/>
            </a:xfrm>
            <a:prstGeom prst="line">
              <a:avLst/>
            </a:prstGeom>
            <a:ln w="19050">
              <a:solidFill>
                <a:schemeClr val="accent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9276616" y="1677302"/>
            <a:ext cx="1607404" cy="1421924"/>
            <a:chOff x="971610" y="1226241"/>
            <a:chExt cx="1205710" cy="1066443"/>
          </a:xfrm>
        </p:grpSpPr>
        <p:sp>
          <p:nvSpPr>
            <p:cNvPr id="117" name="Rounded Rectangle 116"/>
            <p:cNvSpPr/>
            <p:nvPr/>
          </p:nvSpPr>
          <p:spPr>
            <a:xfrm rot="10800000" flipV="1">
              <a:off x="971610" y="1226241"/>
              <a:ext cx="1205710" cy="45154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b="1" dirty="0" smtClean="0">
                  <a:solidFill>
                    <a:schemeClr val="bg1"/>
                  </a:solidFill>
                  <a:latin typeface="Agency FB" panose="020B0503020202020204" pitchFamily="34" charset="0"/>
                </a:rPr>
                <a:t>2019</a:t>
              </a:r>
              <a:endParaRPr lang="en-US" dirty="0">
                <a:solidFill>
                  <a:schemeClr val="bg1"/>
                </a:solidFill>
                <a:latin typeface="Agency FB" panose="020B0503020202020204" pitchFamily="34" charset="0"/>
              </a:endParaRPr>
            </a:p>
          </p:txBody>
        </p:sp>
        <p:cxnSp>
          <p:nvCxnSpPr>
            <p:cNvPr id="120" name="Straight Connector 119"/>
            <p:cNvCxnSpPr/>
            <p:nvPr/>
          </p:nvCxnSpPr>
          <p:spPr>
            <a:xfrm flipH="1">
              <a:off x="1574465" y="1677786"/>
              <a:ext cx="1" cy="614898"/>
            </a:xfrm>
            <a:prstGeom prst="line">
              <a:avLst/>
            </a:prstGeom>
            <a:ln w="19050">
              <a:solidFill>
                <a:schemeClr val="accent3"/>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sp>
        <p:nvSpPr>
          <p:cNvPr id="50" name="Freeform 143"/>
          <p:cNvSpPr>
            <a:spLocks noEditPoints="1"/>
          </p:cNvSpPr>
          <p:nvPr/>
        </p:nvSpPr>
        <p:spPr bwMode="auto">
          <a:xfrm>
            <a:off x="1875426" y="3476942"/>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51" name="Freeform 92"/>
          <p:cNvSpPr>
            <a:spLocks noEditPoints="1"/>
          </p:cNvSpPr>
          <p:nvPr/>
        </p:nvSpPr>
        <p:spPr bwMode="auto">
          <a:xfrm>
            <a:off x="3901022" y="3520648"/>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2" name="组合 51"/>
          <p:cNvGrpSpPr/>
          <p:nvPr/>
        </p:nvGrpSpPr>
        <p:grpSpPr>
          <a:xfrm>
            <a:off x="5896481" y="3506941"/>
            <a:ext cx="427511" cy="400051"/>
            <a:chOff x="6661150" y="233363"/>
            <a:chExt cx="320675" cy="300038"/>
          </a:xfrm>
          <a:solidFill>
            <a:schemeClr val="bg1"/>
          </a:solidFill>
        </p:grpSpPr>
        <p:sp>
          <p:nvSpPr>
            <p:cNvPr id="53"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4"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5"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6"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57" name="Freeform 140"/>
          <p:cNvSpPr>
            <a:spLocks noEditPoints="1"/>
          </p:cNvSpPr>
          <p:nvPr/>
        </p:nvSpPr>
        <p:spPr bwMode="auto">
          <a:xfrm>
            <a:off x="7843204" y="3504629"/>
            <a:ext cx="474458" cy="47452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8" name="组合 57"/>
          <p:cNvGrpSpPr/>
          <p:nvPr/>
        </p:nvGrpSpPr>
        <p:grpSpPr>
          <a:xfrm>
            <a:off x="9863956" y="3566208"/>
            <a:ext cx="419045" cy="408517"/>
            <a:chOff x="8175625" y="987426"/>
            <a:chExt cx="314325" cy="306388"/>
          </a:xfrm>
          <a:solidFill>
            <a:schemeClr val="bg1"/>
          </a:solidFill>
        </p:grpSpPr>
        <p:sp>
          <p:nvSpPr>
            <p:cNvPr id="59"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0"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1"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2"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3"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500" fill="hold"/>
                                        <p:tgtEl>
                                          <p:spTgt spid="66"/>
                                        </p:tgtEl>
                                        <p:attrNameLst>
                                          <p:attrName>ppt_w</p:attrName>
                                        </p:attrNameLst>
                                      </p:cBhvr>
                                      <p:tavLst>
                                        <p:tav tm="0">
                                          <p:val>
                                            <p:fltVal val="0"/>
                                          </p:val>
                                        </p:tav>
                                        <p:tav tm="100000">
                                          <p:val>
                                            <p:strVal val="#ppt_w"/>
                                          </p:val>
                                        </p:tav>
                                      </p:tavLst>
                                    </p:anim>
                                    <p:anim calcmode="lin" valueType="num">
                                      <p:cBhvr>
                                        <p:cTn id="13" dur="500" fill="hold"/>
                                        <p:tgtEl>
                                          <p:spTgt spid="6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p:cTn id="17" dur="500" fill="hold"/>
                                        <p:tgtEl>
                                          <p:spTgt spid="79"/>
                                        </p:tgtEl>
                                        <p:attrNameLst>
                                          <p:attrName>ppt_w</p:attrName>
                                        </p:attrNameLst>
                                      </p:cBhvr>
                                      <p:tavLst>
                                        <p:tav tm="0">
                                          <p:val>
                                            <p:fltVal val="0"/>
                                          </p:val>
                                        </p:tav>
                                        <p:tav tm="100000">
                                          <p:val>
                                            <p:strVal val="#ppt_w"/>
                                          </p:val>
                                        </p:tav>
                                      </p:tavLst>
                                    </p:anim>
                                    <p:anim calcmode="lin" valueType="num">
                                      <p:cBhvr>
                                        <p:cTn id="18" dur="500" fill="hold"/>
                                        <p:tgtEl>
                                          <p:spTgt spid="7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18" presetClass="entr" presetSubtype="12"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strips(downLeft)">
                                      <p:cBhvr>
                                        <p:cTn id="22" dur="500"/>
                                        <p:tgtEl>
                                          <p:spTgt spid="75"/>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slide(fromBottom)">
                                      <p:cBhvr>
                                        <p:cTn id="26" dur="500"/>
                                        <p:tgtEl>
                                          <p:spTgt spid="20"/>
                                        </p:tgtEl>
                                      </p:cBhvr>
                                    </p:animEffect>
                                  </p:childTnLst>
                                </p:cTn>
                              </p:par>
                            </p:childTnLst>
                          </p:cTn>
                        </p:par>
                        <p:par>
                          <p:cTn id="27" fill="hold">
                            <p:stCondLst>
                              <p:cond delay="2500"/>
                            </p:stCondLst>
                            <p:childTnLst>
                              <p:par>
                                <p:cTn id="28" presetID="2" presetClass="entr" presetSubtype="4" accel="50000" decel="5000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3" presetClass="entr" presetSubtype="16"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p:cTn id="35" dur="500" fill="hold"/>
                                        <p:tgtEl>
                                          <p:spTgt spid="68"/>
                                        </p:tgtEl>
                                        <p:attrNameLst>
                                          <p:attrName>ppt_w</p:attrName>
                                        </p:attrNameLst>
                                      </p:cBhvr>
                                      <p:tavLst>
                                        <p:tav tm="0">
                                          <p:val>
                                            <p:fltVal val="0"/>
                                          </p:val>
                                        </p:tav>
                                        <p:tav tm="100000">
                                          <p:val>
                                            <p:strVal val="#ppt_w"/>
                                          </p:val>
                                        </p:tav>
                                      </p:tavLst>
                                    </p:anim>
                                    <p:anim calcmode="lin" valueType="num">
                                      <p:cBhvr>
                                        <p:cTn id="36" dur="500" fill="hold"/>
                                        <p:tgtEl>
                                          <p:spTgt spid="68"/>
                                        </p:tgtEl>
                                        <p:attrNameLst>
                                          <p:attrName>ppt_h</p:attrName>
                                        </p:attrNameLst>
                                      </p:cBhvr>
                                      <p:tavLst>
                                        <p:tav tm="0">
                                          <p:val>
                                            <p:fltVal val="0"/>
                                          </p:val>
                                        </p:tav>
                                        <p:tav tm="100000">
                                          <p:val>
                                            <p:strVal val="#ppt_h"/>
                                          </p:val>
                                        </p:tav>
                                      </p:tavLst>
                                    </p:anim>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80"/>
                                        </p:tgtEl>
                                        <p:attrNameLst>
                                          <p:attrName>style.visibility</p:attrName>
                                        </p:attrNameLst>
                                      </p:cBhvr>
                                      <p:to>
                                        <p:strVal val="visible"/>
                                      </p:to>
                                    </p:set>
                                    <p:anim calcmode="lin" valueType="num">
                                      <p:cBhvr>
                                        <p:cTn id="40" dur="500" fill="hold"/>
                                        <p:tgtEl>
                                          <p:spTgt spid="80"/>
                                        </p:tgtEl>
                                        <p:attrNameLst>
                                          <p:attrName>ppt_w</p:attrName>
                                        </p:attrNameLst>
                                      </p:cBhvr>
                                      <p:tavLst>
                                        <p:tav tm="0">
                                          <p:val>
                                            <p:fltVal val="0"/>
                                          </p:val>
                                        </p:tav>
                                        <p:tav tm="100000">
                                          <p:val>
                                            <p:strVal val="#ppt_w"/>
                                          </p:val>
                                        </p:tav>
                                      </p:tavLst>
                                    </p:anim>
                                    <p:anim calcmode="lin" valueType="num">
                                      <p:cBhvr>
                                        <p:cTn id="41" dur="500" fill="hold"/>
                                        <p:tgtEl>
                                          <p:spTgt spid="80"/>
                                        </p:tgtEl>
                                        <p:attrNameLst>
                                          <p:attrName>ppt_h</p:attrName>
                                        </p:attrNameLst>
                                      </p:cBhvr>
                                      <p:tavLst>
                                        <p:tav tm="0">
                                          <p:val>
                                            <p:fltVal val="0"/>
                                          </p:val>
                                        </p:tav>
                                        <p:tav tm="100000">
                                          <p:val>
                                            <p:strVal val="#ppt_h"/>
                                          </p:val>
                                        </p:tav>
                                      </p:tavLst>
                                    </p:anim>
                                  </p:childTnLst>
                                </p:cTn>
                              </p:par>
                            </p:childTnLst>
                          </p:cTn>
                        </p:par>
                        <p:par>
                          <p:cTn id="42" fill="hold">
                            <p:stCondLst>
                              <p:cond delay="4000"/>
                            </p:stCondLst>
                            <p:childTnLst>
                              <p:par>
                                <p:cTn id="43" presetID="18" presetClass="entr" presetSubtype="12" fill="hold" nodeType="after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strips(downLeft)">
                                      <p:cBhvr>
                                        <p:cTn id="45" dur="500"/>
                                        <p:tgtEl>
                                          <p:spTgt spid="96"/>
                                        </p:tgtEl>
                                      </p:cBhvr>
                                    </p:animEffect>
                                  </p:childTnLst>
                                </p:cTn>
                              </p:par>
                            </p:childTnLst>
                          </p:cTn>
                        </p:par>
                        <p:par>
                          <p:cTn id="46" fill="hold">
                            <p:stCondLst>
                              <p:cond delay="4500"/>
                            </p:stCondLst>
                            <p:childTnLst>
                              <p:par>
                                <p:cTn id="47" presetID="12" presetClass="entr" presetSubtype="4"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slide(fromBottom)">
                                      <p:cBhvr>
                                        <p:cTn id="49" dur="500"/>
                                        <p:tgtEl>
                                          <p:spTgt spid="23"/>
                                        </p:tgtEl>
                                      </p:cBhvr>
                                    </p:animEffect>
                                  </p:childTnLst>
                                </p:cTn>
                              </p:par>
                            </p:childTnLst>
                          </p:cTn>
                        </p:par>
                        <p:par>
                          <p:cTn id="50" fill="hold">
                            <p:stCondLst>
                              <p:cond delay="5000"/>
                            </p:stCondLst>
                            <p:childTnLst>
                              <p:par>
                                <p:cTn id="51" presetID="2" presetClass="entr" presetSubtype="4" accel="50000" decel="50000" fill="hold" nodeType="afterEffect">
                                  <p:stCondLst>
                                    <p:cond delay="0"/>
                                  </p:stCondLst>
                                  <p:childTnLst>
                                    <p:set>
                                      <p:cBhvr>
                                        <p:cTn id="52" dur="1" fill="hold">
                                          <p:stCondLst>
                                            <p:cond delay="0"/>
                                          </p:stCondLst>
                                        </p:cTn>
                                        <p:tgtEl>
                                          <p:spTgt spid="97"/>
                                        </p:tgtEl>
                                        <p:attrNameLst>
                                          <p:attrName>style.visibility</p:attrName>
                                        </p:attrNameLst>
                                      </p:cBhvr>
                                      <p:to>
                                        <p:strVal val="visible"/>
                                      </p:to>
                                    </p:set>
                                    <p:anim calcmode="lin" valueType="num">
                                      <p:cBhvr additive="base">
                                        <p:cTn id="53" dur="500" fill="hold"/>
                                        <p:tgtEl>
                                          <p:spTgt spid="97"/>
                                        </p:tgtEl>
                                        <p:attrNameLst>
                                          <p:attrName>ppt_x</p:attrName>
                                        </p:attrNameLst>
                                      </p:cBhvr>
                                      <p:tavLst>
                                        <p:tav tm="0">
                                          <p:val>
                                            <p:strVal val="#ppt_x"/>
                                          </p:val>
                                        </p:tav>
                                        <p:tav tm="100000">
                                          <p:val>
                                            <p:strVal val="#ppt_x"/>
                                          </p:val>
                                        </p:tav>
                                      </p:tavLst>
                                    </p:anim>
                                    <p:anim calcmode="lin" valueType="num">
                                      <p:cBhvr additive="base">
                                        <p:cTn id="54" dur="500" fill="hold"/>
                                        <p:tgtEl>
                                          <p:spTgt spid="97"/>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23" presetClass="entr" presetSubtype="16" fill="hold" grpId="0" nodeType="after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p:cTn id="58" dur="500" fill="hold"/>
                                        <p:tgtEl>
                                          <p:spTgt spid="69"/>
                                        </p:tgtEl>
                                        <p:attrNameLst>
                                          <p:attrName>ppt_w</p:attrName>
                                        </p:attrNameLst>
                                      </p:cBhvr>
                                      <p:tavLst>
                                        <p:tav tm="0">
                                          <p:val>
                                            <p:fltVal val="0"/>
                                          </p:val>
                                        </p:tav>
                                        <p:tav tm="100000">
                                          <p:val>
                                            <p:strVal val="#ppt_w"/>
                                          </p:val>
                                        </p:tav>
                                      </p:tavLst>
                                    </p:anim>
                                    <p:anim calcmode="lin" valueType="num">
                                      <p:cBhvr>
                                        <p:cTn id="59" dur="500" fill="hold"/>
                                        <p:tgtEl>
                                          <p:spTgt spid="69"/>
                                        </p:tgtEl>
                                        <p:attrNameLst>
                                          <p:attrName>ppt_h</p:attrName>
                                        </p:attrNameLst>
                                      </p:cBhvr>
                                      <p:tavLst>
                                        <p:tav tm="0">
                                          <p:val>
                                            <p:fltVal val="0"/>
                                          </p:val>
                                        </p:tav>
                                        <p:tav tm="100000">
                                          <p:val>
                                            <p:strVal val="#ppt_h"/>
                                          </p:val>
                                        </p:tav>
                                      </p:tavLst>
                                    </p:anim>
                                  </p:childTnLst>
                                </p:cTn>
                              </p:par>
                            </p:childTnLst>
                          </p:cTn>
                        </p:par>
                        <p:par>
                          <p:cTn id="60" fill="hold">
                            <p:stCondLst>
                              <p:cond delay="6000"/>
                            </p:stCondLst>
                            <p:childTnLst>
                              <p:par>
                                <p:cTn id="61" presetID="23" presetClass="entr" presetSubtype="16" fill="hold" grpId="0" nodeType="after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p:cTn id="63" dur="500" fill="hold"/>
                                        <p:tgtEl>
                                          <p:spTgt spid="81"/>
                                        </p:tgtEl>
                                        <p:attrNameLst>
                                          <p:attrName>ppt_w</p:attrName>
                                        </p:attrNameLst>
                                      </p:cBhvr>
                                      <p:tavLst>
                                        <p:tav tm="0">
                                          <p:val>
                                            <p:fltVal val="0"/>
                                          </p:val>
                                        </p:tav>
                                        <p:tav tm="100000">
                                          <p:val>
                                            <p:strVal val="#ppt_w"/>
                                          </p:val>
                                        </p:tav>
                                      </p:tavLst>
                                    </p:anim>
                                    <p:anim calcmode="lin" valueType="num">
                                      <p:cBhvr>
                                        <p:cTn id="64" dur="500" fill="hold"/>
                                        <p:tgtEl>
                                          <p:spTgt spid="81"/>
                                        </p:tgtEl>
                                        <p:attrNameLst>
                                          <p:attrName>ppt_h</p:attrName>
                                        </p:attrNameLst>
                                      </p:cBhvr>
                                      <p:tavLst>
                                        <p:tav tm="0">
                                          <p:val>
                                            <p:fltVal val="0"/>
                                          </p:val>
                                        </p:tav>
                                        <p:tav tm="100000">
                                          <p:val>
                                            <p:strVal val="#ppt_h"/>
                                          </p:val>
                                        </p:tav>
                                      </p:tavLst>
                                    </p:anim>
                                  </p:childTnLst>
                                </p:cTn>
                              </p:par>
                            </p:childTnLst>
                          </p:cTn>
                        </p:par>
                        <p:par>
                          <p:cTn id="65" fill="hold">
                            <p:stCondLst>
                              <p:cond delay="6500"/>
                            </p:stCondLst>
                            <p:childTnLst>
                              <p:par>
                                <p:cTn id="66" presetID="18" presetClass="entr" presetSubtype="12" fill="hold" nodeType="after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strips(downLeft)">
                                      <p:cBhvr>
                                        <p:cTn id="68" dur="500"/>
                                        <p:tgtEl>
                                          <p:spTgt spid="86"/>
                                        </p:tgtEl>
                                      </p:cBhvr>
                                    </p:animEffect>
                                  </p:childTnLst>
                                </p:cTn>
                              </p:par>
                            </p:childTnLst>
                          </p:cTn>
                        </p:par>
                        <p:par>
                          <p:cTn id="69" fill="hold">
                            <p:stCondLst>
                              <p:cond delay="7000"/>
                            </p:stCondLst>
                            <p:childTnLst>
                              <p:par>
                                <p:cTn id="70" presetID="12" presetClass="entr" presetSubtype="4"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slide(fromBottom)">
                                      <p:cBhvr>
                                        <p:cTn id="72" dur="500"/>
                                        <p:tgtEl>
                                          <p:spTgt spid="21"/>
                                        </p:tgtEl>
                                      </p:cBhvr>
                                    </p:animEffect>
                                  </p:childTnLst>
                                </p:cTn>
                              </p:par>
                            </p:childTnLst>
                          </p:cTn>
                        </p:par>
                        <p:par>
                          <p:cTn id="73" fill="hold">
                            <p:stCondLst>
                              <p:cond delay="7500"/>
                            </p:stCondLst>
                            <p:childTnLst>
                              <p:par>
                                <p:cTn id="74" presetID="2" presetClass="entr" presetSubtype="4" accel="50000" decel="50000" fill="hold" nodeType="after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additive="base">
                                        <p:cTn id="76" dur="500" fill="hold"/>
                                        <p:tgtEl>
                                          <p:spTgt spid="105"/>
                                        </p:tgtEl>
                                        <p:attrNameLst>
                                          <p:attrName>ppt_x</p:attrName>
                                        </p:attrNameLst>
                                      </p:cBhvr>
                                      <p:tavLst>
                                        <p:tav tm="0">
                                          <p:val>
                                            <p:strVal val="#ppt_x"/>
                                          </p:val>
                                        </p:tav>
                                        <p:tav tm="100000">
                                          <p:val>
                                            <p:strVal val="#ppt_x"/>
                                          </p:val>
                                        </p:tav>
                                      </p:tavLst>
                                    </p:anim>
                                    <p:anim calcmode="lin" valueType="num">
                                      <p:cBhvr additive="base">
                                        <p:cTn id="77" dur="500" fill="hold"/>
                                        <p:tgtEl>
                                          <p:spTgt spid="105"/>
                                        </p:tgtEl>
                                        <p:attrNameLst>
                                          <p:attrName>ppt_y</p:attrName>
                                        </p:attrNameLst>
                                      </p:cBhvr>
                                      <p:tavLst>
                                        <p:tav tm="0">
                                          <p:val>
                                            <p:strVal val="1+#ppt_h/2"/>
                                          </p:val>
                                        </p:tav>
                                        <p:tav tm="100000">
                                          <p:val>
                                            <p:strVal val="#ppt_y"/>
                                          </p:val>
                                        </p:tav>
                                      </p:tavLst>
                                    </p:anim>
                                  </p:childTnLst>
                                </p:cTn>
                              </p:par>
                            </p:childTnLst>
                          </p:cTn>
                        </p:par>
                        <p:par>
                          <p:cTn id="78" fill="hold">
                            <p:stCondLst>
                              <p:cond delay="8000"/>
                            </p:stCondLst>
                            <p:childTnLst>
                              <p:par>
                                <p:cTn id="79" presetID="23" presetClass="entr" presetSubtype="16" fill="hold" grpId="0" nodeType="afterEffect">
                                  <p:stCondLst>
                                    <p:cond delay="0"/>
                                  </p:stCondLst>
                                  <p:childTnLst>
                                    <p:set>
                                      <p:cBhvr>
                                        <p:cTn id="80" dur="1" fill="hold">
                                          <p:stCondLst>
                                            <p:cond delay="0"/>
                                          </p:stCondLst>
                                        </p:cTn>
                                        <p:tgtEl>
                                          <p:spTgt spid="73"/>
                                        </p:tgtEl>
                                        <p:attrNameLst>
                                          <p:attrName>style.visibility</p:attrName>
                                        </p:attrNameLst>
                                      </p:cBhvr>
                                      <p:to>
                                        <p:strVal val="visible"/>
                                      </p:to>
                                    </p:set>
                                    <p:anim calcmode="lin" valueType="num">
                                      <p:cBhvr>
                                        <p:cTn id="81" dur="500" fill="hold"/>
                                        <p:tgtEl>
                                          <p:spTgt spid="73"/>
                                        </p:tgtEl>
                                        <p:attrNameLst>
                                          <p:attrName>ppt_w</p:attrName>
                                        </p:attrNameLst>
                                      </p:cBhvr>
                                      <p:tavLst>
                                        <p:tav tm="0">
                                          <p:val>
                                            <p:fltVal val="0"/>
                                          </p:val>
                                        </p:tav>
                                        <p:tav tm="100000">
                                          <p:val>
                                            <p:strVal val="#ppt_w"/>
                                          </p:val>
                                        </p:tav>
                                      </p:tavLst>
                                    </p:anim>
                                    <p:anim calcmode="lin" valueType="num">
                                      <p:cBhvr>
                                        <p:cTn id="82" dur="500" fill="hold"/>
                                        <p:tgtEl>
                                          <p:spTgt spid="73"/>
                                        </p:tgtEl>
                                        <p:attrNameLst>
                                          <p:attrName>ppt_h</p:attrName>
                                        </p:attrNameLst>
                                      </p:cBhvr>
                                      <p:tavLst>
                                        <p:tav tm="0">
                                          <p:val>
                                            <p:fltVal val="0"/>
                                          </p:val>
                                        </p:tav>
                                        <p:tav tm="100000">
                                          <p:val>
                                            <p:strVal val="#ppt_h"/>
                                          </p:val>
                                        </p:tav>
                                      </p:tavLst>
                                    </p:anim>
                                  </p:childTnLst>
                                </p:cTn>
                              </p:par>
                            </p:childTnLst>
                          </p:cTn>
                        </p:par>
                        <p:par>
                          <p:cTn id="83" fill="hold">
                            <p:stCondLst>
                              <p:cond delay="8500"/>
                            </p:stCondLst>
                            <p:childTnLst>
                              <p:par>
                                <p:cTn id="84" presetID="23" presetClass="entr" presetSubtype="16" fill="hold" grpId="0" nodeType="afterEffect">
                                  <p:stCondLst>
                                    <p:cond delay="0"/>
                                  </p:stCondLst>
                                  <p:childTnLst>
                                    <p:set>
                                      <p:cBhvr>
                                        <p:cTn id="85" dur="1" fill="hold">
                                          <p:stCondLst>
                                            <p:cond delay="0"/>
                                          </p:stCondLst>
                                        </p:cTn>
                                        <p:tgtEl>
                                          <p:spTgt spid="82"/>
                                        </p:tgtEl>
                                        <p:attrNameLst>
                                          <p:attrName>style.visibility</p:attrName>
                                        </p:attrNameLst>
                                      </p:cBhvr>
                                      <p:to>
                                        <p:strVal val="visible"/>
                                      </p:to>
                                    </p:set>
                                    <p:anim calcmode="lin" valueType="num">
                                      <p:cBhvr>
                                        <p:cTn id="86" dur="500" fill="hold"/>
                                        <p:tgtEl>
                                          <p:spTgt spid="82"/>
                                        </p:tgtEl>
                                        <p:attrNameLst>
                                          <p:attrName>ppt_w</p:attrName>
                                        </p:attrNameLst>
                                      </p:cBhvr>
                                      <p:tavLst>
                                        <p:tav tm="0">
                                          <p:val>
                                            <p:fltVal val="0"/>
                                          </p:val>
                                        </p:tav>
                                        <p:tav tm="100000">
                                          <p:val>
                                            <p:strVal val="#ppt_w"/>
                                          </p:val>
                                        </p:tav>
                                      </p:tavLst>
                                    </p:anim>
                                    <p:anim calcmode="lin" valueType="num">
                                      <p:cBhvr>
                                        <p:cTn id="87" dur="500" fill="hold"/>
                                        <p:tgtEl>
                                          <p:spTgt spid="82"/>
                                        </p:tgtEl>
                                        <p:attrNameLst>
                                          <p:attrName>ppt_h</p:attrName>
                                        </p:attrNameLst>
                                      </p:cBhvr>
                                      <p:tavLst>
                                        <p:tav tm="0">
                                          <p:val>
                                            <p:fltVal val="0"/>
                                          </p:val>
                                        </p:tav>
                                        <p:tav tm="100000">
                                          <p:val>
                                            <p:strVal val="#ppt_h"/>
                                          </p:val>
                                        </p:tav>
                                      </p:tavLst>
                                    </p:anim>
                                  </p:childTnLst>
                                </p:cTn>
                              </p:par>
                            </p:childTnLst>
                          </p:cTn>
                        </p:par>
                        <p:par>
                          <p:cTn id="88" fill="hold">
                            <p:stCondLst>
                              <p:cond delay="9000"/>
                            </p:stCondLst>
                            <p:childTnLst>
                              <p:par>
                                <p:cTn id="89" presetID="18" presetClass="entr" presetSubtype="12" fill="hold" nodeType="afterEffect">
                                  <p:stCondLst>
                                    <p:cond delay="0"/>
                                  </p:stCondLst>
                                  <p:childTnLst>
                                    <p:set>
                                      <p:cBhvr>
                                        <p:cTn id="90" dur="1" fill="hold">
                                          <p:stCondLst>
                                            <p:cond delay="0"/>
                                          </p:stCondLst>
                                        </p:cTn>
                                        <p:tgtEl>
                                          <p:spTgt spid="101"/>
                                        </p:tgtEl>
                                        <p:attrNameLst>
                                          <p:attrName>style.visibility</p:attrName>
                                        </p:attrNameLst>
                                      </p:cBhvr>
                                      <p:to>
                                        <p:strVal val="visible"/>
                                      </p:to>
                                    </p:set>
                                    <p:animEffect transition="in" filter="strips(downLeft)">
                                      <p:cBhvr>
                                        <p:cTn id="91" dur="500"/>
                                        <p:tgtEl>
                                          <p:spTgt spid="101"/>
                                        </p:tgtEl>
                                      </p:cBhvr>
                                    </p:animEffect>
                                  </p:childTnLst>
                                </p:cTn>
                              </p:par>
                            </p:childTnLst>
                          </p:cTn>
                        </p:par>
                        <p:par>
                          <p:cTn id="92" fill="hold">
                            <p:stCondLst>
                              <p:cond delay="9500"/>
                            </p:stCondLst>
                            <p:childTnLst>
                              <p:par>
                                <p:cTn id="93" presetID="12" presetClass="entr" presetSubtype="4"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slide(fromBottom)">
                                      <p:cBhvr>
                                        <p:cTn id="95" dur="500"/>
                                        <p:tgtEl>
                                          <p:spTgt spid="24"/>
                                        </p:tgtEl>
                                      </p:cBhvr>
                                    </p:animEffect>
                                  </p:childTnLst>
                                </p:cTn>
                              </p:par>
                            </p:childTnLst>
                          </p:cTn>
                        </p:par>
                        <p:par>
                          <p:cTn id="96" fill="hold">
                            <p:stCondLst>
                              <p:cond delay="10000"/>
                            </p:stCondLst>
                            <p:childTnLst>
                              <p:par>
                                <p:cTn id="97" presetID="2" presetClass="entr" presetSubtype="4" accel="50000" decel="50000" fill="hold" nodeType="afterEffect">
                                  <p:stCondLst>
                                    <p:cond delay="0"/>
                                  </p:stCondLst>
                                  <p:childTnLst>
                                    <p:set>
                                      <p:cBhvr>
                                        <p:cTn id="98" dur="1" fill="hold">
                                          <p:stCondLst>
                                            <p:cond delay="0"/>
                                          </p:stCondLst>
                                        </p:cTn>
                                        <p:tgtEl>
                                          <p:spTgt spid="114"/>
                                        </p:tgtEl>
                                        <p:attrNameLst>
                                          <p:attrName>style.visibility</p:attrName>
                                        </p:attrNameLst>
                                      </p:cBhvr>
                                      <p:to>
                                        <p:strVal val="visible"/>
                                      </p:to>
                                    </p:set>
                                    <p:anim calcmode="lin" valueType="num">
                                      <p:cBhvr additive="base">
                                        <p:cTn id="99" dur="500" fill="hold"/>
                                        <p:tgtEl>
                                          <p:spTgt spid="114"/>
                                        </p:tgtEl>
                                        <p:attrNameLst>
                                          <p:attrName>ppt_x</p:attrName>
                                        </p:attrNameLst>
                                      </p:cBhvr>
                                      <p:tavLst>
                                        <p:tav tm="0">
                                          <p:val>
                                            <p:strVal val="#ppt_x"/>
                                          </p:val>
                                        </p:tav>
                                        <p:tav tm="100000">
                                          <p:val>
                                            <p:strVal val="#ppt_x"/>
                                          </p:val>
                                        </p:tav>
                                      </p:tavLst>
                                    </p:anim>
                                    <p:anim calcmode="lin" valueType="num">
                                      <p:cBhvr additive="base">
                                        <p:cTn id="100" dur="500" fill="hold"/>
                                        <p:tgtEl>
                                          <p:spTgt spid="114"/>
                                        </p:tgtEl>
                                        <p:attrNameLst>
                                          <p:attrName>ppt_y</p:attrName>
                                        </p:attrNameLst>
                                      </p:cBhvr>
                                      <p:tavLst>
                                        <p:tav tm="0">
                                          <p:val>
                                            <p:strVal val="1+#ppt_h/2"/>
                                          </p:val>
                                        </p:tav>
                                        <p:tav tm="100000">
                                          <p:val>
                                            <p:strVal val="#ppt_y"/>
                                          </p:val>
                                        </p:tav>
                                      </p:tavLst>
                                    </p:anim>
                                  </p:childTnLst>
                                </p:cTn>
                              </p:par>
                            </p:childTnLst>
                          </p:cTn>
                        </p:par>
                        <p:par>
                          <p:cTn id="101" fill="hold">
                            <p:stCondLst>
                              <p:cond delay="10500"/>
                            </p:stCondLst>
                            <p:childTnLst>
                              <p:par>
                                <p:cTn id="102" presetID="23" presetClass="entr" presetSubtype="16"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anim calcmode="lin" valueType="num">
                                      <p:cBhvr>
                                        <p:cTn id="104" dur="500" fill="hold"/>
                                        <p:tgtEl>
                                          <p:spTgt spid="77"/>
                                        </p:tgtEl>
                                        <p:attrNameLst>
                                          <p:attrName>ppt_w</p:attrName>
                                        </p:attrNameLst>
                                      </p:cBhvr>
                                      <p:tavLst>
                                        <p:tav tm="0">
                                          <p:val>
                                            <p:fltVal val="0"/>
                                          </p:val>
                                        </p:tav>
                                        <p:tav tm="100000">
                                          <p:val>
                                            <p:strVal val="#ppt_w"/>
                                          </p:val>
                                        </p:tav>
                                      </p:tavLst>
                                    </p:anim>
                                    <p:anim calcmode="lin" valueType="num">
                                      <p:cBhvr>
                                        <p:cTn id="105" dur="500" fill="hold"/>
                                        <p:tgtEl>
                                          <p:spTgt spid="77"/>
                                        </p:tgtEl>
                                        <p:attrNameLst>
                                          <p:attrName>ppt_h</p:attrName>
                                        </p:attrNameLst>
                                      </p:cBhvr>
                                      <p:tavLst>
                                        <p:tav tm="0">
                                          <p:val>
                                            <p:fltVal val="0"/>
                                          </p:val>
                                        </p:tav>
                                        <p:tav tm="100000">
                                          <p:val>
                                            <p:strVal val="#ppt_h"/>
                                          </p:val>
                                        </p:tav>
                                      </p:tavLst>
                                    </p:anim>
                                  </p:childTnLst>
                                </p:cTn>
                              </p:par>
                            </p:childTnLst>
                          </p:cTn>
                        </p:par>
                        <p:par>
                          <p:cTn id="106" fill="hold">
                            <p:stCondLst>
                              <p:cond delay="11000"/>
                            </p:stCondLst>
                            <p:childTnLst>
                              <p:par>
                                <p:cTn id="107" presetID="23" presetClass="entr" presetSubtype="16"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 calcmode="lin" valueType="num">
                                      <p:cBhvr>
                                        <p:cTn id="109" dur="500" fill="hold"/>
                                        <p:tgtEl>
                                          <p:spTgt spid="83"/>
                                        </p:tgtEl>
                                        <p:attrNameLst>
                                          <p:attrName>ppt_w</p:attrName>
                                        </p:attrNameLst>
                                      </p:cBhvr>
                                      <p:tavLst>
                                        <p:tav tm="0">
                                          <p:val>
                                            <p:fltVal val="0"/>
                                          </p:val>
                                        </p:tav>
                                        <p:tav tm="100000">
                                          <p:val>
                                            <p:strVal val="#ppt_w"/>
                                          </p:val>
                                        </p:tav>
                                      </p:tavLst>
                                    </p:anim>
                                    <p:anim calcmode="lin" valueType="num">
                                      <p:cBhvr>
                                        <p:cTn id="110" dur="500" fill="hold"/>
                                        <p:tgtEl>
                                          <p:spTgt spid="83"/>
                                        </p:tgtEl>
                                        <p:attrNameLst>
                                          <p:attrName>ppt_h</p:attrName>
                                        </p:attrNameLst>
                                      </p:cBhvr>
                                      <p:tavLst>
                                        <p:tav tm="0">
                                          <p:val>
                                            <p:fltVal val="0"/>
                                          </p:val>
                                        </p:tav>
                                        <p:tav tm="100000">
                                          <p:val>
                                            <p:strVal val="#ppt_h"/>
                                          </p:val>
                                        </p:tav>
                                      </p:tavLst>
                                    </p:anim>
                                  </p:childTnLst>
                                </p:cTn>
                              </p:par>
                            </p:childTnLst>
                          </p:cTn>
                        </p:par>
                        <p:par>
                          <p:cTn id="111" fill="hold">
                            <p:stCondLst>
                              <p:cond delay="11500"/>
                            </p:stCondLst>
                            <p:childTnLst>
                              <p:par>
                                <p:cTn id="112" presetID="18" presetClass="entr" presetSubtype="12" fill="hold" nodeType="after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strips(downLeft)">
                                      <p:cBhvr>
                                        <p:cTn id="114" dur="500"/>
                                        <p:tgtEl>
                                          <p:spTgt spid="91"/>
                                        </p:tgtEl>
                                      </p:cBhvr>
                                    </p:animEffect>
                                  </p:childTnLst>
                                </p:cTn>
                              </p:par>
                            </p:childTnLst>
                          </p:cTn>
                        </p:par>
                        <p:par>
                          <p:cTn id="115" fill="hold">
                            <p:stCondLst>
                              <p:cond delay="12000"/>
                            </p:stCondLst>
                            <p:childTnLst>
                              <p:par>
                                <p:cTn id="116" presetID="12" presetClass="entr" presetSubtype="4" fill="hold" nodeType="after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slide(fromBottom)">
                                      <p:cBhvr>
                                        <p:cTn id="118" dur="500"/>
                                        <p:tgtEl>
                                          <p:spTgt spid="22"/>
                                        </p:tgtEl>
                                      </p:cBhvr>
                                    </p:animEffect>
                                  </p:childTnLst>
                                </p:cTn>
                              </p:par>
                            </p:childTnLst>
                          </p:cTn>
                        </p:par>
                        <p:par>
                          <p:cTn id="119" fill="hold">
                            <p:stCondLst>
                              <p:cond delay="12500"/>
                            </p:stCondLst>
                            <p:childTnLst>
                              <p:par>
                                <p:cTn id="120" presetID="23" presetClass="entr" presetSubtype="16" fill="hold" grpId="0" nodeType="afterEffect">
                                  <p:stCondLst>
                                    <p:cond delay="0"/>
                                  </p:stCondLst>
                                  <p:childTnLst>
                                    <p:set>
                                      <p:cBhvr>
                                        <p:cTn id="121" dur="1" fill="hold">
                                          <p:stCondLst>
                                            <p:cond delay="0"/>
                                          </p:stCondLst>
                                        </p:cTn>
                                        <p:tgtEl>
                                          <p:spTgt spid="50"/>
                                        </p:tgtEl>
                                        <p:attrNameLst>
                                          <p:attrName>style.visibility</p:attrName>
                                        </p:attrNameLst>
                                      </p:cBhvr>
                                      <p:to>
                                        <p:strVal val="visible"/>
                                      </p:to>
                                    </p:set>
                                    <p:anim calcmode="lin" valueType="num">
                                      <p:cBhvr>
                                        <p:cTn id="122" dur="500" fill="hold"/>
                                        <p:tgtEl>
                                          <p:spTgt spid="50"/>
                                        </p:tgtEl>
                                        <p:attrNameLst>
                                          <p:attrName>ppt_w</p:attrName>
                                        </p:attrNameLst>
                                      </p:cBhvr>
                                      <p:tavLst>
                                        <p:tav tm="0">
                                          <p:val>
                                            <p:fltVal val="0"/>
                                          </p:val>
                                        </p:tav>
                                        <p:tav tm="100000">
                                          <p:val>
                                            <p:strVal val="#ppt_w"/>
                                          </p:val>
                                        </p:tav>
                                      </p:tavLst>
                                    </p:anim>
                                    <p:anim calcmode="lin" valueType="num">
                                      <p:cBhvr>
                                        <p:cTn id="123" dur="500" fill="hold"/>
                                        <p:tgtEl>
                                          <p:spTgt spid="50"/>
                                        </p:tgtEl>
                                        <p:attrNameLst>
                                          <p:attrName>ppt_h</p:attrName>
                                        </p:attrNameLst>
                                      </p:cBhvr>
                                      <p:tavLst>
                                        <p:tav tm="0">
                                          <p:val>
                                            <p:fltVal val="0"/>
                                          </p:val>
                                        </p:tav>
                                        <p:tav tm="100000">
                                          <p:val>
                                            <p:strVal val="#ppt_h"/>
                                          </p:val>
                                        </p:tav>
                                      </p:tavLst>
                                    </p:anim>
                                  </p:childTnLst>
                                </p:cTn>
                              </p:par>
                            </p:childTnLst>
                          </p:cTn>
                        </p:par>
                        <p:par>
                          <p:cTn id="124" fill="hold">
                            <p:stCondLst>
                              <p:cond delay="13000"/>
                            </p:stCondLst>
                            <p:childTnLst>
                              <p:par>
                                <p:cTn id="125" presetID="23" presetClass="entr" presetSubtype="16"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 calcmode="lin" valueType="num">
                                      <p:cBhvr>
                                        <p:cTn id="127" dur="500" fill="hold"/>
                                        <p:tgtEl>
                                          <p:spTgt spid="51"/>
                                        </p:tgtEl>
                                        <p:attrNameLst>
                                          <p:attrName>ppt_w</p:attrName>
                                        </p:attrNameLst>
                                      </p:cBhvr>
                                      <p:tavLst>
                                        <p:tav tm="0">
                                          <p:val>
                                            <p:fltVal val="0"/>
                                          </p:val>
                                        </p:tav>
                                        <p:tav tm="100000">
                                          <p:val>
                                            <p:strVal val="#ppt_w"/>
                                          </p:val>
                                        </p:tav>
                                      </p:tavLst>
                                    </p:anim>
                                    <p:anim calcmode="lin" valueType="num">
                                      <p:cBhvr>
                                        <p:cTn id="128" dur="500" fill="hold"/>
                                        <p:tgtEl>
                                          <p:spTgt spid="51"/>
                                        </p:tgtEl>
                                        <p:attrNameLst>
                                          <p:attrName>ppt_h</p:attrName>
                                        </p:attrNameLst>
                                      </p:cBhvr>
                                      <p:tavLst>
                                        <p:tav tm="0">
                                          <p:val>
                                            <p:fltVal val="0"/>
                                          </p:val>
                                        </p:tav>
                                        <p:tav tm="100000">
                                          <p:val>
                                            <p:strVal val="#ppt_h"/>
                                          </p:val>
                                        </p:tav>
                                      </p:tavLst>
                                    </p:anim>
                                  </p:childTnLst>
                                </p:cTn>
                              </p:par>
                            </p:childTnLst>
                          </p:cTn>
                        </p:par>
                        <p:par>
                          <p:cTn id="129" fill="hold">
                            <p:stCondLst>
                              <p:cond delay="13500"/>
                            </p:stCondLst>
                            <p:childTnLst>
                              <p:par>
                                <p:cTn id="130" presetID="23" presetClass="entr" presetSubtype="16" fill="hold" nodeType="afterEffect">
                                  <p:stCondLst>
                                    <p:cond delay="0"/>
                                  </p:stCondLst>
                                  <p:childTnLst>
                                    <p:set>
                                      <p:cBhvr>
                                        <p:cTn id="131" dur="1" fill="hold">
                                          <p:stCondLst>
                                            <p:cond delay="0"/>
                                          </p:stCondLst>
                                        </p:cTn>
                                        <p:tgtEl>
                                          <p:spTgt spid="52"/>
                                        </p:tgtEl>
                                        <p:attrNameLst>
                                          <p:attrName>style.visibility</p:attrName>
                                        </p:attrNameLst>
                                      </p:cBhvr>
                                      <p:to>
                                        <p:strVal val="visible"/>
                                      </p:to>
                                    </p:set>
                                    <p:anim calcmode="lin" valueType="num">
                                      <p:cBhvr>
                                        <p:cTn id="132" dur="500" fill="hold"/>
                                        <p:tgtEl>
                                          <p:spTgt spid="52"/>
                                        </p:tgtEl>
                                        <p:attrNameLst>
                                          <p:attrName>ppt_w</p:attrName>
                                        </p:attrNameLst>
                                      </p:cBhvr>
                                      <p:tavLst>
                                        <p:tav tm="0">
                                          <p:val>
                                            <p:fltVal val="0"/>
                                          </p:val>
                                        </p:tav>
                                        <p:tav tm="100000">
                                          <p:val>
                                            <p:strVal val="#ppt_w"/>
                                          </p:val>
                                        </p:tav>
                                      </p:tavLst>
                                    </p:anim>
                                    <p:anim calcmode="lin" valueType="num">
                                      <p:cBhvr>
                                        <p:cTn id="133" dur="500" fill="hold"/>
                                        <p:tgtEl>
                                          <p:spTgt spid="52"/>
                                        </p:tgtEl>
                                        <p:attrNameLst>
                                          <p:attrName>ppt_h</p:attrName>
                                        </p:attrNameLst>
                                      </p:cBhvr>
                                      <p:tavLst>
                                        <p:tav tm="0">
                                          <p:val>
                                            <p:fltVal val="0"/>
                                          </p:val>
                                        </p:tav>
                                        <p:tav tm="100000">
                                          <p:val>
                                            <p:strVal val="#ppt_h"/>
                                          </p:val>
                                        </p:tav>
                                      </p:tavLst>
                                    </p:anim>
                                  </p:childTnLst>
                                </p:cTn>
                              </p:par>
                            </p:childTnLst>
                          </p:cTn>
                        </p:par>
                        <p:par>
                          <p:cTn id="134" fill="hold">
                            <p:stCondLst>
                              <p:cond delay="14000"/>
                            </p:stCondLst>
                            <p:childTnLst>
                              <p:par>
                                <p:cTn id="135" presetID="23" presetClass="entr" presetSubtype="16" fill="hold" grpId="0" nodeType="afterEffect">
                                  <p:stCondLst>
                                    <p:cond delay="0"/>
                                  </p:stCondLst>
                                  <p:childTnLst>
                                    <p:set>
                                      <p:cBhvr>
                                        <p:cTn id="136" dur="1" fill="hold">
                                          <p:stCondLst>
                                            <p:cond delay="0"/>
                                          </p:stCondLst>
                                        </p:cTn>
                                        <p:tgtEl>
                                          <p:spTgt spid="57"/>
                                        </p:tgtEl>
                                        <p:attrNameLst>
                                          <p:attrName>style.visibility</p:attrName>
                                        </p:attrNameLst>
                                      </p:cBhvr>
                                      <p:to>
                                        <p:strVal val="visible"/>
                                      </p:to>
                                    </p:set>
                                    <p:anim calcmode="lin" valueType="num">
                                      <p:cBhvr>
                                        <p:cTn id="137" dur="500" fill="hold"/>
                                        <p:tgtEl>
                                          <p:spTgt spid="57"/>
                                        </p:tgtEl>
                                        <p:attrNameLst>
                                          <p:attrName>ppt_w</p:attrName>
                                        </p:attrNameLst>
                                      </p:cBhvr>
                                      <p:tavLst>
                                        <p:tav tm="0">
                                          <p:val>
                                            <p:fltVal val="0"/>
                                          </p:val>
                                        </p:tav>
                                        <p:tav tm="100000">
                                          <p:val>
                                            <p:strVal val="#ppt_w"/>
                                          </p:val>
                                        </p:tav>
                                      </p:tavLst>
                                    </p:anim>
                                    <p:anim calcmode="lin" valueType="num">
                                      <p:cBhvr>
                                        <p:cTn id="138" dur="500" fill="hold"/>
                                        <p:tgtEl>
                                          <p:spTgt spid="57"/>
                                        </p:tgtEl>
                                        <p:attrNameLst>
                                          <p:attrName>ppt_h</p:attrName>
                                        </p:attrNameLst>
                                      </p:cBhvr>
                                      <p:tavLst>
                                        <p:tav tm="0">
                                          <p:val>
                                            <p:fltVal val="0"/>
                                          </p:val>
                                        </p:tav>
                                        <p:tav tm="100000">
                                          <p:val>
                                            <p:strVal val="#ppt_h"/>
                                          </p:val>
                                        </p:tav>
                                      </p:tavLst>
                                    </p:anim>
                                  </p:childTnLst>
                                </p:cTn>
                              </p:par>
                            </p:childTnLst>
                          </p:cTn>
                        </p:par>
                        <p:par>
                          <p:cTn id="139" fill="hold">
                            <p:stCondLst>
                              <p:cond delay="14500"/>
                            </p:stCondLst>
                            <p:childTnLst>
                              <p:par>
                                <p:cTn id="140" presetID="23" presetClass="entr" presetSubtype="16" fill="hold" nodeType="afterEffect">
                                  <p:stCondLst>
                                    <p:cond delay="0"/>
                                  </p:stCondLst>
                                  <p:childTnLst>
                                    <p:set>
                                      <p:cBhvr>
                                        <p:cTn id="141" dur="1" fill="hold">
                                          <p:stCondLst>
                                            <p:cond delay="0"/>
                                          </p:stCondLst>
                                        </p:cTn>
                                        <p:tgtEl>
                                          <p:spTgt spid="58"/>
                                        </p:tgtEl>
                                        <p:attrNameLst>
                                          <p:attrName>style.visibility</p:attrName>
                                        </p:attrNameLst>
                                      </p:cBhvr>
                                      <p:to>
                                        <p:strVal val="visible"/>
                                      </p:to>
                                    </p:set>
                                    <p:anim calcmode="lin" valueType="num">
                                      <p:cBhvr>
                                        <p:cTn id="142" dur="500" fill="hold"/>
                                        <p:tgtEl>
                                          <p:spTgt spid="58"/>
                                        </p:tgtEl>
                                        <p:attrNameLst>
                                          <p:attrName>ppt_w</p:attrName>
                                        </p:attrNameLst>
                                      </p:cBhvr>
                                      <p:tavLst>
                                        <p:tav tm="0">
                                          <p:val>
                                            <p:fltVal val="0"/>
                                          </p:val>
                                        </p:tav>
                                        <p:tav tm="100000">
                                          <p:val>
                                            <p:strVal val="#ppt_w"/>
                                          </p:val>
                                        </p:tav>
                                      </p:tavLst>
                                    </p:anim>
                                    <p:anim calcmode="lin" valueType="num">
                                      <p:cBhvr>
                                        <p:cTn id="143" dur="500" fill="hold"/>
                                        <p:tgtEl>
                                          <p:spTgt spid="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3" grpId="0" animBg="1"/>
      <p:bldP spid="77" grpId="0" animBg="1"/>
      <p:bldP spid="79" grpId="0" animBg="1"/>
      <p:bldP spid="80" grpId="0" animBg="1"/>
      <p:bldP spid="81" grpId="0" animBg="1"/>
      <p:bldP spid="82" grpId="0" animBg="1"/>
      <p:bldP spid="83" grpId="0" animBg="1"/>
      <p:bldP spid="50" grpId="0" animBg="1"/>
      <p:bldP spid="51" grpId="0" animBg="1"/>
      <p:bldP spid="5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p:cNvGrpSpPr/>
          <p:nvPr/>
        </p:nvGrpSpPr>
        <p:grpSpPr>
          <a:xfrm>
            <a:off x="950447" y="2482976"/>
            <a:ext cx="2813395" cy="1406880"/>
            <a:chOff x="712331" y="1862232"/>
            <a:chExt cx="2110321" cy="1055160"/>
          </a:xfrm>
        </p:grpSpPr>
        <p:sp>
          <p:nvSpPr>
            <p:cNvPr id="30" name="Oval 29"/>
            <p:cNvSpPr/>
            <p:nvPr/>
          </p:nvSpPr>
          <p:spPr>
            <a:xfrm>
              <a:off x="712331" y="1973302"/>
              <a:ext cx="833022" cy="83302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1" name="Oval 30"/>
            <p:cNvSpPr/>
            <p:nvPr/>
          </p:nvSpPr>
          <p:spPr>
            <a:xfrm>
              <a:off x="1323214" y="2056603"/>
              <a:ext cx="666418" cy="666417"/>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2" name="Oval 31"/>
            <p:cNvSpPr/>
            <p:nvPr/>
          </p:nvSpPr>
          <p:spPr>
            <a:xfrm>
              <a:off x="1767492" y="1862232"/>
              <a:ext cx="1055160" cy="1055160"/>
            </a:xfrm>
            <a:prstGeom prst="ellipse">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3" name="Group 102"/>
          <p:cNvGrpSpPr/>
          <p:nvPr/>
        </p:nvGrpSpPr>
        <p:grpSpPr>
          <a:xfrm>
            <a:off x="3425410" y="2482976"/>
            <a:ext cx="2813395" cy="1406880"/>
            <a:chOff x="2568795" y="1862232"/>
            <a:chExt cx="2110321" cy="1055160"/>
          </a:xfrm>
        </p:grpSpPr>
        <p:sp>
          <p:nvSpPr>
            <p:cNvPr id="33" name="Oval 32"/>
            <p:cNvSpPr/>
            <p:nvPr/>
          </p:nvSpPr>
          <p:spPr>
            <a:xfrm>
              <a:off x="2568795" y="1973302"/>
              <a:ext cx="833022" cy="833022"/>
            </a:xfrm>
            <a:prstGeom prst="ellipse">
              <a:avLst/>
            </a:prstGeom>
            <a:solidFill>
              <a:schemeClr val="accent4">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4" name="Oval 33"/>
            <p:cNvSpPr/>
            <p:nvPr/>
          </p:nvSpPr>
          <p:spPr>
            <a:xfrm>
              <a:off x="3179678" y="2056603"/>
              <a:ext cx="666418" cy="666417"/>
            </a:xfrm>
            <a:prstGeom prst="ellipse">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5" name="Oval 34"/>
            <p:cNvSpPr/>
            <p:nvPr/>
          </p:nvSpPr>
          <p:spPr>
            <a:xfrm>
              <a:off x="3623956" y="1862232"/>
              <a:ext cx="1055160" cy="1055160"/>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4" name="Group 103"/>
          <p:cNvGrpSpPr/>
          <p:nvPr/>
        </p:nvGrpSpPr>
        <p:grpSpPr>
          <a:xfrm>
            <a:off x="5910910" y="2482976"/>
            <a:ext cx="2813395" cy="1406880"/>
            <a:chOff x="4433163" y="1862232"/>
            <a:chExt cx="2110321" cy="1055160"/>
          </a:xfrm>
        </p:grpSpPr>
        <p:sp>
          <p:nvSpPr>
            <p:cNvPr id="36" name="Oval 35"/>
            <p:cNvSpPr/>
            <p:nvPr/>
          </p:nvSpPr>
          <p:spPr>
            <a:xfrm>
              <a:off x="4433163" y="1973302"/>
              <a:ext cx="833022" cy="83302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7" name="Oval 36"/>
            <p:cNvSpPr/>
            <p:nvPr/>
          </p:nvSpPr>
          <p:spPr>
            <a:xfrm>
              <a:off x="5044046" y="2056603"/>
              <a:ext cx="666418" cy="666417"/>
            </a:xfrm>
            <a:prstGeom prst="ellipse">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8" name="Oval 37"/>
            <p:cNvSpPr/>
            <p:nvPr/>
          </p:nvSpPr>
          <p:spPr>
            <a:xfrm>
              <a:off x="5488324" y="1862232"/>
              <a:ext cx="1055160" cy="105516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5" name="Group 104"/>
          <p:cNvGrpSpPr/>
          <p:nvPr/>
        </p:nvGrpSpPr>
        <p:grpSpPr>
          <a:xfrm>
            <a:off x="8428160" y="2482976"/>
            <a:ext cx="2813396" cy="1406880"/>
            <a:chOff x="6321347" y="1862232"/>
            <a:chExt cx="2110322" cy="1055160"/>
          </a:xfrm>
        </p:grpSpPr>
        <p:sp>
          <p:nvSpPr>
            <p:cNvPr id="39" name="Oval 38"/>
            <p:cNvSpPr/>
            <p:nvPr/>
          </p:nvSpPr>
          <p:spPr>
            <a:xfrm>
              <a:off x="6321347" y="1973302"/>
              <a:ext cx="833022" cy="83302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0" name="Oval 39"/>
            <p:cNvSpPr/>
            <p:nvPr/>
          </p:nvSpPr>
          <p:spPr>
            <a:xfrm>
              <a:off x="6932230" y="2056603"/>
              <a:ext cx="666418" cy="666417"/>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6" name="Oval 45"/>
            <p:cNvSpPr/>
            <p:nvPr/>
          </p:nvSpPr>
          <p:spPr>
            <a:xfrm>
              <a:off x="7376509" y="1862232"/>
              <a:ext cx="1055160" cy="1055160"/>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48" name="Group 61"/>
          <p:cNvGrpSpPr/>
          <p:nvPr/>
        </p:nvGrpSpPr>
        <p:grpSpPr>
          <a:xfrm>
            <a:off x="1180843" y="5349235"/>
            <a:ext cx="3225572" cy="620814"/>
            <a:chOff x="4033795" y="1173733"/>
            <a:chExt cx="2419494" cy="465610"/>
          </a:xfrm>
        </p:grpSpPr>
        <p:grpSp>
          <p:nvGrpSpPr>
            <p:cNvPr id="49" name="Group 29"/>
            <p:cNvGrpSpPr/>
            <p:nvPr/>
          </p:nvGrpSpPr>
          <p:grpSpPr>
            <a:xfrm>
              <a:off x="4399180" y="1173733"/>
              <a:ext cx="2054109" cy="445530"/>
              <a:chOff x="798971" y="1862568"/>
              <a:chExt cx="1133000" cy="445530"/>
            </a:xfrm>
          </p:grpSpPr>
          <p:sp>
            <p:nvSpPr>
              <p:cNvPr id="5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1"/>
                    </a:solidFill>
                    <a:latin typeface="+mn-ea"/>
                  </a:rPr>
                  <a:t>添加副标题</a:t>
                </a:r>
                <a:r>
                  <a:rPr lang="en-US" sz="2100" b="1" dirty="0">
                    <a:solidFill>
                      <a:schemeClr val="accent1"/>
                    </a:solidFill>
                    <a:latin typeface="+mn-ea"/>
                  </a:rPr>
                  <a:t> 01</a:t>
                </a:r>
              </a:p>
            </p:txBody>
          </p:sp>
          <p:sp>
            <p:nvSpPr>
              <p:cNvPr id="5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单击此处添加副标题或详细文本描述</a:t>
                </a:r>
                <a:endParaRPr lang="en-US" sz="1300" b="1" dirty="0">
                  <a:solidFill>
                    <a:schemeClr val="tx1">
                      <a:lumMod val="50000"/>
                      <a:lumOff val="50000"/>
                    </a:schemeClr>
                  </a:solidFill>
                  <a:latin typeface="+mn-ea"/>
                </a:endParaRPr>
              </a:p>
            </p:txBody>
          </p:sp>
        </p:grpSp>
        <p:sp>
          <p:nvSpPr>
            <p:cNvPr id="50" name="Rectangle 49"/>
            <p:cNvSpPr/>
            <p:nvPr/>
          </p:nvSpPr>
          <p:spPr>
            <a:xfrm>
              <a:off x="4033795" y="1212303"/>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53" name="Group 61"/>
          <p:cNvGrpSpPr/>
          <p:nvPr/>
        </p:nvGrpSpPr>
        <p:grpSpPr>
          <a:xfrm>
            <a:off x="4524921" y="5349235"/>
            <a:ext cx="3225572" cy="620814"/>
            <a:chOff x="4033795" y="1173733"/>
            <a:chExt cx="2419494" cy="465610"/>
          </a:xfrm>
        </p:grpSpPr>
        <p:grpSp>
          <p:nvGrpSpPr>
            <p:cNvPr id="54" name="Group 29"/>
            <p:cNvGrpSpPr/>
            <p:nvPr/>
          </p:nvGrpSpPr>
          <p:grpSpPr>
            <a:xfrm>
              <a:off x="4399180" y="1173733"/>
              <a:ext cx="2054109" cy="445530"/>
              <a:chOff x="798971" y="1862568"/>
              <a:chExt cx="1133000" cy="445530"/>
            </a:xfrm>
          </p:grpSpPr>
          <p:sp>
            <p:nvSpPr>
              <p:cNvPr id="56"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3"/>
                    </a:solidFill>
                    <a:latin typeface="+mn-ea"/>
                  </a:rPr>
                  <a:t>添加副标题</a:t>
                </a:r>
                <a:r>
                  <a:rPr lang="en-US" sz="2100" b="1" dirty="0">
                    <a:solidFill>
                      <a:schemeClr val="accent3"/>
                    </a:solidFill>
                    <a:latin typeface="+mn-ea"/>
                  </a:rPr>
                  <a:t> 01</a:t>
                </a:r>
              </a:p>
            </p:txBody>
          </p:sp>
          <p:sp>
            <p:nvSpPr>
              <p:cNvPr id="57"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单击此处添加副标题或详细文本描述</a:t>
                </a:r>
                <a:endParaRPr lang="en-US" sz="1300" b="1" dirty="0">
                  <a:solidFill>
                    <a:schemeClr val="tx1">
                      <a:lumMod val="50000"/>
                      <a:lumOff val="50000"/>
                    </a:schemeClr>
                  </a:solidFill>
                  <a:latin typeface="+mn-ea"/>
                </a:endParaRPr>
              </a:p>
            </p:txBody>
          </p:sp>
        </p:grpSp>
        <p:sp>
          <p:nvSpPr>
            <p:cNvPr id="55" name="Rectangle 54"/>
            <p:cNvSpPr/>
            <p:nvPr/>
          </p:nvSpPr>
          <p:spPr>
            <a:xfrm>
              <a:off x="4033795" y="1212303"/>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58" name="Group 61"/>
          <p:cNvGrpSpPr/>
          <p:nvPr/>
        </p:nvGrpSpPr>
        <p:grpSpPr>
          <a:xfrm>
            <a:off x="7868999" y="5349235"/>
            <a:ext cx="3225572" cy="620814"/>
            <a:chOff x="4033795" y="1173733"/>
            <a:chExt cx="2419494" cy="465610"/>
          </a:xfrm>
        </p:grpSpPr>
        <p:grpSp>
          <p:nvGrpSpPr>
            <p:cNvPr id="59" name="Group 29"/>
            <p:cNvGrpSpPr/>
            <p:nvPr/>
          </p:nvGrpSpPr>
          <p:grpSpPr>
            <a:xfrm>
              <a:off x="4399180" y="1173733"/>
              <a:ext cx="2054109" cy="445530"/>
              <a:chOff x="798971" y="1862568"/>
              <a:chExt cx="1133000" cy="445530"/>
            </a:xfrm>
          </p:grpSpPr>
          <p:sp>
            <p:nvSpPr>
              <p:cNvPr id="6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4"/>
                    </a:solidFill>
                    <a:latin typeface="+mn-ea"/>
                  </a:rPr>
                  <a:t>添加副标题</a:t>
                </a:r>
                <a:r>
                  <a:rPr lang="en-US" sz="2100" b="1" dirty="0">
                    <a:solidFill>
                      <a:schemeClr val="accent4"/>
                    </a:solidFill>
                    <a:latin typeface="+mn-ea"/>
                  </a:rPr>
                  <a:t> 01</a:t>
                </a:r>
              </a:p>
            </p:txBody>
          </p:sp>
          <p:sp>
            <p:nvSpPr>
              <p:cNvPr id="6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单击此处添加副标题或详细文本描述</a:t>
                </a:r>
                <a:endParaRPr lang="en-US" sz="1300" b="1" dirty="0">
                  <a:solidFill>
                    <a:schemeClr val="tx1">
                      <a:lumMod val="50000"/>
                      <a:lumOff val="50000"/>
                    </a:schemeClr>
                  </a:solidFill>
                  <a:latin typeface="+mn-ea"/>
                </a:endParaRPr>
              </a:p>
            </p:txBody>
          </p:sp>
        </p:grpSp>
        <p:sp>
          <p:nvSpPr>
            <p:cNvPr id="60" name="Rectangle 59"/>
            <p:cNvSpPr/>
            <p:nvPr/>
          </p:nvSpPr>
          <p:spPr>
            <a:xfrm>
              <a:off x="4033795" y="1212303"/>
              <a:ext cx="49" cy="427040"/>
            </a:xfrm>
            <a:prstGeom prst="rect">
              <a:avLst/>
            </a:prstGeom>
          </p:spPr>
          <p:txBody>
            <a:bodyPr wrap="none" lIns="0" tIns="0" rIns="0" bIns="0">
              <a:spAutoFit/>
            </a:bodyPr>
            <a:lstStyle/>
            <a:p>
              <a:endParaRPr lang="en-US" sz="3700" dirty="0">
                <a:solidFill>
                  <a:schemeClr val="bg2"/>
                </a:solidFill>
                <a:latin typeface="+mn-ea"/>
              </a:endParaRPr>
            </a:p>
          </p:txBody>
        </p:sp>
      </p:grpSp>
      <p:cxnSp>
        <p:nvCxnSpPr>
          <p:cNvPr id="63" name="Straight Connector 62"/>
          <p:cNvCxnSpPr/>
          <p:nvPr/>
        </p:nvCxnSpPr>
        <p:spPr>
          <a:xfrm>
            <a:off x="1488040" y="2028625"/>
            <a:ext cx="0" cy="602445"/>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67" name="Text Placeholder 3"/>
          <p:cNvSpPr txBox="1"/>
          <p:nvPr/>
        </p:nvSpPr>
        <p:spPr>
          <a:xfrm>
            <a:off x="982197" y="1662387"/>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68" name="Straight Connector 67"/>
          <p:cNvCxnSpPr/>
          <p:nvPr/>
        </p:nvCxnSpPr>
        <p:spPr>
          <a:xfrm>
            <a:off x="3059638" y="2028625"/>
            <a:ext cx="0" cy="428948"/>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2" name="Text Placeholder 3"/>
          <p:cNvSpPr txBox="1"/>
          <p:nvPr/>
        </p:nvSpPr>
        <p:spPr>
          <a:xfrm>
            <a:off x="2553795" y="165830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76" name="Straight Connector 75"/>
          <p:cNvCxnSpPr/>
          <p:nvPr/>
        </p:nvCxnSpPr>
        <p:spPr>
          <a:xfrm flipV="1">
            <a:off x="4680450" y="3630695"/>
            <a:ext cx="0" cy="61130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8" name="Text Placeholder 3"/>
          <p:cNvSpPr txBox="1"/>
          <p:nvPr/>
        </p:nvSpPr>
        <p:spPr>
          <a:xfrm>
            <a:off x="4161061" y="4373512"/>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79" name="Straight Connector 78"/>
          <p:cNvCxnSpPr/>
          <p:nvPr/>
        </p:nvCxnSpPr>
        <p:spPr>
          <a:xfrm flipV="1">
            <a:off x="6451701" y="3741767"/>
            <a:ext cx="0" cy="500231"/>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3" name="Text Placeholder 3"/>
          <p:cNvSpPr txBox="1"/>
          <p:nvPr/>
        </p:nvSpPr>
        <p:spPr>
          <a:xfrm>
            <a:off x="5932312" y="4373512"/>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86" name="Straight Connector 85"/>
          <p:cNvCxnSpPr/>
          <p:nvPr/>
        </p:nvCxnSpPr>
        <p:spPr>
          <a:xfrm>
            <a:off x="9656112" y="2028626"/>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7" name="Text Placeholder 3"/>
          <p:cNvSpPr txBox="1"/>
          <p:nvPr/>
        </p:nvSpPr>
        <p:spPr>
          <a:xfrm>
            <a:off x="9150268" y="1662387"/>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88" name="Straight Connector 87"/>
          <p:cNvCxnSpPr/>
          <p:nvPr/>
        </p:nvCxnSpPr>
        <p:spPr>
          <a:xfrm>
            <a:off x="7144395" y="2028626"/>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9" name="Text Placeholder 3"/>
          <p:cNvSpPr txBox="1"/>
          <p:nvPr/>
        </p:nvSpPr>
        <p:spPr>
          <a:xfrm>
            <a:off x="6638551" y="165830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93" name="Straight Connector 92"/>
          <p:cNvCxnSpPr/>
          <p:nvPr/>
        </p:nvCxnSpPr>
        <p:spPr>
          <a:xfrm flipV="1">
            <a:off x="8029529" y="3889857"/>
            <a:ext cx="0" cy="39035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4" name="Text Placeholder 3"/>
          <p:cNvSpPr txBox="1"/>
          <p:nvPr/>
        </p:nvSpPr>
        <p:spPr>
          <a:xfrm>
            <a:off x="7510140" y="4411729"/>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95" name="Straight Connector 94"/>
          <p:cNvCxnSpPr/>
          <p:nvPr/>
        </p:nvCxnSpPr>
        <p:spPr>
          <a:xfrm flipV="1">
            <a:off x="10524907" y="3889857"/>
            <a:ext cx="0" cy="38404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6" name="Text Placeholder 3"/>
          <p:cNvSpPr txBox="1"/>
          <p:nvPr/>
        </p:nvSpPr>
        <p:spPr>
          <a:xfrm>
            <a:off x="10005518" y="4411729"/>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grpSp>
        <p:nvGrpSpPr>
          <p:cNvPr id="65" name="组合 64"/>
          <p:cNvGrpSpPr/>
          <p:nvPr/>
        </p:nvGrpSpPr>
        <p:grpSpPr>
          <a:xfrm>
            <a:off x="1147334" y="5400660"/>
            <a:ext cx="402121" cy="401104"/>
            <a:chOff x="-959970" y="1422605"/>
            <a:chExt cx="596900" cy="595313"/>
          </a:xfrm>
        </p:grpSpPr>
        <p:sp>
          <p:nvSpPr>
            <p:cNvPr id="66"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6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0" name="组合 69"/>
          <p:cNvGrpSpPr/>
          <p:nvPr/>
        </p:nvGrpSpPr>
        <p:grpSpPr>
          <a:xfrm>
            <a:off x="4491325" y="5400660"/>
            <a:ext cx="402121" cy="401104"/>
            <a:chOff x="-959970" y="1422605"/>
            <a:chExt cx="596900" cy="595313"/>
          </a:xfrm>
        </p:grpSpPr>
        <p:sp>
          <p:nvSpPr>
            <p:cNvPr id="71"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73"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4" name="组合 73"/>
          <p:cNvGrpSpPr/>
          <p:nvPr/>
        </p:nvGrpSpPr>
        <p:grpSpPr>
          <a:xfrm>
            <a:off x="7869000" y="5400660"/>
            <a:ext cx="402121" cy="401104"/>
            <a:chOff x="-959970" y="1422605"/>
            <a:chExt cx="596900" cy="595313"/>
          </a:xfrm>
        </p:grpSpPr>
        <p:sp>
          <p:nvSpPr>
            <p:cNvPr id="75"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7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1000"/>
                                        <p:tgtEl>
                                          <p:spTgt spid="10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1000"/>
                                        <p:tgtEl>
                                          <p:spTgt spid="10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1000"/>
                                        <p:tgtEl>
                                          <p:spTgt spid="105"/>
                                        </p:tgtEl>
                                      </p:cBhvr>
                                    </p:animEffect>
                                  </p:childTnLst>
                                </p:cTn>
                              </p:par>
                            </p:childTnLst>
                          </p:cTn>
                        </p:par>
                        <p:par>
                          <p:cTn id="20" fill="hold">
                            <p:stCondLst>
                              <p:cond delay="4000"/>
                            </p:stCondLst>
                            <p:childTnLst>
                              <p:par>
                                <p:cTn id="21" presetID="18" presetClass="entr" presetSubtype="12"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strips(downLeft)">
                                      <p:cBhvr>
                                        <p:cTn id="23" dur="500"/>
                                        <p:tgtEl>
                                          <p:spTgt spid="63"/>
                                        </p:tgtEl>
                                      </p:cBhvr>
                                    </p:animEffect>
                                  </p:childTnLst>
                                </p:cTn>
                              </p:par>
                            </p:childTnLst>
                          </p:cTn>
                        </p:par>
                        <p:par>
                          <p:cTn id="24" fill="hold">
                            <p:stCondLst>
                              <p:cond delay="4500"/>
                            </p:stCondLst>
                            <p:childTnLst>
                              <p:par>
                                <p:cTn id="25" presetID="12" presetClass="entr" presetSubtype="4"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slide(fromBottom)">
                                      <p:cBhvr>
                                        <p:cTn id="27" dur="500"/>
                                        <p:tgtEl>
                                          <p:spTgt spid="67"/>
                                        </p:tgtEl>
                                      </p:cBhvr>
                                    </p:animEffect>
                                  </p:childTnLst>
                                </p:cTn>
                              </p:par>
                            </p:childTnLst>
                          </p:cTn>
                        </p:par>
                        <p:par>
                          <p:cTn id="28" fill="hold">
                            <p:stCondLst>
                              <p:cond delay="5000"/>
                            </p:stCondLst>
                            <p:childTnLst>
                              <p:par>
                                <p:cTn id="29" presetID="18" presetClass="entr" presetSubtype="12"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strips(downLeft)">
                                      <p:cBhvr>
                                        <p:cTn id="31" dur="500"/>
                                        <p:tgtEl>
                                          <p:spTgt spid="68"/>
                                        </p:tgtEl>
                                      </p:cBhvr>
                                    </p:animEffect>
                                  </p:childTnLst>
                                </p:cTn>
                              </p:par>
                            </p:childTnLst>
                          </p:cTn>
                        </p:par>
                        <p:par>
                          <p:cTn id="32" fill="hold">
                            <p:stCondLst>
                              <p:cond delay="5500"/>
                            </p:stCondLst>
                            <p:childTnLst>
                              <p:par>
                                <p:cTn id="33" presetID="12" presetClass="entr" presetSubtype="4"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slide(fromBottom)">
                                      <p:cBhvr>
                                        <p:cTn id="35" dur="500"/>
                                        <p:tgtEl>
                                          <p:spTgt spid="72"/>
                                        </p:tgtEl>
                                      </p:cBhvr>
                                    </p:animEffect>
                                  </p:childTnLst>
                                </p:cTn>
                              </p:par>
                            </p:childTnLst>
                          </p:cTn>
                        </p:par>
                        <p:par>
                          <p:cTn id="36" fill="hold">
                            <p:stCondLst>
                              <p:cond delay="6000"/>
                            </p:stCondLst>
                            <p:childTnLst>
                              <p:par>
                                <p:cTn id="37" presetID="18" presetClass="entr" presetSubtype="3"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strips(upRight)">
                                      <p:cBhvr>
                                        <p:cTn id="39" dur="500"/>
                                        <p:tgtEl>
                                          <p:spTgt spid="76"/>
                                        </p:tgtEl>
                                      </p:cBhvr>
                                    </p:animEffect>
                                  </p:childTnLst>
                                </p:cTn>
                              </p:par>
                            </p:childTnLst>
                          </p:cTn>
                        </p:par>
                        <p:par>
                          <p:cTn id="40" fill="hold">
                            <p:stCondLst>
                              <p:cond delay="6500"/>
                            </p:stCondLst>
                            <p:childTnLst>
                              <p:par>
                                <p:cTn id="41" presetID="12" presetClass="entr" presetSubtype="4"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slide(fromBottom)">
                                      <p:cBhvr>
                                        <p:cTn id="43" dur="500"/>
                                        <p:tgtEl>
                                          <p:spTgt spid="78"/>
                                        </p:tgtEl>
                                      </p:cBhvr>
                                    </p:animEffect>
                                  </p:childTnLst>
                                </p:cTn>
                              </p:par>
                            </p:childTnLst>
                          </p:cTn>
                        </p:par>
                        <p:par>
                          <p:cTn id="44" fill="hold">
                            <p:stCondLst>
                              <p:cond delay="7000"/>
                            </p:stCondLst>
                            <p:childTnLst>
                              <p:par>
                                <p:cTn id="45" presetID="18" presetClass="entr" presetSubtype="3"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strips(upRight)">
                                      <p:cBhvr>
                                        <p:cTn id="47" dur="500"/>
                                        <p:tgtEl>
                                          <p:spTgt spid="79"/>
                                        </p:tgtEl>
                                      </p:cBhvr>
                                    </p:animEffect>
                                  </p:childTnLst>
                                </p:cTn>
                              </p:par>
                            </p:childTnLst>
                          </p:cTn>
                        </p:par>
                        <p:par>
                          <p:cTn id="48" fill="hold">
                            <p:stCondLst>
                              <p:cond delay="7500"/>
                            </p:stCondLst>
                            <p:childTnLst>
                              <p:par>
                                <p:cTn id="49" presetID="12" presetClass="entr" presetSubtype="4" fill="hold" grpId="0" nodeType="after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slide(fromBottom)">
                                      <p:cBhvr>
                                        <p:cTn id="51" dur="500"/>
                                        <p:tgtEl>
                                          <p:spTgt spid="83"/>
                                        </p:tgtEl>
                                      </p:cBhvr>
                                    </p:animEffect>
                                  </p:childTnLst>
                                </p:cTn>
                              </p:par>
                            </p:childTnLst>
                          </p:cTn>
                        </p:par>
                        <p:par>
                          <p:cTn id="52" fill="hold">
                            <p:stCondLst>
                              <p:cond delay="8000"/>
                            </p:stCondLst>
                            <p:childTnLst>
                              <p:par>
                                <p:cTn id="53" presetID="18" presetClass="entr" presetSubtype="12"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strips(downLeft)">
                                      <p:cBhvr>
                                        <p:cTn id="55" dur="500"/>
                                        <p:tgtEl>
                                          <p:spTgt spid="86"/>
                                        </p:tgtEl>
                                      </p:cBhvr>
                                    </p:animEffect>
                                  </p:childTnLst>
                                </p:cTn>
                              </p:par>
                            </p:childTnLst>
                          </p:cTn>
                        </p:par>
                        <p:par>
                          <p:cTn id="56" fill="hold">
                            <p:stCondLst>
                              <p:cond delay="8500"/>
                            </p:stCondLst>
                            <p:childTnLst>
                              <p:par>
                                <p:cTn id="57" presetID="12" presetClass="entr" presetSubtype="4" fill="hold" grpId="0" nodeType="after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slide(fromBottom)">
                                      <p:cBhvr>
                                        <p:cTn id="59" dur="500"/>
                                        <p:tgtEl>
                                          <p:spTgt spid="87"/>
                                        </p:tgtEl>
                                      </p:cBhvr>
                                    </p:animEffect>
                                  </p:childTnLst>
                                </p:cTn>
                              </p:par>
                            </p:childTnLst>
                          </p:cTn>
                        </p:par>
                        <p:par>
                          <p:cTn id="60" fill="hold">
                            <p:stCondLst>
                              <p:cond delay="9000"/>
                            </p:stCondLst>
                            <p:childTnLst>
                              <p:par>
                                <p:cTn id="61" presetID="18" presetClass="entr" presetSubtype="12" fill="hold" nodeType="after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strips(downLeft)">
                                      <p:cBhvr>
                                        <p:cTn id="63" dur="500"/>
                                        <p:tgtEl>
                                          <p:spTgt spid="88"/>
                                        </p:tgtEl>
                                      </p:cBhvr>
                                    </p:animEffect>
                                  </p:childTnLst>
                                </p:cTn>
                              </p:par>
                            </p:childTnLst>
                          </p:cTn>
                        </p:par>
                        <p:par>
                          <p:cTn id="64" fill="hold">
                            <p:stCondLst>
                              <p:cond delay="9500"/>
                            </p:stCondLst>
                            <p:childTnLst>
                              <p:par>
                                <p:cTn id="65" presetID="12" presetClass="entr" presetSubtype="4"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slide(fromBottom)">
                                      <p:cBhvr>
                                        <p:cTn id="67" dur="500"/>
                                        <p:tgtEl>
                                          <p:spTgt spid="89"/>
                                        </p:tgtEl>
                                      </p:cBhvr>
                                    </p:animEffect>
                                  </p:childTnLst>
                                </p:cTn>
                              </p:par>
                            </p:childTnLst>
                          </p:cTn>
                        </p:par>
                        <p:par>
                          <p:cTn id="68" fill="hold">
                            <p:stCondLst>
                              <p:cond delay="10000"/>
                            </p:stCondLst>
                            <p:childTnLst>
                              <p:par>
                                <p:cTn id="69" presetID="18" presetClass="entr" presetSubtype="3" fill="hold" nodeType="after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strips(upRight)">
                                      <p:cBhvr>
                                        <p:cTn id="71" dur="500"/>
                                        <p:tgtEl>
                                          <p:spTgt spid="93"/>
                                        </p:tgtEl>
                                      </p:cBhvr>
                                    </p:animEffect>
                                  </p:childTnLst>
                                </p:cTn>
                              </p:par>
                            </p:childTnLst>
                          </p:cTn>
                        </p:par>
                        <p:par>
                          <p:cTn id="72" fill="hold">
                            <p:stCondLst>
                              <p:cond delay="10500"/>
                            </p:stCondLst>
                            <p:childTnLst>
                              <p:par>
                                <p:cTn id="73" presetID="12" presetClass="entr" presetSubtype="4" fill="hold" grpId="0" nodeType="after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slide(fromBottom)">
                                      <p:cBhvr>
                                        <p:cTn id="75" dur="500"/>
                                        <p:tgtEl>
                                          <p:spTgt spid="94"/>
                                        </p:tgtEl>
                                      </p:cBhvr>
                                    </p:animEffect>
                                  </p:childTnLst>
                                </p:cTn>
                              </p:par>
                            </p:childTnLst>
                          </p:cTn>
                        </p:par>
                        <p:par>
                          <p:cTn id="76" fill="hold">
                            <p:stCondLst>
                              <p:cond delay="11000"/>
                            </p:stCondLst>
                            <p:childTnLst>
                              <p:par>
                                <p:cTn id="77" presetID="18" presetClass="entr" presetSubtype="3" fill="hold" nodeType="after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strips(upRight)">
                                      <p:cBhvr>
                                        <p:cTn id="79" dur="500"/>
                                        <p:tgtEl>
                                          <p:spTgt spid="95"/>
                                        </p:tgtEl>
                                      </p:cBhvr>
                                    </p:animEffect>
                                  </p:childTnLst>
                                </p:cTn>
                              </p:par>
                            </p:childTnLst>
                          </p:cTn>
                        </p:par>
                        <p:par>
                          <p:cTn id="80" fill="hold">
                            <p:stCondLst>
                              <p:cond delay="11500"/>
                            </p:stCondLst>
                            <p:childTnLst>
                              <p:par>
                                <p:cTn id="81" presetID="12" presetClass="entr" presetSubtype="4" fill="hold" grpId="0" nodeType="after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slide(fromBottom)">
                                      <p:cBhvr>
                                        <p:cTn id="83" dur="500"/>
                                        <p:tgtEl>
                                          <p:spTgt spid="96"/>
                                        </p:tgtEl>
                                      </p:cBhvr>
                                    </p:animEffect>
                                  </p:childTnLst>
                                </p:cTn>
                              </p:par>
                            </p:childTnLst>
                          </p:cTn>
                        </p:par>
                        <p:par>
                          <p:cTn id="84" fill="hold">
                            <p:stCondLst>
                              <p:cond delay="12000"/>
                            </p:stCondLst>
                            <p:childTnLst>
                              <p:par>
                                <p:cTn id="85" presetID="2" presetClass="entr" presetSubtype="8" accel="50000" decel="50000" fill="hold" nodeType="after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0-#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par>
                                <p:cTn id="89" presetID="2" presetClass="entr" presetSubtype="8" accel="50000" decel="5000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0-#ppt_w/2"/>
                                          </p:val>
                                        </p:tav>
                                        <p:tav tm="100000">
                                          <p:val>
                                            <p:strVal val="#ppt_x"/>
                                          </p:val>
                                        </p:tav>
                                      </p:tavLst>
                                    </p:anim>
                                    <p:anim calcmode="lin" valueType="num">
                                      <p:cBhvr additive="base">
                                        <p:cTn id="92" dur="500" fill="hold"/>
                                        <p:tgtEl>
                                          <p:spTgt spid="65"/>
                                        </p:tgtEl>
                                        <p:attrNameLst>
                                          <p:attrName>ppt_y</p:attrName>
                                        </p:attrNameLst>
                                      </p:cBhvr>
                                      <p:tavLst>
                                        <p:tav tm="0">
                                          <p:val>
                                            <p:strVal val="#ppt_y"/>
                                          </p:val>
                                        </p:tav>
                                        <p:tav tm="100000">
                                          <p:val>
                                            <p:strVal val="#ppt_y"/>
                                          </p:val>
                                        </p:tav>
                                      </p:tavLst>
                                    </p:anim>
                                  </p:childTnLst>
                                </p:cTn>
                              </p:par>
                            </p:childTnLst>
                          </p:cTn>
                        </p:par>
                        <p:par>
                          <p:cTn id="93" fill="hold">
                            <p:stCondLst>
                              <p:cond delay="12500"/>
                            </p:stCondLst>
                            <p:childTnLst>
                              <p:par>
                                <p:cTn id="94" presetID="2" presetClass="entr" presetSubtype="2" accel="50000" decel="50000" fill="hold" nodeType="after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additive="base">
                                        <p:cTn id="96" dur="500" fill="hold"/>
                                        <p:tgtEl>
                                          <p:spTgt spid="53"/>
                                        </p:tgtEl>
                                        <p:attrNameLst>
                                          <p:attrName>ppt_x</p:attrName>
                                        </p:attrNameLst>
                                      </p:cBhvr>
                                      <p:tavLst>
                                        <p:tav tm="0">
                                          <p:val>
                                            <p:strVal val="1+#ppt_w/2"/>
                                          </p:val>
                                        </p:tav>
                                        <p:tav tm="100000">
                                          <p:val>
                                            <p:strVal val="#ppt_x"/>
                                          </p:val>
                                        </p:tav>
                                      </p:tavLst>
                                    </p:anim>
                                    <p:anim calcmode="lin" valueType="num">
                                      <p:cBhvr additive="base">
                                        <p:cTn id="97" dur="500" fill="hold"/>
                                        <p:tgtEl>
                                          <p:spTgt spid="53"/>
                                        </p:tgtEl>
                                        <p:attrNameLst>
                                          <p:attrName>ppt_y</p:attrName>
                                        </p:attrNameLst>
                                      </p:cBhvr>
                                      <p:tavLst>
                                        <p:tav tm="0">
                                          <p:val>
                                            <p:strVal val="#ppt_y"/>
                                          </p:val>
                                        </p:tav>
                                        <p:tav tm="100000">
                                          <p:val>
                                            <p:strVal val="#ppt_y"/>
                                          </p:val>
                                        </p:tav>
                                      </p:tavLst>
                                    </p:anim>
                                  </p:childTnLst>
                                </p:cTn>
                              </p:par>
                              <p:par>
                                <p:cTn id="98" presetID="2" presetClass="entr" presetSubtype="8" accel="50000" decel="50000" fill="hold" nodeType="withEffect">
                                  <p:stCondLst>
                                    <p:cond delay="0"/>
                                  </p:stCondLst>
                                  <p:childTnLst>
                                    <p:set>
                                      <p:cBhvr>
                                        <p:cTn id="99" dur="1" fill="hold">
                                          <p:stCondLst>
                                            <p:cond delay="0"/>
                                          </p:stCondLst>
                                        </p:cTn>
                                        <p:tgtEl>
                                          <p:spTgt spid="70"/>
                                        </p:tgtEl>
                                        <p:attrNameLst>
                                          <p:attrName>style.visibility</p:attrName>
                                        </p:attrNameLst>
                                      </p:cBhvr>
                                      <p:to>
                                        <p:strVal val="visible"/>
                                      </p:to>
                                    </p:set>
                                    <p:anim calcmode="lin" valueType="num">
                                      <p:cBhvr additive="base">
                                        <p:cTn id="100" dur="500" fill="hold"/>
                                        <p:tgtEl>
                                          <p:spTgt spid="70"/>
                                        </p:tgtEl>
                                        <p:attrNameLst>
                                          <p:attrName>ppt_x</p:attrName>
                                        </p:attrNameLst>
                                      </p:cBhvr>
                                      <p:tavLst>
                                        <p:tav tm="0">
                                          <p:val>
                                            <p:strVal val="0-#ppt_w/2"/>
                                          </p:val>
                                        </p:tav>
                                        <p:tav tm="100000">
                                          <p:val>
                                            <p:strVal val="#ppt_x"/>
                                          </p:val>
                                        </p:tav>
                                      </p:tavLst>
                                    </p:anim>
                                    <p:anim calcmode="lin" valueType="num">
                                      <p:cBhvr additive="base">
                                        <p:cTn id="101" dur="500" fill="hold"/>
                                        <p:tgtEl>
                                          <p:spTgt spid="70"/>
                                        </p:tgtEl>
                                        <p:attrNameLst>
                                          <p:attrName>ppt_y</p:attrName>
                                        </p:attrNameLst>
                                      </p:cBhvr>
                                      <p:tavLst>
                                        <p:tav tm="0">
                                          <p:val>
                                            <p:strVal val="#ppt_y"/>
                                          </p:val>
                                        </p:tav>
                                        <p:tav tm="100000">
                                          <p:val>
                                            <p:strVal val="#ppt_y"/>
                                          </p:val>
                                        </p:tav>
                                      </p:tavLst>
                                    </p:anim>
                                  </p:childTnLst>
                                </p:cTn>
                              </p:par>
                            </p:childTnLst>
                          </p:cTn>
                        </p:par>
                        <p:par>
                          <p:cTn id="102" fill="hold">
                            <p:stCondLst>
                              <p:cond delay="13000"/>
                            </p:stCondLst>
                            <p:childTnLst>
                              <p:par>
                                <p:cTn id="103" presetID="2" presetClass="entr" presetSubtype="2" accel="50000" decel="50000" fill="hold" nodeType="after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fill="hold"/>
                                        <p:tgtEl>
                                          <p:spTgt spid="58"/>
                                        </p:tgtEl>
                                        <p:attrNameLst>
                                          <p:attrName>ppt_x</p:attrName>
                                        </p:attrNameLst>
                                      </p:cBhvr>
                                      <p:tavLst>
                                        <p:tav tm="0">
                                          <p:val>
                                            <p:strVal val="1+#ppt_w/2"/>
                                          </p:val>
                                        </p:tav>
                                        <p:tav tm="100000">
                                          <p:val>
                                            <p:strVal val="#ppt_x"/>
                                          </p:val>
                                        </p:tav>
                                      </p:tavLst>
                                    </p:anim>
                                    <p:anim calcmode="lin" valueType="num">
                                      <p:cBhvr additive="base">
                                        <p:cTn id="106" dur="500" fill="hold"/>
                                        <p:tgtEl>
                                          <p:spTgt spid="58"/>
                                        </p:tgtEl>
                                        <p:attrNameLst>
                                          <p:attrName>ppt_y</p:attrName>
                                        </p:attrNameLst>
                                      </p:cBhvr>
                                      <p:tavLst>
                                        <p:tav tm="0">
                                          <p:val>
                                            <p:strVal val="#ppt_y"/>
                                          </p:val>
                                        </p:tav>
                                        <p:tav tm="100000">
                                          <p:val>
                                            <p:strVal val="#ppt_y"/>
                                          </p:val>
                                        </p:tav>
                                      </p:tavLst>
                                    </p:anim>
                                  </p:childTnLst>
                                </p:cTn>
                              </p:par>
                              <p:par>
                                <p:cTn id="107" presetID="2" presetClass="entr" presetSubtype="8" accel="50000" decel="5000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fill="hold"/>
                                        <p:tgtEl>
                                          <p:spTgt spid="74"/>
                                        </p:tgtEl>
                                        <p:attrNameLst>
                                          <p:attrName>ppt_x</p:attrName>
                                        </p:attrNameLst>
                                      </p:cBhvr>
                                      <p:tavLst>
                                        <p:tav tm="0">
                                          <p:val>
                                            <p:strVal val="0-#ppt_w/2"/>
                                          </p:val>
                                        </p:tav>
                                        <p:tav tm="100000">
                                          <p:val>
                                            <p:strVal val="#ppt_x"/>
                                          </p:val>
                                        </p:tav>
                                      </p:tavLst>
                                    </p:anim>
                                    <p:anim calcmode="lin" valueType="num">
                                      <p:cBhvr additive="base">
                                        <p:cTn id="110"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8" grpId="0"/>
      <p:bldP spid="83" grpId="0"/>
      <p:bldP spid="87" grpId="0"/>
      <p:bldP spid="89" grpId="0"/>
      <p:bldP spid="94" grpId="0"/>
      <p:bldP spid="9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6"/>
          <p:cNvGrpSpPr/>
          <p:nvPr/>
        </p:nvGrpSpPr>
        <p:grpSpPr>
          <a:xfrm>
            <a:off x="931263" y="1520632"/>
            <a:ext cx="2544174" cy="1990059"/>
            <a:chOff x="993017" y="1073968"/>
            <a:chExt cx="1908379" cy="1492544"/>
          </a:xfrm>
        </p:grpSpPr>
        <p:sp>
          <p:nvSpPr>
            <p:cNvPr id="24" name="Round Same Side Corner Rectangle 23"/>
            <p:cNvSpPr/>
            <p:nvPr/>
          </p:nvSpPr>
          <p:spPr>
            <a:xfrm>
              <a:off x="1206993" y="1073968"/>
              <a:ext cx="1480428" cy="979319"/>
            </a:xfrm>
            <a:prstGeom prst="round2SameRect">
              <a:avLst>
                <a:gd name="adj1" fmla="val 84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latin typeface="+mn-ea"/>
              </a:endParaRPr>
            </a:p>
          </p:txBody>
        </p:sp>
        <p:sp>
          <p:nvSpPr>
            <p:cNvPr id="45" name="Flowchart: Data 44"/>
            <p:cNvSpPr/>
            <p:nvPr/>
          </p:nvSpPr>
          <p:spPr>
            <a:xfrm rot="16200000" flipH="1" flipV="1">
              <a:off x="2474369" y="2135586"/>
              <a:ext cx="640080" cy="213975"/>
            </a:xfrm>
            <a:prstGeom prst="flowChartInputOutpu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51" name="Flowchart: Data 50"/>
            <p:cNvSpPr/>
            <p:nvPr/>
          </p:nvSpPr>
          <p:spPr>
            <a:xfrm rot="5400000" flipV="1">
              <a:off x="779965" y="2135585"/>
              <a:ext cx="640080" cy="213975"/>
            </a:xfrm>
            <a:prstGeom prst="flowChartInputOutpu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6" name="Rectangle 35"/>
            <p:cNvSpPr/>
            <p:nvPr/>
          </p:nvSpPr>
          <p:spPr>
            <a:xfrm>
              <a:off x="993018" y="2053288"/>
              <a:ext cx="1907435" cy="513224"/>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bg1"/>
                  </a:solidFill>
                  <a:latin typeface="+mn-ea"/>
                </a:rPr>
                <a:t>添加副标题</a:t>
              </a:r>
              <a:endParaRPr lang="en-US" sz="1900" dirty="0">
                <a:solidFill>
                  <a:schemeClr val="bg1"/>
                </a:solidFill>
                <a:latin typeface="+mn-ea"/>
              </a:endParaRPr>
            </a:p>
          </p:txBody>
        </p:sp>
      </p:grpSp>
      <p:sp>
        <p:nvSpPr>
          <p:cNvPr id="26" name="TextBox 25"/>
          <p:cNvSpPr txBox="1"/>
          <p:nvPr/>
        </p:nvSpPr>
        <p:spPr>
          <a:xfrm>
            <a:off x="873646" y="4060219"/>
            <a:ext cx="2659406" cy="1308038"/>
          </a:xfrm>
          <a:prstGeom prst="rect">
            <a:avLst/>
          </a:prstGeom>
          <a:noFill/>
        </p:spPr>
        <p:txBody>
          <a:bodyPr wrap="square" lIns="121908" tIns="60954" rIns="121908" bIns="60954" rtlCol="0">
            <a:spAutoFit/>
          </a:bodyPr>
          <a:lstStyle/>
          <a:p>
            <a:pPr algn="ctr"/>
            <a:r>
              <a:rPr lang="zh-CN" altLang="en-US" sz="1900" dirty="0">
                <a:solidFill>
                  <a:schemeClr val="tx1">
                    <a:lumMod val="65000"/>
                    <a:lumOff val="35000"/>
                  </a:schemeClr>
                </a:solidFill>
                <a:latin typeface="+mn-ea"/>
              </a:rPr>
              <a:t>添加标题</a:t>
            </a:r>
            <a:endParaRPr lang="en-US" altLang="zh-CN" sz="1900" dirty="0">
              <a:solidFill>
                <a:schemeClr val="tx1">
                  <a:lumMod val="65000"/>
                  <a:lumOff val="35000"/>
                </a:schemeClr>
              </a:solidFill>
              <a:latin typeface="+mn-ea"/>
            </a:endParaRPr>
          </a:p>
          <a:p>
            <a:pPr algn="ctr"/>
            <a:endParaRPr lang="en-US" sz="1900" dirty="0">
              <a:solidFill>
                <a:schemeClr val="tx1">
                  <a:lumMod val="65000"/>
                  <a:lumOff val="35000"/>
                </a:schemeClr>
              </a:solidFill>
              <a:latin typeface="+mn-ea"/>
            </a:endParaRPr>
          </a:p>
          <a:p>
            <a:pPr algn="ct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en-US" sz="1300" dirty="0">
              <a:solidFill>
                <a:schemeClr val="tx1">
                  <a:lumMod val="65000"/>
                  <a:lumOff val="35000"/>
                </a:schemeClr>
              </a:solidFill>
              <a:latin typeface="+mn-ea"/>
            </a:endParaRPr>
          </a:p>
        </p:txBody>
      </p:sp>
      <p:grpSp>
        <p:nvGrpSpPr>
          <p:cNvPr id="6" name="Group 27"/>
          <p:cNvGrpSpPr/>
          <p:nvPr/>
        </p:nvGrpSpPr>
        <p:grpSpPr>
          <a:xfrm>
            <a:off x="3507158" y="4132149"/>
            <a:ext cx="2544174" cy="1990059"/>
            <a:chOff x="993017" y="1073968"/>
            <a:chExt cx="1908379" cy="1492544"/>
          </a:xfrm>
        </p:grpSpPr>
        <p:sp>
          <p:nvSpPr>
            <p:cNvPr id="30" name="Round Same Side Corner Rectangle 29"/>
            <p:cNvSpPr/>
            <p:nvPr/>
          </p:nvSpPr>
          <p:spPr>
            <a:xfrm>
              <a:off x="1206993" y="1073968"/>
              <a:ext cx="1480428" cy="979319"/>
            </a:xfrm>
            <a:prstGeom prst="round2SameRect">
              <a:avLst>
                <a:gd name="adj1" fmla="val 84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chemeClr val="bg1"/>
                </a:solidFill>
                <a:latin typeface="+mn-ea"/>
              </a:endParaRPr>
            </a:p>
          </p:txBody>
        </p:sp>
        <p:sp>
          <p:nvSpPr>
            <p:cNvPr id="31" name="Flowchart: Data 30"/>
            <p:cNvSpPr/>
            <p:nvPr/>
          </p:nvSpPr>
          <p:spPr>
            <a:xfrm rot="16200000" flipH="1" flipV="1">
              <a:off x="2474369" y="2135586"/>
              <a:ext cx="640080" cy="213975"/>
            </a:xfrm>
            <a:prstGeom prst="flowChartInputOutpu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2" name="Flowchart: Data 31"/>
            <p:cNvSpPr/>
            <p:nvPr/>
          </p:nvSpPr>
          <p:spPr>
            <a:xfrm rot="5400000" flipV="1">
              <a:off x="779965" y="2135585"/>
              <a:ext cx="640080" cy="213975"/>
            </a:xfrm>
            <a:prstGeom prst="flowChartInputOutpu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3" name="Rectangle 32"/>
            <p:cNvSpPr/>
            <p:nvPr/>
          </p:nvSpPr>
          <p:spPr>
            <a:xfrm>
              <a:off x="993018" y="2053288"/>
              <a:ext cx="1907435" cy="513224"/>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20" name="Group 26"/>
          <p:cNvGrpSpPr/>
          <p:nvPr/>
        </p:nvGrpSpPr>
        <p:grpSpPr>
          <a:xfrm>
            <a:off x="6140670" y="1520632"/>
            <a:ext cx="2544174" cy="1990059"/>
            <a:chOff x="993017" y="1073968"/>
            <a:chExt cx="1908379" cy="1492544"/>
          </a:xfrm>
        </p:grpSpPr>
        <p:sp>
          <p:nvSpPr>
            <p:cNvPr id="22" name="Round Same Side Corner Rectangle 21"/>
            <p:cNvSpPr/>
            <p:nvPr/>
          </p:nvSpPr>
          <p:spPr>
            <a:xfrm>
              <a:off x="1206993" y="1073968"/>
              <a:ext cx="1480428" cy="979319"/>
            </a:xfrm>
            <a:prstGeom prst="round2SameRect">
              <a:avLst>
                <a:gd name="adj1" fmla="val 84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latin typeface="+mn-ea"/>
              </a:endParaRPr>
            </a:p>
          </p:txBody>
        </p:sp>
        <p:sp>
          <p:nvSpPr>
            <p:cNvPr id="23" name="Flowchart: Data 22"/>
            <p:cNvSpPr/>
            <p:nvPr/>
          </p:nvSpPr>
          <p:spPr>
            <a:xfrm rot="16200000" flipH="1" flipV="1">
              <a:off x="2474369" y="2135586"/>
              <a:ext cx="640080" cy="213975"/>
            </a:xfrm>
            <a:prstGeom prst="flowChartInputOutp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27" name="Flowchart: Data 26"/>
            <p:cNvSpPr/>
            <p:nvPr/>
          </p:nvSpPr>
          <p:spPr>
            <a:xfrm rot="5400000" flipV="1">
              <a:off x="779965" y="2135585"/>
              <a:ext cx="640080" cy="213975"/>
            </a:xfrm>
            <a:prstGeom prst="flowChartInputOutp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28" name="Rectangle 27"/>
            <p:cNvSpPr/>
            <p:nvPr/>
          </p:nvSpPr>
          <p:spPr>
            <a:xfrm>
              <a:off x="993018" y="2053288"/>
              <a:ext cx="1907435" cy="513224"/>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37" name="Group 27"/>
          <p:cNvGrpSpPr/>
          <p:nvPr/>
        </p:nvGrpSpPr>
        <p:grpSpPr>
          <a:xfrm>
            <a:off x="8774182" y="4132149"/>
            <a:ext cx="2544174" cy="1990059"/>
            <a:chOff x="993017" y="1073968"/>
            <a:chExt cx="1908379" cy="1492544"/>
          </a:xfrm>
        </p:grpSpPr>
        <p:sp>
          <p:nvSpPr>
            <p:cNvPr id="39" name="Round Same Side Corner Rectangle 38"/>
            <p:cNvSpPr/>
            <p:nvPr/>
          </p:nvSpPr>
          <p:spPr>
            <a:xfrm>
              <a:off x="1206993" y="1073968"/>
              <a:ext cx="1480428" cy="979319"/>
            </a:xfrm>
            <a:prstGeom prst="round2SameRect">
              <a:avLst>
                <a:gd name="adj1" fmla="val 84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chemeClr val="bg1"/>
                </a:solidFill>
                <a:latin typeface="+mn-ea"/>
              </a:endParaRPr>
            </a:p>
          </p:txBody>
        </p:sp>
        <p:sp>
          <p:nvSpPr>
            <p:cNvPr id="40" name="Flowchart: Data 39"/>
            <p:cNvSpPr/>
            <p:nvPr/>
          </p:nvSpPr>
          <p:spPr>
            <a:xfrm rot="16200000" flipH="1" flipV="1">
              <a:off x="2474369" y="2135586"/>
              <a:ext cx="640080" cy="213975"/>
            </a:xfrm>
            <a:prstGeom prst="flowChartInputOutp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41" name="Flowchart: Data 40"/>
            <p:cNvSpPr/>
            <p:nvPr/>
          </p:nvSpPr>
          <p:spPr>
            <a:xfrm rot="5400000" flipV="1">
              <a:off x="779965" y="2135585"/>
              <a:ext cx="640080" cy="213975"/>
            </a:xfrm>
            <a:prstGeom prst="flowChartInputOutp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42" name="Rectangle 41"/>
            <p:cNvSpPr/>
            <p:nvPr/>
          </p:nvSpPr>
          <p:spPr>
            <a:xfrm>
              <a:off x="993018" y="2053288"/>
              <a:ext cx="1907435" cy="513224"/>
            </a:xfrm>
            <a:prstGeom prst="rect">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bg1"/>
                  </a:solidFill>
                  <a:latin typeface="+mn-ea"/>
                </a:rPr>
                <a:t>添加副标题</a:t>
              </a:r>
              <a:endParaRPr lang="en-US" sz="1900" dirty="0">
                <a:solidFill>
                  <a:schemeClr val="bg1"/>
                </a:solidFill>
                <a:latin typeface="+mn-ea"/>
              </a:endParaRPr>
            </a:p>
          </p:txBody>
        </p:sp>
      </p:grpSp>
      <p:sp>
        <p:nvSpPr>
          <p:cNvPr id="43" name="TextBox 42"/>
          <p:cNvSpPr txBox="1"/>
          <p:nvPr/>
        </p:nvSpPr>
        <p:spPr>
          <a:xfrm>
            <a:off x="3484823" y="1448702"/>
            <a:ext cx="2659406" cy="1384982"/>
          </a:xfrm>
          <a:prstGeom prst="rect">
            <a:avLst/>
          </a:prstGeom>
          <a:noFill/>
        </p:spPr>
        <p:txBody>
          <a:bodyPr wrap="square" lIns="121908" tIns="60954" rIns="121908" bIns="60954" rtlCol="0">
            <a:spAutoFit/>
          </a:bodyPr>
          <a:lstStyle/>
          <a:p>
            <a:pPr algn="ctr"/>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a:p>
            <a:pPr algn="ctr"/>
            <a:endParaRPr lang="en-US" altLang="zh-CN" sz="2000" dirty="0">
              <a:solidFill>
                <a:schemeClr val="tx1">
                  <a:lumMod val="65000"/>
                  <a:lumOff val="35000"/>
                </a:schemeClr>
              </a:solidFill>
              <a:latin typeface="+mn-ea"/>
            </a:endParaRPr>
          </a:p>
          <a:p>
            <a:pPr algn="ctr"/>
            <a:r>
              <a:rPr lang="zh-CN" altLang="en-US" sz="1400" dirty="0">
                <a:solidFill>
                  <a:schemeClr val="tx1">
                    <a:lumMod val="65000"/>
                    <a:lumOff val="35000"/>
                  </a:schemeClr>
                </a:solidFill>
                <a:latin typeface="+mn-ea"/>
              </a:rPr>
              <a:t>此处添加详细文本描述，建议与标题相关并符合整体语言风格，语言描述尽量简洁生动。</a:t>
            </a:r>
            <a:endParaRPr lang="en-US" altLang="zh-CN" sz="1400" dirty="0">
              <a:solidFill>
                <a:schemeClr val="tx1">
                  <a:lumMod val="65000"/>
                  <a:lumOff val="35000"/>
                </a:schemeClr>
              </a:solidFill>
              <a:latin typeface="+mn-ea"/>
            </a:endParaRPr>
          </a:p>
        </p:txBody>
      </p:sp>
      <p:sp>
        <p:nvSpPr>
          <p:cNvPr id="44" name="TextBox 43"/>
          <p:cNvSpPr txBox="1"/>
          <p:nvPr/>
        </p:nvSpPr>
        <p:spPr>
          <a:xfrm>
            <a:off x="6047772" y="4060219"/>
            <a:ext cx="2659406" cy="1384982"/>
          </a:xfrm>
          <a:prstGeom prst="rect">
            <a:avLst/>
          </a:prstGeom>
          <a:noFill/>
        </p:spPr>
        <p:txBody>
          <a:bodyPr wrap="square" lIns="121908" tIns="60954" rIns="121908" bIns="60954" rtlCol="0">
            <a:spAutoFit/>
          </a:bodyPr>
          <a:lstStyle/>
          <a:p>
            <a:pPr algn="ctr"/>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a:p>
            <a:pPr algn="ctr"/>
            <a:endParaRPr lang="en-US" altLang="zh-CN" sz="2000" dirty="0">
              <a:solidFill>
                <a:schemeClr val="tx1">
                  <a:lumMod val="65000"/>
                  <a:lumOff val="35000"/>
                </a:schemeClr>
              </a:solidFill>
              <a:latin typeface="+mn-ea"/>
            </a:endParaRPr>
          </a:p>
          <a:p>
            <a:pPr algn="ctr"/>
            <a:r>
              <a:rPr lang="zh-CN" altLang="en-US" sz="1400" dirty="0">
                <a:solidFill>
                  <a:schemeClr val="tx1">
                    <a:lumMod val="65000"/>
                    <a:lumOff val="35000"/>
                  </a:schemeClr>
                </a:solidFill>
                <a:latin typeface="+mn-ea"/>
              </a:rPr>
              <a:t>此处添加详细文本描述，建议与标题相关并符合整体语言风格，语言描述尽量简洁生动。</a:t>
            </a:r>
            <a:endParaRPr lang="en-US" altLang="zh-CN" sz="1400" dirty="0">
              <a:solidFill>
                <a:schemeClr val="tx1">
                  <a:lumMod val="65000"/>
                  <a:lumOff val="35000"/>
                </a:schemeClr>
              </a:solidFill>
              <a:latin typeface="+mn-ea"/>
            </a:endParaRPr>
          </a:p>
        </p:txBody>
      </p:sp>
      <p:sp>
        <p:nvSpPr>
          <p:cNvPr id="46" name="TextBox 45"/>
          <p:cNvSpPr txBox="1"/>
          <p:nvPr/>
        </p:nvSpPr>
        <p:spPr>
          <a:xfrm>
            <a:off x="8657692" y="1448702"/>
            <a:ext cx="2659406" cy="1384982"/>
          </a:xfrm>
          <a:prstGeom prst="rect">
            <a:avLst/>
          </a:prstGeom>
          <a:noFill/>
        </p:spPr>
        <p:txBody>
          <a:bodyPr wrap="square" lIns="121908" tIns="60954" rIns="121908" bIns="60954" rtlCol="0">
            <a:spAutoFit/>
          </a:bodyPr>
          <a:lstStyle/>
          <a:p>
            <a:pPr algn="ctr"/>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a:p>
            <a:pPr algn="ctr"/>
            <a:endParaRPr lang="en-US" altLang="zh-CN" sz="2000" dirty="0">
              <a:solidFill>
                <a:schemeClr val="tx1">
                  <a:lumMod val="65000"/>
                  <a:lumOff val="35000"/>
                </a:schemeClr>
              </a:solidFill>
              <a:latin typeface="+mn-ea"/>
            </a:endParaRPr>
          </a:p>
          <a:p>
            <a:pPr algn="ctr"/>
            <a:r>
              <a:rPr lang="zh-CN" altLang="en-US" sz="1400" dirty="0">
                <a:solidFill>
                  <a:schemeClr val="tx1">
                    <a:lumMod val="65000"/>
                    <a:lumOff val="35000"/>
                  </a:schemeClr>
                </a:solidFill>
                <a:latin typeface="+mn-ea"/>
              </a:rPr>
              <a:t>此处添加详细文本描述，建议与标题相关并符合整体语言风格，语言描述尽量简洁生动。</a:t>
            </a:r>
            <a:endParaRPr lang="en-US" altLang="zh-CN" sz="1400" dirty="0">
              <a:solidFill>
                <a:schemeClr val="tx1">
                  <a:lumMod val="65000"/>
                  <a:lumOff val="35000"/>
                </a:schemeClr>
              </a:solidFill>
              <a:latin typeface="+mn-ea"/>
            </a:endParaRPr>
          </a:p>
        </p:txBody>
      </p:sp>
      <p:sp>
        <p:nvSpPr>
          <p:cNvPr id="34" name="Freeform 143"/>
          <p:cNvSpPr>
            <a:spLocks noEditPoints="1"/>
          </p:cNvSpPr>
          <p:nvPr/>
        </p:nvSpPr>
        <p:spPr bwMode="auto">
          <a:xfrm>
            <a:off x="1895029" y="1888907"/>
            <a:ext cx="615385" cy="566876"/>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5" name="Freeform 92"/>
          <p:cNvSpPr>
            <a:spLocks noEditPoints="1"/>
          </p:cNvSpPr>
          <p:nvPr/>
        </p:nvSpPr>
        <p:spPr bwMode="auto">
          <a:xfrm>
            <a:off x="7131274" y="1931535"/>
            <a:ext cx="580299" cy="591172"/>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38" name="组合 37"/>
          <p:cNvGrpSpPr/>
          <p:nvPr/>
        </p:nvGrpSpPr>
        <p:grpSpPr>
          <a:xfrm>
            <a:off x="4506010" y="4529932"/>
            <a:ext cx="545212" cy="510191"/>
            <a:chOff x="6661150" y="233363"/>
            <a:chExt cx="320675" cy="300038"/>
          </a:xfrm>
          <a:solidFill>
            <a:schemeClr val="bg1"/>
          </a:solidFill>
        </p:grpSpPr>
        <p:sp>
          <p:nvSpPr>
            <p:cNvPr id="47"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8"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9"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0"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52" name="Freeform 140"/>
          <p:cNvSpPr>
            <a:spLocks noEditPoints="1"/>
          </p:cNvSpPr>
          <p:nvPr/>
        </p:nvSpPr>
        <p:spPr bwMode="auto">
          <a:xfrm>
            <a:off x="9743099" y="4563430"/>
            <a:ext cx="605083" cy="605161"/>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childTnLst>
                                </p:cTn>
                              </p:par>
                            </p:childTnLst>
                          </p:cTn>
                        </p:par>
                        <p:par>
                          <p:cTn id="13" fill="hold">
                            <p:stCondLst>
                              <p:cond delay="1500"/>
                            </p:stCondLst>
                            <p:childTnLst>
                              <p:par>
                                <p:cTn id="14" presetID="2" presetClass="entr" presetSubtype="4" accel="50000" decel="5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childTnLst>
                                </p:cTn>
                              </p:par>
                            </p:childTnLst>
                          </p:cTn>
                        </p:par>
                        <p:par>
                          <p:cTn id="22" fill="hold">
                            <p:stCondLst>
                              <p:cond delay="3000"/>
                            </p:stCondLst>
                            <p:childTnLst>
                              <p:par>
                                <p:cTn id="23" presetID="2" presetClass="entr" presetSubtype="4" accel="50000" decel="5000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1000"/>
                                        <p:tgtEl>
                                          <p:spTgt spid="44"/>
                                        </p:tgtEl>
                                      </p:cBhvr>
                                    </p:animEffect>
                                  </p:childTnLst>
                                </p:cTn>
                              </p:par>
                            </p:childTnLst>
                          </p:cTn>
                        </p:par>
                        <p:par>
                          <p:cTn id="31" fill="hold">
                            <p:stCondLst>
                              <p:cond delay="4500"/>
                            </p:stCondLst>
                            <p:childTnLst>
                              <p:par>
                                <p:cTn id="32" presetID="2" presetClass="entr" presetSubtype="4" accel="50000" decel="5000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ppt_x"/>
                                          </p:val>
                                        </p:tav>
                                        <p:tav tm="100000">
                                          <p:val>
                                            <p:strVal val="#ppt_x"/>
                                          </p:val>
                                        </p:tav>
                                      </p:tavLst>
                                    </p:anim>
                                    <p:anim calcmode="lin" valueType="num">
                                      <p:cBhvr additive="base">
                                        <p:cTn id="35" dur="500" fill="hold"/>
                                        <p:tgtEl>
                                          <p:spTgt spid="37"/>
                                        </p:tgtEl>
                                        <p:attrNameLst>
                                          <p:attrName>ppt_y</p:attrName>
                                        </p:attrNameLst>
                                      </p:cBhvr>
                                      <p:tavLst>
                                        <p:tav tm="0">
                                          <p:val>
                                            <p:strVal val="1+#ppt_h/2"/>
                                          </p:val>
                                        </p:tav>
                                        <p:tav tm="100000">
                                          <p:val>
                                            <p:strVal val="#ppt_y"/>
                                          </p:val>
                                        </p:tav>
                                      </p:tavLst>
                                    </p:anim>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1"/>
          <p:cNvSpPr/>
          <p:nvPr>
            <p:custDataLst>
              <p:tags r:id="rId1"/>
            </p:custDataLst>
          </p:nvPr>
        </p:nvSpPr>
        <p:spPr>
          <a:xfrm>
            <a:off x="3842445" y="3197404"/>
            <a:ext cx="4947188" cy="400110"/>
          </a:xfrm>
          <a:prstGeom prst="rect">
            <a:avLst/>
          </a:prstGeom>
        </p:spPr>
        <p:txBody>
          <a:bodyPr wrap="none">
            <a:spAutoFit/>
          </a:bodyPr>
          <a:lstStyle/>
          <a:p>
            <a:pPr algn="ctr"/>
            <a:r>
              <a:rPr lang="zh-CN"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工作计划 </a:t>
            </a:r>
            <a:r>
              <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lang="zh-CN"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指标汇报 </a:t>
            </a:r>
            <a:r>
              <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lang="zh-CN"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总结汇报 </a:t>
            </a:r>
            <a:r>
              <a:rPr lang="en-US" altLang="zh-CN"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lang="zh-CN" altLang="en-US" sz="20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年度总结</a:t>
            </a:r>
          </a:p>
        </p:txBody>
      </p:sp>
      <p:sp>
        <p:nvSpPr>
          <p:cNvPr id="3" name="PA_文本框 198"/>
          <p:cNvSpPr txBox="1">
            <a:spLocks noChangeArrowheads="1"/>
          </p:cNvSpPr>
          <p:nvPr>
            <p:custDataLst>
              <p:tags r:id="rId2"/>
            </p:custDataLst>
          </p:nvPr>
        </p:nvSpPr>
        <p:spPr bwMode="ltGray">
          <a:xfrm>
            <a:off x="2844075" y="2132163"/>
            <a:ext cx="6943928" cy="1098126"/>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algn="ctr" eaLnBrk="1" hangingPunct="1">
              <a:buClrTx/>
              <a:buSzTx/>
            </a:pPr>
            <a:r>
              <a:rPr lang="zh-CN" altLang="en-US" sz="6600" b="1" dirty="0" smtClean="0">
                <a:ln w="17780" cmpd="sng">
                  <a:noFill/>
                  <a:prstDash val="solid"/>
                  <a:miter lim="800000"/>
                </a:ln>
                <a:solidFill>
                  <a:schemeClr val="bg2"/>
                </a:solidFill>
                <a:effectLst/>
                <a:latin typeface="微软雅黑" panose="020B0503020204020204" charset="-122"/>
                <a:ea typeface="微软雅黑" panose="020B0503020204020204" charset="-122"/>
              </a:rPr>
              <a:t>谢谢观看</a:t>
            </a:r>
            <a:endParaRPr lang="zh-CN" altLang="en-US" sz="6600" b="1" dirty="0">
              <a:ln w="17780" cmpd="sng">
                <a:noFill/>
                <a:prstDash val="solid"/>
                <a:miter lim="800000"/>
              </a:ln>
              <a:solidFill>
                <a:schemeClr val="bg2"/>
              </a:solidFill>
              <a:effectLst/>
              <a:latin typeface="微软雅黑" panose="020B0503020204020204" charset="-122"/>
              <a:ea typeface="微软雅黑" panose="020B0503020204020204" charset="-122"/>
            </a:endParaRPr>
          </a:p>
        </p:txBody>
      </p:sp>
      <p:sp>
        <p:nvSpPr>
          <p:cNvPr id="4" name="PA_文本框 8"/>
          <p:cNvSpPr txBox="1"/>
          <p:nvPr>
            <p:custDataLst>
              <p:tags r:id="rId3"/>
            </p:custDataLst>
          </p:nvPr>
        </p:nvSpPr>
        <p:spPr>
          <a:xfrm>
            <a:off x="3084271" y="3624810"/>
            <a:ext cx="6463536" cy="577081"/>
          </a:xfrm>
          <a:prstGeom prst="rect">
            <a:avLst/>
          </a:prstGeom>
          <a:noFill/>
          <a:effectLst/>
        </p:spPr>
        <p:txBody>
          <a:bodyPr wrap="square" rtlCol="0">
            <a:spAutoFit/>
          </a:bodyPr>
          <a:lstStyle/>
          <a:p>
            <a:pPr algn="ctr"/>
            <a:r>
              <a:rPr lang="en-US" altLang="zh-CN" sz="1050" dirty="0">
                <a:solidFill>
                  <a:schemeClr val="bg1">
                    <a:lumMod val="50000"/>
                  </a:schemeClr>
                </a:solidFill>
                <a:latin typeface="微软雅黑" panose="020B0503020204020204" charset="-122"/>
                <a:ea typeface="微软雅黑" panose="020B0503020204020204" charset="-122"/>
              </a:rPr>
              <a:t>Your content to play here, or through your copy, paste in this box, and select only </a:t>
            </a:r>
          </a:p>
          <a:p>
            <a:pPr algn="ctr"/>
            <a:r>
              <a:rPr lang="en-US" altLang="zh-CN" sz="1050" dirty="0">
                <a:solidFill>
                  <a:schemeClr val="bg1">
                    <a:lumMod val="50000"/>
                  </a:schemeClr>
                </a:solidFill>
                <a:latin typeface="微软雅黑" panose="020B0503020204020204" charset="-122"/>
                <a:ea typeface="微软雅黑" panose="020B0503020204020204" charset="-122"/>
              </a:rPr>
              <a:t>the text. Your content to play here, or through your copy, paste in </a:t>
            </a:r>
          </a:p>
          <a:p>
            <a:pPr algn="ctr"/>
            <a:r>
              <a:rPr lang="en-US" altLang="zh-CN" sz="1050" dirty="0">
                <a:solidFill>
                  <a:schemeClr val="bg1">
                    <a:lumMod val="50000"/>
                  </a:schemeClr>
                </a:solidFill>
                <a:latin typeface="微软雅黑" panose="020B0503020204020204" charset="-122"/>
                <a:ea typeface="微软雅黑" panose="020B0503020204020204" charset="-122"/>
              </a:rPr>
              <a:t>this box, and select only the text.</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839936" y="2136128"/>
            <a:ext cx="2399243" cy="3884488"/>
          </a:xfrm>
          <a:prstGeom prst="roundRect">
            <a:avLst>
              <a:gd name="adj" fmla="val 5505"/>
            </a:avLst>
          </a:prstGeom>
          <a:solidFill>
            <a:schemeClr val="tx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p>
        </p:txBody>
      </p:sp>
      <p:grpSp>
        <p:nvGrpSpPr>
          <p:cNvPr id="9" name="组合 8"/>
          <p:cNvGrpSpPr/>
          <p:nvPr/>
        </p:nvGrpSpPr>
        <p:grpSpPr>
          <a:xfrm>
            <a:off x="1598256" y="1705528"/>
            <a:ext cx="908121" cy="908692"/>
            <a:chOff x="1197813" y="1203598"/>
            <a:chExt cx="681268" cy="681697"/>
          </a:xfrm>
        </p:grpSpPr>
        <p:sp>
          <p:nvSpPr>
            <p:cNvPr id="10" name="椭圆 9"/>
            <p:cNvSpPr/>
            <p:nvPr/>
          </p:nvSpPr>
          <p:spPr>
            <a:xfrm>
              <a:off x="1197813" y="1203598"/>
              <a:ext cx="681268" cy="681697"/>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solidFill>
                  <a:srgbClr val="0278A1"/>
                </a:solidFill>
                <a:latin typeface="微软雅黑" panose="020B0503020204020204" charset="-122"/>
                <a:ea typeface="微软雅黑" panose="020B0503020204020204" charset="-122"/>
              </a:endParaRPr>
            </a:p>
          </p:txBody>
        </p:sp>
        <p:sp>
          <p:nvSpPr>
            <p:cNvPr id="11" name="文本框 19"/>
            <p:cNvSpPr txBox="1"/>
            <p:nvPr/>
          </p:nvSpPr>
          <p:spPr>
            <a:xfrm>
              <a:off x="1321159" y="1214705"/>
              <a:ext cx="439177" cy="655399"/>
            </a:xfrm>
            <a:prstGeom prst="rect">
              <a:avLst/>
            </a:prstGeom>
            <a:noFill/>
          </p:spPr>
          <p:txBody>
            <a:bodyPr wrap="none" rtlCol="0">
              <a:spAutoFit/>
            </a:bodyPr>
            <a:lstStyle/>
            <a:p>
              <a:pPr algn="ctr"/>
              <a:r>
                <a:rPr lang="en-US" altLang="zh-CN" sz="5075" b="1" dirty="0">
                  <a:solidFill>
                    <a:schemeClr val="bg1"/>
                  </a:solidFill>
                  <a:latin typeface="微软雅黑" panose="020B0503020204020204" charset="-122"/>
                  <a:ea typeface="微软雅黑" panose="020B0503020204020204" charset="-122"/>
                </a:rPr>
                <a:t>1</a:t>
              </a:r>
              <a:endParaRPr lang="zh-CN" altLang="en-US" sz="5075" b="1" dirty="0">
                <a:solidFill>
                  <a:schemeClr val="bg1"/>
                </a:solidFill>
                <a:latin typeface="微软雅黑" panose="020B0503020204020204" charset="-122"/>
                <a:ea typeface="微软雅黑" panose="020B0503020204020204" charset="-122"/>
              </a:endParaRPr>
            </a:p>
          </p:txBody>
        </p:sp>
      </p:grpSp>
      <p:sp>
        <p:nvSpPr>
          <p:cNvPr id="12" name="矩形 11"/>
          <p:cNvSpPr/>
          <p:nvPr/>
        </p:nvSpPr>
        <p:spPr>
          <a:xfrm>
            <a:off x="992282" y="3071274"/>
            <a:ext cx="2135007" cy="2460866"/>
          </a:xfrm>
          <a:prstGeom prst="rect">
            <a:avLst/>
          </a:prstGeom>
        </p:spPr>
        <p:txBody>
          <a:bodyPr wrap="square">
            <a:spAutoFit/>
          </a:bodyPr>
          <a:lstStyle/>
          <a:p>
            <a:pPr algn="ctr">
              <a:lnSpc>
                <a:spcPct val="150000"/>
              </a:lnSpc>
              <a:spcBef>
                <a:spcPts val="880"/>
              </a:spcBef>
              <a:spcAft>
                <a:spcPts val="880"/>
              </a:spcAft>
              <a:defRPr/>
            </a:pPr>
            <a:r>
              <a:rPr lang="zh-CN" altLang="en-US" sz="1465">
                <a:solidFill>
                  <a:schemeClr val="bg1"/>
                </a:solidFill>
                <a:latin typeface="微软雅黑" panose="020B0503020204020204" charset="-122"/>
                <a:ea typeface="微软雅黑" panose="020B0503020204020204" charset="-122"/>
              </a:rPr>
              <a:t>根据自己的需要添加适当的文字，据研究，在幻灯片中，一页的文字最好不要超</a:t>
            </a:r>
            <a:r>
              <a:rPr lang="en-US" altLang="zh-CN" sz="1465">
                <a:solidFill>
                  <a:schemeClr val="bg1"/>
                </a:solidFill>
                <a:latin typeface="微软雅黑" panose="020B0503020204020204" charset="-122"/>
                <a:ea typeface="微软雅黑" panose="020B0503020204020204" charset="-122"/>
              </a:rPr>
              <a:t>200</a:t>
            </a:r>
            <a:r>
              <a:rPr lang="zh-CN" altLang="en-US" sz="1465">
                <a:solidFill>
                  <a:schemeClr val="bg1"/>
                </a:solidFill>
                <a:latin typeface="微软雅黑" panose="020B0503020204020204" charset="-122"/>
                <a:ea typeface="微软雅黑" panose="020B0503020204020204" charset="-122"/>
              </a:rPr>
              <a:t>字根据自己的需要添加适当的文字一页的文字最好不要超过</a:t>
            </a:r>
            <a:r>
              <a:rPr lang="en-US" altLang="zh-CN" sz="1465">
                <a:solidFill>
                  <a:schemeClr val="bg1"/>
                </a:solidFill>
                <a:latin typeface="微软雅黑" panose="020B0503020204020204" charset="-122"/>
                <a:ea typeface="微软雅黑" panose="020B0503020204020204" charset="-122"/>
              </a:rPr>
              <a:t>200</a:t>
            </a:r>
            <a:r>
              <a:rPr lang="zh-CN" altLang="en-US" sz="1465">
                <a:solidFill>
                  <a:schemeClr val="bg1"/>
                </a:solidFill>
                <a:latin typeface="微软雅黑" panose="020B0503020204020204" charset="-122"/>
                <a:ea typeface="微软雅黑" panose="020B0503020204020204" charset="-122"/>
              </a:rPr>
              <a:t>字</a:t>
            </a:r>
          </a:p>
        </p:txBody>
      </p:sp>
      <p:sp>
        <p:nvSpPr>
          <p:cNvPr id="13" name="圆角矩形 12"/>
          <p:cNvSpPr/>
          <p:nvPr/>
        </p:nvSpPr>
        <p:spPr>
          <a:xfrm>
            <a:off x="3487361" y="2136128"/>
            <a:ext cx="2399243" cy="3884488"/>
          </a:xfrm>
          <a:prstGeom prst="roundRect">
            <a:avLst>
              <a:gd name="adj" fmla="val 5505"/>
            </a:avLst>
          </a:pr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p>
        </p:txBody>
      </p:sp>
      <p:grpSp>
        <p:nvGrpSpPr>
          <p:cNvPr id="14" name="组合 13"/>
          <p:cNvGrpSpPr/>
          <p:nvPr/>
        </p:nvGrpSpPr>
        <p:grpSpPr>
          <a:xfrm>
            <a:off x="4245682" y="1705529"/>
            <a:ext cx="908121" cy="908692"/>
            <a:chOff x="3183899" y="1203598"/>
            <a:chExt cx="681268" cy="681697"/>
          </a:xfrm>
        </p:grpSpPr>
        <p:sp>
          <p:nvSpPr>
            <p:cNvPr id="15" name="椭圆 14"/>
            <p:cNvSpPr/>
            <p:nvPr/>
          </p:nvSpPr>
          <p:spPr>
            <a:xfrm>
              <a:off x="3183899" y="1203598"/>
              <a:ext cx="681268" cy="681697"/>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solidFill>
                  <a:srgbClr val="0278A1"/>
                </a:solidFill>
                <a:latin typeface="微软雅黑" panose="020B0503020204020204" charset="-122"/>
                <a:ea typeface="微软雅黑" panose="020B0503020204020204" charset="-122"/>
              </a:endParaRPr>
            </a:p>
          </p:txBody>
        </p:sp>
        <p:sp>
          <p:nvSpPr>
            <p:cNvPr id="16" name="文本框 19"/>
            <p:cNvSpPr txBox="1"/>
            <p:nvPr/>
          </p:nvSpPr>
          <p:spPr>
            <a:xfrm>
              <a:off x="3305704" y="1239131"/>
              <a:ext cx="415126" cy="606670"/>
            </a:xfrm>
            <a:prstGeom prst="rect">
              <a:avLst/>
            </a:prstGeom>
            <a:noFill/>
          </p:spPr>
          <p:txBody>
            <a:bodyPr wrap="none" rtlCol="0">
              <a:spAutoFit/>
            </a:bodyPr>
            <a:lstStyle/>
            <a:p>
              <a:pPr algn="ctr"/>
              <a:r>
                <a:rPr lang="en-US" altLang="zh-CN" sz="4655" b="1" dirty="0">
                  <a:solidFill>
                    <a:schemeClr val="bg1"/>
                  </a:solidFill>
                  <a:latin typeface="微软雅黑" panose="020B0503020204020204" charset="-122"/>
                  <a:ea typeface="微软雅黑" panose="020B0503020204020204" charset="-122"/>
                </a:rPr>
                <a:t>2</a:t>
              </a:r>
              <a:endParaRPr lang="zh-CN" altLang="en-US" sz="4655" b="1" dirty="0">
                <a:solidFill>
                  <a:schemeClr val="bg1"/>
                </a:solidFill>
                <a:latin typeface="微软雅黑" panose="020B0503020204020204" charset="-122"/>
                <a:ea typeface="微软雅黑" panose="020B0503020204020204" charset="-122"/>
              </a:endParaRPr>
            </a:p>
          </p:txBody>
        </p:sp>
      </p:grpSp>
      <p:sp>
        <p:nvSpPr>
          <p:cNvPr id="17" name="矩形 16"/>
          <p:cNvSpPr/>
          <p:nvPr/>
        </p:nvSpPr>
        <p:spPr>
          <a:xfrm>
            <a:off x="3639707" y="3071273"/>
            <a:ext cx="2135007" cy="2460866"/>
          </a:xfrm>
          <a:prstGeom prst="rect">
            <a:avLst/>
          </a:prstGeom>
        </p:spPr>
        <p:txBody>
          <a:bodyPr wrap="square">
            <a:spAutoFit/>
          </a:bodyPr>
          <a:lstStyle/>
          <a:p>
            <a:pPr algn="ctr">
              <a:lnSpc>
                <a:spcPct val="150000"/>
              </a:lnSpc>
              <a:spcBef>
                <a:spcPts val="880"/>
              </a:spcBef>
              <a:spcAft>
                <a:spcPts val="880"/>
              </a:spcAft>
              <a:defRPr/>
            </a:pPr>
            <a:r>
              <a:rPr lang="zh-CN" altLang="en-US" sz="1465">
                <a:solidFill>
                  <a:prstClr val="white"/>
                </a:solidFill>
                <a:latin typeface="微软雅黑" panose="020B0503020204020204" charset="-122"/>
                <a:ea typeface="微软雅黑" panose="020B0503020204020204" charset="-122"/>
              </a:rPr>
              <a:t>根据自己的需要添加适当的文字，据研究，在幻灯片中，一页的文字最好不要超</a:t>
            </a:r>
            <a:r>
              <a:rPr lang="en-US" altLang="zh-CN" sz="1465">
                <a:solidFill>
                  <a:prstClr val="white"/>
                </a:solidFill>
                <a:latin typeface="微软雅黑" panose="020B0503020204020204" charset="-122"/>
                <a:ea typeface="微软雅黑" panose="020B0503020204020204" charset="-122"/>
              </a:rPr>
              <a:t>200</a:t>
            </a:r>
            <a:r>
              <a:rPr lang="zh-CN" altLang="en-US" sz="1465">
                <a:solidFill>
                  <a:prstClr val="white"/>
                </a:solidFill>
                <a:latin typeface="微软雅黑" panose="020B0503020204020204" charset="-122"/>
                <a:ea typeface="微软雅黑" panose="020B0503020204020204" charset="-122"/>
              </a:rPr>
              <a:t>字根据自己的需要添加适当的文字一页的文字最好不要超过</a:t>
            </a:r>
            <a:r>
              <a:rPr lang="en-US" altLang="zh-CN" sz="1465">
                <a:solidFill>
                  <a:prstClr val="white"/>
                </a:solidFill>
                <a:latin typeface="微软雅黑" panose="020B0503020204020204" charset="-122"/>
                <a:ea typeface="微软雅黑" panose="020B0503020204020204" charset="-122"/>
              </a:rPr>
              <a:t>200</a:t>
            </a:r>
            <a:r>
              <a:rPr lang="zh-CN" altLang="en-US" sz="1465">
                <a:solidFill>
                  <a:prstClr val="white"/>
                </a:solidFill>
                <a:latin typeface="微软雅黑" panose="020B0503020204020204" charset="-122"/>
                <a:ea typeface="微软雅黑" panose="020B0503020204020204" charset="-122"/>
              </a:rPr>
              <a:t>字</a:t>
            </a:r>
          </a:p>
        </p:txBody>
      </p:sp>
      <p:sp>
        <p:nvSpPr>
          <p:cNvPr id="18" name="圆角矩形 17"/>
          <p:cNvSpPr/>
          <p:nvPr/>
        </p:nvSpPr>
        <p:spPr>
          <a:xfrm>
            <a:off x="6168427" y="2136128"/>
            <a:ext cx="2399243" cy="3884488"/>
          </a:xfrm>
          <a:prstGeom prst="roundRect">
            <a:avLst>
              <a:gd name="adj" fmla="val 5505"/>
            </a:avLst>
          </a:prstGeom>
          <a:solidFill>
            <a:schemeClr val="accent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p>
        </p:txBody>
      </p:sp>
      <p:grpSp>
        <p:nvGrpSpPr>
          <p:cNvPr id="19" name="组合 18"/>
          <p:cNvGrpSpPr/>
          <p:nvPr/>
        </p:nvGrpSpPr>
        <p:grpSpPr>
          <a:xfrm>
            <a:off x="6926747" y="1705529"/>
            <a:ext cx="908121" cy="908692"/>
            <a:chOff x="5195222" y="1203598"/>
            <a:chExt cx="681268" cy="681697"/>
          </a:xfrm>
        </p:grpSpPr>
        <p:sp>
          <p:nvSpPr>
            <p:cNvPr id="20" name="椭圆 19"/>
            <p:cNvSpPr/>
            <p:nvPr/>
          </p:nvSpPr>
          <p:spPr>
            <a:xfrm>
              <a:off x="5195222" y="1203598"/>
              <a:ext cx="681268" cy="68169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solidFill>
                  <a:srgbClr val="0278A1"/>
                </a:solidFill>
                <a:latin typeface="微软雅黑" panose="020B0503020204020204" charset="-122"/>
                <a:ea typeface="微软雅黑" panose="020B0503020204020204" charset="-122"/>
              </a:endParaRPr>
            </a:p>
          </p:txBody>
        </p:sp>
        <p:sp>
          <p:nvSpPr>
            <p:cNvPr id="21" name="文本框 19"/>
            <p:cNvSpPr txBox="1"/>
            <p:nvPr/>
          </p:nvSpPr>
          <p:spPr>
            <a:xfrm>
              <a:off x="5328292" y="1239131"/>
              <a:ext cx="415126" cy="606670"/>
            </a:xfrm>
            <a:prstGeom prst="rect">
              <a:avLst/>
            </a:prstGeom>
            <a:noFill/>
          </p:spPr>
          <p:txBody>
            <a:bodyPr wrap="none" rtlCol="0">
              <a:spAutoFit/>
            </a:bodyPr>
            <a:lstStyle/>
            <a:p>
              <a:pPr algn="ctr"/>
              <a:r>
                <a:rPr lang="en-US" altLang="zh-CN" sz="4655" b="1" dirty="0">
                  <a:solidFill>
                    <a:schemeClr val="bg1"/>
                  </a:solidFill>
                  <a:latin typeface="微软雅黑" panose="020B0503020204020204" charset="-122"/>
                  <a:ea typeface="微软雅黑" panose="020B0503020204020204" charset="-122"/>
                </a:rPr>
                <a:t>3</a:t>
              </a:r>
              <a:endParaRPr lang="zh-CN" altLang="en-US" sz="4655" b="1" dirty="0">
                <a:solidFill>
                  <a:schemeClr val="bg1"/>
                </a:solidFill>
                <a:latin typeface="微软雅黑" panose="020B0503020204020204" charset="-122"/>
                <a:ea typeface="微软雅黑" panose="020B0503020204020204" charset="-122"/>
              </a:endParaRPr>
            </a:p>
          </p:txBody>
        </p:sp>
      </p:grpSp>
      <p:sp>
        <p:nvSpPr>
          <p:cNvPr id="22" name="矩形 21"/>
          <p:cNvSpPr/>
          <p:nvPr/>
        </p:nvSpPr>
        <p:spPr>
          <a:xfrm>
            <a:off x="6320773" y="3071274"/>
            <a:ext cx="2135007" cy="2460866"/>
          </a:xfrm>
          <a:prstGeom prst="rect">
            <a:avLst/>
          </a:prstGeom>
        </p:spPr>
        <p:txBody>
          <a:bodyPr wrap="square">
            <a:spAutoFit/>
          </a:bodyPr>
          <a:lstStyle/>
          <a:p>
            <a:pPr algn="ctr">
              <a:lnSpc>
                <a:spcPct val="150000"/>
              </a:lnSpc>
              <a:spcBef>
                <a:spcPts val="880"/>
              </a:spcBef>
              <a:spcAft>
                <a:spcPts val="880"/>
              </a:spcAft>
              <a:defRPr/>
            </a:pPr>
            <a:r>
              <a:rPr lang="zh-CN" altLang="en-US" sz="1465">
                <a:solidFill>
                  <a:prstClr val="white"/>
                </a:solidFill>
                <a:latin typeface="微软雅黑" panose="020B0503020204020204" charset="-122"/>
                <a:ea typeface="微软雅黑" panose="020B0503020204020204" charset="-122"/>
              </a:rPr>
              <a:t>根据自己的需要添加适当的文字，据研究，在幻灯片中，一页的文字最好不要超</a:t>
            </a:r>
            <a:r>
              <a:rPr lang="en-US" altLang="zh-CN" sz="1465">
                <a:solidFill>
                  <a:prstClr val="white"/>
                </a:solidFill>
                <a:latin typeface="微软雅黑" panose="020B0503020204020204" charset="-122"/>
                <a:ea typeface="微软雅黑" panose="020B0503020204020204" charset="-122"/>
              </a:rPr>
              <a:t>200</a:t>
            </a:r>
            <a:r>
              <a:rPr lang="zh-CN" altLang="en-US" sz="1465">
                <a:solidFill>
                  <a:prstClr val="white"/>
                </a:solidFill>
                <a:latin typeface="微软雅黑" panose="020B0503020204020204" charset="-122"/>
                <a:ea typeface="微软雅黑" panose="020B0503020204020204" charset="-122"/>
              </a:rPr>
              <a:t>字根据自己的需要添加适当的文字一页的文字最好不要超过</a:t>
            </a:r>
            <a:r>
              <a:rPr lang="en-US" altLang="zh-CN" sz="1465">
                <a:solidFill>
                  <a:prstClr val="white"/>
                </a:solidFill>
                <a:latin typeface="微软雅黑" panose="020B0503020204020204" charset="-122"/>
                <a:ea typeface="微软雅黑" panose="020B0503020204020204" charset="-122"/>
              </a:rPr>
              <a:t>200</a:t>
            </a:r>
            <a:r>
              <a:rPr lang="zh-CN" altLang="en-US" sz="1465">
                <a:solidFill>
                  <a:prstClr val="white"/>
                </a:solidFill>
                <a:latin typeface="微软雅黑" panose="020B0503020204020204" charset="-122"/>
                <a:ea typeface="微软雅黑" panose="020B0503020204020204" charset="-122"/>
              </a:rPr>
              <a:t>字</a:t>
            </a:r>
          </a:p>
        </p:txBody>
      </p:sp>
      <p:sp>
        <p:nvSpPr>
          <p:cNvPr id="23" name="圆角矩形 22"/>
          <p:cNvSpPr/>
          <p:nvPr/>
        </p:nvSpPr>
        <p:spPr>
          <a:xfrm>
            <a:off x="8815853" y="2136128"/>
            <a:ext cx="2399243" cy="3884488"/>
          </a:xfrm>
          <a:prstGeom prst="roundRect">
            <a:avLst>
              <a:gd name="adj" fmla="val 5505"/>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p>
        </p:txBody>
      </p:sp>
      <p:grpSp>
        <p:nvGrpSpPr>
          <p:cNvPr id="24" name="组合 23"/>
          <p:cNvGrpSpPr/>
          <p:nvPr/>
        </p:nvGrpSpPr>
        <p:grpSpPr>
          <a:xfrm>
            <a:off x="9574172" y="1705528"/>
            <a:ext cx="908121" cy="908692"/>
            <a:chOff x="7181308" y="1203598"/>
            <a:chExt cx="681268" cy="681697"/>
          </a:xfrm>
        </p:grpSpPr>
        <p:sp>
          <p:nvSpPr>
            <p:cNvPr id="25" name="椭圆 24"/>
            <p:cNvSpPr/>
            <p:nvPr/>
          </p:nvSpPr>
          <p:spPr>
            <a:xfrm>
              <a:off x="7181308" y="1203598"/>
              <a:ext cx="681268" cy="681697"/>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solidFill>
                  <a:srgbClr val="0278A1"/>
                </a:solidFill>
                <a:latin typeface="微软雅黑" panose="020B0503020204020204" charset="-122"/>
                <a:ea typeface="微软雅黑" panose="020B0503020204020204" charset="-122"/>
              </a:endParaRPr>
            </a:p>
          </p:txBody>
        </p:sp>
        <p:sp>
          <p:nvSpPr>
            <p:cNvPr id="26" name="文本框 19"/>
            <p:cNvSpPr txBox="1"/>
            <p:nvPr/>
          </p:nvSpPr>
          <p:spPr>
            <a:xfrm>
              <a:off x="7285990" y="1214705"/>
              <a:ext cx="439177" cy="655399"/>
            </a:xfrm>
            <a:prstGeom prst="rect">
              <a:avLst/>
            </a:prstGeom>
            <a:noFill/>
          </p:spPr>
          <p:txBody>
            <a:bodyPr wrap="none" rtlCol="0">
              <a:spAutoFit/>
            </a:bodyPr>
            <a:lstStyle/>
            <a:p>
              <a:pPr algn="ctr"/>
              <a:r>
                <a:rPr lang="en-US" altLang="zh-CN" sz="5075" b="1" dirty="0">
                  <a:solidFill>
                    <a:schemeClr val="bg1"/>
                  </a:solidFill>
                  <a:latin typeface="微软雅黑" panose="020B0503020204020204" charset="-122"/>
                  <a:ea typeface="微软雅黑" panose="020B0503020204020204" charset="-122"/>
                </a:rPr>
                <a:t>4</a:t>
              </a:r>
              <a:endParaRPr lang="zh-CN" altLang="en-US" sz="5075" b="1" dirty="0">
                <a:solidFill>
                  <a:schemeClr val="bg1"/>
                </a:solidFill>
                <a:latin typeface="微软雅黑" panose="020B0503020204020204" charset="-122"/>
                <a:ea typeface="微软雅黑" panose="020B0503020204020204" charset="-122"/>
              </a:endParaRPr>
            </a:p>
          </p:txBody>
        </p:sp>
      </p:grpSp>
      <p:sp>
        <p:nvSpPr>
          <p:cNvPr id="27" name="矩形 26"/>
          <p:cNvSpPr/>
          <p:nvPr/>
        </p:nvSpPr>
        <p:spPr>
          <a:xfrm>
            <a:off x="8968199" y="3071274"/>
            <a:ext cx="2135007" cy="2460866"/>
          </a:xfrm>
          <a:prstGeom prst="rect">
            <a:avLst/>
          </a:prstGeom>
        </p:spPr>
        <p:txBody>
          <a:bodyPr wrap="square">
            <a:spAutoFit/>
          </a:bodyPr>
          <a:lstStyle/>
          <a:p>
            <a:pPr algn="ctr">
              <a:lnSpc>
                <a:spcPct val="150000"/>
              </a:lnSpc>
              <a:spcBef>
                <a:spcPts val="880"/>
              </a:spcBef>
              <a:spcAft>
                <a:spcPts val="880"/>
              </a:spcAft>
              <a:defRPr/>
            </a:pPr>
            <a:r>
              <a:rPr lang="zh-CN" altLang="en-US" sz="1465">
                <a:solidFill>
                  <a:prstClr val="white"/>
                </a:solidFill>
                <a:latin typeface="微软雅黑" panose="020B0503020204020204" charset="-122"/>
                <a:ea typeface="微软雅黑" panose="020B0503020204020204" charset="-122"/>
              </a:rPr>
              <a:t>根据自己的需要添加适当的文字，据研究，在幻灯片中，一页的文字最好不要超</a:t>
            </a:r>
            <a:r>
              <a:rPr lang="en-US" altLang="zh-CN" sz="1465">
                <a:solidFill>
                  <a:prstClr val="white"/>
                </a:solidFill>
                <a:latin typeface="微软雅黑" panose="020B0503020204020204" charset="-122"/>
                <a:ea typeface="微软雅黑" panose="020B0503020204020204" charset="-122"/>
              </a:rPr>
              <a:t>200</a:t>
            </a:r>
            <a:r>
              <a:rPr lang="zh-CN" altLang="en-US" sz="1465">
                <a:solidFill>
                  <a:prstClr val="white"/>
                </a:solidFill>
                <a:latin typeface="微软雅黑" panose="020B0503020204020204" charset="-122"/>
                <a:ea typeface="微软雅黑" panose="020B0503020204020204" charset="-122"/>
              </a:rPr>
              <a:t>字根据自己的需要添加适当的文字一页的文字最好不要超过</a:t>
            </a:r>
            <a:r>
              <a:rPr lang="en-US" altLang="zh-CN" sz="1465">
                <a:solidFill>
                  <a:prstClr val="white"/>
                </a:solidFill>
                <a:latin typeface="微软雅黑" panose="020B0503020204020204" charset="-122"/>
                <a:ea typeface="微软雅黑" panose="020B0503020204020204" charset="-122"/>
              </a:rPr>
              <a:t>200</a:t>
            </a:r>
            <a:r>
              <a:rPr lang="zh-CN" altLang="en-US" sz="1465">
                <a:solidFill>
                  <a:prstClr val="white"/>
                </a:solidFill>
                <a:latin typeface="微软雅黑" panose="020B0503020204020204" charset="-122"/>
                <a:ea typeface="微软雅黑" panose="020B0503020204020204" charset="-122"/>
              </a:rPr>
              <a:t>字</a:t>
            </a:r>
          </a:p>
        </p:txBody>
      </p:sp>
      <p:sp>
        <p:nvSpPr>
          <p:cNvPr id="28" name="标题 27"/>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500"/>
                                        <p:tgtEl>
                                          <p:spTgt spid="9"/>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500"/>
                                        <p:tgtEl>
                                          <p:spTgt spid="14"/>
                                        </p:tgtEl>
                                      </p:cBhvr>
                                    </p:animEffect>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1" presetClass="entr" presetSubtype="1"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heel(1)">
                                      <p:cBhvr>
                                        <p:cTn id="38" dur="500"/>
                                        <p:tgtEl>
                                          <p:spTgt spid="19"/>
                                        </p:tgtEl>
                                      </p:cBhvr>
                                    </p:animEffect>
                                  </p:childTnLst>
                                </p:cTn>
                              </p:par>
                            </p:childTnLst>
                          </p:cTn>
                        </p:par>
                        <p:par>
                          <p:cTn id="39" fill="hold">
                            <p:stCondLst>
                              <p:cond delay="4000"/>
                            </p:stCondLst>
                            <p:childTnLst>
                              <p:par>
                                <p:cTn id="40" presetID="22" presetClass="entr" presetSubtype="1"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par>
                          <p:cTn id="43" fill="hold">
                            <p:stCondLst>
                              <p:cond delay="4500"/>
                            </p:stCondLst>
                            <p:childTnLst>
                              <p:par>
                                <p:cTn id="44" presetID="2" presetClass="entr" presetSubtype="4"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ID="21" presetClass="entr" presetSubtype="1"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heel(1)">
                                      <p:cBhvr>
                                        <p:cTn id="51" dur="500"/>
                                        <p:tgtEl>
                                          <p:spTgt spid="24"/>
                                        </p:tgtEl>
                                      </p:cBhvr>
                                    </p:animEffect>
                                  </p:childTnLst>
                                </p:cTn>
                              </p:par>
                            </p:childTnLst>
                          </p:cTn>
                        </p:par>
                        <p:par>
                          <p:cTn id="52" fill="hold">
                            <p:stCondLst>
                              <p:cond delay="5500"/>
                            </p:stCondLst>
                            <p:childTnLst>
                              <p:par>
                                <p:cTn id="53" presetID="22" presetClass="entr" presetSubtype="1"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17" grpId="0"/>
      <p:bldP spid="18" grpId="0" animBg="1"/>
      <p:bldP spid="22" grpId="0"/>
      <p:bldP spid="23"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9"/>
          <p:cNvSpPr>
            <a:spLocks noChangeArrowheads="1"/>
          </p:cNvSpPr>
          <p:nvPr/>
        </p:nvSpPr>
        <p:spPr bwMode="auto">
          <a:xfrm>
            <a:off x="7210056" y="2158867"/>
            <a:ext cx="1371955" cy="1372133"/>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accent2"/>
          </a:solidFill>
          <a:ln>
            <a:noFill/>
          </a:ln>
        </p:spPr>
        <p:txBody>
          <a:bodyPr lIns="0" tIns="0" rIns="0" bIns="623938" anchor="ctr"/>
          <a:lstStyle/>
          <a:p>
            <a:pPr algn="ctr"/>
            <a:r>
              <a:rPr lang="zh-CN" altLang="en-US" dirty="0">
                <a:solidFill>
                  <a:srgbClr val="FFFFFF"/>
                </a:solidFill>
                <a:latin typeface="微软雅黑" panose="020B0503020204020204" charset="-122"/>
                <a:ea typeface="微软雅黑" panose="020B0503020204020204" charset="-122"/>
              </a:rPr>
              <a:t>文本</a:t>
            </a:r>
          </a:p>
        </p:txBody>
      </p:sp>
      <p:sp>
        <p:nvSpPr>
          <p:cNvPr id="4" name="任意多边形 20"/>
          <p:cNvSpPr>
            <a:spLocks noChangeArrowheads="1"/>
          </p:cNvSpPr>
          <p:nvPr/>
        </p:nvSpPr>
        <p:spPr bwMode="auto">
          <a:xfrm rot="3600000">
            <a:off x="7940562" y="2582070"/>
            <a:ext cx="1372133" cy="1370362"/>
          </a:xfrm>
          <a:custGeom>
            <a:avLst/>
            <a:gdLst>
              <a:gd name="T0" fmla="*/ 678151 w 1217261"/>
              <a:gd name="T1" fmla="*/ 0 h 1216852"/>
              <a:gd name="T2" fmla="*/ 1245018 w 1217261"/>
              <a:gd name="T3" fmla="*/ 114351 h 1216852"/>
              <a:gd name="T4" fmla="*/ 1366838 w 1217261"/>
              <a:gd name="T5" fmla="*/ 172986 h 1216852"/>
              <a:gd name="T6" fmla="*/ 730030 w 1217261"/>
              <a:gd name="T7" fmla="*/ 1365250 h 1216852"/>
              <a:gd name="T8" fmla="*/ 724200 w 1217261"/>
              <a:gd name="T9" fmla="*/ 1361323 h 1216852"/>
              <a:gd name="T10" fmla="*/ 683418 w 1217261"/>
              <a:gd name="T11" fmla="*/ 1353096 h 1216852"/>
              <a:gd name="T12" fmla="*/ 642638 w 1217261"/>
              <a:gd name="T13" fmla="*/ 1361323 h 1216852"/>
              <a:gd name="T14" fmla="*/ 638801 w 1217261"/>
              <a:gd name="T15" fmla="*/ 1363907 h 1216852"/>
              <a:gd name="T16" fmla="*/ 0 w 1217261"/>
              <a:gd name="T17" fmla="*/ 167915 h 1216852"/>
              <a:gd name="T18" fmla="*/ 111284 w 1217261"/>
              <a:gd name="T19" fmla="*/ 114351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a:r>
              <a:rPr lang="zh-CN" altLang="en-US" dirty="0">
                <a:solidFill>
                  <a:srgbClr val="FFFFFF"/>
                </a:solidFill>
                <a:latin typeface="微软雅黑" panose="020B0503020204020204" charset="-122"/>
                <a:ea typeface="微软雅黑" panose="020B0503020204020204" charset="-122"/>
              </a:rPr>
              <a:t>文本</a:t>
            </a:r>
          </a:p>
        </p:txBody>
      </p:sp>
      <p:sp>
        <p:nvSpPr>
          <p:cNvPr id="5" name="任意多边形 24"/>
          <p:cNvSpPr>
            <a:spLocks noChangeArrowheads="1"/>
          </p:cNvSpPr>
          <p:nvPr/>
        </p:nvSpPr>
        <p:spPr bwMode="auto">
          <a:xfrm rot="18000000">
            <a:off x="6478577" y="2581273"/>
            <a:ext cx="1372133" cy="1371955"/>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eaLnBrk="1" hangingPunct="1"/>
            <a:r>
              <a:rPr lang="zh-CN" altLang="en-US" dirty="0">
                <a:solidFill>
                  <a:srgbClr val="FFFFFF"/>
                </a:solidFill>
                <a:latin typeface="微软雅黑" panose="020B0503020204020204" charset="-122"/>
                <a:ea typeface="微软雅黑" panose="020B0503020204020204" charset="-122"/>
              </a:rPr>
              <a:t>文本</a:t>
            </a:r>
          </a:p>
        </p:txBody>
      </p:sp>
      <p:sp>
        <p:nvSpPr>
          <p:cNvPr id="6" name="任意多边形 31"/>
          <p:cNvSpPr>
            <a:spLocks noChangeArrowheads="1"/>
          </p:cNvSpPr>
          <p:nvPr/>
        </p:nvSpPr>
        <p:spPr bwMode="auto">
          <a:xfrm rot="18255227">
            <a:off x="7964462" y="3394831"/>
            <a:ext cx="1368947" cy="1373548"/>
          </a:xfrm>
          <a:custGeom>
            <a:avLst/>
            <a:gdLst>
              <a:gd name="T0" fmla="*/ 637722 w 1072099"/>
              <a:gd name="T1" fmla="*/ 0 h 1075891"/>
              <a:gd name="T2" fmla="*/ 1363663 w 1072099"/>
              <a:gd name="T3" fmla="*/ 1146430 h 1075891"/>
              <a:gd name="T4" fmla="*/ 1256644 w 1072099"/>
              <a:gd name="T5" fmla="*/ 1208152 h 1075891"/>
              <a:gd name="T6" fmla="*/ 699741 w 1072099"/>
              <a:gd name="T7" fmla="*/ 1364346 h 1075891"/>
              <a:gd name="T8" fmla="*/ 125858 w 1072099"/>
              <a:gd name="T9" fmla="*/ 1292256 h 1075891"/>
              <a:gd name="T10" fmla="*/ 0 w 1072099"/>
              <a:gd name="T11" fmla="*/ 1242764 h 1075891"/>
              <a:gd name="T12" fmla="*/ 546631 w 1072099"/>
              <a:gd name="T13" fmla="*/ 5427 h 1075891"/>
              <a:gd name="T14" fmla="*/ 552736 w 1072099"/>
              <a:gd name="T15" fmla="*/ 8913 h 1075891"/>
              <a:gd name="T16" fmla="*/ 594024 w 1072099"/>
              <a:gd name="T17" fmla="*/ 14100 h 1075891"/>
              <a:gd name="T18" fmla="*/ 634088 w 1072099"/>
              <a:gd name="T19" fmla="*/ 2863 h 10758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2099"/>
              <a:gd name="T31" fmla="*/ 0 h 1075891"/>
              <a:gd name="T32" fmla="*/ 1072099 w 1072099"/>
              <a:gd name="T33" fmla="*/ 1075891 h 10758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2099" h="1075891">
                <a:moveTo>
                  <a:pt x="501371" y="0"/>
                </a:moveTo>
                <a:lnTo>
                  <a:pt x="1072099" y="901353"/>
                </a:lnTo>
                <a:lnTo>
                  <a:pt x="987962" y="949880"/>
                </a:lnTo>
                <a:cubicBezTo>
                  <a:pt x="855636" y="1017829"/>
                  <a:pt x="707803" y="1060957"/>
                  <a:pt x="550130" y="1072684"/>
                </a:cubicBezTo>
                <a:cubicBezTo>
                  <a:pt x="392456" y="1084412"/>
                  <a:pt x="239869" y="1063629"/>
                  <a:pt x="98948" y="1016005"/>
                </a:cubicBezTo>
                <a:lnTo>
                  <a:pt x="0" y="977093"/>
                </a:lnTo>
                <a:lnTo>
                  <a:pt x="429756" y="4267"/>
                </a:lnTo>
                <a:lnTo>
                  <a:pt x="434556" y="7008"/>
                </a:lnTo>
                <a:cubicBezTo>
                  <a:pt x="444695" y="10435"/>
                  <a:pt x="455672" y="11930"/>
                  <a:pt x="467016" y="11086"/>
                </a:cubicBezTo>
                <a:cubicBezTo>
                  <a:pt x="478358" y="10243"/>
                  <a:pt x="488994" y="7140"/>
                  <a:pt x="498514" y="2251"/>
                </a:cubicBezTo>
                <a:lnTo>
                  <a:pt x="501371" y="0"/>
                </a:lnTo>
                <a:close/>
              </a:path>
            </a:pathLst>
          </a:custGeom>
          <a:solidFill>
            <a:schemeClr val="accent3"/>
          </a:solidFill>
          <a:ln>
            <a:noFill/>
          </a:ln>
        </p:spPr>
        <p:txBody>
          <a:bodyPr lIns="121908" tIns="623938" rIns="121908" bIns="60954" anchor="ctr"/>
          <a:lstStyle/>
          <a:p>
            <a:pPr algn="ctr"/>
            <a:r>
              <a:rPr lang="zh-CN" altLang="en-US" dirty="0">
                <a:solidFill>
                  <a:srgbClr val="FFFFFF"/>
                </a:solidFill>
                <a:latin typeface="微软雅黑" panose="020B0503020204020204" charset="-122"/>
                <a:ea typeface="微软雅黑" panose="020B0503020204020204" charset="-122"/>
              </a:rPr>
              <a:t>文本</a:t>
            </a:r>
          </a:p>
          <a:p>
            <a:pPr algn="ctr" eaLnBrk="1" hangingPunct="1"/>
            <a:endParaRPr lang="zh-CN" altLang="en-US" dirty="0">
              <a:solidFill>
                <a:srgbClr val="FFFFFF"/>
              </a:solidFill>
              <a:latin typeface="微软雅黑" panose="020B0503020204020204" charset="-122"/>
              <a:ea typeface="微软雅黑" panose="020B0503020204020204" charset="-122"/>
            </a:endParaRPr>
          </a:p>
        </p:txBody>
      </p:sp>
      <p:sp>
        <p:nvSpPr>
          <p:cNvPr id="7" name="任意多边形 35"/>
          <p:cNvSpPr>
            <a:spLocks noChangeArrowheads="1"/>
          </p:cNvSpPr>
          <p:nvPr/>
        </p:nvSpPr>
        <p:spPr bwMode="auto">
          <a:xfrm>
            <a:off x="7210056" y="3848137"/>
            <a:ext cx="1371955" cy="1372133"/>
          </a:xfrm>
          <a:custGeom>
            <a:avLst/>
            <a:gdLst>
              <a:gd name="T0" fmla="*/ 636808 w 1074764"/>
              <a:gd name="T1" fmla="*/ 0 h 1074402"/>
              <a:gd name="T2" fmla="*/ 642638 w 1074764"/>
              <a:gd name="T3" fmla="*/ 3931 h 1074402"/>
              <a:gd name="T4" fmla="*/ 683420 w 1074764"/>
              <a:gd name="T5" fmla="*/ 12168 h 1074402"/>
              <a:gd name="T6" fmla="*/ 724200 w 1074764"/>
              <a:gd name="T7" fmla="*/ 3931 h 1074402"/>
              <a:gd name="T8" fmla="*/ 728037 w 1074764"/>
              <a:gd name="T9" fmla="*/ 1345 h 1074402"/>
              <a:gd name="T10" fmla="*/ 1366838 w 1074764"/>
              <a:gd name="T11" fmla="*/ 1198727 h 1074402"/>
              <a:gd name="T12" fmla="*/ 1255554 w 1074764"/>
              <a:gd name="T13" fmla="*/ 1252353 h 1074402"/>
              <a:gd name="T14" fmla="*/ 688688 w 1074764"/>
              <a:gd name="T15" fmla="*/ 1366837 h 1074402"/>
              <a:gd name="T16" fmla="*/ 121820 w 1074764"/>
              <a:gd name="T17" fmla="*/ 1252353 h 1074402"/>
              <a:gd name="T18" fmla="*/ 0 w 1074764"/>
              <a:gd name="T19" fmla="*/ 1193650 h 1074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4764"/>
              <a:gd name="T31" fmla="*/ 0 h 1074402"/>
              <a:gd name="T32" fmla="*/ 1074764 w 1074764"/>
              <a:gd name="T33" fmla="*/ 1074402 h 1074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4764" h="1074402">
                <a:moveTo>
                  <a:pt x="500731" y="0"/>
                </a:moveTo>
                <a:lnTo>
                  <a:pt x="505315" y="3090"/>
                </a:lnTo>
                <a:cubicBezTo>
                  <a:pt x="515172" y="7259"/>
                  <a:pt x="526008" y="9565"/>
                  <a:pt x="537383" y="9565"/>
                </a:cubicBezTo>
                <a:cubicBezTo>
                  <a:pt x="548757" y="9565"/>
                  <a:pt x="559593" y="7259"/>
                  <a:pt x="569449" y="3090"/>
                </a:cubicBezTo>
                <a:lnTo>
                  <a:pt x="572466" y="1057"/>
                </a:lnTo>
                <a:lnTo>
                  <a:pt x="1074764" y="942259"/>
                </a:lnTo>
                <a:lnTo>
                  <a:pt x="987260" y="984412"/>
                </a:lnTo>
                <a:cubicBezTo>
                  <a:pt x="850258" y="1042358"/>
                  <a:pt x="699634" y="1074402"/>
                  <a:pt x="541525" y="1074402"/>
                </a:cubicBezTo>
                <a:cubicBezTo>
                  <a:pt x="383415" y="1074402"/>
                  <a:pt x="232790" y="1042358"/>
                  <a:pt x="95789" y="984412"/>
                </a:cubicBezTo>
                <a:lnTo>
                  <a:pt x="0" y="938268"/>
                </a:lnTo>
                <a:lnTo>
                  <a:pt x="500731" y="0"/>
                </a:lnTo>
                <a:close/>
              </a:path>
            </a:pathLst>
          </a:custGeom>
          <a:solidFill>
            <a:schemeClr val="bg1">
              <a:lumMod val="75000"/>
            </a:schemeClr>
          </a:solidFill>
          <a:ln>
            <a:noFill/>
          </a:ln>
        </p:spPr>
        <p:txBody>
          <a:bodyPr lIns="121908" tIns="623938" rIns="121908" bIns="60954" anchor="ctr"/>
          <a:lstStyle/>
          <a:p>
            <a:pPr algn="ctr"/>
            <a:r>
              <a:rPr lang="zh-CN" altLang="en-US" dirty="0">
                <a:solidFill>
                  <a:srgbClr val="FFFFFF"/>
                </a:solidFill>
                <a:latin typeface="微软雅黑" panose="020B0503020204020204" charset="-122"/>
                <a:ea typeface="微软雅黑" panose="020B0503020204020204" charset="-122"/>
              </a:rPr>
              <a:t>文本</a:t>
            </a:r>
          </a:p>
        </p:txBody>
      </p:sp>
      <p:sp>
        <p:nvSpPr>
          <p:cNvPr id="8" name="任意多边形 39"/>
          <p:cNvSpPr>
            <a:spLocks noChangeArrowheads="1"/>
          </p:cNvSpPr>
          <p:nvPr/>
        </p:nvSpPr>
        <p:spPr bwMode="auto">
          <a:xfrm rot="3332381">
            <a:off x="6457063" y="3391647"/>
            <a:ext cx="1367352" cy="1375141"/>
          </a:xfrm>
          <a:custGeom>
            <a:avLst/>
            <a:gdLst>
              <a:gd name="T0" fmla="*/ 727554 w 1071198"/>
              <a:gd name="T1" fmla="*/ 0 h 1077846"/>
              <a:gd name="T2" fmla="*/ 733060 w 1071198"/>
              <a:gd name="T3" fmla="*/ 4369 h 1077846"/>
              <a:gd name="T4" fmla="*/ 773072 w 1071198"/>
              <a:gd name="T5" fmla="*/ 15743 h 1077846"/>
              <a:gd name="T6" fmla="*/ 814363 w 1071198"/>
              <a:gd name="T7" fmla="*/ 10709 h 1077846"/>
              <a:gd name="T8" fmla="*/ 818388 w 1071198"/>
              <a:gd name="T9" fmla="*/ 8430 h 1077846"/>
              <a:gd name="T10" fmla="*/ 1362075 w 1071198"/>
              <a:gd name="T11" fmla="*/ 1250789 h 1077846"/>
              <a:gd name="T12" fmla="*/ 1246977 w 1071198"/>
              <a:gd name="T13" fmla="*/ 1295556 h 1077846"/>
              <a:gd name="T14" fmla="*/ 673024 w 1071198"/>
              <a:gd name="T15" fmla="*/ 1365531 h 1077846"/>
              <a:gd name="T16" fmla="*/ 116868 w 1071198"/>
              <a:gd name="T17" fmla="*/ 1207435 h 1077846"/>
              <a:gd name="T18" fmla="*/ 0 w 1071198"/>
              <a:gd name="T19" fmla="*/ 1139492 h 10778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1198"/>
              <a:gd name="T31" fmla="*/ 0 h 1077846"/>
              <a:gd name="T32" fmla="*/ 1071198 w 1071198"/>
              <a:gd name="T33" fmla="*/ 1077846 h 10778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1198" h="1077846">
                <a:moveTo>
                  <a:pt x="572182" y="0"/>
                </a:moveTo>
                <a:lnTo>
                  <a:pt x="576512" y="3437"/>
                </a:lnTo>
                <a:cubicBezTo>
                  <a:pt x="586014" y="8360"/>
                  <a:pt x="596638" y="11501"/>
                  <a:pt x="607979" y="12386"/>
                </a:cubicBezTo>
                <a:cubicBezTo>
                  <a:pt x="619318" y="13270"/>
                  <a:pt x="630301" y="11815"/>
                  <a:pt x="640452" y="8425"/>
                </a:cubicBezTo>
                <a:lnTo>
                  <a:pt x="643618" y="6632"/>
                </a:lnTo>
                <a:lnTo>
                  <a:pt x="1071198" y="984048"/>
                </a:lnTo>
                <a:lnTo>
                  <a:pt x="980680" y="1019268"/>
                </a:lnTo>
                <a:cubicBezTo>
                  <a:pt x="839587" y="1066385"/>
                  <a:pt x="686927" y="1086617"/>
                  <a:pt x="529297" y="1074321"/>
                </a:cubicBezTo>
                <a:cubicBezTo>
                  <a:pt x="371667" y="1062025"/>
                  <a:pt x="223989" y="1018365"/>
                  <a:pt x="91910" y="949940"/>
                </a:cubicBezTo>
                <a:lnTo>
                  <a:pt x="0" y="896486"/>
                </a:lnTo>
                <a:lnTo>
                  <a:pt x="572182" y="0"/>
                </a:lnTo>
                <a:close/>
              </a:path>
            </a:pathLst>
          </a:custGeom>
          <a:solidFill>
            <a:schemeClr val="accent1"/>
          </a:solidFill>
          <a:ln>
            <a:noFill/>
          </a:ln>
        </p:spPr>
        <p:txBody>
          <a:bodyPr lIns="0" tIns="623938" rIns="0" bIns="0" anchor="ctr"/>
          <a:lstStyle/>
          <a:p>
            <a:pPr algn="ctr"/>
            <a:r>
              <a:rPr lang="zh-CN" altLang="en-US" dirty="0">
                <a:solidFill>
                  <a:srgbClr val="FFFFFF"/>
                </a:solidFill>
                <a:latin typeface="微软雅黑" panose="020B0503020204020204" charset="-122"/>
                <a:ea typeface="微软雅黑" panose="020B0503020204020204" charset="-122"/>
              </a:rPr>
              <a:t>文本</a:t>
            </a:r>
          </a:p>
        </p:txBody>
      </p:sp>
      <p:sp>
        <p:nvSpPr>
          <p:cNvPr id="9" name="矩形 41"/>
          <p:cNvSpPr>
            <a:spLocks noChangeArrowheads="1"/>
          </p:cNvSpPr>
          <p:nvPr/>
        </p:nvSpPr>
        <p:spPr bwMode="auto">
          <a:xfrm>
            <a:off x="6605030" y="1486347"/>
            <a:ext cx="2399954" cy="741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单击此处添加段落文本</a:t>
            </a:r>
          </a:p>
        </p:txBody>
      </p:sp>
      <p:sp>
        <p:nvSpPr>
          <p:cNvPr id="10" name="矩形 42"/>
          <p:cNvSpPr>
            <a:spLocks noChangeArrowheads="1"/>
          </p:cNvSpPr>
          <p:nvPr/>
        </p:nvSpPr>
        <p:spPr bwMode="auto">
          <a:xfrm>
            <a:off x="6605030" y="5119871"/>
            <a:ext cx="2399954" cy="741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单击此处添加段落文本</a:t>
            </a:r>
          </a:p>
        </p:txBody>
      </p:sp>
      <p:sp>
        <p:nvSpPr>
          <p:cNvPr id="11" name="矩形 43"/>
          <p:cNvSpPr>
            <a:spLocks noChangeArrowheads="1"/>
          </p:cNvSpPr>
          <p:nvPr/>
        </p:nvSpPr>
        <p:spPr bwMode="auto">
          <a:xfrm>
            <a:off x="9155324" y="2446454"/>
            <a:ext cx="2399954" cy="74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单击此处添加段落文本</a:t>
            </a:r>
          </a:p>
        </p:txBody>
      </p:sp>
      <p:sp>
        <p:nvSpPr>
          <p:cNvPr id="12" name="矩形 44"/>
          <p:cNvSpPr>
            <a:spLocks noChangeArrowheads="1"/>
          </p:cNvSpPr>
          <p:nvPr/>
        </p:nvSpPr>
        <p:spPr bwMode="auto">
          <a:xfrm>
            <a:off x="9155324" y="4266403"/>
            <a:ext cx="2399954" cy="74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单击此处添加段落文本</a:t>
            </a:r>
          </a:p>
        </p:txBody>
      </p:sp>
      <p:sp>
        <p:nvSpPr>
          <p:cNvPr id="13" name="矩形 45"/>
          <p:cNvSpPr>
            <a:spLocks noChangeArrowheads="1"/>
          </p:cNvSpPr>
          <p:nvPr/>
        </p:nvSpPr>
        <p:spPr bwMode="auto">
          <a:xfrm>
            <a:off x="4259417" y="2446454"/>
            <a:ext cx="2399954" cy="74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单击此处添加段落文本</a:t>
            </a:r>
          </a:p>
        </p:txBody>
      </p:sp>
      <p:sp>
        <p:nvSpPr>
          <p:cNvPr id="14" name="矩形 46"/>
          <p:cNvSpPr>
            <a:spLocks noChangeArrowheads="1"/>
          </p:cNvSpPr>
          <p:nvPr/>
        </p:nvSpPr>
        <p:spPr bwMode="auto">
          <a:xfrm>
            <a:off x="4259417" y="4266403"/>
            <a:ext cx="2399954" cy="74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单击此处添加段落文本</a:t>
            </a:r>
          </a:p>
        </p:txBody>
      </p:sp>
      <p:grpSp>
        <p:nvGrpSpPr>
          <p:cNvPr id="15" name="组合 14"/>
          <p:cNvGrpSpPr/>
          <p:nvPr/>
        </p:nvGrpSpPr>
        <p:grpSpPr>
          <a:xfrm>
            <a:off x="1008100" y="1093667"/>
            <a:ext cx="2687949" cy="1685477"/>
            <a:chOff x="6345511" y="712385"/>
            <a:chExt cx="2016224" cy="1264108"/>
          </a:xfrm>
        </p:grpSpPr>
        <p:pic>
          <p:nvPicPr>
            <p:cNvPr id="1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345511" y="712385"/>
              <a:ext cx="2016224" cy="1264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椭圆 16"/>
            <p:cNvSpPr/>
            <p:nvPr/>
          </p:nvSpPr>
          <p:spPr>
            <a:xfrm>
              <a:off x="6421778" y="749120"/>
              <a:ext cx="405742" cy="405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grpSp>
      <p:grpSp>
        <p:nvGrpSpPr>
          <p:cNvPr id="18" name="组合 17"/>
          <p:cNvGrpSpPr/>
          <p:nvPr/>
        </p:nvGrpSpPr>
        <p:grpSpPr>
          <a:xfrm>
            <a:off x="1008098" y="2876185"/>
            <a:ext cx="2687949" cy="1721037"/>
            <a:chOff x="6345510" y="2049274"/>
            <a:chExt cx="2016224" cy="1290778"/>
          </a:xfrm>
        </p:grpSpPr>
        <p:pic>
          <p:nvPicPr>
            <p:cNvPr id="1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345510" y="2049274"/>
              <a:ext cx="2016224" cy="1290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椭圆 19"/>
            <p:cNvSpPr/>
            <p:nvPr/>
          </p:nvSpPr>
          <p:spPr>
            <a:xfrm>
              <a:off x="7861096" y="2139702"/>
              <a:ext cx="405742" cy="4057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grpSp>
      <p:grpSp>
        <p:nvGrpSpPr>
          <p:cNvPr id="21" name="组合 20"/>
          <p:cNvGrpSpPr/>
          <p:nvPr/>
        </p:nvGrpSpPr>
        <p:grpSpPr>
          <a:xfrm>
            <a:off x="1008098" y="4695553"/>
            <a:ext cx="2687949" cy="1691365"/>
            <a:chOff x="6345510" y="3413800"/>
            <a:chExt cx="2016224" cy="1268524"/>
          </a:xfrm>
        </p:grpSpPr>
        <p:pic>
          <p:nvPicPr>
            <p:cNvPr id="22"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6345510" y="3413800"/>
              <a:ext cx="2016224" cy="12685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椭圆 22"/>
            <p:cNvSpPr/>
            <p:nvPr/>
          </p:nvSpPr>
          <p:spPr>
            <a:xfrm>
              <a:off x="6421778" y="3498734"/>
              <a:ext cx="405742" cy="4057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1000"/>
                            </p:stCondLst>
                            <p:childTnLst>
                              <p:par>
                                <p:cTn id="49" presetID="2" presetClass="entr" presetSubtype="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0-#ppt_h/2"/>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02420" y="1876586"/>
            <a:ext cx="2651100" cy="1437251"/>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单击此处添加段落文本，单击此处添加段落文本，单击此处添加段落文本，单击此处添加段落文本。</a:t>
            </a:r>
          </a:p>
        </p:txBody>
      </p:sp>
      <p:sp>
        <p:nvSpPr>
          <p:cNvPr id="7" name="矩形 6"/>
          <p:cNvSpPr/>
          <p:nvPr/>
        </p:nvSpPr>
        <p:spPr>
          <a:xfrm>
            <a:off x="3218381" y="4564884"/>
            <a:ext cx="2651100" cy="1528412"/>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单击此处添加段落文本，单击此处添加段落文本，单击此处添加段落文本，单击此处添加段落文本。</a:t>
            </a:r>
          </a:p>
        </p:txBody>
      </p:sp>
      <p:sp>
        <p:nvSpPr>
          <p:cNvPr id="8" name="矩形 7"/>
          <p:cNvSpPr/>
          <p:nvPr/>
        </p:nvSpPr>
        <p:spPr>
          <a:xfrm>
            <a:off x="5906330" y="1876586"/>
            <a:ext cx="2651100" cy="1437251"/>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单击此处添加段落文本，单击此处添加段落文本，单击此处添加段落文本，单击此处添加段落文本。</a:t>
            </a:r>
          </a:p>
        </p:txBody>
      </p:sp>
      <p:sp>
        <p:nvSpPr>
          <p:cNvPr id="10" name="矩形 9"/>
          <p:cNvSpPr/>
          <p:nvPr/>
        </p:nvSpPr>
        <p:spPr>
          <a:xfrm>
            <a:off x="8269436" y="4564884"/>
            <a:ext cx="2651100" cy="1528412"/>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单击此处添加段落文本，单击此处添加段落文本，单击此处添加段落文本，单击此处添加段落文本。</a:t>
            </a:r>
          </a:p>
        </p:txBody>
      </p:sp>
      <p:grpSp>
        <p:nvGrpSpPr>
          <p:cNvPr id="30" name="组合 29"/>
          <p:cNvGrpSpPr/>
          <p:nvPr/>
        </p:nvGrpSpPr>
        <p:grpSpPr>
          <a:xfrm>
            <a:off x="8653429" y="3643791"/>
            <a:ext cx="2148098" cy="550984"/>
            <a:chOff x="6351617" y="2567188"/>
            <a:chExt cx="1611283" cy="413238"/>
          </a:xfrm>
        </p:grpSpPr>
        <p:sp>
          <p:nvSpPr>
            <p:cNvPr id="9" name="圆角矩形标注 8"/>
            <p:cNvSpPr/>
            <p:nvPr/>
          </p:nvSpPr>
          <p:spPr>
            <a:xfrm>
              <a:off x="6351617" y="2567188"/>
              <a:ext cx="1611283" cy="413238"/>
            </a:xfrm>
            <a:prstGeom prst="wedgeRoundRectCallout">
              <a:avLst>
                <a:gd name="adj1" fmla="val -20833"/>
                <a:gd name="adj2" fmla="val 101383"/>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1900" dirty="0">
                  <a:solidFill>
                    <a:srgbClr val="FFFFFF"/>
                  </a:solidFill>
                  <a:latin typeface="+mn-ea"/>
                </a:rPr>
                <a:t>人事上的帮助</a:t>
              </a:r>
            </a:p>
          </p:txBody>
        </p:sp>
        <p:sp>
          <p:nvSpPr>
            <p:cNvPr id="17" name="Freeform 6"/>
            <p:cNvSpPr>
              <a:spLocks noEditPoints="1"/>
            </p:cNvSpPr>
            <p:nvPr/>
          </p:nvSpPr>
          <p:spPr bwMode="auto">
            <a:xfrm>
              <a:off x="6489204" y="2657502"/>
              <a:ext cx="225922" cy="232610"/>
            </a:xfrm>
            <a:custGeom>
              <a:avLst/>
              <a:gdLst>
                <a:gd name="T0" fmla="*/ 93 w 186"/>
                <a:gd name="T1" fmla="*/ 191 h 191"/>
                <a:gd name="T2" fmla="*/ 0 w 186"/>
                <a:gd name="T3" fmla="*/ 161 h 191"/>
                <a:gd name="T4" fmla="*/ 63 w 186"/>
                <a:gd name="T5" fmla="*/ 132 h 191"/>
                <a:gd name="T6" fmla="*/ 64 w 186"/>
                <a:gd name="T7" fmla="*/ 143 h 191"/>
                <a:gd name="T8" fmla="*/ 25 w 186"/>
                <a:gd name="T9" fmla="*/ 161 h 191"/>
                <a:gd name="T10" fmla="*/ 93 w 186"/>
                <a:gd name="T11" fmla="*/ 180 h 191"/>
                <a:gd name="T12" fmla="*/ 161 w 186"/>
                <a:gd name="T13" fmla="*/ 161 h 191"/>
                <a:gd name="T14" fmla="*/ 121 w 186"/>
                <a:gd name="T15" fmla="*/ 143 h 191"/>
                <a:gd name="T16" fmla="*/ 122 w 186"/>
                <a:gd name="T17" fmla="*/ 132 h 191"/>
                <a:gd name="T18" fmla="*/ 186 w 186"/>
                <a:gd name="T19" fmla="*/ 161 h 191"/>
                <a:gd name="T20" fmla="*/ 93 w 186"/>
                <a:gd name="T21" fmla="*/ 191 h 191"/>
                <a:gd name="T22" fmla="*/ 105 w 186"/>
                <a:gd name="T23" fmla="*/ 168 h 191"/>
                <a:gd name="T24" fmla="*/ 93 w 186"/>
                <a:gd name="T25" fmla="*/ 168 h 191"/>
                <a:gd name="T26" fmla="*/ 93 w 186"/>
                <a:gd name="T27" fmla="*/ 168 h 191"/>
                <a:gd name="T28" fmla="*/ 81 w 186"/>
                <a:gd name="T29" fmla="*/ 168 h 191"/>
                <a:gd name="T30" fmla="*/ 76 w 186"/>
                <a:gd name="T31" fmla="*/ 108 h 191"/>
                <a:gd name="T32" fmla="*/ 57 w 186"/>
                <a:gd name="T33" fmla="*/ 108 h 191"/>
                <a:gd name="T34" fmla="*/ 57 w 186"/>
                <a:gd name="T35" fmla="*/ 60 h 191"/>
                <a:gd name="T36" fmla="*/ 93 w 186"/>
                <a:gd name="T37" fmla="*/ 49 h 191"/>
                <a:gd name="T38" fmla="*/ 129 w 186"/>
                <a:gd name="T39" fmla="*/ 60 h 191"/>
                <a:gd name="T40" fmla="*/ 129 w 186"/>
                <a:gd name="T41" fmla="*/ 108 h 191"/>
                <a:gd name="T42" fmla="*/ 110 w 186"/>
                <a:gd name="T43" fmla="*/ 108 h 191"/>
                <a:gd name="T44" fmla="*/ 105 w 186"/>
                <a:gd name="T45" fmla="*/ 168 h 191"/>
                <a:gd name="T46" fmla="*/ 92 w 186"/>
                <a:gd name="T47" fmla="*/ 40 h 191"/>
                <a:gd name="T48" fmla="*/ 72 w 186"/>
                <a:gd name="T49" fmla="*/ 20 h 191"/>
                <a:gd name="T50" fmla="*/ 92 w 186"/>
                <a:gd name="T51" fmla="*/ 0 h 191"/>
                <a:gd name="T52" fmla="*/ 112 w 186"/>
                <a:gd name="T53" fmla="*/ 20 h 191"/>
                <a:gd name="T54" fmla="*/ 92 w 186"/>
                <a:gd name="T55" fmla="*/ 4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191">
                  <a:moveTo>
                    <a:pt x="93" y="191"/>
                  </a:moveTo>
                  <a:cubicBezTo>
                    <a:pt x="42" y="191"/>
                    <a:pt x="0" y="177"/>
                    <a:pt x="0" y="161"/>
                  </a:cubicBezTo>
                  <a:cubicBezTo>
                    <a:pt x="0" y="148"/>
                    <a:pt x="27" y="136"/>
                    <a:pt x="63" y="132"/>
                  </a:cubicBezTo>
                  <a:cubicBezTo>
                    <a:pt x="64" y="143"/>
                    <a:pt x="64" y="143"/>
                    <a:pt x="64" y="143"/>
                  </a:cubicBezTo>
                  <a:cubicBezTo>
                    <a:pt x="42" y="147"/>
                    <a:pt x="25" y="153"/>
                    <a:pt x="25" y="161"/>
                  </a:cubicBezTo>
                  <a:cubicBezTo>
                    <a:pt x="25" y="172"/>
                    <a:pt x="60" y="180"/>
                    <a:pt x="93" y="180"/>
                  </a:cubicBezTo>
                  <a:cubicBezTo>
                    <a:pt x="126" y="180"/>
                    <a:pt x="161" y="172"/>
                    <a:pt x="161" y="161"/>
                  </a:cubicBezTo>
                  <a:cubicBezTo>
                    <a:pt x="161" y="153"/>
                    <a:pt x="143" y="147"/>
                    <a:pt x="121" y="143"/>
                  </a:cubicBezTo>
                  <a:cubicBezTo>
                    <a:pt x="122" y="132"/>
                    <a:pt x="122" y="132"/>
                    <a:pt x="122" y="132"/>
                  </a:cubicBezTo>
                  <a:cubicBezTo>
                    <a:pt x="159" y="136"/>
                    <a:pt x="186" y="148"/>
                    <a:pt x="186" y="161"/>
                  </a:cubicBezTo>
                  <a:cubicBezTo>
                    <a:pt x="186" y="177"/>
                    <a:pt x="144" y="191"/>
                    <a:pt x="93" y="191"/>
                  </a:cubicBezTo>
                  <a:close/>
                  <a:moveTo>
                    <a:pt x="105" y="168"/>
                  </a:moveTo>
                  <a:cubicBezTo>
                    <a:pt x="93" y="168"/>
                    <a:pt x="93" y="168"/>
                    <a:pt x="93" y="168"/>
                  </a:cubicBezTo>
                  <a:cubicBezTo>
                    <a:pt x="93" y="168"/>
                    <a:pt x="93" y="168"/>
                    <a:pt x="93" y="168"/>
                  </a:cubicBezTo>
                  <a:cubicBezTo>
                    <a:pt x="81" y="168"/>
                    <a:pt x="81" y="168"/>
                    <a:pt x="81" y="168"/>
                  </a:cubicBezTo>
                  <a:cubicBezTo>
                    <a:pt x="76" y="108"/>
                    <a:pt x="76" y="108"/>
                    <a:pt x="76" y="108"/>
                  </a:cubicBezTo>
                  <a:cubicBezTo>
                    <a:pt x="57" y="108"/>
                    <a:pt x="57" y="108"/>
                    <a:pt x="57" y="108"/>
                  </a:cubicBezTo>
                  <a:cubicBezTo>
                    <a:pt x="57" y="108"/>
                    <a:pt x="57" y="74"/>
                    <a:pt x="57" y="60"/>
                  </a:cubicBezTo>
                  <a:cubicBezTo>
                    <a:pt x="57" y="47"/>
                    <a:pt x="90" y="49"/>
                    <a:pt x="93" y="49"/>
                  </a:cubicBezTo>
                  <a:cubicBezTo>
                    <a:pt x="96" y="49"/>
                    <a:pt x="129" y="47"/>
                    <a:pt x="129" y="60"/>
                  </a:cubicBezTo>
                  <a:cubicBezTo>
                    <a:pt x="129" y="74"/>
                    <a:pt x="129" y="108"/>
                    <a:pt x="129" y="108"/>
                  </a:cubicBezTo>
                  <a:cubicBezTo>
                    <a:pt x="110" y="108"/>
                    <a:pt x="110" y="108"/>
                    <a:pt x="110" y="108"/>
                  </a:cubicBezTo>
                  <a:lnTo>
                    <a:pt x="105" y="168"/>
                  </a:lnTo>
                  <a:close/>
                  <a:moveTo>
                    <a:pt x="92" y="40"/>
                  </a:moveTo>
                  <a:cubicBezTo>
                    <a:pt x="81" y="40"/>
                    <a:pt x="72" y="31"/>
                    <a:pt x="72" y="20"/>
                  </a:cubicBezTo>
                  <a:cubicBezTo>
                    <a:pt x="72" y="9"/>
                    <a:pt x="81" y="0"/>
                    <a:pt x="92" y="0"/>
                  </a:cubicBezTo>
                  <a:cubicBezTo>
                    <a:pt x="103" y="0"/>
                    <a:pt x="112" y="9"/>
                    <a:pt x="112" y="20"/>
                  </a:cubicBezTo>
                  <a:cubicBezTo>
                    <a:pt x="112" y="31"/>
                    <a:pt x="103" y="40"/>
                    <a:pt x="92" y="4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513426" y="3361003"/>
            <a:ext cx="2148098" cy="833773"/>
            <a:chOff x="1325116" y="2355096"/>
            <a:chExt cx="1611283" cy="625330"/>
          </a:xfrm>
        </p:grpSpPr>
        <p:sp>
          <p:nvSpPr>
            <p:cNvPr id="4" name="任意多边形 3"/>
            <p:cNvSpPr/>
            <p:nvPr/>
          </p:nvSpPr>
          <p:spPr>
            <a:xfrm>
              <a:off x="1325116" y="2355096"/>
              <a:ext cx="1611283" cy="625330"/>
            </a:xfrm>
            <a:custGeom>
              <a:avLst/>
              <a:gdLst>
                <a:gd name="connsiteX0" fmla="*/ 425985 w 1460502"/>
                <a:gd name="connsiteY0" fmla="*/ 0 h 725082"/>
                <a:gd name="connsiteX1" fmla="*/ 608543 w 1460502"/>
                <a:gd name="connsiteY1" fmla="*/ 246110 h 725082"/>
                <a:gd name="connsiteX2" fmla="*/ 1380672 w 1460502"/>
                <a:gd name="connsiteY2" fmla="*/ 246110 h 725082"/>
                <a:gd name="connsiteX3" fmla="*/ 1460502 w 1460502"/>
                <a:gd name="connsiteY3" fmla="*/ 325940 h 725082"/>
                <a:gd name="connsiteX4" fmla="*/ 1460502 w 1460502"/>
                <a:gd name="connsiteY4" fmla="*/ 445682 h 725082"/>
                <a:gd name="connsiteX5" fmla="*/ 1460502 w 1460502"/>
                <a:gd name="connsiteY5" fmla="*/ 645252 h 725082"/>
                <a:gd name="connsiteX6" fmla="*/ 1380672 w 1460502"/>
                <a:gd name="connsiteY6" fmla="*/ 725082 h 725082"/>
                <a:gd name="connsiteX7" fmla="*/ 608543 w 1460502"/>
                <a:gd name="connsiteY7" fmla="*/ 725082 h 725082"/>
                <a:gd name="connsiteX8" fmla="*/ 243417 w 1460502"/>
                <a:gd name="connsiteY8" fmla="*/ 725082 h 725082"/>
                <a:gd name="connsiteX9" fmla="*/ 79830 w 1460502"/>
                <a:gd name="connsiteY9" fmla="*/ 725082 h 725082"/>
                <a:gd name="connsiteX10" fmla="*/ 0 w 1460502"/>
                <a:gd name="connsiteY10" fmla="*/ 645252 h 725082"/>
                <a:gd name="connsiteX11" fmla="*/ 0 w 1460502"/>
                <a:gd name="connsiteY11" fmla="*/ 445682 h 725082"/>
                <a:gd name="connsiteX12" fmla="*/ 0 w 1460502"/>
                <a:gd name="connsiteY12" fmla="*/ 325940 h 725082"/>
                <a:gd name="connsiteX13" fmla="*/ 79830 w 1460502"/>
                <a:gd name="connsiteY13" fmla="*/ 246110 h 725082"/>
                <a:gd name="connsiteX14" fmla="*/ 243417 w 1460502"/>
                <a:gd name="connsiteY14" fmla="*/ 246110 h 7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502" h="725082">
                  <a:moveTo>
                    <a:pt x="425985" y="0"/>
                  </a:moveTo>
                  <a:lnTo>
                    <a:pt x="608543" y="246110"/>
                  </a:lnTo>
                  <a:lnTo>
                    <a:pt x="1380672" y="246110"/>
                  </a:lnTo>
                  <a:cubicBezTo>
                    <a:pt x="1424761" y="246110"/>
                    <a:pt x="1460502" y="281851"/>
                    <a:pt x="1460502" y="325940"/>
                  </a:cubicBezTo>
                  <a:lnTo>
                    <a:pt x="1460502" y="445682"/>
                  </a:lnTo>
                  <a:lnTo>
                    <a:pt x="1460502" y="645252"/>
                  </a:lnTo>
                  <a:cubicBezTo>
                    <a:pt x="1460502" y="689341"/>
                    <a:pt x="1424761" y="725082"/>
                    <a:pt x="1380672" y="725082"/>
                  </a:cubicBezTo>
                  <a:lnTo>
                    <a:pt x="608543" y="725082"/>
                  </a:lnTo>
                  <a:lnTo>
                    <a:pt x="243417" y="725082"/>
                  </a:lnTo>
                  <a:lnTo>
                    <a:pt x="79830" y="725082"/>
                  </a:lnTo>
                  <a:cubicBezTo>
                    <a:pt x="35741" y="725082"/>
                    <a:pt x="0" y="689341"/>
                    <a:pt x="0" y="645252"/>
                  </a:cubicBezTo>
                  <a:lnTo>
                    <a:pt x="0" y="445682"/>
                  </a:lnTo>
                  <a:lnTo>
                    <a:pt x="0" y="325940"/>
                  </a:lnTo>
                  <a:cubicBezTo>
                    <a:pt x="0" y="281851"/>
                    <a:pt x="35741" y="246110"/>
                    <a:pt x="79830" y="246110"/>
                  </a:cubicBezTo>
                  <a:lnTo>
                    <a:pt x="243417" y="24611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anchor="ctr"/>
            <a:lstStyle/>
            <a:p>
              <a:pPr algn="r">
                <a:defRPr/>
              </a:pPr>
              <a:r>
                <a:rPr lang="zh-CN" altLang="en-US" sz="1900" dirty="0">
                  <a:solidFill>
                    <a:srgbClr val="FFFFFF"/>
                  </a:solidFill>
                  <a:latin typeface="+mn-ea"/>
                </a:rPr>
                <a:t>战略上的指导</a:t>
              </a:r>
            </a:p>
          </p:txBody>
        </p:sp>
        <p:sp>
          <p:nvSpPr>
            <p:cNvPr id="20" name="Freeform 11"/>
            <p:cNvSpPr>
              <a:spLocks noEditPoints="1"/>
            </p:cNvSpPr>
            <p:nvPr/>
          </p:nvSpPr>
          <p:spPr bwMode="auto">
            <a:xfrm>
              <a:off x="1417937" y="2657502"/>
              <a:ext cx="223318" cy="229976"/>
            </a:xfrm>
            <a:custGeom>
              <a:avLst/>
              <a:gdLst>
                <a:gd name="T0" fmla="*/ 93 w 185"/>
                <a:gd name="T1" fmla="*/ 190 h 190"/>
                <a:gd name="T2" fmla="*/ 0 w 185"/>
                <a:gd name="T3" fmla="*/ 160 h 190"/>
                <a:gd name="T4" fmla="*/ 63 w 185"/>
                <a:gd name="T5" fmla="*/ 132 h 190"/>
                <a:gd name="T6" fmla="*/ 64 w 185"/>
                <a:gd name="T7" fmla="*/ 143 h 190"/>
                <a:gd name="T8" fmla="*/ 25 w 185"/>
                <a:gd name="T9" fmla="*/ 160 h 190"/>
                <a:gd name="T10" fmla="*/ 93 w 185"/>
                <a:gd name="T11" fmla="*/ 180 h 190"/>
                <a:gd name="T12" fmla="*/ 160 w 185"/>
                <a:gd name="T13" fmla="*/ 160 h 190"/>
                <a:gd name="T14" fmla="*/ 121 w 185"/>
                <a:gd name="T15" fmla="*/ 143 h 190"/>
                <a:gd name="T16" fmla="*/ 122 w 185"/>
                <a:gd name="T17" fmla="*/ 132 h 190"/>
                <a:gd name="T18" fmla="*/ 185 w 185"/>
                <a:gd name="T19" fmla="*/ 160 h 190"/>
                <a:gd name="T20" fmla="*/ 93 w 185"/>
                <a:gd name="T21" fmla="*/ 190 h 190"/>
                <a:gd name="T22" fmla="*/ 88 w 185"/>
                <a:gd name="T23" fmla="*/ 168 h 190"/>
                <a:gd name="T24" fmla="*/ 88 w 185"/>
                <a:gd name="T25" fmla="*/ 116 h 190"/>
                <a:gd name="T26" fmla="*/ 100 w 185"/>
                <a:gd name="T27" fmla="*/ 116 h 190"/>
                <a:gd name="T28" fmla="*/ 100 w 185"/>
                <a:gd name="T29" fmla="*/ 168 h 190"/>
                <a:gd name="T30" fmla="*/ 88 w 185"/>
                <a:gd name="T31" fmla="*/ 168 h 190"/>
                <a:gd name="T32" fmla="*/ 48 w 185"/>
                <a:gd name="T33" fmla="*/ 72 h 190"/>
                <a:gd name="T34" fmla="*/ 129 w 185"/>
                <a:gd name="T35" fmla="*/ 72 h 190"/>
                <a:gd name="T36" fmla="*/ 160 w 185"/>
                <a:gd name="T37" fmla="*/ 92 h 190"/>
                <a:gd name="T38" fmla="*/ 128 w 185"/>
                <a:gd name="T39" fmla="*/ 112 h 190"/>
                <a:gd name="T40" fmla="*/ 48 w 185"/>
                <a:gd name="T41" fmla="*/ 112 h 190"/>
                <a:gd name="T42" fmla="*/ 48 w 185"/>
                <a:gd name="T43" fmla="*/ 72 h 190"/>
                <a:gd name="T44" fmla="*/ 7 w 185"/>
                <a:gd name="T45" fmla="*/ 44 h 190"/>
                <a:gd name="T46" fmla="*/ 39 w 185"/>
                <a:gd name="T47" fmla="*/ 24 h 190"/>
                <a:gd name="T48" fmla="*/ 160 w 185"/>
                <a:gd name="T49" fmla="*/ 24 h 190"/>
                <a:gd name="T50" fmla="*/ 160 w 185"/>
                <a:gd name="T51" fmla="*/ 64 h 190"/>
                <a:gd name="T52" fmla="*/ 39 w 185"/>
                <a:gd name="T53" fmla="*/ 64 h 190"/>
                <a:gd name="T54" fmla="*/ 7 w 185"/>
                <a:gd name="T55" fmla="*/ 44 h 190"/>
                <a:gd name="T56" fmla="*/ 88 w 185"/>
                <a:gd name="T57" fmla="*/ 0 h 190"/>
                <a:gd name="T58" fmla="*/ 100 w 185"/>
                <a:gd name="T59" fmla="*/ 0 h 190"/>
                <a:gd name="T60" fmla="*/ 100 w 185"/>
                <a:gd name="T61" fmla="*/ 19 h 190"/>
                <a:gd name="T62" fmla="*/ 88 w 185"/>
                <a:gd name="T63" fmla="*/ 19 h 190"/>
                <a:gd name="T64" fmla="*/ 88 w 185"/>
                <a:gd name="T6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90">
                  <a:moveTo>
                    <a:pt x="93" y="190"/>
                  </a:moveTo>
                  <a:cubicBezTo>
                    <a:pt x="41" y="190"/>
                    <a:pt x="0" y="177"/>
                    <a:pt x="0" y="160"/>
                  </a:cubicBezTo>
                  <a:cubicBezTo>
                    <a:pt x="0" y="147"/>
                    <a:pt x="26" y="136"/>
                    <a:pt x="63" y="132"/>
                  </a:cubicBezTo>
                  <a:cubicBezTo>
                    <a:pt x="64" y="143"/>
                    <a:pt x="64" y="143"/>
                    <a:pt x="64" y="143"/>
                  </a:cubicBezTo>
                  <a:cubicBezTo>
                    <a:pt x="42" y="146"/>
                    <a:pt x="25" y="153"/>
                    <a:pt x="25" y="160"/>
                  </a:cubicBezTo>
                  <a:cubicBezTo>
                    <a:pt x="25" y="171"/>
                    <a:pt x="59" y="180"/>
                    <a:pt x="93" y="180"/>
                  </a:cubicBezTo>
                  <a:cubicBezTo>
                    <a:pt x="126" y="180"/>
                    <a:pt x="160" y="171"/>
                    <a:pt x="160" y="160"/>
                  </a:cubicBezTo>
                  <a:cubicBezTo>
                    <a:pt x="160" y="153"/>
                    <a:pt x="143" y="146"/>
                    <a:pt x="121" y="143"/>
                  </a:cubicBezTo>
                  <a:cubicBezTo>
                    <a:pt x="122" y="132"/>
                    <a:pt x="122" y="132"/>
                    <a:pt x="122" y="132"/>
                  </a:cubicBezTo>
                  <a:cubicBezTo>
                    <a:pt x="159" y="136"/>
                    <a:pt x="185" y="147"/>
                    <a:pt x="185" y="160"/>
                  </a:cubicBezTo>
                  <a:cubicBezTo>
                    <a:pt x="185" y="177"/>
                    <a:pt x="144" y="190"/>
                    <a:pt x="93" y="190"/>
                  </a:cubicBezTo>
                  <a:close/>
                  <a:moveTo>
                    <a:pt x="88" y="168"/>
                  </a:moveTo>
                  <a:cubicBezTo>
                    <a:pt x="88" y="116"/>
                    <a:pt x="88" y="116"/>
                    <a:pt x="88" y="116"/>
                  </a:cubicBezTo>
                  <a:cubicBezTo>
                    <a:pt x="100" y="116"/>
                    <a:pt x="100" y="116"/>
                    <a:pt x="100" y="116"/>
                  </a:cubicBezTo>
                  <a:cubicBezTo>
                    <a:pt x="100" y="168"/>
                    <a:pt x="100" y="168"/>
                    <a:pt x="100" y="168"/>
                  </a:cubicBezTo>
                  <a:lnTo>
                    <a:pt x="88" y="168"/>
                  </a:lnTo>
                  <a:close/>
                  <a:moveTo>
                    <a:pt x="48" y="72"/>
                  </a:moveTo>
                  <a:cubicBezTo>
                    <a:pt x="129" y="72"/>
                    <a:pt x="129" y="72"/>
                    <a:pt x="129" y="72"/>
                  </a:cubicBezTo>
                  <a:cubicBezTo>
                    <a:pt x="160" y="92"/>
                    <a:pt x="160" y="92"/>
                    <a:pt x="160" y="92"/>
                  </a:cubicBezTo>
                  <a:cubicBezTo>
                    <a:pt x="128" y="112"/>
                    <a:pt x="128" y="112"/>
                    <a:pt x="128" y="112"/>
                  </a:cubicBezTo>
                  <a:cubicBezTo>
                    <a:pt x="48" y="112"/>
                    <a:pt x="48" y="112"/>
                    <a:pt x="48" y="112"/>
                  </a:cubicBezTo>
                  <a:lnTo>
                    <a:pt x="48" y="72"/>
                  </a:lnTo>
                  <a:close/>
                  <a:moveTo>
                    <a:pt x="7" y="44"/>
                  </a:moveTo>
                  <a:cubicBezTo>
                    <a:pt x="39" y="24"/>
                    <a:pt x="39" y="24"/>
                    <a:pt x="39" y="24"/>
                  </a:cubicBezTo>
                  <a:cubicBezTo>
                    <a:pt x="160" y="24"/>
                    <a:pt x="160" y="24"/>
                    <a:pt x="160" y="24"/>
                  </a:cubicBezTo>
                  <a:cubicBezTo>
                    <a:pt x="160" y="64"/>
                    <a:pt x="160" y="64"/>
                    <a:pt x="160" y="64"/>
                  </a:cubicBezTo>
                  <a:cubicBezTo>
                    <a:pt x="39" y="64"/>
                    <a:pt x="39" y="64"/>
                    <a:pt x="39" y="64"/>
                  </a:cubicBezTo>
                  <a:lnTo>
                    <a:pt x="7" y="44"/>
                  </a:lnTo>
                  <a:close/>
                  <a:moveTo>
                    <a:pt x="88" y="0"/>
                  </a:moveTo>
                  <a:cubicBezTo>
                    <a:pt x="100" y="0"/>
                    <a:pt x="100" y="0"/>
                    <a:pt x="100" y="0"/>
                  </a:cubicBezTo>
                  <a:cubicBezTo>
                    <a:pt x="100" y="19"/>
                    <a:pt x="100" y="19"/>
                    <a:pt x="100" y="19"/>
                  </a:cubicBezTo>
                  <a:cubicBezTo>
                    <a:pt x="88" y="19"/>
                    <a:pt x="88" y="19"/>
                    <a:pt x="88" y="19"/>
                  </a:cubicBezTo>
                  <a:lnTo>
                    <a:pt x="88"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072" name="组合 3071"/>
          <p:cNvGrpSpPr/>
          <p:nvPr/>
        </p:nvGrpSpPr>
        <p:grpSpPr>
          <a:xfrm>
            <a:off x="3893427" y="3643791"/>
            <a:ext cx="2148098" cy="550984"/>
            <a:chOff x="3009957" y="2567188"/>
            <a:chExt cx="1611283" cy="413238"/>
          </a:xfrm>
        </p:grpSpPr>
        <p:sp>
          <p:nvSpPr>
            <p:cNvPr id="3" name="圆角矩形标注 2"/>
            <p:cNvSpPr/>
            <p:nvPr/>
          </p:nvSpPr>
          <p:spPr>
            <a:xfrm>
              <a:off x="3009957" y="2567188"/>
              <a:ext cx="1611283" cy="413238"/>
            </a:xfrm>
            <a:prstGeom prst="wedgeRoundRectCallout">
              <a:avLst>
                <a:gd name="adj1" fmla="val -20833"/>
                <a:gd name="adj2" fmla="val 101383"/>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1900" dirty="0">
                  <a:solidFill>
                    <a:srgbClr val="FFFFFF"/>
                  </a:solidFill>
                  <a:latin typeface="+mn-ea"/>
                </a:rPr>
                <a:t>政策上的倾斜</a:t>
              </a:r>
            </a:p>
          </p:txBody>
        </p:sp>
        <p:sp>
          <p:nvSpPr>
            <p:cNvPr id="23" name="Freeform 16"/>
            <p:cNvSpPr>
              <a:spLocks noEditPoints="1"/>
            </p:cNvSpPr>
            <p:nvPr/>
          </p:nvSpPr>
          <p:spPr bwMode="auto">
            <a:xfrm>
              <a:off x="3116188" y="2664553"/>
              <a:ext cx="222326" cy="218508"/>
            </a:xfrm>
            <a:custGeom>
              <a:avLst/>
              <a:gdLst>
                <a:gd name="T0" fmla="*/ 197 w 197"/>
                <a:gd name="T1" fmla="*/ 95 h 194"/>
                <a:gd name="T2" fmla="*/ 138 w 197"/>
                <a:gd name="T3" fmla="*/ 89 h 194"/>
                <a:gd name="T4" fmla="*/ 100 w 197"/>
                <a:gd name="T5" fmla="*/ 76 h 194"/>
                <a:gd name="T6" fmla="*/ 100 w 197"/>
                <a:gd name="T7" fmla="*/ 172 h 194"/>
                <a:gd name="T8" fmla="*/ 84 w 197"/>
                <a:gd name="T9" fmla="*/ 172 h 194"/>
                <a:gd name="T10" fmla="*/ 84 w 197"/>
                <a:gd name="T11" fmla="*/ 0 h 194"/>
                <a:gd name="T12" fmla="*/ 100 w 197"/>
                <a:gd name="T13" fmla="*/ 0 h 194"/>
                <a:gd name="T14" fmla="*/ 100 w 197"/>
                <a:gd name="T15" fmla="*/ 10 h 194"/>
                <a:gd name="T16" fmla="*/ 138 w 197"/>
                <a:gd name="T17" fmla="*/ 23 h 194"/>
                <a:gd name="T18" fmla="*/ 197 w 197"/>
                <a:gd name="T19" fmla="*/ 30 h 194"/>
                <a:gd name="T20" fmla="*/ 178 w 197"/>
                <a:gd name="T21" fmla="*/ 63 h 194"/>
                <a:gd name="T22" fmla="*/ 197 w 197"/>
                <a:gd name="T23" fmla="*/ 95 h 194"/>
                <a:gd name="T24" fmla="*/ 25 w 197"/>
                <a:gd name="T25" fmla="*/ 164 h 194"/>
                <a:gd name="T26" fmla="*/ 92 w 197"/>
                <a:gd name="T27" fmla="*/ 184 h 194"/>
                <a:gd name="T28" fmla="*/ 160 w 197"/>
                <a:gd name="T29" fmla="*/ 164 h 194"/>
                <a:gd name="T30" fmla="*/ 120 w 197"/>
                <a:gd name="T31" fmla="*/ 147 h 194"/>
                <a:gd name="T32" fmla="*/ 121 w 197"/>
                <a:gd name="T33" fmla="*/ 136 h 194"/>
                <a:gd name="T34" fmla="*/ 185 w 197"/>
                <a:gd name="T35" fmla="*/ 164 h 194"/>
                <a:gd name="T36" fmla="*/ 92 w 197"/>
                <a:gd name="T37" fmla="*/ 194 h 194"/>
                <a:gd name="T38" fmla="*/ 0 w 197"/>
                <a:gd name="T39" fmla="*/ 164 h 194"/>
                <a:gd name="T40" fmla="*/ 63 w 197"/>
                <a:gd name="T41" fmla="*/ 136 h 194"/>
                <a:gd name="T42" fmla="*/ 64 w 197"/>
                <a:gd name="T43" fmla="*/ 147 h 194"/>
                <a:gd name="T44" fmla="*/ 25 w 197"/>
                <a:gd name="T45" fmla="*/ 1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194">
                  <a:moveTo>
                    <a:pt x="197" y="95"/>
                  </a:moveTo>
                  <a:cubicBezTo>
                    <a:pt x="197" y="95"/>
                    <a:pt x="164" y="89"/>
                    <a:pt x="138" y="89"/>
                  </a:cubicBezTo>
                  <a:cubicBezTo>
                    <a:pt x="112" y="89"/>
                    <a:pt x="100" y="76"/>
                    <a:pt x="100" y="76"/>
                  </a:cubicBezTo>
                  <a:cubicBezTo>
                    <a:pt x="100" y="172"/>
                    <a:pt x="100" y="172"/>
                    <a:pt x="100" y="172"/>
                  </a:cubicBezTo>
                  <a:cubicBezTo>
                    <a:pt x="84" y="172"/>
                    <a:pt x="84" y="172"/>
                    <a:pt x="84" y="172"/>
                  </a:cubicBezTo>
                  <a:cubicBezTo>
                    <a:pt x="84" y="0"/>
                    <a:pt x="84" y="0"/>
                    <a:pt x="84" y="0"/>
                  </a:cubicBezTo>
                  <a:cubicBezTo>
                    <a:pt x="100" y="0"/>
                    <a:pt x="100" y="0"/>
                    <a:pt x="100" y="0"/>
                  </a:cubicBezTo>
                  <a:cubicBezTo>
                    <a:pt x="100" y="10"/>
                    <a:pt x="100" y="10"/>
                    <a:pt x="100" y="10"/>
                  </a:cubicBezTo>
                  <a:cubicBezTo>
                    <a:pt x="100" y="10"/>
                    <a:pt x="112" y="23"/>
                    <a:pt x="138" y="23"/>
                  </a:cubicBezTo>
                  <a:cubicBezTo>
                    <a:pt x="164" y="23"/>
                    <a:pt x="197" y="30"/>
                    <a:pt x="197" y="30"/>
                  </a:cubicBezTo>
                  <a:cubicBezTo>
                    <a:pt x="178" y="63"/>
                    <a:pt x="178" y="63"/>
                    <a:pt x="178" y="63"/>
                  </a:cubicBezTo>
                  <a:lnTo>
                    <a:pt x="197" y="95"/>
                  </a:lnTo>
                  <a:close/>
                  <a:moveTo>
                    <a:pt x="25" y="164"/>
                  </a:moveTo>
                  <a:cubicBezTo>
                    <a:pt x="25" y="175"/>
                    <a:pt x="59" y="184"/>
                    <a:pt x="92" y="184"/>
                  </a:cubicBezTo>
                  <a:cubicBezTo>
                    <a:pt x="126" y="184"/>
                    <a:pt x="160" y="175"/>
                    <a:pt x="160" y="164"/>
                  </a:cubicBezTo>
                  <a:cubicBezTo>
                    <a:pt x="160" y="157"/>
                    <a:pt x="142" y="150"/>
                    <a:pt x="120" y="147"/>
                  </a:cubicBezTo>
                  <a:cubicBezTo>
                    <a:pt x="121" y="136"/>
                    <a:pt x="121" y="136"/>
                    <a:pt x="121" y="136"/>
                  </a:cubicBezTo>
                  <a:cubicBezTo>
                    <a:pt x="158" y="140"/>
                    <a:pt x="185" y="151"/>
                    <a:pt x="185" y="164"/>
                  </a:cubicBezTo>
                  <a:cubicBezTo>
                    <a:pt x="185" y="181"/>
                    <a:pt x="144" y="194"/>
                    <a:pt x="92" y="194"/>
                  </a:cubicBezTo>
                  <a:cubicBezTo>
                    <a:pt x="41" y="194"/>
                    <a:pt x="0" y="181"/>
                    <a:pt x="0" y="164"/>
                  </a:cubicBezTo>
                  <a:cubicBezTo>
                    <a:pt x="0" y="151"/>
                    <a:pt x="26" y="140"/>
                    <a:pt x="63" y="136"/>
                  </a:cubicBezTo>
                  <a:cubicBezTo>
                    <a:pt x="64" y="147"/>
                    <a:pt x="64" y="147"/>
                    <a:pt x="64" y="147"/>
                  </a:cubicBezTo>
                  <a:cubicBezTo>
                    <a:pt x="42" y="150"/>
                    <a:pt x="25" y="157"/>
                    <a:pt x="25" y="16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073" name="组合 3072"/>
          <p:cNvGrpSpPr/>
          <p:nvPr/>
        </p:nvGrpSpPr>
        <p:grpSpPr>
          <a:xfrm>
            <a:off x="6273428" y="3361003"/>
            <a:ext cx="2148098" cy="833773"/>
            <a:chOff x="4672905" y="2355096"/>
            <a:chExt cx="1611283" cy="625330"/>
          </a:xfrm>
        </p:grpSpPr>
        <p:sp>
          <p:nvSpPr>
            <p:cNvPr id="5" name="任意多边形 4"/>
            <p:cNvSpPr/>
            <p:nvPr/>
          </p:nvSpPr>
          <p:spPr>
            <a:xfrm>
              <a:off x="4672905" y="2355096"/>
              <a:ext cx="1611283" cy="625330"/>
            </a:xfrm>
            <a:custGeom>
              <a:avLst/>
              <a:gdLst>
                <a:gd name="connsiteX0" fmla="*/ 425985 w 1460502"/>
                <a:gd name="connsiteY0" fmla="*/ 0 h 725082"/>
                <a:gd name="connsiteX1" fmla="*/ 608543 w 1460502"/>
                <a:gd name="connsiteY1" fmla="*/ 246110 h 725082"/>
                <a:gd name="connsiteX2" fmla="*/ 1380672 w 1460502"/>
                <a:gd name="connsiteY2" fmla="*/ 246110 h 725082"/>
                <a:gd name="connsiteX3" fmla="*/ 1460502 w 1460502"/>
                <a:gd name="connsiteY3" fmla="*/ 325940 h 725082"/>
                <a:gd name="connsiteX4" fmla="*/ 1460502 w 1460502"/>
                <a:gd name="connsiteY4" fmla="*/ 445682 h 725082"/>
                <a:gd name="connsiteX5" fmla="*/ 1460502 w 1460502"/>
                <a:gd name="connsiteY5" fmla="*/ 645252 h 725082"/>
                <a:gd name="connsiteX6" fmla="*/ 1380672 w 1460502"/>
                <a:gd name="connsiteY6" fmla="*/ 725082 h 725082"/>
                <a:gd name="connsiteX7" fmla="*/ 608543 w 1460502"/>
                <a:gd name="connsiteY7" fmla="*/ 725082 h 725082"/>
                <a:gd name="connsiteX8" fmla="*/ 243417 w 1460502"/>
                <a:gd name="connsiteY8" fmla="*/ 725082 h 725082"/>
                <a:gd name="connsiteX9" fmla="*/ 79830 w 1460502"/>
                <a:gd name="connsiteY9" fmla="*/ 725082 h 725082"/>
                <a:gd name="connsiteX10" fmla="*/ 0 w 1460502"/>
                <a:gd name="connsiteY10" fmla="*/ 645252 h 725082"/>
                <a:gd name="connsiteX11" fmla="*/ 0 w 1460502"/>
                <a:gd name="connsiteY11" fmla="*/ 445682 h 725082"/>
                <a:gd name="connsiteX12" fmla="*/ 0 w 1460502"/>
                <a:gd name="connsiteY12" fmla="*/ 325940 h 725082"/>
                <a:gd name="connsiteX13" fmla="*/ 79830 w 1460502"/>
                <a:gd name="connsiteY13" fmla="*/ 246110 h 725082"/>
                <a:gd name="connsiteX14" fmla="*/ 243417 w 1460502"/>
                <a:gd name="connsiteY14" fmla="*/ 246110 h 7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502" h="725082">
                  <a:moveTo>
                    <a:pt x="425985" y="0"/>
                  </a:moveTo>
                  <a:lnTo>
                    <a:pt x="608543" y="246110"/>
                  </a:lnTo>
                  <a:lnTo>
                    <a:pt x="1380672" y="246110"/>
                  </a:lnTo>
                  <a:cubicBezTo>
                    <a:pt x="1424761" y="246110"/>
                    <a:pt x="1460502" y="281851"/>
                    <a:pt x="1460502" y="325940"/>
                  </a:cubicBezTo>
                  <a:lnTo>
                    <a:pt x="1460502" y="445682"/>
                  </a:lnTo>
                  <a:lnTo>
                    <a:pt x="1460502" y="645252"/>
                  </a:lnTo>
                  <a:cubicBezTo>
                    <a:pt x="1460502" y="689341"/>
                    <a:pt x="1424761" y="725082"/>
                    <a:pt x="1380672" y="725082"/>
                  </a:cubicBezTo>
                  <a:lnTo>
                    <a:pt x="608543" y="725082"/>
                  </a:lnTo>
                  <a:lnTo>
                    <a:pt x="243417" y="725082"/>
                  </a:lnTo>
                  <a:lnTo>
                    <a:pt x="79830" y="725082"/>
                  </a:lnTo>
                  <a:cubicBezTo>
                    <a:pt x="35741" y="725082"/>
                    <a:pt x="0" y="689341"/>
                    <a:pt x="0" y="645252"/>
                  </a:cubicBezTo>
                  <a:lnTo>
                    <a:pt x="0" y="445682"/>
                  </a:lnTo>
                  <a:lnTo>
                    <a:pt x="0" y="325940"/>
                  </a:lnTo>
                  <a:cubicBezTo>
                    <a:pt x="0" y="281851"/>
                    <a:pt x="35741" y="246110"/>
                    <a:pt x="79830" y="246110"/>
                  </a:cubicBezTo>
                  <a:lnTo>
                    <a:pt x="243417" y="2461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anchor="ctr"/>
            <a:lstStyle/>
            <a:p>
              <a:pPr algn="r">
                <a:defRPr/>
              </a:pPr>
              <a:r>
                <a:rPr lang="zh-CN" altLang="en-US" sz="1900" dirty="0">
                  <a:solidFill>
                    <a:srgbClr val="FFFFFF"/>
                  </a:solidFill>
                  <a:latin typeface="+mn-ea"/>
                </a:rPr>
                <a:t>资金上的支持</a:t>
              </a:r>
            </a:p>
          </p:txBody>
        </p:sp>
        <p:grpSp>
          <p:nvGrpSpPr>
            <p:cNvPr id="31" name="组合 30"/>
            <p:cNvGrpSpPr/>
            <p:nvPr/>
          </p:nvGrpSpPr>
          <p:grpSpPr>
            <a:xfrm>
              <a:off x="4754994" y="2681581"/>
              <a:ext cx="327282" cy="204741"/>
              <a:chOff x="4748774" y="2700241"/>
              <a:chExt cx="327282" cy="204741"/>
            </a:xfrm>
          </p:grpSpPr>
          <p:sp>
            <p:nvSpPr>
              <p:cNvPr id="26" name="Freeform 21"/>
              <p:cNvSpPr>
                <a:spLocks noEditPoints="1"/>
              </p:cNvSpPr>
              <p:nvPr/>
            </p:nvSpPr>
            <p:spPr bwMode="auto">
              <a:xfrm>
                <a:off x="4803182" y="2700241"/>
                <a:ext cx="189894" cy="161922"/>
              </a:xfrm>
              <a:custGeom>
                <a:avLst/>
                <a:gdLst>
                  <a:gd name="T0" fmla="*/ 175 w 204"/>
                  <a:gd name="T1" fmla="*/ 146 h 174"/>
                  <a:gd name="T2" fmla="*/ 169 w 204"/>
                  <a:gd name="T3" fmla="*/ 170 h 174"/>
                  <a:gd name="T4" fmla="*/ 147 w 204"/>
                  <a:gd name="T5" fmla="*/ 172 h 174"/>
                  <a:gd name="T6" fmla="*/ 144 w 204"/>
                  <a:gd name="T7" fmla="*/ 163 h 174"/>
                  <a:gd name="T8" fmla="*/ 116 w 204"/>
                  <a:gd name="T9" fmla="*/ 166 h 174"/>
                  <a:gd name="T10" fmla="*/ 104 w 204"/>
                  <a:gd name="T11" fmla="*/ 165 h 174"/>
                  <a:gd name="T12" fmla="*/ 100 w 204"/>
                  <a:gd name="T13" fmla="*/ 172 h 174"/>
                  <a:gd name="T14" fmla="*/ 84 w 204"/>
                  <a:gd name="T15" fmla="*/ 172 h 174"/>
                  <a:gd name="T16" fmla="*/ 78 w 204"/>
                  <a:gd name="T17" fmla="*/ 160 h 174"/>
                  <a:gd name="T18" fmla="*/ 74 w 204"/>
                  <a:gd name="T19" fmla="*/ 159 h 174"/>
                  <a:gd name="T20" fmla="*/ 72 w 204"/>
                  <a:gd name="T21" fmla="*/ 165 h 174"/>
                  <a:gd name="T22" fmla="*/ 48 w 204"/>
                  <a:gd name="T23" fmla="*/ 163 h 174"/>
                  <a:gd name="T24" fmla="*/ 50 w 204"/>
                  <a:gd name="T25" fmla="*/ 146 h 174"/>
                  <a:gd name="T26" fmla="*/ 31 w 204"/>
                  <a:gd name="T27" fmla="*/ 128 h 174"/>
                  <a:gd name="T28" fmla="*/ 5 w 204"/>
                  <a:gd name="T29" fmla="*/ 118 h 174"/>
                  <a:gd name="T30" fmla="*/ 6 w 204"/>
                  <a:gd name="T31" fmla="*/ 87 h 174"/>
                  <a:gd name="T32" fmla="*/ 16 w 204"/>
                  <a:gd name="T33" fmla="*/ 80 h 174"/>
                  <a:gd name="T34" fmla="*/ 41 w 204"/>
                  <a:gd name="T35" fmla="*/ 30 h 174"/>
                  <a:gd name="T36" fmla="*/ 36 w 204"/>
                  <a:gd name="T37" fmla="*/ 3 h 174"/>
                  <a:gd name="T38" fmla="*/ 79 w 204"/>
                  <a:gd name="T39" fmla="*/ 15 h 174"/>
                  <a:gd name="T40" fmla="*/ 114 w 204"/>
                  <a:gd name="T41" fmla="*/ 9 h 174"/>
                  <a:gd name="T42" fmla="*/ 204 w 204"/>
                  <a:gd name="T43" fmla="*/ 87 h 174"/>
                  <a:gd name="T44" fmla="*/ 175 w 204"/>
                  <a:gd name="T45" fmla="*/ 146 h 174"/>
                  <a:gd name="T46" fmla="*/ 56 w 204"/>
                  <a:gd name="T47" fmla="*/ 47 h 174"/>
                  <a:gd name="T48" fmla="*/ 45 w 204"/>
                  <a:gd name="T49" fmla="*/ 58 h 174"/>
                  <a:gd name="T50" fmla="*/ 56 w 204"/>
                  <a:gd name="T51" fmla="*/ 69 h 174"/>
                  <a:gd name="T52" fmla="*/ 67 w 204"/>
                  <a:gd name="T53" fmla="*/ 58 h 174"/>
                  <a:gd name="T54" fmla="*/ 56 w 204"/>
                  <a:gd name="T55" fmla="*/ 47 h 174"/>
                  <a:gd name="T56" fmla="*/ 154 w 204"/>
                  <a:gd name="T57" fmla="*/ 41 h 174"/>
                  <a:gd name="T58" fmla="*/ 110 w 204"/>
                  <a:gd name="T59" fmla="*/ 35 h 174"/>
                  <a:gd name="T60" fmla="*/ 104 w 204"/>
                  <a:gd name="T61" fmla="*/ 41 h 174"/>
                  <a:gd name="T62" fmla="*/ 110 w 204"/>
                  <a:gd name="T63" fmla="*/ 47 h 174"/>
                  <a:gd name="T64" fmla="*/ 154 w 204"/>
                  <a:gd name="T65" fmla="*/ 53 h 174"/>
                  <a:gd name="T66" fmla="*/ 160 w 204"/>
                  <a:gd name="T67" fmla="*/ 47 h 174"/>
                  <a:gd name="T68" fmla="*/ 154 w 204"/>
                  <a:gd name="T69" fmla="*/ 4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4">
                    <a:moveTo>
                      <a:pt x="175" y="146"/>
                    </a:moveTo>
                    <a:cubicBezTo>
                      <a:pt x="170" y="149"/>
                      <a:pt x="175" y="165"/>
                      <a:pt x="169" y="170"/>
                    </a:cubicBezTo>
                    <a:cubicBezTo>
                      <a:pt x="166" y="174"/>
                      <a:pt x="149" y="171"/>
                      <a:pt x="147" y="172"/>
                    </a:cubicBezTo>
                    <a:cubicBezTo>
                      <a:pt x="142" y="171"/>
                      <a:pt x="150" y="162"/>
                      <a:pt x="144" y="163"/>
                    </a:cubicBezTo>
                    <a:cubicBezTo>
                      <a:pt x="134" y="165"/>
                      <a:pt x="127" y="166"/>
                      <a:pt x="116" y="166"/>
                    </a:cubicBezTo>
                    <a:cubicBezTo>
                      <a:pt x="112" y="166"/>
                      <a:pt x="108" y="166"/>
                      <a:pt x="104" y="165"/>
                    </a:cubicBezTo>
                    <a:cubicBezTo>
                      <a:pt x="103" y="165"/>
                      <a:pt x="104" y="171"/>
                      <a:pt x="100" y="172"/>
                    </a:cubicBezTo>
                    <a:cubicBezTo>
                      <a:pt x="93" y="172"/>
                      <a:pt x="87" y="173"/>
                      <a:pt x="84" y="172"/>
                    </a:cubicBezTo>
                    <a:cubicBezTo>
                      <a:pt x="76" y="172"/>
                      <a:pt x="81" y="162"/>
                      <a:pt x="78" y="160"/>
                    </a:cubicBezTo>
                    <a:cubicBezTo>
                      <a:pt x="77" y="159"/>
                      <a:pt x="76" y="159"/>
                      <a:pt x="74" y="159"/>
                    </a:cubicBezTo>
                    <a:cubicBezTo>
                      <a:pt x="72" y="159"/>
                      <a:pt x="75" y="163"/>
                      <a:pt x="72" y="165"/>
                    </a:cubicBezTo>
                    <a:cubicBezTo>
                      <a:pt x="67" y="168"/>
                      <a:pt x="50" y="167"/>
                      <a:pt x="48" y="163"/>
                    </a:cubicBezTo>
                    <a:cubicBezTo>
                      <a:pt x="44" y="152"/>
                      <a:pt x="51" y="147"/>
                      <a:pt x="50" y="146"/>
                    </a:cubicBezTo>
                    <a:cubicBezTo>
                      <a:pt x="43" y="140"/>
                      <a:pt x="36" y="135"/>
                      <a:pt x="31" y="128"/>
                    </a:cubicBezTo>
                    <a:cubicBezTo>
                      <a:pt x="21" y="117"/>
                      <a:pt x="15" y="126"/>
                      <a:pt x="5" y="118"/>
                    </a:cubicBezTo>
                    <a:cubicBezTo>
                      <a:pt x="0" y="110"/>
                      <a:pt x="4" y="89"/>
                      <a:pt x="6" y="87"/>
                    </a:cubicBezTo>
                    <a:cubicBezTo>
                      <a:pt x="10" y="82"/>
                      <a:pt x="12" y="88"/>
                      <a:pt x="16" y="80"/>
                    </a:cubicBezTo>
                    <a:cubicBezTo>
                      <a:pt x="17" y="61"/>
                      <a:pt x="26" y="43"/>
                      <a:pt x="41" y="30"/>
                    </a:cubicBezTo>
                    <a:cubicBezTo>
                      <a:pt x="34" y="23"/>
                      <a:pt x="20" y="12"/>
                      <a:pt x="36" y="3"/>
                    </a:cubicBezTo>
                    <a:cubicBezTo>
                      <a:pt x="50" y="0"/>
                      <a:pt x="79" y="15"/>
                      <a:pt x="79" y="15"/>
                    </a:cubicBezTo>
                    <a:cubicBezTo>
                      <a:pt x="79" y="15"/>
                      <a:pt x="96" y="9"/>
                      <a:pt x="114" y="9"/>
                    </a:cubicBezTo>
                    <a:cubicBezTo>
                      <a:pt x="167" y="9"/>
                      <a:pt x="204" y="44"/>
                      <a:pt x="204" y="87"/>
                    </a:cubicBezTo>
                    <a:cubicBezTo>
                      <a:pt x="204" y="113"/>
                      <a:pt x="198" y="132"/>
                      <a:pt x="175" y="146"/>
                    </a:cubicBezTo>
                    <a:close/>
                    <a:moveTo>
                      <a:pt x="56" y="47"/>
                    </a:moveTo>
                    <a:cubicBezTo>
                      <a:pt x="50" y="47"/>
                      <a:pt x="45" y="52"/>
                      <a:pt x="45" y="58"/>
                    </a:cubicBezTo>
                    <a:cubicBezTo>
                      <a:pt x="45" y="64"/>
                      <a:pt x="50" y="69"/>
                      <a:pt x="56" y="69"/>
                    </a:cubicBezTo>
                    <a:cubicBezTo>
                      <a:pt x="62" y="69"/>
                      <a:pt x="67" y="64"/>
                      <a:pt x="67" y="58"/>
                    </a:cubicBezTo>
                    <a:cubicBezTo>
                      <a:pt x="67" y="52"/>
                      <a:pt x="62" y="47"/>
                      <a:pt x="56" y="47"/>
                    </a:cubicBezTo>
                    <a:close/>
                    <a:moveTo>
                      <a:pt x="154" y="41"/>
                    </a:moveTo>
                    <a:cubicBezTo>
                      <a:pt x="154" y="41"/>
                      <a:pt x="132" y="34"/>
                      <a:pt x="110" y="35"/>
                    </a:cubicBezTo>
                    <a:cubicBezTo>
                      <a:pt x="106" y="35"/>
                      <a:pt x="104" y="37"/>
                      <a:pt x="104" y="41"/>
                    </a:cubicBezTo>
                    <a:cubicBezTo>
                      <a:pt x="104" y="44"/>
                      <a:pt x="106" y="47"/>
                      <a:pt x="110" y="47"/>
                    </a:cubicBezTo>
                    <a:cubicBezTo>
                      <a:pt x="110" y="47"/>
                      <a:pt x="133" y="45"/>
                      <a:pt x="154" y="53"/>
                    </a:cubicBezTo>
                    <a:cubicBezTo>
                      <a:pt x="157" y="53"/>
                      <a:pt x="160" y="51"/>
                      <a:pt x="160" y="47"/>
                    </a:cubicBezTo>
                    <a:cubicBezTo>
                      <a:pt x="160" y="44"/>
                      <a:pt x="157" y="41"/>
                      <a:pt x="154" y="4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pic>
            <p:nvPicPr>
              <p:cNvPr id="3094" name="Picture 22" descr="C:\Users\MDG\Desktop\图片2副本.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48774" y="2801230"/>
                <a:ext cx="327282" cy="103752"/>
              </a:xfrm>
              <a:prstGeom prst="rect">
                <a:avLst/>
              </a:prstGeom>
              <a:noFill/>
              <a:extLst>
                <a:ext uri="{909E8E84-426E-40DD-AFC4-6F175D3DCCD1}">
                  <a14:hiddenFill xmlns:a14="http://schemas.microsoft.com/office/drawing/2010/main" xmlns="">
                    <a:solidFill>
                      <a:srgbClr val="FFFFFF"/>
                    </a:solidFill>
                  </a14:hiddenFill>
                </a:ext>
              </a:extLst>
            </p:spPr>
          </p:pic>
        </p:gr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2"/>
                                        </p:tgtEl>
                                        <p:attrNameLst>
                                          <p:attrName>style.visibility</p:attrName>
                                        </p:attrNameLst>
                                      </p:cBhvr>
                                      <p:to>
                                        <p:strVal val="visible"/>
                                      </p:to>
                                    </p:set>
                                    <p:anim calcmode="lin" valueType="num">
                                      <p:cBhvr additive="base">
                                        <p:cTn id="11" dur="500" fill="hold"/>
                                        <p:tgtEl>
                                          <p:spTgt spid="3072"/>
                                        </p:tgtEl>
                                        <p:attrNameLst>
                                          <p:attrName>ppt_x</p:attrName>
                                        </p:attrNameLst>
                                      </p:cBhvr>
                                      <p:tavLst>
                                        <p:tav tm="0">
                                          <p:val>
                                            <p:strVal val="#ppt_x"/>
                                          </p:val>
                                        </p:tav>
                                        <p:tav tm="100000">
                                          <p:val>
                                            <p:strVal val="#ppt_x"/>
                                          </p:val>
                                        </p:tav>
                                      </p:tavLst>
                                    </p:anim>
                                    <p:anim calcmode="lin" valueType="num">
                                      <p:cBhvr additive="base">
                                        <p:cTn id="12" dur="500" fill="hold"/>
                                        <p:tgtEl>
                                          <p:spTgt spid="307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3"/>
                                        </p:tgtEl>
                                        <p:attrNameLst>
                                          <p:attrName>style.visibility</p:attrName>
                                        </p:attrNameLst>
                                      </p:cBhvr>
                                      <p:to>
                                        <p:strVal val="visible"/>
                                      </p:to>
                                    </p:set>
                                    <p:anim calcmode="lin" valueType="num">
                                      <p:cBhvr additive="base">
                                        <p:cTn id="15" dur="500" fill="hold"/>
                                        <p:tgtEl>
                                          <p:spTgt spid="3073"/>
                                        </p:tgtEl>
                                        <p:attrNameLst>
                                          <p:attrName>ppt_x</p:attrName>
                                        </p:attrNameLst>
                                      </p:cBhvr>
                                      <p:tavLst>
                                        <p:tav tm="0">
                                          <p:val>
                                            <p:strVal val="#ppt_x"/>
                                          </p:val>
                                        </p:tav>
                                        <p:tav tm="100000">
                                          <p:val>
                                            <p:strVal val="#ppt_x"/>
                                          </p:val>
                                        </p:tav>
                                      </p:tavLst>
                                    </p:anim>
                                    <p:anim calcmode="lin" valueType="num">
                                      <p:cBhvr additive="base">
                                        <p:cTn id="16" dur="500" fill="hold"/>
                                        <p:tgtEl>
                                          <p:spTgt spid="307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43"/>
          <p:cNvCxnSpPr/>
          <p:nvPr/>
        </p:nvCxnSpPr>
        <p:spPr>
          <a:xfrm>
            <a:off x="1104046" y="3640592"/>
            <a:ext cx="9983913" cy="0"/>
          </a:xfrm>
          <a:prstGeom prst="line">
            <a:avLst/>
          </a:prstGeom>
          <a:ln w="19050">
            <a:solidFill>
              <a:schemeClr val="tx1">
                <a:lumMod val="65000"/>
                <a:lumOff val="3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7" name="Rounded Rectangle 37"/>
          <p:cNvSpPr>
            <a:spLocks noChangeAspect="1"/>
          </p:cNvSpPr>
          <p:nvPr/>
        </p:nvSpPr>
        <p:spPr>
          <a:xfrm>
            <a:off x="1459945"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01</a:t>
            </a:r>
          </a:p>
        </p:txBody>
      </p:sp>
      <p:sp>
        <p:nvSpPr>
          <p:cNvPr id="100" name="Rounded Rectangle 39"/>
          <p:cNvSpPr>
            <a:spLocks noChangeAspect="1"/>
          </p:cNvSpPr>
          <p:nvPr/>
        </p:nvSpPr>
        <p:spPr>
          <a:xfrm>
            <a:off x="314608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02</a:t>
            </a:r>
            <a:endParaRPr lang="en-US" sz="3555" dirty="0">
              <a:solidFill>
                <a:schemeClr val="bg1"/>
              </a:solidFill>
            </a:endParaRPr>
          </a:p>
        </p:txBody>
      </p:sp>
      <p:sp>
        <p:nvSpPr>
          <p:cNvPr id="106" name="Rounded Rectangle 40"/>
          <p:cNvSpPr>
            <a:spLocks noChangeAspect="1"/>
          </p:cNvSpPr>
          <p:nvPr/>
        </p:nvSpPr>
        <p:spPr>
          <a:xfrm>
            <a:off x="4832232"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03</a:t>
            </a:r>
            <a:endParaRPr lang="en-US" sz="3555" dirty="0">
              <a:solidFill>
                <a:schemeClr val="accent1"/>
              </a:solidFill>
            </a:endParaRPr>
          </a:p>
        </p:txBody>
      </p:sp>
      <p:sp>
        <p:nvSpPr>
          <p:cNvPr id="124" name="Rounded Rectangle 41"/>
          <p:cNvSpPr>
            <a:spLocks noChangeAspect="1"/>
          </p:cNvSpPr>
          <p:nvPr/>
        </p:nvSpPr>
        <p:spPr>
          <a:xfrm>
            <a:off x="6518375"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04</a:t>
            </a:r>
            <a:endParaRPr lang="en-US" sz="3555" dirty="0">
              <a:solidFill>
                <a:schemeClr val="bg1"/>
              </a:solidFill>
            </a:endParaRPr>
          </a:p>
        </p:txBody>
      </p:sp>
      <p:sp>
        <p:nvSpPr>
          <p:cNvPr id="131" name="Rounded Rectangle 53"/>
          <p:cNvSpPr>
            <a:spLocks noChangeAspect="1"/>
          </p:cNvSpPr>
          <p:nvPr/>
        </p:nvSpPr>
        <p:spPr>
          <a:xfrm>
            <a:off x="8204518"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05</a:t>
            </a:r>
            <a:endParaRPr lang="en-US" sz="3555" dirty="0">
              <a:solidFill>
                <a:schemeClr val="accent1"/>
              </a:solidFill>
            </a:endParaRPr>
          </a:p>
        </p:txBody>
      </p:sp>
      <p:sp>
        <p:nvSpPr>
          <p:cNvPr id="135" name="Rounded Rectangle 74"/>
          <p:cNvSpPr>
            <a:spLocks noChangeAspect="1"/>
          </p:cNvSpPr>
          <p:nvPr/>
        </p:nvSpPr>
        <p:spPr>
          <a:xfrm>
            <a:off x="989065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06</a:t>
            </a:r>
            <a:endParaRPr lang="en-US" sz="3555" dirty="0">
              <a:solidFill>
                <a:schemeClr val="bg1"/>
              </a:solidFill>
            </a:endParaRPr>
          </a:p>
        </p:txBody>
      </p:sp>
      <p:sp>
        <p:nvSpPr>
          <p:cNvPr id="41" name="矩形 40"/>
          <p:cNvSpPr/>
          <p:nvPr/>
        </p:nvSpPr>
        <p:spPr>
          <a:xfrm>
            <a:off x="2506093"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charset="-122"/>
                <a:ea typeface="微软雅黑" panose="020B0503020204020204" charset="-122"/>
              </a:rPr>
              <a:t>添加标题</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42" name="矩形 47"/>
          <p:cNvSpPr>
            <a:spLocks noChangeArrowheads="1"/>
          </p:cNvSpPr>
          <p:nvPr/>
        </p:nvSpPr>
        <p:spPr bwMode="auto">
          <a:xfrm>
            <a:off x="2506090" y="1918566"/>
            <a:ext cx="2143254"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charset="-122"/>
              </a:rPr>
              <a:t>在此录入上述图表的描述说明，在此录入上述图表的描述说明。</a:t>
            </a:r>
          </a:p>
        </p:txBody>
      </p:sp>
      <p:sp>
        <p:nvSpPr>
          <p:cNvPr id="44" name="矩形 43"/>
          <p:cNvSpPr/>
          <p:nvPr/>
        </p:nvSpPr>
        <p:spPr>
          <a:xfrm>
            <a:off x="5881614"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charset="-122"/>
                <a:ea typeface="微软雅黑" panose="020B0503020204020204" charset="-122"/>
              </a:rPr>
              <a:t>添加标题</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45" name="矩形 47"/>
          <p:cNvSpPr>
            <a:spLocks noChangeArrowheads="1"/>
          </p:cNvSpPr>
          <p:nvPr/>
        </p:nvSpPr>
        <p:spPr bwMode="auto">
          <a:xfrm>
            <a:off x="5881611" y="1918566"/>
            <a:ext cx="2143254"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charset="-122"/>
              </a:rPr>
              <a:t>在此录入上述图表的描述说明，在此录入上述图表的描述说明。</a:t>
            </a:r>
          </a:p>
        </p:txBody>
      </p:sp>
      <p:sp>
        <p:nvSpPr>
          <p:cNvPr id="46" name="矩形 45"/>
          <p:cNvSpPr/>
          <p:nvPr/>
        </p:nvSpPr>
        <p:spPr>
          <a:xfrm>
            <a:off x="9250665"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charset="-122"/>
                <a:ea typeface="微软雅黑" panose="020B0503020204020204" charset="-122"/>
              </a:rPr>
              <a:t>添加标题</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47" name="矩形 47"/>
          <p:cNvSpPr>
            <a:spLocks noChangeArrowheads="1"/>
          </p:cNvSpPr>
          <p:nvPr/>
        </p:nvSpPr>
        <p:spPr bwMode="auto">
          <a:xfrm>
            <a:off x="9250662" y="1918566"/>
            <a:ext cx="2143254"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charset="-122"/>
              </a:rPr>
              <a:t>在此录入上述图表的描述说明，在此录入上述图表的描述说明。</a:t>
            </a:r>
          </a:p>
        </p:txBody>
      </p:sp>
      <p:sp>
        <p:nvSpPr>
          <p:cNvPr id="48" name="矩形 47"/>
          <p:cNvSpPr/>
          <p:nvPr/>
        </p:nvSpPr>
        <p:spPr>
          <a:xfrm>
            <a:off x="1723434"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charset="-122"/>
                <a:ea typeface="微软雅黑" panose="020B0503020204020204" charset="-122"/>
              </a:rPr>
              <a:t>添加标题</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49" name="矩形 47"/>
          <p:cNvSpPr>
            <a:spLocks noChangeArrowheads="1"/>
          </p:cNvSpPr>
          <p:nvPr/>
        </p:nvSpPr>
        <p:spPr bwMode="auto">
          <a:xfrm>
            <a:off x="798097" y="4991024"/>
            <a:ext cx="2135751"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charset="-122"/>
              </a:rPr>
              <a:t>在此录入上述图表的描述说明，在此录入上述图表的描述说明。</a:t>
            </a:r>
          </a:p>
        </p:txBody>
      </p:sp>
      <p:sp>
        <p:nvSpPr>
          <p:cNvPr id="50" name="矩形 49"/>
          <p:cNvSpPr/>
          <p:nvPr/>
        </p:nvSpPr>
        <p:spPr>
          <a:xfrm>
            <a:off x="5098949"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charset="-122"/>
                <a:ea typeface="微软雅黑" panose="020B0503020204020204" charset="-122"/>
              </a:rPr>
              <a:t>添加标题</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51" name="矩形 47"/>
          <p:cNvSpPr>
            <a:spLocks noChangeArrowheads="1"/>
          </p:cNvSpPr>
          <p:nvPr/>
        </p:nvSpPr>
        <p:spPr bwMode="auto">
          <a:xfrm>
            <a:off x="4173611" y="4991024"/>
            <a:ext cx="2135751"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charset="-122"/>
              </a:rPr>
              <a:t>在此录入上述图表的描述说明，在此录入上述图表的描述说明。</a:t>
            </a:r>
          </a:p>
        </p:txBody>
      </p:sp>
      <p:sp>
        <p:nvSpPr>
          <p:cNvPr id="52" name="矩形 51"/>
          <p:cNvSpPr/>
          <p:nvPr/>
        </p:nvSpPr>
        <p:spPr>
          <a:xfrm>
            <a:off x="8471231"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charset="-122"/>
                <a:ea typeface="微软雅黑" panose="020B0503020204020204" charset="-122"/>
              </a:rPr>
              <a:t>添加标题</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53" name="矩形 47"/>
          <p:cNvSpPr>
            <a:spLocks noChangeArrowheads="1"/>
          </p:cNvSpPr>
          <p:nvPr/>
        </p:nvSpPr>
        <p:spPr bwMode="auto">
          <a:xfrm>
            <a:off x="7545894" y="4991024"/>
            <a:ext cx="2135751"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charset="-122"/>
              </a:rPr>
              <a:t>在此录入上述图表的描述说明，在此录入上述图表的描述说明。</a:t>
            </a:r>
          </a:p>
        </p:txBody>
      </p:sp>
      <p:grpSp>
        <p:nvGrpSpPr>
          <p:cNvPr id="9" name="组合 8"/>
          <p:cNvGrpSpPr/>
          <p:nvPr/>
        </p:nvGrpSpPr>
        <p:grpSpPr>
          <a:xfrm>
            <a:off x="4649342" y="1551434"/>
            <a:ext cx="1207182" cy="1664759"/>
            <a:chOff x="4649153" y="1551432"/>
            <a:chExt cx="1207339" cy="1664759"/>
          </a:xfrm>
        </p:grpSpPr>
        <p:grpSp>
          <p:nvGrpSpPr>
            <p:cNvPr id="3" name="组合 2"/>
            <p:cNvGrpSpPr/>
            <p:nvPr/>
          </p:nvGrpSpPr>
          <p:grpSpPr>
            <a:xfrm>
              <a:off x="4649153" y="1551432"/>
              <a:ext cx="1207339" cy="1664759"/>
              <a:chOff x="4649153" y="1551432"/>
              <a:chExt cx="1207339" cy="1664759"/>
            </a:xfrm>
          </p:grpSpPr>
          <p:cxnSp>
            <p:nvCxnSpPr>
              <p:cNvPr id="104" name="Straight Connector 57"/>
              <p:cNvCxnSpPr/>
              <p:nvPr/>
            </p:nvCxnSpPr>
            <p:spPr>
              <a:xfrm>
                <a:off x="5252823"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05" name="Rounded Rectangle 35"/>
              <p:cNvSpPr/>
              <p:nvPr/>
            </p:nvSpPr>
            <p:spPr>
              <a:xfrm>
                <a:off x="4649153"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55" name="组合 54"/>
            <p:cNvGrpSpPr>
              <a:grpSpLocks noChangeAspect="1"/>
            </p:cNvGrpSpPr>
            <p:nvPr/>
          </p:nvGrpSpPr>
          <p:grpSpPr>
            <a:xfrm>
              <a:off x="5047010" y="1833189"/>
              <a:ext cx="404678" cy="648000"/>
              <a:chOff x="8912226" y="6748292"/>
              <a:chExt cx="250825" cy="401638"/>
            </a:xfrm>
            <a:solidFill>
              <a:srgbClr val="9DA8B1"/>
            </a:solidFill>
          </p:grpSpPr>
          <p:sp>
            <p:nvSpPr>
              <p:cNvPr id="56"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charset="-122"/>
                  <a:cs typeface="Arial" panose="020B0604020202020204" pitchFamily="34" charset="0"/>
                </a:endParaRPr>
              </a:p>
            </p:txBody>
          </p:sp>
          <p:sp>
            <p:nvSpPr>
              <p:cNvPr id="57"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charset="-122"/>
                  <a:cs typeface="Arial" panose="020B0604020202020204" pitchFamily="34" charset="0"/>
                </a:endParaRPr>
              </a:p>
            </p:txBody>
          </p:sp>
        </p:grpSp>
      </p:grpSp>
      <p:grpSp>
        <p:nvGrpSpPr>
          <p:cNvPr id="13" name="组合 12"/>
          <p:cNvGrpSpPr/>
          <p:nvPr/>
        </p:nvGrpSpPr>
        <p:grpSpPr>
          <a:xfrm>
            <a:off x="6335486" y="4147215"/>
            <a:ext cx="1207182" cy="1711733"/>
            <a:chOff x="6335516" y="4147213"/>
            <a:chExt cx="1207339" cy="1711733"/>
          </a:xfrm>
        </p:grpSpPr>
        <p:grpSp>
          <p:nvGrpSpPr>
            <p:cNvPr id="6" name="组合 5"/>
            <p:cNvGrpSpPr/>
            <p:nvPr/>
          </p:nvGrpSpPr>
          <p:grpSpPr>
            <a:xfrm>
              <a:off x="6335516" y="4147213"/>
              <a:ext cx="1207339" cy="1711733"/>
              <a:chOff x="6335516" y="4147213"/>
              <a:chExt cx="1207339" cy="1711733"/>
            </a:xfrm>
          </p:grpSpPr>
          <p:cxnSp>
            <p:nvCxnSpPr>
              <p:cNvPr id="122" name="Straight Connector 61"/>
              <p:cNvCxnSpPr/>
              <p:nvPr/>
            </p:nvCxnSpPr>
            <p:spPr>
              <a:xfrm flipV="1">
                <a:off x="6939185"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23" name="Rounded Rectangle 34"/>
              <p:cNvSpPr/>
              <p:nvPr/>
            </p:nvSpPr>
            <p:spPr>
              <a:xfrm>
                <a:off x="6335516"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121920" numCol="1" spcCol="1270" anchor="ctr" anchorCtr="0">
                <a:noAutofit/>
              </a:bodyPr>
              <a:lstStyle/>
              <a:p>
                <a:pPr algn="ctr" defTabSz="1184910">
                  <a:lnSpc>
                    <a:spcPct val="90000"/>
                  </a:lnSpc>
                  <a:spcBef>
                    <a:spcPct val="0"/>
                  </a:spcBef>
                  <a:spcAft>
                    <a:spcPct val="35000"/>
                  </a:spcAft>
                </a:pPr>
                <a:endParaRPr lang="en-US" sz="4265" dirty="0"/>
              </a:p>
            </p:txBody>
          </p:sp>
        </p:grpSp>
        <p:grpSp>
          <p:nvGrpSpPr>
            <p:cNvPr id="58" name="Group 9"/>
            <p:cNvGrpSpPr>
              <a:grpSpLocks noChangeAspect="1"/>
            </p:cNvGrpSpPr>
            <p:nvPr/>
          </p:nvGrpSpPr>
          <p:grpSpPr>
            <a:xfrm>
              <a:off x="6543185" y="4951791"/>
              <a:ext cx="792000" cy="587287"/>
              <a:chOff x="4572000" y="3414713"/>
              <a:chExt cx="374651" cy="277813"/>
            </a:xfrm>
            <a:solidFill>
              <a:schemeClr val="bg1"/>
            </a:solidFill>
          </p:grpSpPr>
          <p:sp>
            <p:nvSpPr>
              <p:cNvPr id="61"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2"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4" name="组合 13"/>
          <p:cNvGrpSpPr/>
          <p:nvPr/>
        </p:nvGrpSpPr>
        <p:grpSpPr>
          <a:xfrm>
            <a:off x="2963200" y="4147215"/>
            <a:ext cx="1207182" cy="1684495"/>
            <a:chOff x="2962791" y="4158915"/>
            <a:chExt cx="1207339" cy="1684495"/>
          </a:xfrm>
        </p:grpSpPr>
        <p:grpSp>
          <p:nvGrpSpPr>
            <p:cNvPr id="5" name="组合 4"/>
            <p:cNvGrpSpPr/>
            <p:nvPr/>
          </p:nvGrpSpPr>
          <p:grpSpPr>
            <a:xfrm>
              <a:off x="2962791" y="4158915"/>
              <a:ext cx="1207339" cy="1684495"/>
              <a:chOff x="2962791" y="4158915"/>
              <a:chExt cx="1207339" cy="1684495"/>
            </a:xfrm>
          </p:grpSpPr>
          <p:cxnSp>
            <p:nvCxnSpPr>
              <p:cNvPr id="98" name="Straight Connector 50"/>
              <p:cNvCxnSpPr/>
              <p:nvPr/>
            </p:nvCxnSpPr>
            <p:spPr>
              <a:xfrm flipV="1">
                <a:off x="3566460" y="4158915"/>
                <a:ext cx="0" cy="434813"/>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9" name="Rounded Rectangle 36"/>
              <p:cNvSpPr/>
              <p:nvPr/>
            </p:nvSpPr>
            <p:spPr>
              <a:xfrm>
                <a:off x="2962791" y="4636071"/>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63" name="Group 12"/>
            <p:cNvGrpSpPr>
              <a:grpSpLocks noChangeAspect="1"/>
            </p:cNvGrpSpPr>
            <p:nvPr/>
          </p:nvGrpSpPr>
          <p:grpSpPr>
            <a:xfrm>
              <a:off x="3227975" y="4903464"/>
              <a:ext cx="697327" cy="684000"/>
              <a:chOff x="2905125" y="4002088"/>
              <a:chExt cx="249238" cy="244475"/>
            </a:xfrm>
            <a:solidFill>
              <a:schemeClr val="bg1"/>
            </a:solidFill>
          </p:grpSpPr>
          <p:sp>
            <p:nvSpPr>
              <p:cNvPr id="64"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5"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8" name="组合 7"/>
          <p:cNvGrpSpPr/>
          <p:nvPr/>
        </p:nvGrpSpPr>
        <p:grpSpPr>
          <a:xfrm>
            <a:off x="1277056" y="1549863"/>
            <a:ext cx="1207182" cy="1666328"/>
            <a:chOff x="1276428" y="1549863"/>
            <a:chExt cx="1207339" cy="1666328"/>
          </a:xfrm>
        </p:grpSpPr>
        <p:grpSp>
          <p:nvGrpSpPr>
            <p:cNvPr id="2" name="组合 1"/>
            <p:cNvGrpSpPr/>
            <p:nvPr/>
          </p:nvGrpSpPr>
          <p:grpSpPr>
            <a:xfrm>
              <a:off x="1276428" y="1549863"/>
              <a:ext cx="1207339" cy="1666328"/>
              <a:chOff x="1276428" y="1549863"/>
              <a:chExt cx="1207339" cy="1666328"/>
            </a:xfrm>
          </p:grpSpPr>
          <p:cxnSp>
            <p:nvCxnSpPr>
              <p:cNvPr id="94" name="Straight Connector 38"/>
              <p:cNvCxnSpPr/>
              <p:nvPr/>
            </p:nvCxnSpPr>
            <p:spPr>
              <a:xfrm>
                <a:off x="1880097"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6" name="Rounded Rectangle 32"/>
              <p:cNvSpPr/>
              <p:nvPr/>
            </p:nvSpPr>
            <p:spPr>
              <a:xfrm>
                <a:off x="1276428" y="1549863"/>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endParaRPr lang="en-US" sz="4800" dirty="0">
                  <a:latin typeface="FontAwesome" pitchFamily="2" charset="0"/>
                </a:endParaRPr>
              </a:p>
            </p:txBody>
          </p:sp>
        </p:grpSp>
        <p:grpSp>
          <p:nvGrpSpPr>
            <p:cNvPr id="66" name="Group 15"/>
            <p:cNvGrpSpPr>
              <a:grpSpLocks noChangeAspect="1"/>
            </p:cNvGrpSpPr>
            <p:nvPr/>
          </p:nvGrpSpPr>
          <p:grpSpPr>
            <a:xfrm>
              <a:off x="1494695" y="1824528"/>
              <a:ext cx="792000" cy="584918"/>
              <a:chOff x="3052763" y="2647950"/>
              <a:chExt cx="346075" cy="255588"/>
            </a:xfrm>
            <a:solidFill>
              <a:schemeClr val="bg1"/>
            </a:solidFill>
          </p:grpSpPr>
          <p:sp>
            <p:nvSpPr>
              <p:cNvPr id="67"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8"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9"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0" name="组合 9"/>
          <p:cNvGrpSpPr/>
          <p:nvPr/>
        </p:nvGrpSpPr>
        <p:grpSpPr>
          <a:xfrm>
            <a:off x="8021629" y="1551434"/>
            <a:ext cx="1207182" cy="1664759"/>
            <a:chOff x="8021879" y="1551432"/>
            <a:chExt cx="1207339" cy="1664759"/>
          </a:xfrm>
        </p:grpSpPr>
        <p:grpSp>
          <p:nvGrpSpPr>
            <p:cNvPr id="4" name="组合 3"/>
            <p:cNvGrpSpPr/>
            <p:nvPr/>
          </p:nvGrpSpPr>
          <p:grpSpPr>
            <a:xfrm>
              <a:off x="8021879" y="1551432"/>
              <a:ext cx="1207339" cy="1664759"/>
              <a:chOff x="8021879" y="1551432"/>
              <a:chExt cx="1207339" cy="1664759"/>
            </a:xfrm>
          </p:grpSpPr>
          <p:cxnSp>
            <p:nvCxnSpPr>
              <p:cNvPr id="129" name="Straight Connector 51"/>
              <p:cNvCxnSpPr/>
              <p:nvPr/>
            </p:nvCxnSpPr>
            <p:spPr>
              <a:xfrm>
                <a:off x="8625548"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0" name="Rounded Rectangle 52"/>
              <p:cNvSpPr/>
              <p:nvPr/>
            </p:nvSpPr>
            <p:spPr>
              <a:xfrm>
                <a:off x="8021879"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365760" numCol="1" spcCol="1270" anchor="ctr" anchorCtr="0">
                <a:noAutofit/>
              </a:bodyPr>
              <a:lstStyle/>
              <a:p>
                <a:pPr algn="ctr" defTabSz="1184910">
                  <a:lnSpc>
                    <a:spcPct val="90000"/>
                  </a:lnSpc>
                  <a:spcBef>
                    <a:spcPct val="0"/>
                  </a:spcBef>
                  <a:spcAft>
                    <a:spcPct val="35000"/>
                  </a:spcAft>
                </a:pPr>
                <a:endParaRPr lang="en-US" sz="5335" dirty="0">
                  <a:latin typeface="FontAwesome" pitchFamily="2" charset="0"/>
                </a:endParaRPr>
              </a:p>
            </p:txBody>
          </p:sp>
        </p:grpSp>
        <p:grpSp>
          <p:nvGrpSpPr>
            <p:cNvPr id="70" name="组合 69"/>
            <p:cNvGrpSpPr/>
            <p:nvPr/>
          </p:nvGrpSpPr>
          <p:grpSpPr>
            <a:xfrm>
              <a:off x="8265548" y="1903661"/>
              <a:ext cx="720000" cy="486000"/>
              <a:chOff x="5356779" y="2874996"/>
              <a:chExt cx="240638" cy="182454"/>
            </a:xfrm>
          </p:grpSpPr>
          <p:sp>
            <p:nvSpPr>
              <p:cNvPr id="72" name="Freeform 12"/>
              <p:cNvSpPr/>
              <p:nvPr/>
            </p:nvSpPr>
            <p:spPr bwMode="auto">
              <a:xfrm>
                <a:off x="5364675" y="2874996"/>
                <a:ext cx="232742" cy="113878"/>
              </a:xfrm>
              <a:custGeom>
                <a:avLst/>
                <a:gdLst>
                  <a:gd name="T0" fmla="*/ 103 w 237"/>
                  <a:gd name="T1" fmla="*/ 99 h 116"/>
                  <a:gd name="T2" fmla="*/ 134 w 237"/>
                  <a:gd name="T3" fmla="*/ 95 h 116"/>
                  <a:gd name="T4" fmla="*/ 226 w 237"/>
                  <a:gd name="T5" fmla="*/ 12 h 116"/>
                  <a:gd name="T6" fmla="*/ 219 w 237"/>
                  <a:gd name="T7" fmla="*/ 0 h 116"/>
                  <a:gd name="T8" fmla="*/ 13 w 237"/>
                  <a:gd name="T9" fmla="*/ 0 h 116"/>
                  <a:gd name="T10" fmla="*/ 6 w 237"/>
                  <a:gd name="T11" fmla="*/ 10 h 116"/>
                  <a:gd name="T12" fmla="*/ 103 w 237"/>
                  <a:gd name="T13" fmla="*/ 99 h 116"/>
                </a:gdLst>
                <a:ahLst/>
                <a:cxnLst>
                  <a:cxn ang="0">
                    <a:pos x="T0" y="T1"/>
                  </a:cxn>
                  <a:cxn ang="0">
                    <a:pos x="T2" y="T3"/>
                  </a:cxn>
                  <a:cxn ang="0">
                    <a:pos x="T4" y="T5"/>
                  </a:cxn>
                  <a:cxn ang="0">
                    <a:pos x="T6" y="T7"/>
                  </a:cxn>
                  <a:cxn ang="0">
                    <a:pos x="T8" y="T9"/>
                  </a:cxn>
                  <a:cxn ang="0">
                    <a:pos x="T10" y="T11"/>
                  </a:cxn>
                  <a:cxn ang="0">
                    <a:pos x="T12" y="T13"/>
                  </a:cxn>
                </a:cxnLst>
                <a:rect l="0" t="0" r="r" b="b"/>
                <a:pathLst>
                  <a:path w="237" h="116">
                    <a:moveTo>
                      <a:pt x="103" y="99"/>
                    </a:moveTo>
                    <a:cubicBezTo>
                      <a:pt x="103" y="99"/>
                      <a:pt x="115" y="116"/>
                      <a:pt x="134" y="95"/>
                    </a:cubicBezTo>
                    <a:cubicBezTo>
                      <a:pt x="226" y="12"/>
                      <a:pt x="226" y="12"/>
                      <a:pt x="226" y="12"/>
                    </a:cubicBezTo>
                    <a:cubicBezTo>
                      <a:pt x="226" y="12"/>
                      <a:pt x="237" y="1"/>
                      <a:pt x="219" y="0"/>
                    </a:cubicBezTo>
                    <a:cubicBezTo>
                      <a:pt x="13" y="0"/>
                      <a:pt x="13" y="0"/>
                      <a:pt x="13" y="0"/>
                    </a:cubicBezTo>
                    <a:cubicBezTo>
                      <a:pt x="13" y="0"/>
                      <a:pt x="0" y="1"/>
                      <a:pt x="6" y="10"/>
                    </a:cubicBezTo>
                    <a:lnTo>
                      <a:pt x="103" y="99"/>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3"/>
              <p:cNvSpPr/>
              <p:nvPr/>
            </p:nvSpPr>
            <p:spPr bwMode="auto">
              <a:xfrm>
                <a:off x="5515126" y="2893699"/>
                <a:ext cx="81460" cy="149205"/>
              </a:xfrm>
              <a:custGeom>
                <a:avLst/>
                <a:gdLst>
                  <a:gd name="T0" fmla="*/ 82 w 83"/>
                  <a:gd name="T1" fmla="*/ 132 h 152"/>
                  <a:gd name="T2" fmla="*/ 82 w 83"/>
                  <a:gd name="T3" fmla="*/ 17 h 152"/>
                  <a:gd name="T4" fmla="*/ 70 w 83"/>
                  <a:gd name="T5" fmla="*/ 12 h 152"/>
                  <a:gd name="T6" fmla="*/ 6 w 83"/>
                  <a:gd name="T7" fmla="*/ 74 h 152"/>
                  <a:gd name="T8" fmla="*/ 10 w 83"/>
                  <a:gd name="T9" fmla="*/ 84 h 152"/>
                  <a:gd name="T10" fmla="*/ 67 w 83"/>
                  <a:gd name="T11" fmla="*/ 137 h 152"/>
                  <a:gd name="T12" fmla="*/ 82 w 83"/>
                  <a:gd name="T13" fmla="*/ 132 h 152"/>
                </a:gdLst>
                <a:ahLst/>
                <a:cxnLst>
                  <a:cxn ang="0">
                    <a:pos x="T0" y="T1"/>
                  </a:cxn>
                  <a:cxn ang="0">
                    <a:pos x="T2" y="T3"/>
                  </a:cxn>
                  <a:cxn ang="0">
                    <a:pos x="T4" y="T5"/>
                  </a:cxn>
                  <a:cxn ang="0">
                    <a:pos x="T6" y="T7"/>
                  </a:cxn>
                  <a:cxn ang="0">
                    <a:pos x="T8" y="T9"/>
                  </a:cxn>
                  <a:cxn ang="0">
                    <a:pos x="T10" y="T11"/>
                  </a:cxn>
                  <a:cxn ang="0">
                    <a:pos x="T12" y="T13"/>
                  </a:cxn>
                </a:cxnLst>
                <a:rect l="0" t="0" r="r" b="b"/>
                <a:pathLst>
                  <a:path w="83" h="152">
                    <a:moveTo>
                      <a:pt x="82" y="132"/>
                    </a:moveTo>
                    <a:cubicBezTo>
                      <a:pt x="82" y="17"/>
                      <a:pt x="82" y="17"/>
                      <a:pt x="82" y="17"/>
                    </a:cubicBezTo>
                    <a:cubicBezTo>
                      <a:pt x="80" y="0"/>
                      <a:pt x="70" y="12"/>
                      <a:pt x="70" y="12"/>
                    </a:cubicBezTo>
                    <a:cubicBezTo>
                      <a:pt x="6" y="74"/>
                      <a:pt x="6" y="74"/>
                      <a:pt x="6" y="74"/>
                    </a:cubicBezTo>
                    <a:cubicBezTo>
                      <a:pt x="0" y="80"/>
                      <a:pt x="10" y="84"/>
                      <a:pt x="10" y="84"/>
                    </a:cubicBezTo>
                    <a:cubicBezTo>
                      <a:pt x="67" y="137"/>
                      <a:pt x="67" y="137"/>
                      <a:pt x="67" y="137"/>
                    </a:cubicBezTo>
                    <a:cubicBezTo>
                      <a:pt x="83" y="152"/>
                      <a:pt x="82" y="132"/>
                      <a:pt x="82" y="132"/>
                    </a:cubicBez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4"/>
              <p:cNvSpPr/>
              <p:nvPr/>
            </p:nvSpPr>
            <p:spPr bwMode="auto">
              <a:xfrm>
                <a:off x="5362597" y="2980977"/>
                <a:ext cx="229832" cy="76473"/>
              </a:xfrm>
              <a:custGeom>
                <a:avLst/>
                <a:gdLst>
                  <a:gd name="T0" fmla="*/ 224 w 234"/>
                  <a:gd name="T1" fmla="*/ 66 h 78"/>
                  <a:gd name="T2" fmla="*/ 144 w 234"/>
                  <a:gd name="T3" fmla="*/ 0 h 78"/>
                  <a:gd name="T4" fmla="*/ 117 w 234"/>
                  <a:gd name="T5" fmla="*/ 13 h 78"/>
                  <a:gd name="T6" fmla="*/ 90 w 234"/>
                  <a:gd name="T7" fmla="*/ 0 h 78"/>
                  <a:gd name="T8" fmla="*/ 10 w 234"/>
                  <a:gd name="T9" fmla="*/ 66 h 78"/>
                  <a:gd name="T10" fmla="*/ 13 w 234"/>
                  <a:gd name="T11" fmla="*/ 78 h 78"/>
                  <a:gd name="T12" fmla="*/ 117 w 234"/>
                  <a:gd name="T13" fmla="*/ 78 h 78"/>
                  <a:gd name="T14" fmla="*/ 118 w 234"/>
                  <a:gd name="T15" fmla="*/ 78 h 78"/>
                  <a:gd name="T16" fmla="*/ 221 w 234"/>
                  <a:gd name="T17" fmla="*/ 78 h 78"/>
                  <a:gd name="T18" fmla="*/ 224 w 234"/>
                  <a:gd name="T19"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78">
                    <a:moveTo>
                      <a:pt x="224" y="66"/>
                    </a:moveTo>
                    <a:cubicBezTo>
                      <a:pt x="144" y="0"/>
                      <a:pt x="144" y="0"/>
                      <a:pt x="144" y="0"/>
                    </a:cubicBezTo>
                    <a:cubicBezTo>
                      <a:pt x="144" y="0"/>
                      <a:pt x="132" y="12"/>
                      <a:pt x="117" y="13"/>
                    </a:cubicBezTo>
                    <a:cubicBezTo>
                      <a:pt x="102" y="12"/>
                      <a:pt x="90" y="0"/>
                      <a:pt x="90" y="0"/>
                    </a:cubicBezTo>
                    <a:cubicBezTo>
                      <a:pt x="10" y="66"/>
                      <a:pt x="10" y="66"/>
                      <a:pt x="10" y="66"/>
                    </a:cubicBezTo>
                    <a:cubicBezTo>
                      <a:pt x="0" y="73"/>
                      <a:pt x="13" y="78"/>
                      <a:pt x="13" y="78"/>
                    </a:cubicBezTo>
                    <a:cubicBezTo>
                      <a:pt x="117" y="78"/>
                      <a:pt x="117" y="78"/>
                      <a:pt x="117" y="78"/>
                    </a:cubicBezTo>
                    <a:cubicBezTo>
                      <a:pt x="118" y="78"/>
                      <a:pt x="118" y="78"/>
                      <a:pt x="118" y="78"/>
                    </a:cubicBezTo>
                    <a:cubicBezTo>
                      <a:pt x="221" y="78"/>
                      <a:pt x="221" y="78"/>
                      <a:pt x="221" y="78"/>
                    </a:cubicBezTo>
                    <a:cubicBezTo>
                      <a:pt x="221" y="78"/>
                      <a:pt x="234" y="73"/>
                      <a:pt x="224" y="66"/>
                    </a:cubicBez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5"/>
              <p:cNvSpPr/>
              <p:nvPr/>
            </p:nvSpPr>
            <p:spPr bwMode="auto">
              <a:xfrm>
                <a:off x="5356779" y="2896608"/>
                <a:ext cx="88525" cy="143386"/>
              </a:xfrm>
              <a:custGeom>
                <a:avLst/>
                <a:gdLst>
                  <a:gd name="T0" fmla="*/ 1 w 90"/>
                  <a:gd name="T1" fmla="*/ 127 h 146"/>
                  <a:gd name="T2" fmla="*/ 1 w 90"/>
                  <a:gd name="T3" fmla="*/ 17 h 146"/>
                  <a:gd name="T4" fmla="*/ 14 w 90"/>
                  <a:gd name="T5" fmla="*/ 11 h 146"/>
                  <a:gd name="T6" fmla="*/ 84 w 90"/>
                  <a:gd name="T7" fmla="*/ 71 h 146"/>
                  <a:gd name="T8" fmla="*/ 79 w 90"/>
                  <a:gd name="T9" fmla="*/ 81 h 146"/>
                  <a:gd name="T10" fmla="*/ 17 w 90"/>
                  <a:gd name="T11" fmla="*/ 131 h 146"/>
                  <a:gd name="T12" fmla="*/ 1 w 90"/>
                  <a:gd name="T13" fmla="*/ 127 h 146"/>
                </a:gdLst>
                <a:ahLst/>
                <a:cxnLst>
                  <a:cxn ang="0">
                    <a:pos x="T0" y="T1"/>
                  </a:cxn>
                  <a:cxn ang="0">
                    <a:pos x="T2" y="T3"/>
                  </a:cxn>
                  <a:cxn ang="0">
                    <a:pos x="T4" y="T5"/>
                  </a:cxn>
                  <a:cxn ang="0">
                    <a:pos x="T6" y="T7"/>
                  </a:cxn>
                  <a:cxn ang="0">
                    <a:pos x="T8" y="T9"/>
                  </a:cxn>
                  <a:cxn ang="0">
                    <a:pos x="T10" y="T11"/>
                  </a:cxn>
                  <a:cxn ang="0">
                    <a:pos x="T12" y="T13"/>
                  </a:cxn>
                </a:cxnLst>
                <a:rect l="0" t="0" r="r" b="b"/>
                <a:pathLst>
                  <a:path w="90" h="146">
                    <a:moveTo>
                      <a:pt x="1" y="127"/>
                    </a:moveTo>
                    <a:cubicBezTo>
                      <a:pt x="1" y="17"/>
                      <a:pt x="1" y="17"/>
                      <a:pt x="1" y="17"/>
                    </a:cubicBezTo>
                    <a:cubicBezTo>
                      <a:pt x="4" y="0"/>
                      <a:pt x="14" y="11"/>
                      <a:pt x="14" y="11"/>
                    </a:cubicBezTo>
                    <a:cubicBezTo>
                      <a:pt x="84" y="71"/>
                      <a:pt x="84" y="71"/>
                      <a:pt x="84" y="71"/>
                    </a:cubicBezTo>
                    <a:cubicBezTo>
                      <a:pt x="90" y="76"/>
                      <a:pt x="79" y="81"/>
                      <a:pt x="79" y="81"/>
                    </a:cubicBezTo>
                    <a:cubicBezTo>
                      <a:pt x="17" y="131"/>
                      <a:pt x="17" y="131"/>
                      <a:pt x="17" y="131"/>
                    </a:cubicBezTo>
                    <a:cubicBezTo>
                      <a:pt x="0" y="146"/>
                      <a:pt x="1" y="127"/>
                      <a:pt x="1" y="127"/>
                    </a:cubicBez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2" name="组合 11"/>
          <p:cNvGrpSpPr/>
          <p:nvPr/>
        </p:nvGrpSpPr>
        <p:grpSpPr>
          <a:xfrm>
            <a:off x="9707770" y="4147215"/>
            <a:ext cx="1207182" cy="1711733"/>
            <a:chOff x="9708239" y="4147213"/>
            <a:chExt cx="1207339" cy="1711733"/>
          </a:xfrm>
        </p:grpSpPr>
        <p:grpSp>
          <p:nvGrpSpPr>
            <p:cNvPr id="7" name="组合 6"/>
            <p:cNvGrpSpPr/>
            <p:nvPr/>
          </p:nvGrpSpPr>
          <p:grpSpPr>
            <a:xfrm>
              <a:off x="9708239" y="4147213"/>
              <a:ext cx="1207339" cy="1711733"/>
              <a:chOff x="9708239" y="4147213"/>
              <a:chExt cx="1207339" cy="1711733"/>
            </a:xfrm>
          </p:grpSpPr>
          <p:cxnSp>
            <p:nvCxnSpPr>
              <p:cNvPr id="133" name="Straight Connector 71"/>
              <p:cNvCxnSpPr/>
              <p:nvPr/>
            </p:nvCxnSpPr>
            <p:spPr>
              <a:xfrm flipV="1">
                <a:off x="10311908"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4" name="Rounded Rectangle 73"/>
              <p:cNvSpPr/>
              <p:nvPr/>
            </p:nvSpPr>
            <p:spPr>
              <a:xfrm>
                <a:off x="9708239"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76" name="组合 75"/>
            <p:cNvGrpSpPr/>
            <p:nvPr/>
          </p:nvGrpSpPr>
          <p:grpSpPr>
            <a:xfrm>
              <a:off x="10034838" y="4952084"/>
              <a:ext cx="576000" cy="576000"/>
              <a:chOff x="5367288" y="3705211"/>
              <a:chExt cx="252966" cy="252966"/>
            </a:xfrm>
          </p:grpSpPr>
          <p:sp>
            <p:nvSpPr>
              <p:cNvPr id="78" name="Freeform 20"/>
              <p:cNvSpPr/>
              <p:nvPr/>
            </p:nvSpPr>
            <p:spPr bwMode="auto">
              <a:xfrm>
                <a:off x="5486631" y="3705211"/>
                <a:ext cx="133623" cy="133623"/>
              </a:xfrm>
              <a:custGeom>
                <a:avLst/>
                <a:gdLst>
                  <a:gd name="T0" fmla="*/ 31 w 111"/>
                  <a:gd name="T1" fmla="*/ 108 h 111"/>
                  <a:gd name="T2" fmla="*/ 42 w 111"/>
                  <a:gd name="T3" fmla="*/ 96 h 111"/>
                  <a:gd name="T4" fmla="*/ 54 w 111"/>
                  <a:gd name="T5" fmla="*/ 85 h 111"/>
                  <a:gd name="T6" fmla="*/ 58 w 111"/>
                  <a:gd name="T7" fmla="*/ 83 h 111"/>
                  <a:gd name="T8" fmla="*/ 71 w 111"/>
                  <a:gd name="T9" fmla="*/ 70 h 111"/>
                  <a:gd name="T10" fmla="*/ 82 w 111"/>
                  <a:gd name="T11" fmla="*/ 58 h 111"/>
                  <a:gd name="T12" fmla="*/ 53 w 111"/>
                  <a:gd name="T13" fmla="*/ 29 h 111"/>
                  <a:gd name="T14" fmla="*/ 41 w 111"/>
                  <a:gd name="T15" fmla="*/ 40 h 111"/>
                  <a:gd name="T16" fmla="*/ 28 w 111"/>
                  <a:gd name="T17" fmla="*/ 52 h 111"/>
                  <a:gd name="T18" fmla="*/ 26 w 111"/>
                  <a:gd name="T19" fmla="*/ 57 h 111"/>
                  <a:gd name="T20" fmla="*/ 14 w 111"/>
                  <a:gd name="T21" fmla="*/ 69 h 111"/>
                  <a:gd name="T22" fmla="*/ 2 w 111"/>
                  <a:gd name="T23" fmla="*/ 80 h 111"/>
                  <a:gd name="T24" fmla="*/ 0 w 111"/>
                  <a:gd name="T25" fmla="*/ 62 h 111"/>
                  <a:gd name="T26" fmla="*/ 22 w 111"/>
                  <a:gd name="T27" fmla="*/ 24 h 111"/>
                  <a:gd name="T28" fmla="*/ 67 w 111"/>
                  <a:gd name="T29" fmla="*/ 2 h 111"/>
                  <a:gd name="T30" fmla="*/ 109 w 111"/>
                  <a:gd name="T31" fmla="*/ 50 h 111"/>
                  <a:gd name="T32" fmla="*/ 87 w 111"/>
                  <a:gd name="T33" fmla="*/ 88 h 111"/>
                  <a:gd name="T34" fmla="*/ 49 w 111"/>
                  <a:gd name="T35" fmla="*/ 110 h 111"/>
                  <a:gd name="T36" fmla="*/ 31 w 111"/>
                  <a:gd name="T3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31" y="108"/>
                    </a:moveTo>
                    <a:cubicBezTo>
                      <a:pt x="34" y="104"/>
                      <a:pt x="38" y="100"/>
                      <a:pt x="42" y="96"/>
                    </a:cubicBezTo>
                    <a:cubicBezTo>
                      <a:pt x="46" y="93"/>
                      <a:pt x="49" y="88"/>
                      <a:pt x="54" y="85"/>
                    </a:cubicBezTo>
                    <a:cubicBezTo>
                      <a:pt x="55" y="84"/>
                      <a:pt x="57" y="84"/>
                      <a:pt x="58" y="83"/>
                    </a:cubicBezTo>
                    <a:cubicBezTo>
                      <a:pt x="62" y="80"/>
                      <a:pt x="66" y="75"/>
                      <a:pt x="71" y="70"/>
                    </a:cubicBezTo>
                    <a:cubicBezTo>
                      <a:pt x="75" y="66"/>
                      <a:pt x="80" y="62"/>
                      <a:pt x="82" y="58"/>
                    </a:cubicBezTo>
                    <a:cubicBezTo>
                      <a:pt x="93" y="39"/>
                      <a:pt x="73" y="18"/>
                      <a:pt x="53" y="29"/>
                    </a:cubicBezTo>
                    <a:cubicBezTo>
                      <a:pt x="49" y="31"/>
                      <a:pt x="45" y="36"/>
                      <a:pt x="41" y="40"/>
                    </a:cubicBezTo>
                    <a:cubicBezTo>
                      <a:pt x="37" y="44"/>
                      <a:pt x="31" y="49"/>
                      <a:pt x="28" y="52"/>
                    </a:cubicBezTo>
                    <a:cubicBezTo>
                      <a:pt x="27" y="54"/>
                      <a:pt x="27" y="56"/>
                      <a:pt x="26" y="57"/>
                    </a:cubicBezTo>
                    <a:cubicBezTo>
                      <a:pt x="23" y="62"/>
                      <a:pt x="18" y="65"/>
                      <a:pt x="14" y="69"/>
                    </a:cubicBezTo>
                    <a:cubicBezTo>
                      <a:pt x="10" y="73"/>
                      <a:pt x="7" y="77"/>
                      <a:pt x="2" y="80"/>
                    </a:cubicBezTo>
                    <a:cubicBezTo>
                      <a:pt x="1" y="74"/>
                      <a:pt x="0" y="70"/>
                      <a:pt x="0" y="62"/>
                    </a:cubicBezTo>
                    <a:cubicBezTo>
                      <a:pt x="2" y="45"/>
                      <a:pt x="12" y="35"/>
                      <a:pt x="22" y="24"/>
                    </a:cubicBezTo>
                    <a:cubicBezTo>
                      <a:pt x="34" y="12"/>
                      <a:pt x="45" y="0"/>
                      <a:pt x="67" y="2"/>
                    </a:cubicBezTo>
                    <a:cubicBezTo>
                      <a:pt x="90" y="3"/>
                      <a:pt x="111" y="22"/>
                      <a:pt x="109" y="50"/>
                    </a:cubicBezTo>
                    <a:cubicBezTo>
                      <a:pt x="108" y="68"/>
                      <a:pt x="98" y="77"/>
                      <a:pt x="87" y="88"/>
                    </a:cubicBezTo>
                    <a:cubicBezTo>
                      <a:pt x="76" y="98"/>
                      <a:pt x="67" y="109"/>
                      <a:pt x="49" y="110"/>
                    </a:cubicBezTo>
                    <a:cubicBezTo>
                      <a:pt x="42" y="111"/>
                      <a:pt x="37" y="110"/>
                      <a:pt x="31" y="108"/>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1"/>
              <p:cNvSpPr/>
              <p:nvPr/>
            </p:nvSpPr>
            <p:spPr bwMode="auto">
              <a:xfrm>
                <a:off x="5439710" y="3776102"/>
                <a:ext cx="109653" cy="109653"/>
              </a:xfrm>
              <a:custGeom>
                <a:avLst/>
                <a:gdLst>
                  <a:gd name="T0" fmla="*/ 75 w 91"/>
                  <a:gd name="T1" fmla="*/ 2 h 91"/>
                  <a:gd name="T2" fmla="*/ 90 w 91"/>
                  <a:gd name="T3" fmla="*/ 15 h 91"/>
                  <a:gd name="T4" fmla="*/ 72 w 91"/>
                  <a:gd name="T5" fmla="*/ 36 h 91"/>
                  <a:gd name="T6" fmla="*/ 34 w 91"/>
                  <a:gd name="T7" fmla="*/ 74 h 91"/>
                  <a:gd name="T8" fmla="*/ 12 w 91"/>
                  <a:gd name="T9" fmla="*/ 91 h 91"/>
                  <a:gd name="T10" fmla="*/ 0 w 91"/>
                  <a:gd name="T11" fmla="*/ 79 h 91"/>
                  <a:gd name="T12" fmla="*/ 7 w 91"/>
                  <a:gd name="T13" fmla="*/ 67 h 91"/>
                  <a:gd name="T14" fmla="*/ 64 w 91"/>
                  <a:gd name="T15" fmla="*/ 10 h 91"/>
                  <a:gd name="T16" fmla="*/ 75 w 91"/>
                  <a:gd name="T17"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75" y="2"/>
                    </a:moveTo>
                    <a:cubicBezTo>
                      <a:pt x="84" y="0"/>
                      <a:pt x="91" y="6"/>
                      <a:pt x="90" y="15"/>
                    </a:cubicBezTo>
                    <a:cubicBezTo>
                      <a:pt x="89" y="22"/>
                      <a:pt x="77" y="31"/>
                      <a:pt x="72" y="36"/>
                    </a:cubicBezTo>
                    <a:cubicBezTo>
                      <a:pt x="58" y="49"/>
                      <a:pt x="47" y="60"/>
                      <a:pt x="34" y="74"/>
                    </a:cubicBezTo>
                    <a:cubicBezTo>
                      <a:pt x="28" y="79"/>
                      <a:pt x="21" y="90"/>
                      <a:pt x="12" y="91"/>
                    </a:cubicBezTo>
                    <a:cubicBezTo>
                      <a:pt x="6" y="91"/>
                      <a:pt x="0" y="86"/>
                      <a:pt x="0" y="79"/>
                    </a:cubicBezTo>
                    <a:cubicBezTo>
                      <a:pt x="0" y="74"/>
                      <a:pt x="3" y="70"/>
                      <a:pt x="7" y="67"/>
                    </a:cubicBezTo>
                    <a:cubicBezTo>
                      <a:pt x="26" y="47"/>
                      <a:pt x="45" y="29"/>
                      <a:pt x="64" y="10"/>
                    </a:cubicBezTo>
                    <a:cubicBezTo>
                      <a:pt x="67" y="7"/>
                      <a:pt x="70" y="2"/>
                      <a:pt x="75" y="2"/>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2"/>
              <p:cNvSpPr/>
              <p:nvPr/>
            </p:nvSpPr>
            <p:spPr bwMode="auto">
              <a:xfrm>
                <a:off x="5367288" y="3824554"/>
                <a:ext cx="133623" cy="133623"/>
              </a:xfrm>
              <a:custGeom>
                <a:avLst/>
                <a:gdLst>
                  <a:gd name="T0" fmla="*/ 80 w 111"/>
                  <a:gd name="T1" fmla="*/ 2 h 111"/>
                  <a:gd name="T2" fmla="*/ 78 w 111"/>
                  <a:gd name="T3" fmla="*/ 5 h 111"/>
                  <a:gd name="T4" fmla="*/ 57 w 111"/>
                  <a:gd name="T5" fmla="*/ 26 h 111"/>
                  <a:gd name="T6" fmla="*/ 40 w 111"/>
                  <a:gd name="T7" fmla="*/ 41 h 111"/>
                  <a:gd name="T8" fmla="*/ 26 w 111"/>
                  <a:gd name="T9" fmla="*/ 64 h 111"/>
                  <a:gd name="T10" fmla="*/ 56 w 111"/>
                  <a:gd name="T11" fmla="*/ 83 h 111"/>
                  <a:gd name="T12" fmla="*/ 70 w 111"/>
                  <a:gd name="T13" fmla="*/ 71 h 111"/>
                  <a:gd name="T14" fmla="*/ 82 w 111"/>
                  <a:gd name="T15" fmla="*/ 59 h 111"/>
                  <a:gd name="T16" fmla="*/ 85 w 111"/>
                  <a:gd name="T17" fmla="*/ 53 h 111"/>
                  <a:gd name="T18" fmla="*/ 97 w 111"/>
                  <a:gd name="T19" fmla="*/ 42 h 111"/>
                  <a:gd name="T20" fmla="*/ 108 w 111"/>
                  <a:gd name="T21" fmla="*/ 31 h 111"/>
                  <a:gd name="T22" fmla="*/ 111 w 111"/>
                  <a:gd name="T23" fmla="*/ 45 h 111"/>
                  <a:gd name="T24" fmla="*/ 89 w 111"/>
                  <a:gd name="T25" fmla="*/ 85 h 111"/>
                  <a:gd name="T26" fmla="*/ 42 w 111"/>
                  <a:gd name="T27" fmla="*/ 109 h 111"/>
                  <a:gd name="T28" fmla="*/ 2 w 111"/>
                  <a:gd name="T29" fmla="*/ 68 h 111"/>
                  <a:gd name="T30" fmla="*/ 25 w 111"/>
                  <a:gd name="T31" fmla="*/ 22 h 111"/>
                  <a:gd name="T32" fmla="*/ 64 w 111"/>
                  <a:gd name="T33" fmla="*/ 0 h 111"/>
                  <a:gd name="T34" fmla="*/ 80 w 111"/>
                  <a:gd name="T35" fmla="*/ 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1">
                    <a:moveTo>
                      <a:pt x="80" y="2"/>
                    </a:moveTo>
                    <a:cubicBezTo>
                      <a:pt x="80" y="4"/>
                      <a:pt x="78" y="4"/>
                      <a:pt x="78" y="5"/>
                    </a:cubicBezTo>
                    <a:cubicBezTo>
                      <a:pt x="71" y="12"/>
                      <a:pt x="64" y="19"/>
                      <a:pt x="57" y="26"/>
                    </a:cubicBezTo>
                    <a:cubicBezTo>
                      <a:pt x="51" y="29"/>
                      <a:pt x="46" y="35"/>
                      <a:pt x="40" y="41"/>
                    </a:cubicBezTo>
                    <a:cubicBezTo>
                      <a:pt x="34" y="47"/>
                      <a:pt x="26" y="52"/>
                      <a:pt x="26" y="64"/>
                    </a:cubicBezTo>
                    <a:cubicBezTo>
                      <a:pt x="26" y="79"/>
                      <a:pt x="41" y="90"/>
                      <a:pt x="56" y="83"/>
                    </a:cubicBezTo>
                    <a:cubicBezTo>
                      <a:pt x="61" y="81"/>
                      <a:pt x="65" y="76"/>
                      <a:pt x="70" y="71"/>
                    </a:cubicBezTo>
                    <a:cubicBezTo>
                      <a:pt x="74" y="67"/>
                      <a:pt x="79" y="63"/>
                      <a:pt x="82" y="59"/>
                    </a:cubicBezTo>
                    <a:cubicBezTo>
                      <a:pt x="83" y="57"/>
                      <a:pt x="84" y="55"/>
                      <a:pt x="85" y="53"/>
                    </a:cubicBezTo>
                    <a:cubicBezTo>
                      <a:pt x="88" y="49"/>
                      <a:pt x="93" y="45"/>
                      <a:pt x="97" y="42"/>
                    </a:cubicBezTo>
                    <a:cubicBezTo>
                      <a:pt x="101" y="38"/>
                      <a:pt x="104" y="34"/>
                      <a:pt x="108" y="31"/>
                    </a:cubicBezTo>
                    <a:cubicBezTo>
                      <a:pt x="110" y="36"/>
                      <a:pt x="111" y="40"/>
                      <a:pt x="111" y="45"/>
                    </a:cubicBezTo>
                    <a:cubicBezTo>
                      <a:pt x="111" y="65"/>
                      <a:pt x="100" y="74"/>
                      <a:pt x="89" y="85"/>
                    </a:cubicBezTo>
                    <a:cubicBezTo>
                      <a:pt x="77" y="97"/>
                      <a:pt x="67" y="111"/>
                      <a:pt x="42" y="109"/>
                    </a:cubicBezTo>
                    <a:cubicBezTo>
                      <a:pt x="21" y="107"/>
                      <a:pt x="4" y="90"/>
                      <a:pt x="2" y="68"/>
                    </a:cubicBezTo>
                    <a:cubicBezTo>
                      <a:pt x="0" y="44"/>
                      <a:pt x="13" y="34"/>
                      <a:pt x="25" y="22"/>
                    </a:cubicBezTo>
                    <a:cubicBezTo>
                      <a:pt x="36" y="11"/>
                      <a:pt x="45" y="1"/>
                      <a:pt x="64" y="0"/>
                    </a:cubicBezTo>
                    <a:cubicBezTo>
                      <a:pt x="70" y="0"/>
                      <a:pt x="75" y="1"/>
                      <a:pt x="80" y="2"/>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1" name="标题 10"/>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trips(upRight)">
                                      <p:cBhvr>
                                        <p:cTn id="7" dur="500"/>
                                        <p:tgtEl>
                                          <p:spTgt spid="8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p:cTn id="11" dur="350" fill="hold"/>
                                        <p:tgtEl>
                                          <p:spTgt spid="97"/>
                                        </p:tgtEl>
                                        <p:attrNameLst>
                                          <p:attrName>ppt_w</p:attrName>
                                        </p:attrNameLst>
                                      </p:cBhvr>
                                      <p:tavLst>
                                        <p:tav tm="0">
                                          <p:val>
                                            <p:fltVal val="0"/>
                                          </p:val>
                                        </p:tav>
                                        <p:tav tm="100000">
                                          <p:val>
                                            <p:strVal val="#ppt_w"/>
                                          </p:val>
                                        </p:tav>
                                      </p:tavLst>
                                    </p:anim>
                                    <p:anim calcmode="lin" valueType="num">
                                      <p:cBhvr>
                                        <p:cTn id="12" dur="350" fill="hold"/>
                                        <p:tgtEl>
                                          <p:spTgt spid="97"/>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ppt_x"/>
                                          </p:val>
                                        </p:tav>
                                        <p:tav tm="100000">
                                          <p:val>
                                            <p:strVal val="#ppt_x"/>
                                          </p:val>
                                        </p:tav>
                                      </p:tavLst>
                                    </p:anim>
                                    <p:anim calcmode="lin" valueType="num">
                                      <p:cBhvr additive="base">
                                        <p:cTn id="17" dur="25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400"/>
                                        <p:tgtEl>
                                          <p:spTgt spid="4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400"/>
                                        <p:tgtEl>
                                          <p:spTgt spid="42"/>
                                        </p:tgtEl>
                                      </p:cBhvr>
                                    </p:animEffect>
                                  </p:childTnLst>
                                </p:cTn>
                              </p:par>
                            </p:childTnLst>
                          </p:cTn>
                        </p:par>
                        <p:par>
                          <p:cTn id="25" fill="hold">
                            <p:stCondLst>
                              <p:cond delay="2000"/>
                            </p:stCondLst>
                            <p:childTnLst>
                              <p:par>
                                <p:cTn id="26" presetID="23" presetClass="entr" presetSubtype="16" fill="hold" grpId="0" nodeType="afterEffect">
                                  <p:stCondLst>
                                    <p:cond delay="250"/>
                                  </p:stCondLst>
                                  <p:childTnLst>
                                    <p:set>
                                      <p:cBhvr>
                                        <p:cTn id="27" dur="1" fill="hold">
                                          <p:stCondLst>
                                            <p:cond delay="0"/>
                                          </p:stCondLst>
                                        </p:cTn>
                                        <p:tgtEl>
                                          <p:spTgt spid="100"/>
                                        </p:tgtEl>
                                        <p:attrNameLst>
                                          <p:attrName>style.visibility</p:attrName>
                                        </p:attrNameLst>
                                      </p:cBhvr>
                                      <p:to>
                                        <p:strVal val="visible"/>
                                      </p:to>
                                    </p:set>
                                    <p:anim calcmode="lin" valueType="num">
                                      <p:cBhvr>
                                        <p:cTn id="28" dur="350" fill="hold"/>
                                        <p:tgtEl>
                                          <p:spTgt spid="100"/>
                                        </p:tgtEl>
                                        <p:attrNameLst>
                                          <p:attrName>ppt_w</p:attrName>
                                        </p:attrNameLst>
                                      </p:cBhvr>
                                      <p:tavLst>
                                        <p:tav tm="0">
                                          <p:val>
                                            <p:fltVal val="0"/>
                                          </p:val>
                                        </p:tav>
                                        <p:tav tm="100000">
                                          <p:val>
                                            <p:strVal val="#ppt_w"/>
                                          </p:val>
                                        </p:tav>
                                      </p:tavLst>
                                    </p:anim>
                                    <p:anim calcmode="lin" valueType="num">
                                      <p:cBhvr>
                                        <p:cTn id="29" dur="350" fill="hold"/>
                                        <p:tgtEl>
                                          <p:spTgt spid="100"/>
                                        </p:tgtEl>
                                        <p:attrNameLst>
                                          <p:attrName>ppt_h</p:attrName>
                                        </p:attrNameLst>
                                      </p:cBhvr>
                                      <p:tavLst>
                                        <p:tav tm="0">
                                          <p:val>
                                            <p:fltVal val="0"/>
                                          </p:val>
                                        </p:tav>
                                        <p:tav tm="100000">
                                          <p:val>
                                            <p:strVal val="#ppt_h"/>
                                          </p:val>
                                        </p:tav>
                                      </p:tavLst>
                                    </p:anim>
                                  </p:childTnLst>
                                </p:cTn>
                              </p:par>
                            </p:childTnLst>
                          </p:cTn>
                        </p:par>
                        <p:par>
                          <p:cTn id="30" fill="hold">
                            <p:stCondLst>
                              <p:cond delay="2750"/>
                            </p:stCondLst>
                            <p:childTnLst>
                              <p:par>
                                <p:cTn id="31" presetID="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50" fill="hold"/>
                                        <p:tgtEl>
                                          <p:spTgt spid="14"/>
                                        </p:tgtEl>
                                        <p:attrNameLst>
                                          <p:attrName>ppt_x</p:attrName>
                                        </p:attrNameLst>
                                      </p:cBhvr>
                                      <p:tavLst>
                                        <p:tav tm="0">
                                          <p:val>
                                            <p:strVal val="#ppt_x"/>
                                          </p:val>
                                        </p:tav>
                                        <p:tav tm="100000">
                                          <p:val>
                                            <p:strVal val="#ppt_x"/>
                                          </p:val>
                                        </p:tav>
                                      </p:tavLst>
                                    </p:anim>
                                    <p:anim calcmode="lin" valueType="num">
                                      <p:cBhvr additive="base">
                                        <p:cTn id="34" dur="25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3250"/>
                            </p:stCondLst>
                            <p:childTnLst>
                              <p:par>
                                <p:cTn id="36" presetID="22" presetClass="entr" presetSubtype="2"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right)">
                                      <p:cBhvr>
                                        <p:cTn id="38" dur="400"/>
                                        <p:tgtEl>
                                          <p:spTgt spid="4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right)">
                                      <p:cBhvr>
                                        <p:cTn id="41" dur="400"/>
                                        <p:tgtEl>
                                          <p:spTgt spid="49"/>
                                        </p:tgtEl>
                                      </p:cBhvr>
                                    </p:animEffect>
                                  </p:childTnLst>
                                </p:cTn>
                              </p:par>
                            </p:childTnLst>
                          </p:cTn>
                        </p:par>
                        <p:par>
                          <p:cTn id="42" fill="hold">
                            <p:stCondLst>
                              <p:cond delay="3750"/>
                            </p:stCondLst>
                            <p:childTnLst>
                              <p:par>
                                <p:cTn id="43" presetID="23" presetClass="entr" presetSubtype="16" fill="hold" grpId="0" nodeType="afterEffect">
                                  <p:stCondLst>
                                    <p:cond delay="25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350" fill="hold"/>
                                        <p:tgtEl>
                                          <p:spTgt spid="106"/>
                                        </p:tgtEl>
                                        <p:attrNameLst>
                                          <p:attrName>ppt_w</p:attrName>
                                        </p:attrNameLst>
                                      </p:cBhvr>
                                      <p:tavLst>
                                        <p:tav tm="0">
                                          <p:val>
                                            <p:fltVal val="0"/>
                                          </p:val>
                                        </p:tav>
                                        <p:tav tm="100000">
                                          <p:val>
                                            <p:strVal val="#ppt_w"/>
                                          </p:val>
                                        </p:tav>
                                      </p:tavLst>
                                    </p:anim>
                                    <p:anim calcmode="lin" valueType="num">
                                      <p:cBhvr>
                                        <p:cTn id="46" dur="350" fill="hold"/>
                                        <p:tgtEl>
                                          <p:spTgt spid="106"/>
                                        </p:tgtEl>
                                        <p:attrNameLst>
                                          <p:attrName>ppt_h</p:attrName>
                                        </p:attrNameLst>
                                      </p:cBhvr>
                                      <p:tavLst>
                                        <p:tav tm="0">
                                          <p:val>
                                            <p:fltVal val="0"/>
                                          </p:val>
                                        </p:tav>
                                        <p:tav tm="100000">
                                          <p:val>
                                            <p:strVal val="#ppt_h"/>
                                          </p:val>
                                        </p:tav>
                                      </p:tavLst>
                                    </p:anim>
                                  </p:childTnLst>
                                </p:cTn>
                              </p:par>
                            </p:childTnLst>
                          </p:cTn>
                        </p:par>
                        <p:par>
                          <p:cTn id="47" fill="hold">
                            <p:stCondLst>
                              <p:cond delay="4500"/>
                            </p:stCondLst>
                            <p:childTnLst>
                              <p:par>
                                <p:cTn id="48" presetID="2" presetClass="entr" presetSubtype="1"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250" fill="hold"/>
                                        <p:tgtEl>
                                          <p:spTgt spid="9"/>
                                        </p:tgtEl>
                                        <p:attrNameLst>
                                          <p:attrName>ppt_x</p:attrName>
                                        </p:attrNameLst>
                                      </p:cBhvr>
                                      <p:tavLst>
                                        <p:tav tm="0">
                                          <p:val>
                                            <p:strVal val="#ppt_x"/>
                                          </p:val>
                                        </p:tav>
                                        <p:tav tm="100000">
                                          <p:val>
                                            <p:strVal val="#ppt_x"/>
                                          </p:val>
                                        </p:tav>
                                      </p:tavLst>
                                    </p:anim>
                                    <p:anim calcmode="lin" valueType="num">
                                      <p:cBhvr additive="base">
                                        <p:cTn id="51" dur="250" fill="hold"/>
                                        <p:tgtEl>
                                          <p:spTgt spid="9"/>
                                        </p:tgtEl>
                                        <p:attrNameLst>
                                          <p:attrName>ppt_y</p:attrName>
                                        </p:attrNameLst>
                                      </p:cBhvr>
                                      <p:tavLst>
                                        <p:tav tm="0">
                                          <p:val>
                                            <p:strVal val="0-#ppt_h/2"/>
                                          </p:val>
                                        </p:tav>
                                        <p:tav tm="100000">
                                          <p:val>
                                            <p:strVal val="#ppt_y"/>
                                          </p:val>
                                        </p:tav>
                                      </p:tavLst>
                                    </p:anim>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400"/>
                                        <p:tgtEl>
                                          <p:spTgt spid="4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400"/>
                                        <p:tgtEl>
                                          <p:spTgt spid="45"/>
                                        </p:tgtEl>
                                      </p:cBhvr>
                                    </p:animEffect>
                                  </p:childTnLst>
                                </p:cTn>
                              </p:par>
                            </p:childTnLst>
                          </p:cTn>
                        </p:par>
                        <p:par>
                          <p:cTn id="59" fill="hold">
                            <p:stCondLst>
                              <p:cond delay="5500"/>
                            </p:stCondLst>
                            <p:childTnLst>
                              <p:par>
                                <p:cTn id="60" presetID="23" presetClass="entr" presetSubtype="16" fill="hold" grpId="0" nodeType="afterEffect">
                                  <p:stCondLst>
                                    <p:cond delay="250"/>
                                  </p:stCondLst>
                                  <p:childTnLst>
                                    <p:set>
                                      <p:cBhvr>
                                        <p:cTn id="61" dur="1" fill="hold">
                                          <p:stCondLst>
                                            <p:cond delay="0"/>
                                          </p:stCondLst>
                                        </p:cTn>
                                        <p:tgtEl>
                                          <p:spTgt spid="124"/>
                                        </p:tgtEl>
                                        <p:attrNameLst>
                                          <p:attrName>style.visibility</p:attrName>
                                        </p:attrNameLst>
                                      </p:cBhvr>
                                      <p:to>
                                        <p:strVal val="visible"/>
                                      </p:to>
                                    </p:set>
                                    <p:anim calcmode="lin" valueType="num">
                                      <p:cBhvr>
                                        <p:cTn id="62" dur="350" fill="hold"/>
                                        <p:tgtEl>
                                          <p:spTgt spid="124"/>
                                        </p:tgtEl>
                                        <p:attrNameLst>
                                          <p:attrName>ppt_w</p:attrName>
                                        </p:attrNameLst>
                                      </p:cBhvr>
                                      <p:tavLst>
                                        <p:tav tm="0">
                                          <p:val>
                                            <p:fltVal val="0"/>
                                          </p:val>
                                        </p:tav>
                                        <p:tav tm="100000">
                                          <p:val>
                                            <p:strVal val="#ppt_w"/>
                                          </p:val>
                                        </p:tav>
                                      </p:tavLst>
                                    </p:anim>
                                    <p:anim calcmode="lin" valueType="num">
                                      <p:cBhvr>
                                        <p:cTn id="63" dur="350" fill="hold"/>
                                        <p:tgtEl>
                                          <p:spTgt spid="124"/>
                                        </p:tgtEl>
                                        <p:attrNameLst>
                                          <p:attrName>ppt_h</p:attrName>
                                        </p:attrNameLst>
                                      </p:cBhvr>
                                      <p:tavLst>
                                        <p:tav tm="0">
                                          <p:val>
                                            <p:fltVal val="0"/>
                                          </p:val>
                                        </p:tav>
                                        <p:tav tm="100000">
                                          <p:val>
                                            <p:strVal val="#ppt_h"/>
                                          </p:val>
                                        </p:tav>
                                      </p:tavLst>
                                    </p:anim>
                                  </p:childTnLst>
                                </p:cTn>
                              </p:par>
                            </p:childTnLst>
                          </p:cTn>
                        </p:par>
                        <p:par>
                          <p:cTn id="64" fill="hold">
                            <p:stCondLst>
                              <p:cond delay="6250"/>
                            </p:stCondLst>
                            <p:childTnLst>
                              <p:par>
                                <p:cTn id="65" presetID="2" presetClass="entr" presetSubtype="4"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250" fill="hold"/>
                                        <p:tgtEl>
                                          <p:spTgt spid="13"/>
                                        </p:tgtEl>
                                        <p:attrNameLst>
                                          <p:attrName>ppt_x</p:attrName>
                                        </p:attrNameLst>
                                      </p:cBhvr>
                                      <p:tavLst>
                                        <p:tav tm="0">
                                          <p:val>
                                            <p:strVal val="#ppt_x"/>
                                          </p:val>
                                        </p:tav>
                                        <p:tav tm="100000">
                                          <p:val>
                                            <p:strVal val="#ppt_x"/>
                                          </p:val>
                                        </p:tav>
                                      </p:tavLst>
                                    </p:anim>
                                    <p:anim calcmode="lin" valueType="num">
                                      <p:cBhvr additive="base">
                                        <p:cTn id="68" dur="250" fill="hold"/>
                                        <p:tgtEl>
                                          <p:spTgt spid="13"/>
                                        </p:tgtEl>
                                        <p:attrNameLst>
                                          <p:attrName>ppt_y</p:attrName>
                                        </p:attrNameLst>
                                      </p:cBhvr>
                                      <p:tavLst>
                                        <p:tav tm="0">
                                          <p:val>
                                            <p:strVal val="1+#ppt_h/2"/>
                                          </p:val>
                                        </p:tav>
                                        <p:tav tm="100000">
                                          <p:val>
                                            <p:strVal val="#ppt_y"/>
                                          </p:val>
                                        </p:tav>
                                      </p:tavLst>
                                    </p:anim>
                                  </p:childTnLst>
                                </p:cTn>
                              </p:par>
                            </p:childTnLst>
                          </p:cTn>
                        </p:par>
                        <p:par>
                          <p:cTn id="69" fill="hold">
                            <p:stCondLst>
                              <p:cond delay="6750"/>
                            </p:stCondLst>
                            <p:childTnLst>
                              <p:par>
                                <p:cTn id="70" presetID="22" presetClass="entr" presetSubtype="2"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right)">
                                      <p:cBhvr>
                                        <p:cTn id="72" dur="400"/>
                                        <p:tgtEl>
                                          <p:spTgt spid="50"/>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right)">
                                      <p:cBhvr>
                                        <p:cTn id="75" dur="400"/>
                                        <p:tgtEl>
                                          <p:spTgt spid="51"/>
                                        </p:tgtEl>
                                      </p:cBhvr>
                                    </p:animEffect>
                                  </p:childTnLst>
                                </p:cTn>
                              </p:par>
                            </p:childTnLst>
                          </p:cTn>
                        </p:par>
                        <p:par>
                          <p:cTn id="76" fill="hold">
                            <p:stCondLst>
                              <p:cond delay="7250"/>
                            </p:stCondLst>
                            <p:childTnLst>
                              <p:par>
                                <p:cTn id="77" presetID="23" presetClass="entr" presetSubtype="16" fill="hold" grpId="0" nodeType="afterEffect">
                                  <p:stCondLst>
                                    <p:cond delay="250"/>
                                  </p:stCondLst>
                                  <p:childTnLst>
                                    <p:set>
                                      <p:cBhvr>
                                        <p:cTn id="78" dur="1" fill="hold">
                                          <p:stCondLst>
                                            <p:cond delay="0"/>
                                          </p:stCondLst>
                                        </p:cTn>
                                        <p:tgtEl>
                                          <p:spTgt spid="131"/>
                                        </p:tgtEl>
                                        <p:attrNameLst>
                                          <p:attrName>style.visibility</p:attrName>
                                        </p:attrNameLst>
                                      </p:cBhvr>
                                      <p:to>
                                        <p:strVal val="visible"/>
                                      </p:to>
                                    </p:set>
                                    <p:anim calcmode="lin" valueType="num">
                                      <p:cBhvr>
                                        <p:cTn id="79" dur="350" fill="hold"/>
                                        <p:tgtEl>
                                          <p:spTgt spid="131"/>
                                        </p:tgtEl>
                                        <p:attrNameLst>
                                          <p:attrName>ppt_w</p:attrName>
                                        </p:attrNameLst>
                                      </p:cBhvr>
                                      <p:tavLst>
                                        <p:tav tm="0">
                                          <p:val>
                                            <p:fltVal val="0"/>
                                          </p:val>
                                        </p:tav>
                                        <p:tav tm="100000">
                                          <p:val>
                                            <p:strVal val="#ppt_w"/>
                                          </p:val>
                                        </p:tav>
                                      </p:tavLst>
                                    </p:anim>
                                    <p:anim calcmode="lin" valueType="num">
                                      <p:cBhvr>
                                        <p:cTn id="80" dur="350" fill="hold"/>
                                        <p:tgtEl>
                                          <p:spTgt spid="131"/>
                                        </p:tgtEl>
                                        <p:attrNameLst>
                                          <p:attrName>ppt_h</p:attrName>
                                        </p:attrNameLst>
                                      </p:cBhvr>
                                      <p:tavLst>
                                        <p:tav tm="0">
                                          <p:val>
                                            <p:fltVal val="0"/>
                                          </p:val>
                                        </p:tav>
                                        <p:tav tm="100000">
                                          <p:val>
                                            <p:strVal val="#ppt_h"/>
                                          </p:val>
                                        </p:tav>
                                      </p:tavLst>
                                    </p:anim>
                                  </p:childTnLst>
                                </p:cTn>
                              </p:par>
                            </p:childTnLst>
                          </p:cTn>
                        </p:par>
                        <p:par>
                          <p:cTn id="81" fill="hold">
                            <p:stCondLst>
                              <p:cond delay="8000"/>
                            </p:stCondLst>
                            <p:childTnLst>
                              <p:par>
                                <p:cTn id="82" presetID="2" presetClass="entr" presetSubtype="1" fill="hold" nodeType="after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additive="base">
                                        <p:cTn id="84" dur="250" fill="hold"/>
                                        <p:tgtEl>
                                          <p:spTgt spid="10"/>
                                        </p:tgtEl>
                                        <p:attrNameLst>
                                          <p:attrName>ppt_x</p:attrName>
                                        </p:attrNameLst>
                                      </p:cBhvr>
                                      <p:tavLst>
                                        <p:tav tm="0">
                                          <p:val>
                                            <p:strVal val="#ppt_x"/>
                                          </p:val>
                                        </p:tav>
                                        <p:tav tm="100000">
                                          <p:val>
                                            <p:strVal val="#ppt_x"/>
                                          </p:val>
                                        </p:tav>
                                      </p:tavLst>
                                    </p:anim>
                                    <p:anim calcmode="lin" valueType="num">
                                      <p:cBhvr additive="base">
                                        <p:cTn id="85" dur="250" fill="hold"/>
                                        <p:tgtEl>
                                          <p:spTgt spid="10"/>
                                        </p:tgtEl>
                                        <p:attrNameLst>
                                          <p:attrName>ppt_y</p:attrName>
                                        </p:attrNameLst>
                                      </p:cBhvr>
                                      <p:tavLst>
                                        <p:tav tm="0">
                                          <p:val>
                                            <p:strVal val="0-#ppt_h/2"/>
                                          </p:val>
                                        </p:tav>
                                        <p:tav tm="100000">
                                          <p:val>
                                            <p:strVal val="#ppt_y"/>
                                          </p:val>
                                        </p:tav>
                                      </p:tavLst>
                                    </p:anim>
                                  </p:childTnLst>
                                </p:cTn>
                              </p:par>
                            </p:childTnLst>
                          </p:cTn>
                        </p:par>
                        <p:par>
                          <p:cTn id="86" fill="hold">
                            <p:stCondLst>
                              <p:cond delay="8500"/>
                            </p:stCondLst>
                            <p:childTnLst>
                              <p:par>
                                <p:cTn id="87" presetID="22" presetClass="entr" presetSubtype="8"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left)">
                                      <p:cBhvr>
                                        <p:cTn id="89" dur="400"/>
                                        <p:tgtEl>
                                          <p:spTgt spid="4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wipe(left)">
                                      <p:cBhvr>
                                        <p:cTn id="92" dur="400"/>
                                        <p:tgtEl>
                                          <p:spTgt spid="47"/>
                                        </p:tgtEl>
                                      </p:cBhvr>
                                    </p:animEffect>
                                  </p:childTnLst>
                                </p:cTn>
                              </p:par>
                            </p:childTnLst>
                          </p:cTn>
                        </p:par>
                        <p:par>
                          <p:cTn id="93" fill="hold">
                            <p:stCondLst>
                              <p:cond delay="9000"/>
                            </p:stCondLst>
                            <p:childTnLst>
                              <p:par>
                                <p:cTn id="94" presetID="23" presetClass="entr" presetSubtype="16" fill="hold" grpId="0" nodeType="afterEffect">
                                  <p:stCondLst>
                                    <p:cond delay="250"/>
                                  </p:stCondLst>
                                  <p:childTnLst>
                                    <p:set>
                                      <p:cBhvr>
                                        <p:cTn id="95" dur="1" fill="hold">
                                          <p:stCondLst>
                                            <p:cond delay="0"/>
                                          </p:stCondLst>
                                        </p:cTn>
                                        <p:tgtEl>
                                          <p:spTgt spid="135"/>
                                        </p:tgtEl>
                                        <p:attrNameLst>
                                          <p:attrName>style.visibility</p:attrName>
                                        </p:attrNameLst>
                                      </p:cBhvr>
                                      <p:to>
                                        <p:strVal val="visible"/>
                                      </p:to>
                                    </p:set>
                                    <p:anim calcmode="lin" valueType="num">
                                      <p:cBhvr>
                                        <p:cTn id="96" dur="350" fill="hold"/>
                                        <p:tgtEl>
                                          <p:spTgt spid="135"/>
                                        </p:tgtEl>
                                        <p:attrNameLst>
                                          <p:attrName>ppt_w</p:attrName>
                                        </p:attrNameLst>
                                      </p:cBhvr>
                                      <p:tavLst>
                                        <p:tav tm="0">
                                          <p:val>
                                            <p:fltVal val="0"/>
                                          </p:val>
                                        </p:tav>
                                        <p:tav tm="100000">
                                          <p:val>
                                            <p:strVal val="#ppt_w"/>
                                          </p:val>
                                        </p:tav>
                                      </p:tavLst>
                                    </p:anim>
                                    <p:anim calcmode="lin" valueType="num">
                                      <p:cBhvr>
                                        <p:cTn id="97" dur="350" fill="hold"/>
                                        <p:tgtEl>
                                          <p:spTgt spid="135"/>
                                        </p:tgtEl>
                                        <p:attrNameLst>
                                          <p:attrName>ppt_h</p:attrName>
                                        </p:attrNameLst>
                                      </p:cBhvr>
                                      <p:tavLst>
                                        <p:tav tm="0">
                                          <p:val>
                                            <p:fltVal val="0"/>
                                          </p:val>
                                        </p:tav>
                                        <p:tav tm="100000">
                                          <p:val>
                                            <p:strVal val="#ppt_h"/>
                                          </p:val>
                                        </p:tav>
                                      </p:tavLst>
                                    </p:anim>
                                  </p:childTnLst>
                                </p:cTn>
                              </p:par>
                            </p:childTnLst>
                          </p:cTn>
                        </p:par>
                        <p:par>
                          <p:cTn id="98" fill="hold">
                            <p:stCondLst>
                              <p:cond delay="9750"/>
                            </p:stCondLst>
                            <p:childTnLst>
                              <p:par>
                                <p:cTn id="99" presetID="2" presetClass="entr" presetSubtype="4" fill="hold" nodeType="after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additive="base">
                                        <p:cTn id="101" dur="250" fill="hold"/>
                                        <p:tgtEl>
                                          <p:spTgt spid="12"/>
                                        </p:tgtEl>
                                        <p:attrNameLst>
                                          <p:attrName>ppt_x</p:attrName>
                                        </p:attrNameLst>
                                      </p:cBhvr>
                                      <p:tavLst>
                                        <p:tav tm="0">
                                          <p:val>
                                            <p:strVal val="#ppt_x"/>
                                          </p:val>
                                        </p:tav>
                                        <p:tav tm="100000">
                                          <p:val>
                                            <p:strVal val="#ppt_x"/>
                                          </p:val>
                                        </p:tav>
                                      </p:tavLst>
                                    </p:anim>
                                    <p:anim calcmode="lin" valueType="num">
                                      <p:cBhvr additive="base">
                                        <p:cTn id="102" dur="250" fill="hold"/>
                                        <p:tgtEl>
                                          <p:spTgt spid="12"/>
                                        </p:tgtEl>
                                        <p:attrNameLst>
                                          <p:attrName>ppt_y</p:attrName>
                                        </p:attrNameLst>
                                      </p:cBhvr>
                                      <p:tavLst>
                                        <p:tav tm="0">
                                          <p:val>
                                            <p:strVal val="1+#ppt_h/2"/>
                                          </p:val>
                                        </p:tav>
                                        <p:tav tm="100000">
                                          <p:val>
                                            <p:strVal val="#ppt_y"/>
                                          </p:val>
                                        </p:tav>
                                      </p:tavLst>
                                    </p:anim>
                                  </p:childTnLst>
                                </p:cTn>
                              </p:par>
                            </p:childTnLst>
                          </p:cTn>
                        </p:par>
                        <p:par>
                          <p:cTn id="103" fill="hold">
                            <p:stCondLst>
                              <p:cond delay="10250"/>
                            </p:stCondLst>
                            <p:childTnLst>
                              <p:par>
                                <p:cTn id="104" presetID="22" presetClass="entr" presetSubtype="2"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right)">
                                      <p:cBhvr>
                                        <p:cTn id="106" dur="400"/>
                                        <p:tgtEl>
                                          <p:spTgt spid="52"/>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right)">
                                      <p:cBhvr>
                                        <p:cTn id="109" dur="4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0" grpId="0" animBg="1"/>
      <p:bldP spid="106" grpId="0" animBg="1"/>
      <p:bldP spid="124" grpId="0" animBg="1"/>
      <p:bldP spid="131" grpId="0" animBg="1"/>
      <p:bldP spid="135" grpId="0" animBg="1"/>
      <p:bldP spid="41" grpId="0"/>
      <p:bldP spid="42" grpId="0"/>
      <p:bldP spid="44" grpId="0"/>
      <p:bldP spid="45" grpId="0"/>
      <p:bldP spid="46" grpId="0"/>
      <p:bldP spid="47" grpId="0"/>
      <p:bldP spid="48" grpId="0"/>
      <p:bldP spid="49" grpId="0"/>
      <p:bldP spid="50" grpId="0"/>
      <p:bldP spid="51" grpId="0"/>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p:nvPr/>
        </p:nvSpPr>
        <p:spPr>
          <a:xfrm>
            <a:off x="7921019" y="0"/>
            <a:ext cx="4270188" cy="6858000"/>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6" name="Rectangle 4"/>
          <p:cNvSpPr/>
          <p:nvPr/>
        </p:nvSpPr>
        <p:spPr>
          <a:xfrm>
            <a:off x="7921019" y="1537746"/>
            <a:ext cx="2746386" cy="18288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8"/>
          <p:cNvSpPr/>
          <p:nvPr/>
        </p:nvSpPr>
        <p:spPr>
          <a:xfrm>
            <a:off x="1219835" y="1537746"/>
            <a:ext cx="6701184"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矩形 3"/>
          <p:cNvSpPr>
            <a:spLocks noChangeArrowheads="1"/>
          </p:cNvSpPr>
          <p:nvPr/>
        </p:nvSpPr>
        <p:spPr bwMode="auto">
          <a:xfrm>
            <a:off x="8393609" y="1979776"/>
            <a:ext cx="1825349" cy="983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p>
            <a:pPr>
              <a:lnSpc>
                <a:spcPct val="110000"/>
              </a:lnSpc>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charset="-122"/>
                <a:cs typeface="Arial" panose="020B0604020202020204" pitchFamily="34" charset="0"/>
              </a:rPr>
              <a:t>点击此处添加</a:t>
            </a:r>
            <a:r>
              <a:rPr lang="zh-CN" altLang="en-US" sz="3200" b="1" dirty="0">
                <a:solidFill>
                  <a:schemeClr val="bg1"/>
                </a:solidFill>
                <a:latin typeface="Arial" panose="020B0604020202020204" pitchFamily="34" charset="0"/>
                <a:ea typeface="微软雅黑" panose="020B0503020204020204" charset="-122"/>
                <a:cs typeface="Arial" panose="020B0604020202020204" pitchFamily="34" charset="0"/>
              </a:rPr>
              <a:t>关键词</a:t>
            </a:r>
          </a:p>
        </p:txBody>
      </p:sp>
      <p:sp>
        <p:nvSpPr>
          <p:cNvPr id="64" name="矩形 47"/>
          <p:cNvSpPr>
            <a:spLocks noChangeArrowheads="1"/>
          </p:cNvSpPr>
          <p:nvPr/>
        </p:nvSpPr>
        <p:spPr bwMode="auto">
          <a:xfrm>
            <a:off x="1219837" y="4213596"/>
            <a:ext cx="2833037" cy="80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charset="-122"/>
              </a:rPr>
              <a:t>在此录入上述图表的综合描述说明，在此录入上述图表的综合描述说明。</a:t>
            </a:r>
          </a:p>
        </p:txBody>
      </p:sp>
      <p:sp>
        <p:nvSpPr>
          <p:cNvPr id="65" name="矩形 47"/>
          <p:cNvSpPr>
            <a:spLocks noChangeArrowheads="1"/>
          </p:cNvSpPr>
          <p:nvPr/>
        </p:nvSpPr>
        <p:spPr bwMode="auto">
          <a:xfrm>
            <a:off x="4556549" y="4213596"/>
            <a:ext cx="2833037" cy="80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charset="-122"/>
              </a:rPr>
              <a:t>在此录入上述图表的综合描述说明，在此录入上述图表的综合描述说明。</a:t>
            </a:r>
          </a:p>
        </p:txBody>
      </p:sp>
      <p:sp>
        <p:nvSpPr>
          <p:cNvPr id="69" name="矩形 47"/>
          <p:cNvSpPr>
            <a:spLocks noChangeArrowheads="1"/>
          </p:cNvSpPr>
          <p:nvPr/>
        </p:nvSpPr>
        <p:spPr bwMode="auto">
          <a:xfrm>
            <a:off x="1219837" y="5114683"/>
            <a:ext cx="2833037" cy="80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charset="-122"/>
              </a:rPr>
              <a:t>在此录入上述图表的综合描述说明，在此录入上述图表的综合描述说明。</a:t>
            </a:r>
          </a:p>
        </p:txBody>
      </p:sp>
      <p:sp>
        <p:nvSpPr>
          <p:cNvPr id="70" name="矩形 47"/>
          <p:cNvSpPr>
            <a:spLocks noChangeArrowheads="1"/>
          </p:cNvSpPr>
          <p:nvPr/>
        </p:nvSpPr>
        <p:spPr bwMode="auto">
          <a:xfrm>
            <a:off x="4556549" y="5114683"/>
            <a:ext cx="2833037" cy="56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charset="-122"/>
              </a:rPr>
              <a:t>在此录入上述图表的综合描述说明，在此录入说明。</a:t>
            </a:r>
          </a:p>
        </p:txBody>
      </p:sp>
      <p:sp>
        <p:nvSpPr>
          <p:cNvPr id="72" name="矩形 47"/>
          <p:cNvSpPr>
            <a:spLocks noChangeArrowheads="1"/>
          </p:cNvSpPr>
          <p:nvPr/>
        </p:nvSpPr>
        <p:spPr bwMode="auto">
          <a:xfrm>
            <a:off x="1219837" y="3695114"/>
            <a:ext cx="6275920" cy="32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0000"/>
              </a:lnSpc>
              <a:spcBef>
                <a:spcPct val="0"/>
              </a:spcBef>
              <a:buFont typeface="Arial" panose="020B0604020202020204" pitchFamily="34" charset="0"/>
              <a:buNone/>
            </a:pPr>
            <a:r>
              <a:rPr lang="zh-CN" altLang="en-US"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右键点击图片选择设置图片格式可直接替换图片，点击输入文字</a:t>
            </a:r>
            <a:r>
              <a:rPr lang="zh-CN" altLang="en-US" sz="1400" dirty="0">
                <a:solidFill>
                  <a:schemeClr val="tx1">
                    <a:lumMod val="75000"/>
                    <a:lumOff val="25000"/>
                  </a:schemeClr>
                </a:solidFill>
                <a:latin typeface="微软雅黑" panose="020B0503020204020204" charset="-122"/>
                <a:ea typeface="微软雅黑" panose="020B0503020204020204" charset="-122"/>
              </a:rPr>
              <a:t>。</a:t>
            </a:r>
            <a:endParaRPr lang="en-US" altLang="zh-CN"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nvGrpSpPr>
          <p:cNvPr id="76" name="组合 75"/>
          <p:cNvGrpSpPr/>
          <p:nvPr/>
        </p:nvGrpSpPr>
        <p:grpSpPr>
          <a:xfrm>
            <a:off x="1592109" y="1920517"/>
            <a:ext cx="1063118" cy="1063256"/>
            <a:chOff x="1522613" y="1982971"/>
            <a:chExt cx="1063256" cy="1063256"/>
          </a:xfrm>
          <a:solidFill>
            <a:schemeClr val="accent3"/>
          </a:solidFill>
        </p:grpSpPr>
        <p:sp>
          <p:nvSpPr>
            <p:cNvPr id="77" name="Oval 9"/>
            <p:cNvSpPr/>
            <p:nvPr/>
          </p:nvSpPr>
          <p:spPr>
            <a:xfrm>
              <a:off x="152261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78" name="任意多边形 77"/>
            <p:cNvSpPr/>
            <p:nvPr/>
          </p:nvSpPr>
          <p:spPr>
            <a:xfrm>
              <a:off x="1796945" y="2299599"/>
              <a:ext cx="514592" cy="430001"/>
            </a:xfrm>
            <a:custGeom>
              <a:avLst/>
              <a:gdLst>
                <a:gd name="connsiteX0" fmla="*/ 259777 w 514592"/>
                <a:gd name="connsiteY0" fmla="*/ 74012 h 430001"/>
                <a:gd name="connsiteX1" fmla="*/ 328031 w 514592"/>
                <a:gd name="connsiteY1" fmla="*/ 276499 h 430001"/>
                <a:gd name="connsiteX2" fmla="*/ 384910 w 514592"/>
                <a:gd name="connsiteY2" fmla="*/ 139991 h 430001"/>
                <a:gd name="connsiteX3" fmla="*/ 437238 w 514592"/>
                <a:gd name="connsiteY3" fmla="*/ 262849 h 430001"/>
                <a:gd name="connsiteX4" fmla="*/ 409936 w 514592"/>
                <a:gd name="connsiteY4" fmla="*/ 267399 h 430001"/>
                <a:gd name="connsiteX5" fmla="*/ 384910 w 514592"/>
                <a:gd name="connsiteY5" fmla="*/ 208245 h 430001"/>
                <a:gd name="connsiteX6" fmla="*/ 325756 w 514592"/>
                <a:gd name="connsiteY6" fmla="*/ 353854 h 430001"/>
                <a:gd name="connsiteX7" fmla="*/ 257502 w 514592"/>
                <a:gd name="connsiteY7" fmla="*/ 146817 h 430001"/>
                <a:gd name="connsiteX8" fmla="*/ 193798 w 514592"/>
                <a:gd name="connsiteY8" fmla="*/ 283325 h 430001"/>
                <a:gd name="connsiteX9" fmla="*/ 139195 w 514592"/>
                <a:gd name="connsiteY9" fmla="*/ 219621 h 430001"/>
                <a:gd name="connsiteX10" fmla="*/ 102793 w 514592"/>
                <a:gd name="connsiteY10" fmla="*/ 244647 h 430001"/>
                <a:gd name="connsiteX11" fmla="*/ 93692 w 514592"/>
                <a:gd name="connsiteY11" fmla="*/ 251473 h 430001"/>
                <a:gd name="connsiteX12" fmla="*/ 75491 w 514592"/>
                <a:gd name="connsiteY12" fmla="*/ 237822 h 430001"/>
                <a:gd name="connsiteX13" fmla="*/ 146020 w 514592"/>
                <a:gd name="connsiteY13" fmla="*/ 187769 h 430001"/>
                <a:gd name="connsiteX14" fmla="*/ 186973 w 514592"/>
                <a:gd name="connsiteY14" fmla="*/ 237822 h 430001"/>
                <a:gd name="connsiteX15" fmla="*/ 48986 w 514592"/>
                <a:gd name="connsiteY15" fmla="*/ 48986 h 430001"/>
                <a:gd name="connsiteX16" fmla="*/ 48986 w 514592"/>
                <a:gd name="connsiteY16" fmla="*/ 381015 h 430001"/>
                <a:gd name="connsiteX17" fmla="*/ 465606 w 514592"/>
                <a:gd name="connsiteY17" fmla="*/ 381015 h 430001"/>
                <a:gd name="connsiteX18" fmla="*/ 465606 w 514592"/>
                <a:gd name="connsiteY18" fmla="*/ 48986 h 430001"/>
                <a:gd name="connsiteX19" fmla="*/ 0 w 514592"/>
                <a:gd name="connsiteY19" fmla="*/ 0 h 430001"/>
                <a:gd name="connsiteX20" fmla="*/ 514592 w 514592"/>
                <a:gd name="connsiteY20" fmla="*/ 0 h 430001"/>
                <a:gd name="connsiteX21" fmla="*/ 514592 w 514592"/>
                <a:gd name="connsiteY21" fmla="*/ 430001 h 430001"/>
                <a:gd name="connsiteX22" fmla="*/ 0 w 514592"/>
                <a:gd name="connsiteY22"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592" h="430001">
                  <a:moveTo>
                    <a:pt x="259777" y="74012"/>
                  </a:moveTo>
                  <a:lnTo>
                    <a:pt x="328031" y="276499"/>
                  </a:lnTo>
                  <a:lnTo>
                    <a:pt x="384910" y="139991"/>
                  </a:lnTo>
                  <a:lnTo>
                    <a:pt x="437238" y="262849"/>
                  </a:lnTo>
                  <a:lnTo>
                    <a:pt x="409936" y="267399"/>
                  </a:lnTo>
                  <a:lnTo>
                    <a:pt x="384910" y="208245"/>
                  </a:lnTo>
                  <a:lnTo>
                    <a:pt x="325756" y="353854"/>
                  </a:lnTo>
                  <a:lnTo>
                    <a:pt x="257502" y="146817"/>
                  </a:lnTo>
                  <a:lnTo>
                    <a:pt x="193798" y="283325"/>
                  </a:lnTo>
                  <a:lnTo>
                    <a:pt x="139195" y="219621"/>
                  </a:lnTo>
                  <a:lnTo>
                    <a:pt x="102793" y="244647"/>
                  </a:lnTo>
                  <a:lnTo>
                    <a:pt x="93692" y="251473"/>
                  </a:lnTo>
                  <a:lnTo>
                    <a:pt x="75491" y="237822"/>
                  </a:lnTo>
                  <a:lnTo>
                    <a:pt x="146020" y="187769"/>
                  </a:lnTo>
                  <a:lnTo>
                    <a:pt x="186973" y="237822"/>
                  </a:lnTo>
                  <a:close/>
                  <a:moveTo>
                    <a:pt x="48986" y="48986"/>
                  </a:moveTo>
                  <a:lnTo>
                    <a:pt x="48986" y="381015"/>
                  </a:lnTo>
                  <a:lnTo>
                    <a:pt x="465606" y="381015"/>
                  </a:lnTo>
                  <a:lnTo>
                    <a:pt x="465606" y="48986"/>
                  </a:lnTo>
                  <a:close/>
                  <a:moveTo>
                    <a:pt x="0" y="0"/>
                  </a:moveTo>
                  <a:lnTo>
                    <a:pt x="514592" y="0"/>
                  </a:lnTo>
                  <a:lnTo>
                    <a:pt x="514592"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9" name="组合 78"/>
          <p:cNvGrpSpPr/>
          <p:nvPr/>
        </p:nvGrpSpPr>
        <p:grpSpPr>
          <a:xfrm>
            <a:off x="6485628" y="1920517"/>
            <a:ext cx="1063118" cy="1063256"/>
            <a:chOff x="6448853" y="1982971"/>
            <a:chExt cx="1063256" cy="1063256"/>
          </a:xfrm>
          <a:solidFill>
            <a:schemeClr val="accent3"/>
          </a:solidFill>
        </p:grpSpPr>
        <p:sp>
          <p:nvSpPr>
            <p:cNvPr id="80" name="Oval 9"/>
            <p:cNvSpPr/>
            <p:nvPr/>
          </p:nvSpPr>
          <p:spPr>
            <a:xfrm>
              <a:off x="6448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0" name="任意多边形 89"/>
            <p:cNvSpPr/>
            <p:nvPr/>
          </p:nvSpPr>
          <p:spPr>
            <a:xfrm>
              <a:off x="6714803" y="2299599"/>
              <a:ext cx="531356" cy="430001"/>
            </a:xfrm>
            <a:custGeom>
              <a:avLst/>
              <a:gdLst>
                <a:gd name="connsiteX0" fmla="*/ 427018 w 531356"/>
                <a:gd name="connsiteY0" fmla="*/ 301423 h 430001"/>
                <a:gd name="connsiteX1" fmla="*/ 453367 w 531356"/>
                <a:gd name="connsiteY1" fmla="*/ 328825 h 430001"/>
                <a:gd name="connsiteX2" fmla="*/ 427018 w 531356"/>
                <a:gd name="connsiteY2" fmla="*/ 356227 h 430001"/>
                <a:gd name="connsiteX3" fmla="*/ 400669 w 531356"/>
                <a:gd name="connsiteY3" fmla="*/ 328825 h 430001"/>
                <a:gd name="connsiteX4" fmla="*/ 427018 w 531356"/>
                <a:gd name="connsiteY4" fmla="*/ 301423 h 430001"/>
                <a:gd name="connsiteX5" fmla="*/ 104517 w 531356"/>
                <a:gd name="connsiteY5" fmla="*/ 301423 h 430001"/>
                <a:gd name="connsiteX6" fmla="*/ 132974 w 531356"/>
                <a:gd name="connsiteY6" fmla="*/ 328825 h 430001"/>
                <a:gd name="connsiteX7" fmla="*/ 104517 w 531356"/>
                <a:gd name="connsiteY7" fmla="*/ 356227 h 430001"/>
                <a:gd name="connsiteX8" fmla="*/ 76060 w 531356"/>
                <a:gd name="connsiteY8" fmla="*/ 328825 h 430001"/>
                <a:gd name="connsiteX9" fmla="*/ 104517 w 531356"/>
                <a:gd name="connsiteY9" fmla="*/ 301423 h 430001"/>
                <a:gd name="connsiteX10" fmla="*/ 230531 w 531356"/>
                <a:gd name="connsiteY10" fmla="*/ 212000 h 430001"/>
                <a:gd name="connsiteX11" fmla="*/ 230531 w 531356"/>
                <a:gd name="connsiteY11" fmla="*/ 281991 h 430001"/>
                <a:gd name="connsiteX12" fmla="*/ 300826 w 531356"/>
                <a:gd name="connsiteY12" fmla="*/ 281991 h 430001"/>
                <a:gd name="connsiteX13" fmla="*/ 300826 w 531356"/>
                <a:gd name="connsiteY13" fmla="*/ 212000 h 430001"/>
                <a:gd name="connsiteX14" fmla="*/ 194237 w 531356"/>
                <a:gd name="connsiteY14" fmla="*/ 111716 h 430001"/>
                <a:gd name="connsiteX15" fmla="*/ 337120 w 531356"/>
                <a:gd name="connsiteY15" fmla="*/ 111716 h 430001"/>
                <a:gd name="connsiteX16" fmla="*/ 337120 w 531356"/>
                <a:gd name="connsiteY16" fmla="*/ 318285 h 430001"/>
                <a:gd name="connsiteX17" fmla="*/ 194237 w 531356"/>
                <a:gd name="connsiteY17" fmla="*/ 318285 h 430001"/>
                <a:gd name="connsiteX18" fmla="*/ 427018 w 531356"/>
                <a:gd name="connsiteY18" fmla="*/ 71668 h 430001"/>
                <a:gd name="connsiteX19" fmla="*/ 453367 w 531356"/>
                <a:gd name="connsiteY19" fmla="*/ 100125 h 430001"/>
                <a:gd name="connsiteX20" fmla="*/ 427018 w 531356"/>
                <a:gd name="connsiteY20" fmla="*/ 128582 h 430001"/>
                <a:gd name="connsiteX21" fmla="*/ 400669 w 531356"/>
                <a:gd name="connsiteY21" fmla="*/ 100125 h 430001"/>
                <a:gd name="connsiteX22" fmla="*/ 427018 w 531356"/>
                <a:gd name="connsiteY22" fmla="*/ 71668 h 430001"/>
                <a:gd name="connsiteX23" fmla="*/ 104517 w 531356"/>
                <a:gd name="connsiteY23" fmla="*/ 71668 h 430001"/>
                <a:gd name="connsiteX24" fmla="*/ 132974 w 531356"/>
                <a:gd name="connsiteY24" fmla="*/ 100125 h 430001"/>
                <a:gd name="connsiteX25" fmla="*/ 104517 w 531356"/>
                <a:gd name="connsiteY25" fmla="*/ 128582 h 430001"/>
                <a:gd name="connsiteX26" fmla="*/ 76060 w 531356"/>
                <a:gd name="connsiteY26" fmla="*/ 100125 h 430001"/>
                <a:gd name="connsiteX27" fmla="*/ 104517 w 531356"/>
                <a:gd name="connsiteY27" fmla="*/ 71668 h 430001"/>
                <a:gd name="connsiteX28" fmla="*/ 44325 w 531356"/>
                <a:gd name="connsiteY28" fmla="*/ 44325 h 430001"/>
                <a:gd name="connsiteX29" fmla="*/ 44325 w 531356"/>
                <a:gd name="connsiteY29" fmla="*/ 385676 h 430001"/>
                <a:gd name="connsiteX30" fmla="*/ 487031 w 531356"/>
                <a:gd name="connsiteY30" fmla="*/ 385676 h 430001"/>
                <a:gd name="connsiteX31" fmla="*/ 487031 w 531356"/>
                <a:gd name="connsiteY31" fmla="*/ 44325 h 430001"/>
                <a:gd name="connsiteX32" fmla="*/ 0 w 531356"/>
                <a:gd name="connsiteY32" fmla="*/ 0 h 430001"/>
                <a:gd name="connsiteX33" fmla="*/ 531356 w 531356"/>
                <a:gd name="connsiteY33" fmla="*/ 0 h 430001"/>
                <a:gd name="connsiteX34" fmla="*/ 531356 w 531356"/>
                <a:gd name="connsiteY34" fmla="*/ 430001 h 430001"/>
                <a:gd name="connsiteX35" fmla="*/ 0 w 531356"/>
                <a:gd name="connsiteY35"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1356" h="430001">
                  <a:moveTo>
                    <a:pt x="427018" y="301423"/>
                  </a:moveTo>
                  <a:cubicBezTo>
                    <a:pt x="441570" y="301423"/>
                    <a:pt x="453367" y="313691"/>
                    <a:pt x="453367" y="328825"/>
                  </a:cubicBezTo>
                  <a:cubicBezTo>
                    <a:pt x="453367" y="343959"/>
                    <a:pt x="441570" y="356227"/>
                    <a:pt x="427018" y="356227"/>
                  </a:cubicBezTo>
                  <a:cubicBezTo>
                    <a:pt x="412466" y="356227"/>
                    <a:pt x="400669" y="343959"/>
                    <a:pt x="400669" y="328825"/>
                  </a:cubicBezTo>
                  <a:cubicBezTo>
                    <a:pt x="400669" y="313691"/>
                    <a:pt x="412466" y="301423"/>
                    <a:pt x="427018" y="301423"/>
                  </a:cubicBezTo>
                  <a:close/>
                  <a:moveTo>
                    <a:pt x="104517" y="301423"/>
                  </a:moveTo>
                  <a:cubicBezTo>
                    <a:pt x="120233" y="301423"/>
                    <a:pt x="132974" y="313691"/>
                    <a:pt x="132974" y="328825"/>
                  </a:cubicBezTo>
                  <a:cubicBezTo>
                    <a:pt x="132974" y="343959"/>
                    <a:pt x="120233" y="356227"/>
                    <a:pt x="104517" y="356227"/>
                  </a:cubicBezTo>
                  <a:cubicBezTo>
                    <a:pt x="88801" y="356227"/>
                    <a:pt x="76060" y="343959"/>
                    <a:pt x="76060" y="328825"/>
                  </a:cubicBezTo>
                  <a:cubicBezTo>
                    <a:pt x="76060" y="313691"/>
                    <a:pt x="88801" y="301423"/>
                    <a:pt x="104517" y="301423"/>
                  </a:cubicBezTo>
                  <a:close/>
                  <a:moveTo>
                    <a:pt x="230531" y="212000"/>
                  </a:moveTo>
                  <a:lnTo>
                    <a:pt x="230531" y="281991"/>
                  </a:lnTo>
                  <a:lnTo>
                    <a:pt x="300826" y="281991"/>
                  </a:lnTo>
                  <a:lnTo>
                    <a:pt x="300826" y="212000"/>
                  </a:lnTo>
                  <a:close/>
                  <a:moveTo>
                    <a:pt x="194237" y="111716"/>
                  </a:moveTo>
                  <a:lnTo>
                    <a:pt x="337120" y="111716"/>
                  </a:lnTo>
                  <a:lnTo>
                    <a:pt x="337120" y="318285"/>
                  </a:lnTo>
                  <a:lnTo>
                    <a:pt x="194237" y="318285"/>
                  </a:lnTo>
                  <a:close/>
                  <a:moveTo>
                    <a:pt x="427018" y="71668"/>
                  </a:moveTo>
                  <a:cubicBezTo>
                    <a:pt x="441570" y="71668"/>
                    <a:pt x="453367" y="84409"/>
                    <a:pt x="453367" y="100125"/>
                  </a:cubicBezTo>
                  <a:cubicBezTo>
                    <a:pt x="453367" y="115841"/>
                    <a:pt x="441570" y="128582"/>
                    <a:pt x="427018" y="128582"/>
                  </a:cubicBezTo>
                  <a:cubicBezTo>
                    <a:pt x="412466" y="128582"/>
                    <a:pt x="400669" y="115841"/>
                    <a:pt x="400669" y="100125"/>
                  </a:cubicBezTo>
                  <a:cubicBezTo>
                    <a:pt x="400669" y="84409"/>
                    <a:pt x="412466" y="71668"/>
                    <a:pt x="427018" y="71668"/>
                  </a:cubicBezTo>
                  <a:close/>
                  <a:moveTo>
                    <a:pt x="104517" y="71668"/>
                  </a:moveTo>
                  <a:cubicBezTo>
                    <a:pt x="120233" y="71668"/>
                    <a:pt x="132974" y="84409"/>
                    <a:pt x="132974" y="100125"/>
                  </a:cubicBezTo>
                  <a:cubicBezTo>
                    <a:pt x="132974" y="115841"/>
                    <a:pt x="120233" y="128582"/>
                    <a:pt x="104517" y="128582"/>
                  </a:cubicBezTo>
                  <a:cubicBezTo>
                    <a:pt x="88801" y="128582"/>
                    <a:pt x="76060" y="115841"/>
                    <a:pt x="76060" y="100125"/>
                  </a:cubicBezTo>
                  <a:cubicBezTo>
                    <a:pt x="76060" y="84409"/>
                    <a:pt x="88801" y="71668"/>
                    <a:pt x="104517" y="71668"/>
                  </a:cubicBezTo>
                  <a:close/>
                  <a:moveTo>
                    <a:pt x="44325" y="44325"/>
                  </a:moveTo>
                  <a:lnTo>
                    <a:pt x="44325" y="385676"/>
                  </a:lnTo>
                  <a:lnTo>
                    <a:pt x="487031" y="385676"/>
                  </a:lnTo>
                  <a:lnTo>
                    <a:pt x="487031" y="44325"/>
                  </a:lnTo>
                  <a:close/>
                  <a:moveTo>
                    <a:pt x="0" y="0"/>
                  </a:moveTo>
                  <a:lnTo>
                    <a:pt x="531356" y="0"/>
                  </a:lnTo>
                  <a:lnTo>
                    <a:pt x="531356"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91" name="组合 90"/>
          <p:cNvGrpSpPr/>
          <p:nvPr/>
        </p:nvGrpSpPr>
        <p:grpSpPr>
          <a:xfrm>
            <a:off x="3223281" y="1920517"/>
            <a:ext cx="1063118" cy="1063256"/>
            <a:chOff x="3314079" y="1982971"/>
            <a:chExt cx="1063256" cy="1063256"/>
          </a:xfrm>
          <a:solidFill>
            <a:schemeClr val="accent3"/>
          </a:solidFill>
        </p:grpSpPr>
        <p:sp>
          <p:nvSpPr>
            <p:cNvPr id="93" name="Oval 9"/>
            <p:cNvSpPr/>
            <p:nvPr/>
          </p:nvSpPr>
          <p:spPr>
            <a:xfrm>
              <a:off x="3314079"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4" name="Freeform 195"/>
            <p:cNvSpPr>
              <a:spLocks noChangeAspect="1" noEditPoints="1"/>
            </p:cNvSpPr>
            <p:nvPr/>
          </p:nvSpPr>
          <p:spPr bwMode="auto">
            <a:xfrm>
              <a:off x="3561147" y="2284242"/>
              <a:ext cx="569121" cy="460715"/>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charset="-122"/>
                <a:cs typeface="Arial" panose="020B0604020202020204" pitchFamily="34" charset="0"/>
              </a:endParaRPr>
            </a:p>
          </p:txBody>
        </p:sp>
      </p:grpSp>
      <p:grpSp>
        <p:nvGrpSpPr>
          <p:cNvPr id="96" name="组合 95"/>
          <p:cNvGrpSpPr/>
          <p:nvPr/>
        </p:nvGrpSpPr>
        <p:grpSpPr>
          <a:xfrm>
            <a:off x="4854454" y="1920517"/>
            <a:ext cx="1063118" cy="1063256"/>
            <a:chOff x="4924853" y="1982971"/>
            <a:chExt cx="1063256" cy="1063256"/>
          </a:xfrm>
          <a:solidFill>
            <a:schemeClr val="accent3"/>
          </a:solidFill>
        </p:grpSpPr>
        <p:sp>
          <p:nvSpPr>
            <p:cNvPr id="97" name="Oval 9"/>
            <p:cNvSpPr/>
            <p:nvPr/>
          </p:nvSpPr>
          <p:spPr>
            <a:xfrm>
              <a:off x="4924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9" name="任意多边形 98"/>
            <p:cNvSpPr>
              <a:spLocks noChangeArrowheads="1"/>
            </p:cNvSpPr>
            <p:nvPr/>
          </p:nvSpPr>
          <p:spPr bwMode="auto">
            <a:xfrm>
              <a:off x="5169814" y="2299599"/>
              <a:ext cx="573334" cy="430001"/>
            </a:xfrm>
            <a:custGeom>
              <a:avLst/>
              <a:gdLst>
                <a:gd name="connsiteX0" fmla="*/ 343544 w 573334"/>
                <a:gd name="connsiteY0" fmla="*/ 293493 h 430001"/>
                <a:gd name="connsiteX1" fmla="*/ 389047 w 573334"/>
                <a:gd name="connsiteY1" fmla="*/ 293493 h 430001"/>
                <a:gd name="connsiteX2" fmla="*/ 389047 w 573334"/>
                <a:gd name="connsiteY2" fmla="*/ 345822 h 430001"/>
                <a:gd name="connsiteX3" fmla="*/ 343544 w 573334"/>
                <a:gd name="connsiteY3" fmla="*/ 345822 h 430001"/>
                <a:gd name="connsiteX4" fmla="*/ 102379 w 573334"/>
                <a:gd name="connsiteY4" fmla="*/ 245714 h 430001"/>
                <a:gd name="connsiteX5" fmla="*/ 147882 w 573334"/>
                <a:gd name="connsiteY5" fmla="*/ 245714 h 430001"/>
                <a:gd name="connsiteX6" fmla="*/ 147882 w 573334"/>
                <a:gd name="connsiteY6" fmla="*/ 345820 h 430001"/>
                <a:gd name="connsiteX7" fmla="*/ 102379 w 573334"/>
                <a:gd name="connsiteY7" fmla="*/ 345820 h 430001"/>
                <a:gd name="connsiteX8" fmla="*/ 261639 w 573334"/>
                <a:gd name="connsiteY8" fmla="*/ 182011 h 430001"/>
                <a:gd name="connsiteX9" fmla="*/ 309418 w 573334"/>
                <a:gd name="connsiteY9" fmla="*/ 182011 h 430001"/>
                <a:gd name="connsiteX10" fmla="*/ 309418 w 573334"/>
                <a:gd name="connsiteY10" fmla="*/ 345821 h 430001"/>
                <a:gd name="connsiteX11" fmla="*/ 261639 w 573334"/>
                <a:gd name="connsiteY11" fmla="*/ 345821 h 430001"/>
                <a:gd name="connsiteX12" fmla="*/ 182010 w 573334"/>
                <a:gd name="connsiteY12" fmla="*/ 131958 h 430001"/>
                <a:gd name="connsiteX13" fmla="*/ 229789 w 573334"/>
                <a:gd name="connsiteY13" fmla="*/ 131958 h 430001"/>
                <a:gd name="connsiteX14" fmla="*/ 229789 w 573334"/>
                <a:gd name="connsiteY14" fmla="*/ 345821 h 430001"/>
                <a:gd name="connsiteX15" fmla="*/ 182010 w 573334"/>
                <a:gd name="connsiteY15" fmla="*/ 345821 h 430001"/>
                <a:gd name="connsiteX16" fmla="*/ 423174 w 573334"/>
                <a:gd name="connsiteY16" fmla="*/ 91005 h 430001"/>
                <a:gd name="connsiteX17" fmla="*/ 470953 w 573334"/>
                <a:gd name="connsiteY17" fmla="*/ 91005 h 430001"/>
                <a:gd name="connsiteX18" fmla="*/ 470953 w 573334"/>
                <a:gd name="connsiteY18" fmla="*/ 345820 h 430001"/>
                <a:gd name="connsiteX19" fmla="*/ 423174 w 573334"/>
                <a:gd name="connsiteY19" fmla="*/ 345820 h 430001"/>
                <a:gd name="connsiteX20" fmla="*/ 48990 w 573334"/>
                <a:gd name="connsiteY20" fmla="*/ 48990 h 430001"/>
                <a:gd name="connsiteX21" fmla="*/ 48990 w 573334"/>
                <a:gd name="connsiteY21" fmla="*/ 381011 h 430001"/>
                <a:gd name="connsiteX22" fmla="*/ 524344 w 573334"/>
                <a:gd name="connsiteY22" fmla="*/ 381011 h 430001"/>
                <a:gd name="connsiteX23" fmla="*/ 524344 w 573334"/>
                <a:gd name="connsiteY23" fmla="*/ 48990 h 430001"/>
                <a:gd name="connsiteX24" fmla="*/ 0 w 573334"/>
                <a:gd name="connsiteY24" fmla="*/ 0 h 430001"/>
                <a:gd name="connsiteX25" fmla="*/ 573334 w 573334"/>
                <a:gd name="connsiteY25" fmla="*/ 0 h 430001"/>
                <a:gd name="connsiteX26" fmla="*/ 573334 w 573334"/>
                <a:gd name="connsiteY26" fmla="*/ 430001 h 430001"/>
                <a:gd name="connsiteX27" fmla="*/ 0 w 573334"/>
                <a:gd name="connsiteY27"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334" h="430001">
                  <a:moveTo>
                    <a:pt x="343544" y="293493"/>
                  </a:moveTo>
                  <a:lnTo>
                    <a:pt x="389047" y="293493"/>
                  </a:lnTo>
                  <a:lnTo>
                    <a:pt x="389047" y="345822"/>
                  </a:lnTo>
                  <a:lnTo>
                    <a:pt x="343544" y="345822"/>
                  </a:lnTo>
                  <a:close/>
                  <a:moveTo>
                    <a:pt x="102379" y="245714"/>
                  </a:moveTo>
                  <a:lnTo>
                    <a:pt x="147882" y="245714"/>
                  </a:lnTo>
                  <a:lnTo>
                    <a:pt x="147882" y="345820"/>
                  </a:lnTo>
                  <a:lnTo>
                    <a:pt x="102379" y="345820"/>
                  </a:lnTo>
                  <a:close/>
                  <a:moveTo>
                    <a:pt x="261639" y="182011"/>
                  </a:moveTo>
                  <a:lnTo>
                    <a:pt x="309418" y="182011"/>
                  </a:lnTo>
                  <a:lnTo>
                    <a:pt x="309418" y="345821"/>
                  </a:lnTo>
                  <a:lnTo>
                    <a:pt x="261639" y="345821"/>
                  </a:lnTo>
                  <a:close/>
                  <a:moveTo>
                    <a:pt x="182010" y="131958"/>
                  </a:moveTo>
                  <a:lnTo>
                    <a:pt x="229789" y="131958"/>
                  </a:lnTo>
                  <a:lnTo>
                    <a:pt x="229789" y="345821"/>
                  </a:lnTo>
                  <a:lnTo>
                    <a:pt x="182010" y="345821"/>
                  </a:lnTo>
                  <a:close/>
                  <a:moveTo>
                    <a:pt x="423174" y="91005"/>
                  </a:moveTo>
                  <a:lnTo>
                    <a:pt x="470953" y="91005"/>
                  </a:lnTo>
                  <a:lnTo>
                    <a:pt x="470953" y="345820"/>
                  </a:lnTo>
                  <a:lnTo>
                    <a:pt x="423174" y="345820"/>
                  </a:lnTo>
                  <a:close/>
                  <a:moveTo>
                    <a:pt x="48990" y="48990"/>
                  </a:moveTo>
                  <a:lnTo>
                    <a:pt x="48990" y="381011"/>
                  </a:lnTo>
                  <a:lnTo>
                    <a:pt x="524344" y="381011"/>
                  </a:lnTo>
                  <a:lnTo>
                    <a:pt x="524344" y="48990"/>
                  </a:lnTo>
                  <a:close/>
                  <a:moveTo>
                    <a:pt x="0" y="0"/>
                  </a:moveTo>
                  <a:lnTo>
                    <a:pt x="573334" y="0"/>
                  </a:lnTo>
                  <a:lnTo>
                    <a:pt x="573334" y="430001"/>
                  </a:lnTo>
                  <a:lnTo>
                    <a:pt x="0" y="430001"/>
                  </a:ln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latin typeface="Arial" panose="020B0604020202020204" pitchFamily="34" charset="0"/>
                <a:ea typeface="微软雅黑" panose="020B0503020204020204" charset="-122"/>
                <a:cs typeface="Arial" panose="020B0604020202020204" pitchFamily="34" charset="0"/>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right)">
                                      <p:cBhvr>
                                        <p:cTn id="11" dur="1000"/>
                                        <p:tgtEl>
                                          <p:spTgt spid="6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par>
                                <p:cTn id="15" presetID="10" presetClass="entr" presetSubtype="0" fill="hold" nodeType="withEffect">
                                  <p:stCondLst>
                                    <p:cond delay="15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250"/>
                                        <p:tgtEl>
                                          <p:spTgt spid="79"/>
                                        </p:tgtEl>
                                      </p:cBhvr>
                                    </p:animEffect>
                                  </p:childTnLst>
                                </p:cTn>
                              </p:par>
                              <p:par>
                                <p:cTn id="18" presetID="10" presetClass="entr" presetSubtype="0" fill="hold" nodeType="withEffect">
                                  <p:stCondLst>
                                    <p:cond delay="35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250"/>
                                        <p:tgtEl>
                                          <p:spTgt spid="96"/>
                                        </p:tgtEl>
                                      </p:cBhvr>
                                    </p:animEffect>
                                  </p:childTnLst>
                                </p:cTn>
                              </p:par>
                              <p:par>
                                <p:cTn id="21" presetID="10" presetClass="entr" presetSubtype="0" fill="hold" nodeType="withEffect">
                                  <p:stCondLst>
                                    <p:cond delay="55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250"/>
                                        <p:tgtEl>
                                          <p:spTgt spid="91"/>
                                        </p:tgtEl>
                                      </p:cBhvr>
                                    </p:animEffect>
                                  </p:childTnLst>
                                </p:cTn>
                              </p:par>
                              <p:par>
                                <p:cTn id="24" presetID="10" presetClass="entr" presetSubtype="0" fill="hold" nodeType="withEffect">
                                  <p:stCondLst>
                                    <p:cond delay="750"/>
                                  </p:stCondLst>
                                  <p:childTnLst>
                                    <p:set>
                                      <p:cBhvr>
                                        <p:cTn id="25" dur="1" fill="hold">
                                          <p:stCondLst>
                                            <p:cond delay="0"/>
                                          </p:stCondLst>
                                        </p:cTn>
                                        <p:tgtEl>
                                          <p:spTgt spid="76"/>
                                        </p:tgtEl>
                                        <p:attrNameLst>
                                          <p:attrName>style.visibility</p:attrName>
                                        </p:attrNameLst>
                                      </p:cBhvr>
                                      <p:to>
                                        <p:strVal val="visible"/>
                                      </p:to>
                                    </p:set>
                                    <p:animEffect transition="in" filter="fade">
                                      <p:cBhvr>
                                        <p:cTn id="26" dur="250"/>
                                        <p:tgtEl>
                                          <p:spTgt spid="76"/>
                                        </p:tgtEl>
                                      </p:cBhvr>
                                    </p:animEffect>
                                  </p:childTnLst>
                                </p:cTn>
                              </p:par>
                            </p:childTnLst>
                          </p:cTn>
                        </p:par>
                        <p:par>
                          <p:cTn id="27" fill="hold">
                            <p:stCondLst>
                              <p:cond delay="1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2"/>
                                        </p:tgtEl>
                                        <p:attrNameLst>
                                          <p:attrName>style.visibility</p:attrName>
                                        </p:attrNameLst>
                                      </p:cBhvr>
                                      <p:to>
                                        <p:strVal val="visible"/>
                                      </p:to>
                                    </p:set>
                                    <p:anim calcmode="lin" valueType="num">
                                      <p:cBhvr>
                                        <p:cTn id="30"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62"/>
                                        </p:tgtEl>
                                        <p:attrNameLst>
                                          <p:attrName>ppt_y</p:attrName>
                                        </p:attrNameLst>
                                      </p:cBhvr>
                                      <p:tavLst>
                                        <p:tav tm="0">
                                          <p:val>
                                            <p:strVal val="#ppt_y"/>
                                          </p:val>
                                        </p:tav>
                                        <p:tav tm="100000">
                                          <p:val>
                                            <p:strVal val="#ppt_y"/>
                                          </p:val>
                                        </p:tav>
                                      </p:tavLst>
                                    </p:anim>
                                    <p:anim calcmode="lin" valueType="num">
                                      <p:cBhvr>
                                        <p:cTn id="32"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62"/>
                                        </p:tgtEl>
                                      </p:cBhvr>
                                    </p:animEffect>
                                  </p:childTnLst>
                                </p:cTn>
                              </p:par>
                            </p:childTnLst>
                          </p:cTn>
                        </p:par>
                        <p:par>
                          <p:cTn id="35" fill="hold">
                            <p:stCondLst>
                              <p:cond delay="2400"/>
                            </p:stCondLst>
                            <p:childTnLst>
                              <p:par>
                                <p:cTn id="36" presetID="22" presetClass="entr" presetSubtype="8"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500"/>
                                        <p:tgtEl>
                                          <p:spTgt spid="72"/>
                                        </p:tgtEl>
                                      </p:cBhvr>
                                    </p:animEffect>
                                  </p:childTnLst>
                                </p:cTn>
                              </p:par>
                            </p:childTnLst>
                          </p:cTn>
                        </p:par>
                        <p:par>
                          <p:cTn id="39" fill="hold">
                            <p:stCondLst>
                              <p:cond delay="2900"/>
                            </p:stCondLst>
                            <p:childTnLst>
                              <p:par>
                                <p:cTn id="40" presetID="42" presetClass="entr" presetSubtype="0"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250"/>
                                        <p:tgtEl>
                                          <p:spTgt spid="64"/>
                                        </p:tgtEl>
                                      </p:cBhvr>
                                    </p:animEffect>
                                    <p:anim calcmode="lin" valueType="num">
                                      <p:cBhvr>
                                        <p:cTn id="43" dur="250" fill="hold"/>
                                        <p:tgtEl>
                                          <p:spTgt spid="64"/>
                                        </p:tgtEl>
                                        <p:attrNameLst>
                                          <p:attrName>ppt_x</p:attrName>
                                        </p:attrNameLst>
                                      </p:cBhvr>
                                      <p:tavLst>
                                        <p:tav tm="0">
                                          <p:val>
                                            <p:strVal val="#ppt_x"/>
                                          </p:val>
                                        </p:tav>
                                        <p:tav tm="100000">
                                          <p:val>
                                            <p:strVal val="#ppt_x"/>
                                          </p:val>
                                        </p:tav>
                                      </p:tavLst>
                                    </p:anim>
                                    <p:anim calcmode="lin" valueType="num">
                                      <p:cBhvr>
                                        <p:cTn id="44" dur="250" fill="hold"/>
                                        <p:tgtEl>
                                          <p:spTgt spid="64"/>
                                        </p:tgtEl>
                                        <p:attrNameLst>
                                          <p:attrName>ppt_y</p:attrName>
                                        </p:attrNameLst>
                                      </p:cBhvr>
                                      <p:tavLst>
                                        <p:tav tm="0">
                                          <p:val>
                                            <p:strVal val="#ppt_y+.1"/>
                                          </p:val>
                                        </p:tav>
                                        <p:tav tm="100000">
                                          <p:val>
                                            <p:strVal val="#ppt_y"/>
                                          </p:val>
                                        </p:tav>
                                      </p:tavLst>
                                    </p:anim>
                                  </p:childTnLst>
                                </p:cTn>
                              </p:par>
                            </p:childTnLst>
                          </p:cTn>
                        </p:par>
                        <p:par>
                          <p:cTn id="45" fill="hold">
                            <p:stCondLst>
                              <p:cond delay="3400"/>
                            </p:stCondLst>
                            <p:childTnLst>
                              <p:par>
                                <p:cTn id="46" presetID="42" presetClass="entr" presetSubtype="0"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250"/>
                                        <p:tgtEl>
                                          <p:spTgt spid="65"/>
                                        </p:tgtEl>
                                      </p:cBhvr>
                                    </p:animEffect>
                                    <p:anim calcmode="lin" valueType="num">
                                      <p:cBhvr>
                                        <p:cTn id="49" dur="250" fill="hold"/>
                                        <p:tgtEl>
                                          <p:spTgt spid="65"/>
                                        </p:tgtEl>
                                        <p:attrNameLst>
                                          <p:attrName>ppt_x</p:attrName>
                                        </p:attrNameLst>
                                      </p:cBhvr>
                                      <p:tavLst>
                                        <p:tav tm="0">
                                          <p:val>
                                            <p:strVal val="#ppt_x"/>
                                          </p:val>
                                        </p:tav>
                                        <p:tav tm="100000">
                                          <p:val>
                                            <p:strVal val="#ppt_x"/>
                                          </p:val>
                                        </p:tav>
                                      </p:tavLst>
                                    </p:anim>
                                    <p:anim calcmode="lin" valueType="num">
                                      <p:cBhvr>
                                        <p:cTn id="50" dur="250" fill="hold"/>
                                        <p:tgtEl>
                                          <p:spTgt spid="65"/>
                                        </p:tgtEl>
                                        <p:attrNameLst>
                                          <p:attrName>ppt_y</p:attrName>
                                        </p:attrNameLst>
                                      </p:cBhvr>
                                      <p:tavLst>
                                        <p:tav tm="0">
                                          <p:val>
                                            <p:strVal val="#ppt_y+.1"/>
                                          </p:val>
                                        </p:tav>
                                        <p:tav tm="100000">
                                          <p:val>
                                            <p:strVal val="#ppt_y"/>
                                          </p:val>
                                        </p:tav>
                                      </p:tavLst>
                                    </p:anim>
                                  </p:childTnLst>
                                </p:cTn>
                              </p:par>
                            </p:childTnLst>
                          </p:cTn>
                        </p:par>
                        <p:par>
                          <p:cTn id="51" fill="hold">
                            <p:stCondLst>
                              <p:cond delay="3900"/>
                            </p:stCondLst>
                            <p:childTnLst>
                              <p:par>
                                <p:cTn id="52" presetID="42" presetClass="entr" presetSubtype="0" fill="hold" grpId="0" nodeType="after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250"/>
                                        <p:tgtEl>
                                          <p:spTgt spid="69"/>
                                        </p:tgtEl>
                                      </p:cBhvr>
                                    </p:animEffect>
                                    <p:anim calcmode="lin" valueType="num">
                                      <p:cBhvr>
                                        <p:cTn id="55" dur="250" fill="hold"/>
                                        <p:tgtEl>
                                          <p:spTgt spid="69"/>
                                        </p:tgtEl>
                                        <p:attrNameLst>
                                          <p:attrName>ppt_x</p:attrName>
                                        </p:attrNameLst>
                                      </p:cBhvr>
                                      <p:tavLst>
                                        <p:tav tm="0">
                                          <p:val>
                                            <p:strVal val="#ppt_x"/>
                                          </p:val>
                                        </p:tav>
                                        <p:tav tm="100000">
                                          <p:val>
                                            <p:strVal val="#ppt_x"/>
                                          </p:val>
                                        </p:tav>
                                      </p:tavLst>
                                    </p:anim>
                                    <p:anim calcmode="lin" valueType="num">
                                      <p:cBhvr>
                                        <p:cTn id="56" dur="250" fill="hold"/>
                                        <p:tgtEl>
                                          <p:spTgt spid="69"/>
                                        </p:tgtEl>
                                        <p:attrNameLst>
                                          <p:attrName>ppt_y</p:attrName>
                                        </p:attrNameLst>
                                      </p:cBhvr>
                                      <p:tavLst>
                                        <p:tav tm="0">
                                          <p:val>
                                            <p:strVal val="#ppt_y+.1"/>
                                          </p:val>
                                        </p:tav>
                                        <p:tav tm="100000">
                                          <p:val>
                                            <p:strVal val="#ppt_y"/>
                                          </p:val>
                                        </p:tav>
                                      </p:tavLst>
                                    </p:anim>
                                  </p:childTnLst>
                                </p:cTn>
                              </p:par>
                            </p:childTnLst>
                          </p:cTn>
                        </p:par>
                        <p:par>
                          <p:cTn id="57" fill="hold">
                            <p:stCondLst>
                              <p:cond delay="4400"/>
                            </p:stCondLst>
                            <p:childTnLst>
                              <p:par>
                                <p:cTn id="58" presetID="42" presetClass="entr" presetSubtype="0" fill="hold" grpId="0" nodeType="after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50"/>
                                        <p:tgtEl>
                                          <p:spTgt spid="70"/>
                                        </p:tgtEl>
                                      </p:cBhvr>
                                    </p:animEffect>
                                    <p:anim calcmode="lin" valueType="num">
                                      <p:cBhvr>
                                        <p:cTn id="61" dur="250" fill="hold"/>
                                        <p:tgtEl>
                                          <p:spTgt spid="70"/>
                                        </p:tgtEl>
                                        <p:attrNameLst>
                                          <p:attrName>ppt_x</p:attrName>
                                        </p:attrNameLst>
                                      </p:cBhvr>
                                      <p:tavLst>
                                        <p:tav tm="0">
                                          <p:val>
                                            <p:strVal val="#ppt_x"/>
                                          </p:val>
                                        </p:tav>
                                        <p:tav tm="100000">
                                          <p:val>
                                            <p:strVal val="#ppt_x"/>
                                          </p:val>
                                        </p:tav>
                                      </p:tavLst>
                                    </p:anim>
                                    <p:anim calcmode="lin" valueType="num">
                                      <p:cBhvr>
                                        <p:cTn id="62" dur="25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61" grpId="0" animBg="1"/>
      <p:bldP spid="62" grpId="0"/>
      <p:bldP spid="64" grpId="0"/>
      <p:bldP spid="65" grpId="0"/>
      <p:bldP spid="69" grpId="0"/>
      <p:bldP spid="70" grpId="0"/>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67"/>
          <p:cNvSpPr>
            <a:spLocks noChangeArrowheads="1"/>
          </p:cNvSpPr>
          <p:nvPr/>
        </p:nvSpPr>
        <p:spPr bwMode="auto">
          <a:xfrm>
            <a:off x="1116505" y="4073599"/>
            <a:ext cx="2109552" cy="1456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bg1">
                    <a:lumMod val="50000"/>
                  </a:schemeClr>
                </a:solidFill>
                <a:latin typeface="微软雅黑" panose="020B0503020204020204" charset="-122"/>
                <a:ea typeface="微软雅黑" panose="020B0503020204020204" charset="-122"/>
              </a:rPr>
              <a:t>单击此处添加段落文本单击此处添加段落文本单击此处添加段落文本单击此处添加段落文本单击此处添加段落文本</a:t>
            </a:r>
          </a:p>
        </p:txBody>
      </p:sp>
      <p:grpSp>
        <p:nvGrpSpPr>
          <p:cNvPr id="4" name="组合 3"/>
          <p:cNvGrpSpPr/>
          <p:nvPr/>
        </p:nvGrpSpPr>
        <p:grpSpPr>
          <a:xfrm>
            <a:off x="1422761" y="1564330"/>
            <a:ext cx="1701381" cy="2313635"/>
            <a:chOff x="1419399" y="1213071"/>
            <a:chExt cx="1385887" cy="1884363"/>
          </a:xfrm>
        </p:grpSpPr>
        <p:sp>
          <p:nvSpPr>
            <p:cNvPr id="5" name="任意多边形 29"/>
            <p:cNvSpPr/>
            <p:nvPr/>
          </p:nvSpPr>
          <p:spPr bwMode="auto">
            <a:xfrm rot="20832717" flipH="1">
              <a:off x="2009949" y="1213071"/>
              <a:ext cx="161925" cy="695325"/>
            </a:xfrm>
            <a:custGeom>
              <a:avLst/>
              <a:gdLst>
                <a:gd name="T0" fmla="*/ 8589 w 151176"/>
                <a:gd name="T1" fmla="*/ 0 h 643551"/>
                <a:gd name="T2" fmla="*/ 75351 w 151176"/>
                <a:gd name="T3" fmla="*/ 355512 h 643551"/>
                <a:gd name="T4" fmla="*/ 151176 w 151176"/>
                <a:gd name="T5" fmla="*/ 643551 h 643551"/>
              </a:gdLst>
              <a:ahLst/>
              <a:cxnLst>
                <a:cxn ang="0">
                  <a:pos x="T0" y="T1"/>
                </a:cxn>
                <a:cxn ang="0">
                  <a:pos x="T2" y="T3"/>
                </a:cxn>
                <a:cxn ang="0">
                  <a:pos x="T4" y="T5"/>
                </a:cxn>
              </a:cxnLst>
              <a:rect l="0" t="0" r="r" b="b"/>
              <a:pathLst>
                <a:path w="151176" h="643551">
                  <a:moveTo>
                    <a:pt x="8589" y="0"/>
                  </a:moveTo>
                  <a:cubicBezTo>
                    <a:pt x="-25570" y="125248"/>
                    <a:pt x="51587" y="248254"/>
                    <a:pt x="75351" y="355512"/>
                  </a:cubicBezTo>
                  <a:cubicBezTo>
                    <a:pt x="99115" y="462770"/>
                    <a:pt x="106507" y="555089"/>
                    <a:pt x="151176" y="643551"/>
                  </a:cubicBezTo>
                </a:path>
              </a:pathLst>
            </a:custGeom>
            <a:noFill/>
            <a:ln w="19050" cap="flat" cmpd="sng">
              <a:solidFill>
                <a:srgbClr val="BFBFBF"/>
              </a:solidFill>
              <a:round/>
            </a:ln>
            <a:extLst>
              <a:ext uri="{909E8E84-426E-40DD-AFC4-6F175D3DCCD1}">
                <a14:hiddenFill xmlns:a14="http://schemas.microsoft.com/office/drawing/2010/main" xmlns="">
                  <a:solidFill>
                    <a:srgbClr val="FFFFFF"/>
                  </a:solidFill>
                </a14:hiddenFill>
              </a:ext>
            </a:extLst>
          </p:spPr>
          <p:txBody>
            <a:bodyPr anchor="ctr"/>
            <a:lstStyle/>
            <a:p>
              <a:endParaRPr lang="zh-CN" altLang="en-US"/>
            </a:p>
          </p:txBody>
        </p:sp>
        <p:sp>
          <p:nvSpPr>
            <p:cNvPr id="6" name="椭圆 51"/>
            <p:cNvSpPr>
              <a:spLocks noChangeArrowheads="1"/>
            </p:cNvSpPr>
            <p:nvPr/>
          </p:nvSpPr>
          <p:spPr bwMode="auto">
            <a:xfrm>
              <a:off x="1419399" y="1711546"/>
              <a:ext cx="1385887" cy="1385888"/>
            </a:xfrm>
            <a:prstGeom prst="ellipse">
              <a:avLst/>
            </a:prstGeom>
            <a:solidFill>
              <a:schemeClr val="accent2"/>
            </a:solidFill>
            <a:ln>
              <a:noFill/>
            </a:ln>
          </p:spPr>
          <p:txBody>
            <a:bodyPr lIns="0" tIns="0" rIns="0" bIns="0" anchor="ctr"/>
            <a:lstStyle/>
            <a:p>
              <a:pPr algn="ctr" eaLnBrk="1" hangingPunct="1"/>
              <a:endParaRPr lang="zh-CN" altLang="en-US">
                <a:solidFill>
                  <a:srgbClr val="FFFFFF"/>
                </a:solidFill>
                <a:latin typeface="微软雅黑" panose="020B0503020204020204" charset="-122"/>
                <a:ea typeface="微软雅黑" panose="020B0503020204020204" charset="-122"/>
              </a:endParaRPr>
            </a:p>
          </p:txBody>
        </p:sp>
        <p:sp>
          <p:nvSpPr>
            <p:cNvPr id="7" name="椭圆 12"/>
            <p:cNvSpPr>
              <a:spLocks noChangeArrowheads="1"/>
            </p:cNvSpPr>
            <p:nvPr/>
          </p:nvSpPr>
          <p:spPr bwMode="auto">
            <a:xfrm>
              <a:off x="1487661" y="1779809"/>
              <a:ext cx="1249363" cy="1249362"/>
            </a:xfrm>
            <a:prstGeom prst="ellipse">
              <a:avLst/>
            </a:prstGeom>
            <a:solidFill>
              <a:schemeClr val="accent2"/>
            </a:solidFill>
            <a:ln w="3175" cmpd="sng">
              <a:solidFill>
                <a:schemeClr val="bg1"/>
              </a:solidFill>
              <a:round/>
            </a:ln>
          </p:spPr>
          <p:txBody>
            <a:bodyPr lIns="0" tIns="0" rIns="0" bIns="0" anchor="ctr"/>
            <a:lstStyle/>
            <a:p>
              <a:pPr algn="ctr" eaLnBrk="1" hangingPunct="1"/>
              <a:r>
                <a:rPr lang="zh-CN" altLang="en-US" sz="1900" dirty="0">
                  <a:solidFill>
                    <a:srgbClr val="FFFFFF"/>
                  </a:solidFill>
                  <a:latin typeface="微软雅黑" panose="020B0503020204020204" charset="-122"/>
                  <a:ea typeface="微软雅黑" panose="020B0503020204020204" charset="-122"/>
                </a:rPr>
                <a:t>对时间节点的把握正确</a:t>
              </a:r>
            </a:p>
          </p:txBody>
        </p:sp>
        <p:grpSp>
          <p:nvGrpSpPr>
            <p:cNvPr id="8" name="椭圆 16"/>
            <p:cNvGrpSpPr/>
            <p:nvPr/>
          </p:nvGrpSpPr>
          <p:grpSpPr bwMode="auto">
            <a:xfrm>
              <a:off x="2048049" y="1906809"/>
              <a:ext cx="128587" cy="127000"/>
              <a:chOff x="0" y="0"/>
              <a:chExt cx="81" cy="80"/>
            </a:xfrm>
          </p:grpSpPr>
          <p:pic>
            <p:nvPicPr>
              <p:cNvPr id="10" name="椭圆 16"/>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81" cy="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8"/>
              <p:cNvSpPr txBox="1">
                <a:spLocks noChangeArrowheads="1"/>
              </p:cNvSpPr>
              <p:nvPr/>
            </p:nvSpPr>
            <p:spPr bwMode="auto">
              <a:xfrm>
                <a:off x="11" y="12"/>
                <a:ext cx="58" cy="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微软雅黑" panose="020B0503020204020204" charset="-122"/>
                  <a:ea typeface="微软雅黑" panose="020B0503020204020204" charset="-122"/>
                </a:endParaRPr>
              </a:p>
            </p:txBody>
          </p:sp>
        </p:grpSp>
        <p:sp>
          <p:nvSpPr>
            <p:cNvPr id="9" name="任意多边形 5"/>
            <p:cNvSpPr/>
            <p:nvPr/>
          </p:nvSpPr>
          <p:spPr bwMode="auto">
            <a:xfrm>
              <a:off x="1978199" y="1232121"/>
              <a:ext cx="133350" cy="738188"/>
            </a:xfrm>
            <a:custGeom>
              <a:avLst/>
              <a:gdLst>
                <a:gd name="T0" fmla="*/ 74340 w 122824"/>
                <a:gd name="T1" fmla="*/ 0 h 682499"/>
                <a:gd name="T2" fmla="*/ 522 w 122824"/>
                <a:gd name="T3" fmla="*/ 342900 h 682499"/>
                <a:gd name="T4" fmla="*/ 107678 w 122824"/>
                <a:gd name="T5" fmla="*/ 657225 h 682499"/>
                <a:gd name="T6" fmla="*/ 119584 w 122824"/>
                <a:gd name="T7" fmla="*/ 640556 h 682499"/>
              </a:gdLst>
              <a:ahLst/>
              <a:cxnLst>
                <a:cxn ang="0">
                  <a:pos x="T0" y="T1"/>
                </a:cxn>
                <a:cxn ang="0">
                  <a:pos x="T2" y="T3"/>
                </a:cxn>
                <a:cxn ang="0">
                  <a:pos x="T4" y="T5"/>
                </a:cxn>
                <a:cxn ang="0">
                  <a:pos x="T6" y="T7"/>
                </a:cxn>
              </a:cxnLst>
              <a:rect l="0" t="0" r="r" b="b"/>
              <a:pathLst>
                <a:path w="122824" h="682499">
                  <a:moveTo>
                    <a:pt x="74340" y="0"/>
                  </a:moveTo>
                  <a:cubicBezTo>
                    <a:pt x="34653" y="116681"/>
                    <a:pt x="-5034" y="233363"/>
                    <a:pt x="522" y="342900"/>
                  </a:cubicBezTo>
                  <a:cubicBezTo>
                    <a:pt x="6078" y="452437"/>
                    <a:pt x="87834" y="607616"/>
                    <a:pt x="107678" y="657225"/>
                  </a:cubicBezTo>
                  <a:cubicBezTo>
                    <a:pt x="127522" y="706834"/>
                    <a:pt x="123553" y="673695"/>
                    <a:pt x="119584" y="640556"/>
                  </a:cubicBezTo>
                </a:path>
              </a:pathLst>
            </a:custGeom>
            <a:noFill/>
            <a:ln w="19050" cap="flat" cmpd="sng">
              <a:solidFill>
                <a:srgbClr val="BFBFBF"/>
              </a:solidFill>
              <a:round/>
            </a:ln>
            <a:extLst>
              <a:ext uri="{909E8E84-426E-40DD-AFC4-6F175D3DCCD1}">
                <a14:hiddenFill xmlns:a14="http://schemas.microsoft.com/office/drawing/2010/main" xmlns="">
                  <a:solidFill>
                    <a:srgbClr val="FFFFFF"/>
                  </a:solidFill>
                </a14:hiddenFill>
              </a:ext>
            </a:extLst>
          </p:spPr>
          <p:txBody>
            <a:bodyPr anchor="ctr"/>
            <a:lstStyle/>
            <a:p>
              <a:endParaRPr lang="zh-CN" altLang="en-US"/>
            </a:p>
          </p:txBody>
        </p:sp>
      </p:grpSp>
      <p:grpSp>
        <p:nvGrpSpPr>
          <p:cNvPr id="12" name="组合 11"/>
          <p:cNvGrpSpPr/>
          <p:nvPr/>
        </p:nvGrpSpPr>
        <p:grpSpPr>
          <a:xfrm>
            <a:off x="3940489" y="1564330"/>
            <a:ext cx="1701381" cy="2313635"/>
            <a:chOff x="3816524" y="1213071"/>
            <a:chExt cx="1385887" cy="1884363"/>
          </a:xfrm>
        </p:grpSpPr>
        <p:sp>
          <p:nvSpPr>
            <p:cNvPr id="13" name="任意多边形 43"/>
            <p:cNvSpPr/>
            <p:nvPr/>
          </p:nvSpPr>
          <p:spPr bwMode="auto">
            <a:xfrm rot="20832717" flipH="1">
              <a:off x="4407074" y="1213071"/>
              <a:ext cx="163512" cy="695325"/>
            </a:xfrm>
            <a:custGeom>
              <a:avLst/>
              <a:gdLst>
                <a:gd name="T0" fmla="*/ 8589 w 151176"/>
                <a:gd name="T1" fmla="*/ 0 h 643551"/>
                <a:gd name="T2" fmla="*/ 75351 w 151176"/>
                <a:gd name="T3" fmla="*/ 355512 h 643551"/>
                <a:gd name="T4" fmla="*/ 151176 w 151176"/>
                <a:gd name="T5" fmla="*/ 643551 h 643551"/>
              </a:gdLst>
              <a:ahLst/>
              <a:cxnLst>
                <a:cxn ang="0">
                  <a:pos x="T0" y="T1"/>
                </a:cxn>
                <a:cxn ang="0">
                  <a:pos x="T2" y="T3"/>
                </a:cxn>
                <a:cxn ang="0">
                  <a:pos x="T4" y="T5"/>
                </a:cxn>
              </a:cxnLst>
              <a:rect l="0" t="0" r="r" b="b"/>
              <a:pathLst>
                <a:path w="151176" h="643551">
                  <a:moveTo>
                    <a:pt x="8589" y="0"/>
                  </a:moveTo>
                  <a:cubicBezTo>
                    <a:pt x="-25570" y="125248"/>
                    <a:pt x="51587" y="248254"/>
                    <a:pt x="75351" y="355512"/>
                  </a:cubicBezTo>
                  <a:cubicBezTo>
                    <a:pt x="99115" y="462770"/>
                    <a:pt x="106507" y="555089"/>
                    <a:pt x="151176" y="643551"/>
                  </a:cubicBezTo>
                </a:path>
              </a:pathLst>
            </a:custGeom>
            <a:noFill/>
            <a:ln w="19050" cap="flat" cmpd="sng">
              <a:solidFill>
                <a:srgbClr val="BFBFBF"/>
              </a:solidFill>
              <a:round/>
            </a:ln>
            <a:extLst>
              <a:ext uri="{909E8E84-426E-40DD-AFC4-6F175D3DCCD1}">
                <a14:hiddenFill xmlns:a14="http://schemas.microsoft.com/office/drawing/2010/main" xmlns="">
                  <a:solidFill>
                    <a:srgbClr val="FFFFFF"/>
                  </a:solidFill>
                </a14:hiddenFill>
              </a:ext>
            </a:extLst>
          </p:spPr>
          <p:txBody>
            <a:bodyPr anchor="ctr"/>
            <a:lstStyle/>
            <a:p>
              <a:endParaRPr lang="zh-CN" altLang="en-US" sz="1900"/>
            </a:p>
          </p:txBody>
        </p:sp>
        <p:sp>
          <p:nvSpPr>
            <p:cNvPr id="14" name="椭圆 44"/>
            <p:cNvSpPr>
              <a:spLocks noChangeArrowheads="1"/>
            </p:cNvSpPr>
            <p:nvPr/>
          </p:nvSpPr>
          <p:spPr bwMode="auto">
            <a:xfrm>
              <a:off x="3816524" y="1711546"/>
              <a:ext cx="1385887" cy="1385888"/>
            </a:xfrm>
            <a:prstGeom prst="ellipse">
              <a:avLst/>
            </a:prstGeom>
            <a:solidFill>
              <a:schemeClr val="accent1">
                <a:lumMod val="60000"/>
                <a:lumOff val="40000"/>
              </a:schemeClr>
            </a:solidFill>
            <a:ln>
              <a:noFill/>
            </a:ln>
          </p:spPr>
          <p:txBody>
            <a:bodyPr lIns="0" tIns="0" rIns="0" bIns="0" anchor="ct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sp>
          <p:nvSpPr>
            <p:cNvPr id="15" name="椭圆 45"/>
            <p:cNvSpPr>
              <a:spLocks noChangeArrowheads="1"/>
            </p:cNvSpPr>
            <p:nvPr/>
          </p:nvSpPr>
          <p:spPr bwMode="auto">
            <a:xfrm>
              <a:off x="3884786" y="1779809"/>
              <a:ext cx="1249363" cy="1249362"/>
            </a:xfrm>
            <a:prstGeom prst="ellipse">
              <a:avLst/>
            </a:prstGeom>
            <a:solidFill>
              <a:schemeClr val="accent1"/>
            </a:solidFill>
            <a:ln w="3175" cmpd="sng">
              <a:solidFill>
                <a:schemeClr val="bg1"/>
              </a:solidFill>
              <a:round/>
            </a:ln>
          </p:spPr>
          <p:txBody>
            <a:bodyPr lIns="0" tIns="0" rIns="0" bIns="0" anchor="ctr"/>
            <a:lstStyle/>
            <a:p>
              <a:pPr algn="ctr"/>
              <a:r>
                <a:rPr lang="zh-CN" altLang="en-US" sz="1900" dirty="0">
                  <a:solidFill>
                    <a:srgbClr val="FFFFFF"/>
                  </a:solidFill>
                  <a:latin typeface="微软雅黑" panose="020B0503020204020204" charset="-122"/>
                  <a:ea typeface="微软雅黑" panose="020B0503020204020204" charset="-122"/>
                </a:rPr>
                <a:t>对市场的增长趋势正确</a:t>
              </a:r>
            </a:p>
          </p:txBody>
        </p:sp>
        <p:grpSp>
          <p:nvGrpSpPr>
            <p:cNvPr id="16" name="椭圆 46"/>
            <p:cNvGrpSpPr/>
            <p:nvPr/>
          </p:nvGrpSpPr>
          <p:grpSpPr bwMode="auto">
            <a:xfrm>
              <a:off x="4443586" y="1906809"/>
              <a:ext cx="128588" cy="127000"/>
              <a:chOff x="0" y="0"/>
              <a:chExt cx="81" cy="80"/>
            </a:xfrm>
          </p:grpSpPr>
          <p:pic>
            <p:nvPicPr>
              <p:cNvPr id="18" name="椭圆 46"/>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81" cy="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15"/>
              <p:cNvSpPr txBox="1">
                <a:spLocks noChangeArrowheads="1"/>
              </p:cNvSpPr>
              <p:nvPr/>
            </p:nvSpPr>
            <p:spPr bwMode="auto">
              <a:xfrm>
                <a:off x="13" y="12"/>
                <a:ext cx="57" cy="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grpSp>
        <p:sp>
          <p:nvSpPr>
            <p:cNvPr id="17" name="任意多边形 47"/>
            <p:cNvSpPr/>
            <p:nvPr/>
          </p:nvSpPr>
          <p:spPr bwMode="auto">
            <a:xfrm>
              <a:off x="4376911" y="1232121"/>
              <a:ext cx="131763" cy="738188"/>
            </a:xfrm>
            <a:custGeom>
              <a:avLst/>
              <a:gdLst>
                <a:gd name="T0" fmla="*/ 74340 w 122824"/>
                <a:gd name="T1" fmla="*/ 0 h 682499"/>
                <a:gd name="T2" fmla="*/ 522 w 122824"/>
                <a:gd name="T3" fmla="*/ 342900 h 682499"/>
                <a:gd name="T4" fmla="*/ 107678 w 122824"/>
                <a:gd name="T5" fmla="*/ 657225 h 682499"/>
                <a:gd name="T6" fmla="*/ 119584 w 122824"/>
                <a:gd name="T7" fmla="*/ 640556 h 682499"/>
              </a:gdLst>
              <a:ahLst/>
              <a:cxnLst>
                <a:cxn ang="0">
                  <a:pos x="T0" y="T1"/>
                </a:cxn>
                <a:cxn ang="0">
                  <a:pos x="T2" y="T3"/>
                </a:cxn>
                <a:cxn ang="0">
                  <a:pos x="T4" y="T5"/>
                </a:cxn>
                <a:cxn ang="0">
                  <a:pos x="T6" y="T7"/>
                </a:cxn>
              </a:cxnLst>
              <a:rect l="0" t="0" r="r" b="b"/>
              <a:pathLst>
                <a:path w="122824" h="682499">
                  <a:moveTo>
                    <a:pt x="74340" y="0"/>
                  </a:moveTo>
                  <a:cubicBezTo>
                    <a:pt x="34653" y="116681"/>
                    <a:pt x="-5034" y="233363"/>
                    <a:pt x="522" y="342900"/>
                  </a:cubicBezTo>
                  <a:cubicBezTo>
                    <a:pt x="6078" y="452437"/>
                    <a:pt x="87834" y="607616"/>
                    <a:pt x="107678" y="657225"/>
                  </a:cubicBezTo>
                  <a:cubicBezTo>
                    <a:pt x="127522" y="706834"/>
                    <a:pt x="123553" y="673695"/>
                    <a:pt x="119584" y="640556"/>
                  </a:cubicBezTo>
                </a:path>
              </a:pathLst>
            </a:custGeom>
            <a:noFill/>
            <a:ln w="19050" cap="flat" cmpd="sng">
              <a:solidFill>
                <a:srgbClr val="BFBFBF"/>
              </a:solidFill>
              <a:round/>
            </a:ln>
            <a:extLst>
              <a:ext uri="{909E8E84-426E-40DD-AFC4-6F175D3DCCD1}">
                <a14:hiddenFill xmlns:a14="http://schemas.microsoft.com/office/drawing/2010/main" xmlns="">
                  <a:solidFill>
                    <a:srgbClr val="FFFFFF"/>
                  </a:solidFill>
                </a14:hiddenFill>
              </a:ext>
            </a:extLst>
          </p:spPr>
          <p:txBody>
            <a:bodyPr anchor="ctr"/>
            <a:lstStyle/>
            <a:p>
              <a:endParaRPr lang="zh-CN" altLang="en-US" sz="1900"/>
            </a:p>
          </p:txBody>
        </p:sp>
      </p:grpSp>
      <p:grpSp>
        <p:nvGrpSpPr>
          <p:cNvPr id="20" name="组合 19"/>
          <p:cNvGrpSpPr/>
          <p:nvPr/>
        </p:nvGrpSpPr>
        <p:grpSpPr>
          <a:xfrm>
            <a:off x="6458217" y="1564330"/>
            <a:ext cx="1701381" cy="2313635"/>
            <a:chOff x="6213649" y="1213071"/>
            <a:chExt cx="1385887" cy="1884363"/>
          </a:xfrm>
        </p:grpSpPr>
        <p:sp>
          <p:nvSpPr>
            <p:cNvPr id="21" name="任意多边形 48"/>
            <p:cNvSpPr/>
            <p:nvPr/>
          </p:nvSpPr>
          <p:spPr bwMode="auto">
            <a:xfrm rot="20832717" flipH="1">
              <a:off x="6804199" y="1213071"/>
              <a:ext cx="163512" cy="695325"/>
            </a:xfrm>
            <a:custGeom>
              <a:avLst/>
              <a:gdLst>
                <a:gd name="T0" fmla="*/ 8589 w 151176"/>
                <a:gd name="T1" fmla="*/ 0 h 643551"/>
                <a:gd name="T2" fmla="*/ 75351 w 151176"/>
                <a:gd name="T3" fmla="*/ 355512 h 643551"/>
                <a:gd name="T4" fmla="*/ 151176 w 151176"/>
                <a:gd name="T5" fmla="*/ 643551 h 643551"/>
              </a:gdLst>
              <a:ahLst/>
              <a:cxnLst>
                <a:cxn ang="0">
                  <a:pos x="T0" y="T1"/>
                </a:cxn>
                <a:cxn ang="0">
                  <a:pos x="T2" y="T3"/>
                </a:cxn>
                <a:cxn ang="0">
                  <a:pos x="T4" y="T5"/>
                </a:cxn>
              </a:cxnLst>
              <a:rect l="0" t="0" r="r" b="b"/>
              <a:pathLst>
                <a:path w="151176" h="643551">
                  <a:moveTo>
                    <a:pt x="8589" y="0"/>
                  </a:moveTo>
                  <a:cubicBezTo>
                    <a:pt x="-25570" y="125248"/>
                    <a:pt x="51587" y="248254"/>
                    <a:pt x="75351" y="355512"/>
                  </a:cubicBezTo>
                  <a:cubicBezTo>
                    <a:pt x="99115" y="462770"/>
                    <a:pt x="106507" y="555089"/>
                    <a:pt x="151176" y="643551"/>
                  </a:cubicBezTo>
                </a:path>
              </a:pathLst>
            </a:custGeom>
            <a:noFill/>
            <a:ln w="19050" cap="flat" cmpd="sng">
              <a:solidFill>
                <a:srgbClr val="BFBFBF"/>
              </a:solidFill>
              <a:round/>
            </a:ln>
            <a:extLst>
              <a:ext uri="{909E8E84-426E-40DD-AFC4-6F175D3DCCD1}">
                <a14:hiddenFill xmlns:a14="http://schemas.microsoft.com/office/drawing/2010/main" xmlns="">
                  <a:solidFill>
                    <a:srgbClr val="FFFFFF"/>
                  </a:solidFill>
                </a14:hiddenFill>
              </a:ext>
            </a:extLst>
          </p:spPr>
          <p:txBody>
            <a:bodyPr anchor="ctr"/>
            <a:lstStyle/>
            <a:p>
              <a:endParaRPr lang="zh-CN" altLang="en-US" sz="1900"/>
            </a:p>
          </p:txBody>
        </p:sp>
        <p:sp>
          <p:nvSpPr>
            <p:cNvPr id="22" name="椭圆 49"/>
            <p:cNvSpPr>
              <a:spLocks noChangeArrowheads="1"/>
            </p:cNvSpPr>
            <p:nvPr/>
          </p:nvSpPr>
          <p:spPr bwMode="auto">
            <a:xfrm>
              <a:off x="6213649" y="1711546"/>
              <a:ext cx="1385887" cy="1385888"/>
            </a:xfrm>
            <a:prstGeom prst="ellipse">
              <a:avLst/>
            </a:prstGeom>
            <a:solidFill>
              <a:schemeClr val="accent3"/>
            </a:solidFill>
            <a:ln>
              <a:noFill/>
            </a:ln>
          </p:spPr>
          <p:txBody>
            <a:bodyPr lIns="0" tIns="0" rIns="0" bIns="0" anchor="ct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sp>
          <p:nvSpPr>
            <p:cNvPr id="23" name="椭圆 50"/>
            <p:cNvSpPr>
              <a:spLocks noChangeArrowheads="1"/>
            </p:cNvSpPr>
            <p:nvPr/>
          </p:nvSpPr>
          <p:spPr bwMode="auto">
            <a:xfrm>
              <a:off x="6281911" y="1779809"/>
              <a:ext cx="1249363" cy="1249362"/>
            </a:xfrm>
            <a:prstGeom prst="ellipse">
              <a:avLst/>
            </a:prstGeom>
            <a:solidFill>
              <a:schemeClr val="accent3"/>
            </a:solidFill>
            <a:ln w="3175" cmpd="sng">
              <a:solidFill>
                <a:schemeClr val="bg1"/>
              </a:solidFill>
              <a:round/>
            </a:ln>
          </p:spPr>
          <p:txBody>
            <a:bodyPr lIns="0" tIns="0" rIns="0" bIns="0" anchor="ctr"/>
            <a:lstStyle/>
            <a:p>
              <a:pPr algn="ctr"/>
              <a:r>
                <a:rPr lang="zh-CN" altLang="en-US" sz="1900" dirty="0">
                  <a:solidFill>
                    <a:srgbClr val="FFFFFF"/>
                  </a:solidFill>
                  <a:latin typeface="微软雅黑" panose="020B0503020204020204" charset="-122"/>
                  <a:ea typeface="微软雅黑" panose="020B0503020204020204" charset="-122"/>
                </a:rPr>
                <a:t>对入市的操作方式正确</a:t>
              </a:r>
            </a:p>
          </p:txBody>
        </p:sp>
        <p:grpSp>
          <p:nvGrpSpPr>
            <p:cNvPr id="24" name="椭圆 71"/>
            <p:cNvGrpSpPr/>
            <p:nvPr/>
          </p:nvGrpSpPr>
          <p:grpSpPr bwMode="auto">
            <a:xfrm>
              <a:off x="6840711" y="1906809"/>
              <a:ext cx="133350" cy="127000"/>
              <a:chOff x="0" y="0"/>
              <a:chExt cx="84" cy="80"/>
            </a:xfrm>
          </p:grpSpPr>
          <p:pic>
            <p:nvPicPr>
              <p:cNvPr id="26" name="椭圆 71"/>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84" cy="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22"/>
              <p:cNvSpPr txBox="1">
                <a:spLocks noChangeArrowheads="1"/>
              </p:cNvSpPr>
              <p:nvPr/>
            </p:nvSpPr>
            <p:spPr bwMode="auto">
              <a:xfrm>
                <a:off x="13" y="12"/>
                <a:ext cx="58" cy="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grpSp>
        <p:sp>
          <p:nvSpPr>
            <p:cNvPr id="25" name="任意多边形 72"/>
            <p:cNvSpPr/>
            <p:nvPr/>
          </p:nvSpPr>
          <p:spPr bwMode="auto">
            <a:xfrm>
              <a:off x="6774036" y="1232121"/>
              <a:ext cx="131763" cy="738188"/>
            </a:xfrm>
            <a:custGeom>
              <a:avLst/>
              <a:gdLst>
                <a:gd name="T0" fmla="*/ 74340 w 122824"/>
                <a:gd name="T1" fmla="*/ 0 h 682499"/>
                <a:gd name="T2" fmla="*/ 522 w 122824"/>
                <a:gd name="T3" fmla="*/ 342900 h 682499"/>
                <a:gd name="T4" fmla="*/ 107678 w 122824"/>
                <a:gd name="T5" fmla="*/ 657225 h 682499"/>
                <a:gd name="T6" fmla="*/ 119584 w 122824"/>
                <a:gd name="T7" fmla="*/ 640556 h 682499"/>
              </a:gdLst>
              <a:ahLst/>
              <a:cxnLst>
                <a:cxn ang="0">
                  <a:pos x="T0" y="T1"/>
                </a:cxn>
                <a:cxn ang="0">
                  <a:pos x="T2" y="T3"/>
                </a:cxn>
                <a:cxn ang="0">
                  <a:pos x="T4" y="T5"/>
                </a:cxn>
                <a:cxn ang="0">
                  <a:pos x="T6" y="T7"/>
                </a:cxn>
              </a:cxnLst>
              <a:rect l="0" t="0" r="r" b="b"/>
              <a:pathLst>
                <a:path w="122824" h="682499">
                  <a:moveTo>
                    <a:pt x="74340" y="0"/>
                  </a:moveTo>
                  <a:cubicBezTo>
                    <a:pt x="34653" y="116681"/>
                    <a:pt x="-5034" y="233363"/>
                    <a:pt x="522" y="342900"/>
                  </a:cubicBezTo>
                  <a:cubicBezTo>
                    <a:pt x="6078" y="452437"/>
                    <a:pt x="87834" y="607616"/>
                    <a:pt x="107678" y="657225"/>
                  </a:cubicBezTo>
                  <a:cubicBezTo>
                    <a:pt x="127522" y="706834"/>
                    <a:pt x="123553" y="673695"/>
                    <a:pt x="119584" y="640556"/>
                  </a:cubicBezTo>
                </a:path>
              </a:pathLst>
            </a:custGeom>
            <a:noFill/>
            <a:ln w="19050" cap="flat" cmpd="sng">
              <a:solidFill>
                <a:srgbClr val="BFBFBF"/>
              </a:solidFill>
              <a:round/>
            </a:ln>
            <a:extLst>
              <a:ext uri="{909E8E84-426E-40DD-AFC4-6F175D3DCCD1}">
                <a14:hiddenFill xmlns:a14="http://schemas.microsoft.com/office/drawing/2010/main" xmlns="">
                  <a:solidFill>
                    <a:srgbClr val="FFFFFF"/>
                  </a:solidFill>
                </a14:hiddenFill>
              </a:ext>
            </a:extLst>
          </p:spPr>
          <p:txBody>
            <a:bodyPr anchor="ctr"/>
            <a:lstStyle/>
            <a:p>
              <a:endParaRPr lang="zh-CN" altLang="en-US" sz="1900"/>
            </a:p>
          </p:txBody>
        </p:sp>
      </p:grpSp>
      <p:sp>
        <p:nvSpPr>
          <p:cNvPr id="28" name="矩形 73"/>
          <p:cNvSpPr>
            <a:spLocks noChangeArrowheads="1"/>
          </p:cNvSpPr>
          <p:nvPr/>
        </p:nvSpPr>
        <p:spPr bwMode="auto">
          <a:xfrm>
            <a:off x="3659022" y="4060609"/>
            <a:ext cx="2148984" cy="1456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bg1">
                    <a:lumMod val="50000"/>
                  </a:schemeClr>
                </a:solidFill>
                <a:latin typeface="微软雅黑" panose="020B0503020204020204" charset="-122"/>
                <a:ea typeface="微软雅黑" panose="020B0503020204020204" charset="-122"/>
              </a:rPr>
              <a:t>单击此处添加段落文本单击此处添加段落文本单击此处添加段落文本单击此处添加段落文本单击此处添加段落文本</a:t>
            </a:r>
          </a:p>
        </p:txBody>
      </p:sp>
      <p:sp>
        <p:nvSpPr>
          <p:cNvPr id="29" name="矩形 74"/>
          <p:cNvSpPr>
            <a:spLocks noChangeArrowheads="1"/>
          </p:cNvSpPr>
          <p:nvPr/>
        </p:nvSpPr>
        <p:spPr bwMode="auto">
          <a:xfrm>
            <a:off x="6243088" y="4075623"/>
            <a:ext cx="2150752" cy="1456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bg1">
                    <a:lumMod val="50000"/>
                  </a:schemeClr>
                </a:solidFill>
                <a:latin typeface="微软雅黑" panose="020B0503020204020204" charset="-122"/>
                <a:ea typeface="微软雅黑" panose="020B0503020204020204" charset="-122"/>
              </a:rPr>
              <a:t>单击此处添加段落文本单击此处添加段落文本单击此处添加段落文本单击此处添加段落文本单击此处添加段落文本</a:t>
            </a:r>
          </a:p>
        </p:txBody>
      </p:sp>
      <p:grpSp>
        <p:nvGrpSpPr>
          <p:cNvPr id="30" name="组合 29"/>
          <p:cNvGrpSpPr/>
          <p:nvPr/>
        </p:nvGrpSpPr>
        <p:grpSpPr>
          <a:xfrm>
            <a:off x="8975947" y="1564330"/>
            <a:ext cx="1701381" cy="2313635"/>
            <a:chOff x="6213649" y="1213071"/>
            <a:chExt cx="1385887" cy="1884363"/>
          </a:xfrm>
        </p:grpSpPr>
        <p:sp>
          <p:nvSpPr>
            <p:cNvPr id="31" name="任意多边形 48"/>
            <p:cNvSpPr/>
            <p:nvPr/>
          </p:nvSpPr>
          <p:spPr bwMode="auto">
            <a:xfrm rot="20832717" flipH="1">
              <a:off x="6804199" y="1213071"/>
              <a:ext cx="163512" cy="695325"/>
            </a:xfrm>
            <a:custGeom>
              <a:avLst/>
              <a:gdLst>
                <a:gd name="T0" fmla="*/ 8589 w 151176"/>
                <a:gd name="T1" fmla="*/ 0 h 643551"/>
                <a:gd name="T2" fmla="*/ 75351 w 151176"/>
                <a:gd name="T3" fmla="*/ 355512 h 643551"/>
                <a:gd name="T4" fmla="*/ 151176 w 151176"/>
                <a:gd name="T5" fmla="*/ 643551 h 643551"/>
              </a:gdLst>
              <a:ahLst/>
              <a:cxnLst>
                <a:cxn ang="0">
                  <a:pos x="T0" y="T1"/>
                </a:cxn>
                <a:cxn ang="0">
                  <a:pos x="T2" y="T3"/>
                </a:cxn>
                <a:cxn ang="0">
                  <a:pos x="T4" y="T5"/>
                </a:cxn>
              </a:cxnLst>
              <a:rect l="0" t="0" r="r" b="b"/>
              <a:pathLst>
                <a:path w="151176" h="643551">
                  <a:moveTo>
                    <a:pt x="8589" y="0"/>
                  </a:moveTo>
                  <a:cubicBezTo>
                    <a:pt x="-25570" y="125248"/>
                    <a:pt x="51587" y="248254"/>
                    <a:pt x="75351" y="355512"/>
                  </a:cubicBezTo>
                  <a:cubicBezTo>
                    <a:pt x="99115" y="462770"/>
                    <a:pt x="106507" y="555089"/>
                    <a:pt x="151176" y="643551"/>
                  </a:cubicBezTo>
                </a:path>
              </a:pathLst>
            </a:custGeom>
            <a:noFill/>
            <a:ln w="19050" cap="flat" cmpd="sng">
              <a:solidFill>
                <a:srgbClr val="BFBFBF"/>
              </a:solidFill>
              <a:round/>
            </a:ln>
            <a:extLst>
              <a:ext uri="{909E8E84-426E-40DD-AFC4-6F175D3DCCD1}">
                <a14:hiddenFill xmlns:a14="http://schemas.microsoft.com/office/drawing/2010/main" xmlns="">
                  <a:solidFill>
                    <a:srgbClr val="FFFFFF"/>
                  </a:solidFill>
                </a14:hiddenFill>
              </a:ext>
            </a:extLst>
          </p:spPr>
          <p:txBody>
            <a:bodyPr anchor="ctr"/>
            <a:lstStyle/>
            <a:p>
              <a:endParaRPr lang="zh-CN" altLang="en-US" sz="1900"/>
            </a:p>
          </p:txBody>
        </p:sp>
        <p:sp>
          <p:nvSpPr>
            <p:cNvPr id="32" name="椭圆 49"/>
            <p:cNvSpPr>
              <a:spLocks noChangeArrowheads="1"/>
            </p:cNvSpPr>
            <p:nvPr/>
          </p:nvSpPr>
          <p:spPr bwMode="auto">
            <a:xfrm>
              <a:off x="6213649" y="1711546"/>
              <a:ext cx="1385887" cy="1385888"/>
            </a:xfrm>
            <a:prstGeom prst="ellipse">
              <a:avLst/>
            </a:prstGeom>
            <a:solidFill>
              <a:schemeClr val="accent4"/>
            </a:solidFill>
            <a:ln>
              <a:noFill/>
            </a:ln>
          </p:spPr>
          <p:txBody>
            <a:bodyPr lIns="0" tIns="0" rIns="0" bIns="0" anchor="ct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sp>
          <p:nvSpPr>
            <p:cNvPr id="33" name="椭圆 50"/>
            <p:cNvSpPr>
              <a:spLocks noChangeArrowheads="1"/>
            </p:cNvSpPr>
            <p:nvPr/>
          </p:nvSpPr>
          <p:spPr bwMode="auto">
            <a:xfrm>
              <a:off x="6281911" y="1779809"/>
              <a:ext cx="1249363" cy="1249362"/>
            </a:xfrm>
            <a:prstGeom prst="ellipse">
              <a:avLst/>
            </a:prstGeom>
            <a:solidFill>
              <a:schemeClr val="accent4"/>
            </a:solidFill>
            <a:ln w="3175" cmpd="sng">
              <a:solidFill>
                <a:schemeClr val="bg1"/>
              </a:solidFill>
              <a:round/>
            </a:ln>
          </p:spPr>
          <p:txBody>
            <a:bodyPr lIns="0" tIns="0" rIns="0" bIns="0" anchor="ctr"/>
            <a:lstStyle/>
            <a:p>
              <a:pPr algn="ctr"/>
              <a:r>
                <a:rPr lang="zh-CN" altLang="en-US" sz="1900" dirty="0">
                  <a:solidFill>
                    <a:srgbClr val="FFFFFF"/>
                  </a:solidFill>
                  <a:latin typeface="微软雅黑" panose="020B0503020204020204" charset="-122"/>
                  <a:ea typeface="微软雅黑" panose="020B0503020204020204" charset="-122"/>
                </a:rPr>
                <a:t>对商品卖点的把握正确</a:t>
              </a:r>
            </a:p>
          </p:txBody>
        </p:sp>
        <p:grpSp>
          <p:nvGrpSpPr>
            <p:cNvPr id="34" name="椭圆 71"/>
            <p:cNvGrpSpPr/>
            <p:nvPr/>
          </p:nvGrpSpPr>
          <p:grpSpPr bwMode="auto">
            <a:xfrm>
              <a:off x="6840711" y="1906809"/>
              <a:ext cx="133350" cy="127000"/>
              <a:chOff x="0" y="0"/>
              <a:chExt cx="84" cy="80"/>
            </a:xfrm>
          </p:grpSpPr>
          <p:pic>
            <p:nvPicPr>
              <p:cNvPr id="36" name="椭圆 71"/>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84" cy="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 Box 22"/>
              <p:cNvSpPr txBox="1">
                <a:spLocks noChangeArrowheads="1"/>
              </p:cNvSpPr>
              <p:nvPr/>
            </p:nvSpPr>
            <p:spPr bwMode="auto">
              <a:xfrm>
                <a:off x="13" y="12"/>
                <a:ext cx="58" cy="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grpSp>
        <p:sp>
          <p:nvSpPr>
            <p:cNvPr id="35" name="任意多边形 72"/>
            <p:cNvSpPr/>
            <p:nvPr/>
          </p:nvSpPr>
          <p:spPr bwMode="auto">
            <a:xfrm>
              <a:off x="6774036" y="1232121"/>
              <a:ext cx="131763" cy="738188"/>
            </a:xfrm>
            <a:custGeom>
              <a:avLst/>
              <a:gdLst>
                <a:gd name="T0" fmla="*/ 74340 w 122824"/>
                <a:gd name="T1" fmla="*/ 0 h 682499"/>
                <a:gd name="T2" fmla="*/ 522 w 122824"/>
                <a:gd name="T3" fmla="*/ 342900 h 682499"/>
                <a:gd name="T4" fmla="*/ 107678 w 122824"/>
                <a:gd name="T5" fmla="*/ 657225 h 682499"/>
                <a:gd name="T6" fmla="*/ 119584 w 122824"/>
                <a:gd name="T7" fmla="*/ 640556 h 682499"/>
              </a:gdLst>
              <a:ahLst/>
              <a:cxnLst>
                <a:cxn ang="0">
                  <a:pos x="T0" y="T1"/>
                </a:cxn>
                <a:cxn ang="0">
                  <a:pos x="T2" y="T3"/>
                </a:cxn>
                <a:cxn ang="0">
                  <a:pos x="T4" y="T5"/>
                </a:cxn>
                <a:cxn ang="0">
                  <a:pos x="T6" y="T7"/>
                </a:cxn>
              </a:cxnLst>
              <a:rect l="0" t="0" r="r" b="b"/>
              <a:pathLst>
                <a:path w="122824" h="682499">
                  <a:moveTo>
                    <a:pt x="74340" y="0"/>
                  </a:moveTo>
                  <a:cubicBezTo>
                    <a:pt x="34653" y="116681"/>
                    <a:pt x="-5034" y="233363"/>
                    <a:pt x="522" y="342900"/>
                  </a:cubicBezTo>
                  <a:cubicBezTo>
                    <a:pt x="6078" y="452437"/>
                    <a:pt x="87834" y="607616"/>
                    <a:pt x="107678" y="657225"/>
                  </a:cubicBezTo>
                  <a:cubicBezTo>
                    <a:pt x="127522" y="706834"/>
                    <a:pt x="123553" y="673695"/>
                    <a:pt x="119584" y="640556"/>
                  </a:cubicBezTo>
                </a:path>
              </a:pathLst>
            </a:custGeom>
            <a:noFill/>
            <a:ln w="19050" cap="flat" cmpd="sng">
              <a:solidFill>
                <a:srgbClr val="BFBFBF"/>
              </a:solidFill>
              <a:round/>
            </a:ln>
            <a:extLst>
              <a:ext uri="{909E8E84-426E-40DD-AFC4-6F175D3DCCD1}">
                <a14:hiddenFill xmlns:a14="http://schemas.microsoft.com/office/drawing/2010/main" xmlns="">
                  <a:solidFill>
                    <a:srgbClr val="FFFFFF"/>
                  </a:solidFill>
                </a14:hiddenFill>
              </a:ext>
            </a:extLst>
          </p:spPr>
          <p:txBody>
            <a:bodyPr anchor="ctr"/>
            <a:lstStyle/>
            <a:p>
              <a:endParaRPr lang="zh-CN" altLang="en-US" sz="1900"/>
            </a:p>
          </p:txBody>
        </p:sp>
      </p:grpSp>
      <p:sp>
        <p:nvSpPr>
          <p:cNvPr id="38" name="矩形 74"/>
          <p:cNvSpPr>
            <a:spLocks noChangeArrowheads="1"/>
          </p:cNvSpPr>
          <p:nvPr/>
        </p:nvSpPr>
        <p:spPr bwMode="auto">
          <a:xfrm>
            <a:off x="8829011" y="4060609"/>
            <a:ext cx="2150752" cy="1456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bg1">
                    <a:lumMod val="50000"/>
                  </a:schemeClr>
                </a:solidFill>
                <a:latin typeface="微软雅黑" panose="020B0503020204020204" charset="-122"/>
                <a:ea typeface="微软雅黑" panose="020B0503020204020204" charset="-122"/>
              </a:rPr>
              <a:t>单击此处添加段落文本单击此处添加段落文本单击此处添加段落文本单击此处添加段落文本单击此处添加段落文本</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4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 presetClass="entr" presetSubtype="1" fill="hold" nodeType="withEffect" p14:presetBounceEnd="54000">
                                      <p:stCondLst>
                                        <p:cond delay="300"/>
                                      </p:stCondLst>
                                      <p:childTnLst>
                                        <p:set>
                                          <p:cBhvr>
                                            <p:cTn id="13" dur="1" fill="hold">
                                              <p:stCondLst>
                                                <p:cond delay="0"/>
                                              </p:stCondLst>
                                            </p:cTn>
                                            <p:tgtEl>
                                              <p:spTgt spid="12"/>
                                            </p:tgtEl>
                                            <p:attrNameLst>
                                              <p:attrName>style.visibility</p:attrName>
                                            </p:attrNameLst>
                                          </p:cBhvr>
                                          <p:to>
                                            <p:strVal val="visible"/>
                                          </p:to>
                                        </p:set>
                                        <p:anim calcmode="lin" valueType="num" p14:bounceEnd="54000">
                                          <p:cBhvr additive="base">
                                            <p:cTn id="14" dur="500" fill="hold"/>
                                            <p:tgtEl>
                                              <p:spTgt spid="12"/>
                                            </p:tgtEl>
                                            <p:attrNameLst>
                                              <p:attrName>ppt_x</p:attrName>
                                            </p:attrNameLst>
                                          </p:cBhvr>
                                          <p:tavLst>
                                            <p:tav tm="0">
                                              <p:val>
                                                <p:strVal val="#ppt_x"/>
                                              </p:val>
                                            </p:tav>
                                            <p:tav tm="100000">
                                              <p:val>
                                                <p:strVal val="#ppt_x"/>
                                              </p:val>
                                            </p:tav>
                                          </p:tavLst>
                                        </p:anim>
                                        <p:anim calcmode="lin" valueType="num" p14:bounceEnd="54000">
                                          <p:cBhvr additive="base">
                                            <p:cTn id="15" dur="500" fill="hold"/>
                                            <p:tgtEl>
                                              <p:spTgt spid="12"/>
                                            </p:tgtEl>
                                            <p:attrNameLst>
                                              <p:attrName>ppt_y</p:attrName>
                                            </p:attrNameLst>
                                          </p:cBhvr>
                                          <p:tavLst>
                                            <p:tav tm="0">
                                              <p:val>
                                                <p:strVal val="0-#ppt_h/2"/>
                                              </p:val>
                                            </p:tav>
                                            <p:tav tm="100000">
                                              <p:val>
                                                <p:strVal val="#ppt_y"/>
                                              </p:val>
                                            </p:tav>
                                          </p:tavLst>
                                        </p:anim>
                                      </p:childTnLst>
                                    </p:cTn>
                                  </p:par>
                                  <p:par>
                                    <p:cTn id="16" presetID="22" presetClass="entr" presetSubtype="1" fill="hold" grpId="0" nodeType="withEffect">
                                      <p:stCondLst>
                                        <p:cond delay="70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par>
                                    <p:cTn id="19" presetID="2" presetClass="entr" presetSubtype="1" fill="hold" nodeType="withEffect" p14:presetBounceEnd="54000">
                                      <p:stCondLst>
                                        <p:cond delay="700"/>
                                      </p:stCondLst>
                                      <p:childTnLst>
                                        <p:set>
                                          <p:cBhvr>
                                            <p:cTn id="20" dur="1" fill="hold">
                                              <p:stCondLst>
                                                <p:cond delay="0"/>
                                              </p:stCondLst>
                                            </p:cTn>
                                            <p:tgtEl>
                                              <p:spTgt spid="20"/>
                                            </p:tgtEl>
                                            <p:attrNameLst>
                                              <p:attrName>style.visibility</p:attrName>
                                            </p:attrNameLst>
                                          </p:cBhvr>
                                          <p:to>
                                            <p:strVal val="visible"/>
                                          </p:to>
                                        </p:set>
                                        <p:anim calcmode="lin" valueType="num" p14:bounceEnd="54000">
                                          <p:cBhvr additive="base">
                                            <p:cTn id="21" dur="500" fill="hold"/>
                                            <p:tgtEl>
                                              <p:spTgt spid="20"/>
                                            </p:tgtEl>
                                            <p:attrNameLst>
                                              <p:attrName>ppt_x</p:attrName>
                                            </p:attrNameLst>
                                          </p:cBhvr>
                                          <p:tavLst>
                                            <p:tav tm="0">
                                              <p:val>
                                                <p:strVal val="#ppt_x"/>
                                              </p:val>
                                            </p:tav>
                                            <p:tav tm="100000">
                                              <p:val>
                                                <p:strVal val="#ppt_x"/>
                                              </p:val>
                                            </p:tav>
                                          </p:tavLst>
                                        </p:anim>
                                        <p:anim calcmode="lin" valueType="num" p14:bounceEnd="54000">
                                          <p:cBhvr additive="base">
                                            <p:cTn id="22" dur="500" fill="hold"/>
                                            <p:tgtEl>
                                              <p:spTgt spid="20"/>
                                            </p:tgtEl>
                                            <p:attrNameLst>
                                              <p:attrName>ppt_y</p:attrName>
                                            </p:attrNameLst>
                                          </p:cBhvr>
                                          <p:tavLst>
                                            <p:tav tm="0">
                                              <p:val>
                                                <p:strVal val="0-#ppt_h/2"/>
                                              </p:val>
                                            </p:tav>
                                            <p:tav tm="100000">
                                              <p:val>
                                                <p:strVal val="#ppt_y"/>
                                              </p:val>
                                            </p:tav>
                                          </p:tavLst>
                                        </p:anim>
                                      </p:childTnLst>
                                    </p:cTn>
                                  </p:par>
                                  <p:par>
                                    <p:cTn id="23" presetID="22" presetClass="entr" presetSubtype="1" fill="hold" grpId="0" nodeType="withEffect">
                                      <p:stCondLst>
                                        <p:cond delay="110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par>
                                    <p:cTn id="26" presetID="2" presetClass="entr" presetSubtype="1" fill="hold" nodeType="withEffect" p14:presetBounceEnd="54000">
                                      <p:stCondLst>
                                        <p:cond delay="1100"/>
                                      </p:stCondLst>
                                      <p:childTnLst>
                                        <p:set>
                                          <p:cBhvr>
                                            <p:cTn id="27" dur="1" fill="hold">
                                              <p:stCondLst>
                                                <p:cond delay="0"/>
                                              </p:stCondLst>
                                            </p:cTn>
                                            <p:tgtEl>
                                              <p:spTgt spid="30"/>
                                            </p:tgtEl>
                                            <p:attrNameLst>
                                              <p:attrName>style.visibility</p:attrName>
                                            </p:attrNameLst>
                                          </p:cBhvr>
                                          <p:to>
                                            <p:strVal val="visible"/>
                                          </p:to>
                                        </p:set>
                                        <p:anim calcmode="lin" valueType="num" p14:bounceEnd="54000">
                                          <p:cBhvr additive="base">
                                            <p:cTn id="28" dur="500" fill="hold"/>
                                            <p:tgtEl>
                                              <p:spTgt spid="30"/>
                                            </p:tgtEl>
                                            <p:attrNameLst>
                                              <p:attrName>ppt_x</p:attrName>
                                            </p:attrNameLst>
                                          </p:cBhvr>
                                          <p:tavLst>
                                            <p:tav tm="0">
                                              <p:val>
                                                <p:strVal val="#ppt_x"/>
                                              </p:val>
                                            </p:tav>
                                            <p:tav tm="100000">
                                              <p:val>
                                                <p:strVal val="#ppt_x"/>
                                              </p:val>
                                            </p:tav>
                                          </p:tavLst>
                                        </p:anim>
                                        <p:anim calcmode="lin" valueType="num" p14:bounceEnd="54000">
                                          <p:cBhvr additive="base">
                                            <p:cTn id="29" dur="500" fill="hold"/>
                                            <p:tgtEl>
                                              <p:spTgt spid="30"/>
                                            </p:tgtEl>
                                            <p:attrNameLst>
                                              <p:attrName>ppt_y</p:attrName>
                                            </p:attrNameLst>
                                          </p:cBhvr>
                                          <p:tavLst>
                                            <p:tav tm="0">
                                              <p:val>
                                                <p:strVal val="0-#ppt_h/2"/>
                                              </p:val>
                                            </p:tav>
                                            <p:tav tm="100000">
                                              <p:val>
                                                <p:strVal val="#ppt_y"/>
                                              </p:val>
                                            </p:tav>
                                          </p:tavLst>
                                        </p:anim>
                                      </p:childTnLst>
                                    </p:cTn>
                                  </p:par>
                                  <p:par>
                                    <p:cTn id="30" presetID="22" presetClass="entr" presetSubtype="1" fill="hold" grpId="0" nodeType="withEffect">
                                      <p:stCondLst>
                                        <p:cond delay="160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29" grpId="0"/>
          <p:bldP spid="3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 presetClass="entr" presetSubtype="1" fill="hold" nodeType="withEffect">
                                      <p:stCondLst>
                                        <p:cond delay="3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par>
                                    <p:cTn id="16" presetID="22" presetClass="entr" presetSubtype="1" fill="hold" grpId="0" nodeType="withEffect">
                                      <p:stCondLst>
                                        <p:cond delay="70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par>
                                    <p:cTn id="19" presetID="2" presetClass="entr" presetSubtype="1" fill="hold" nodeType="withEffect">
                                      <p:stCondLst>
                                        <p:cond delay="70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0-#ppt_h/2"/>
                                              </p:val>
                                            </p:tav>
                                            <p:tav tm="100000">
                                              <p:val>
                                                <p:strVal val="#ppt_y"/>
                                              </p:val>
                                            </p:tav>
                                          </p:tavLst>
                                        </p:anim>
                                      </p:childTnLst>
                                    </p:cTn>
                                  </p:par>
                                  <p:par>
                                    <p:cTn id="23" presetID="22" presetClass="entr" presetSubtype="1" fill="hold" grpId="0" nodeType="withEffect">
                                      <p:stCondLst>
                                        <p:cond delay="110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par>
                                    <p:cTn id="26" presetID="2" presetClass="entr" presetSubtype="1" fill="hold" nodeType="withEffect">
                                      <p:stCondLst>
                                        <p:cond delay="110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ppt_x"/>
                                              </p:val>
                                            </p:tav>
                                            <p:tav tm="100000">
                                              <p:val>
                                                <p:strVal val="#ppt_x"/>
                                              </p:val>
                                            </p:tav>
                                          </p:tavLst>
                                        </p:anim>
                                        <p:anim calcmode="lin" valueType="num">
                                          <p:cBhvr additive="base">
                                            <p:cTn id="29" dur="500" fill="hold"/>
                                            <p:tgtEl>
                                              <p:spTgt spid="30"/>
                                            </p:tgtEl>
                                            <p:attrNameLst>
                                              <p:attrName>ppt_y</p:attrName>
                                            </p:attrNameLst>
                                          </p:cBhvr>
                                          <p:tavLst>
                                            <p:tav tm="0">
                                              <p:val>
                                                <p:strVal val="0-#ppt_h/2"/>
                                              </p:val>
                                            </p:tav>
                                            <p:tav tm="100000">
                                              <p:val>
                                                <p:strVal val="#ppt_y"/>
                                              </p:val>
                                            </p:tav>
                                          </p:tavLst>
                                        </p:anim>
                                      </p:childTnLst>
                                    </p:cTn>
                                  </p:par>
                                  <p:par>
                                    <p:cTn id="30" presetID="22" presetClass="entr" presetSubtype="1" fill="hold" grpId="0" nodeType="withEffect">
                                      <p:stCondLst>
                                        <p:cond delay="160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29" grpId="0"/>
          <p:bldP spid="3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987">
      <a:dk1>
        <a:sysClr val="windowText" lastClr="000000"/>
      </a:dk1>
      <a:lt1>
        <a:sysClr val="window" lastClr="FFFFFF"/>
      </a:lt1>
      <a:dk2>
        <a:srgbClr val="ADBD84"/>
      </a:dk2>
      <a:lt2>
        <a:srgbClr val="708045"/>
      </a:lt2>
      <a:accent1>
        <a:srgbClr val="708045"/>
      </a:accent1>
      <a:accent2>
        <a:srgbClr val="ADBD84"/>
      </a:accent2>
      <a:accent3>
        <a:srgbClr val="708045"/>
      </a:accent3>
      <a:accent4>
        <a:srgbClr val="ADBD84"/>
      </a:accent4>
      <a:accent5>
        <a:srgbClr val="708045"/>
      </a:accent5>
      <a:accent6>
        <a:srgbClr val="ADBD84"/>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5400</Words>
  <Application>Microsoft Office PowerPoint</Application>
  <PresentationFormat>自定义</PresentationFormat>
  <Paragraphs>490</Paragraphs>
  <Slides>38</Slides>
  <Notes>31</Notes>
  <HiddenSlides>0</HiddenSlides>
  <MMClips>1</MMClips>
  <ScaleCrop>false</ScaleCrop>
  <HeadingPairs>
    <vt:vector size="4" baseType="variant">
      <vt:variant>
        <vt:lpstr>主题</vt:lpstr>
      </vt:variant>
      <vt:variant>
        <vt:i4>1</vt:i4>
      </vt:variant>
      <vt:variant>
        <vt:lpstr>幻灯片标题</vt:lpstr>
      </vt:variant>
      <vt:variant>
        <vt:i4>38</vt:i4>
      </vt:variant>
    </vt:vector>
  </HeadingPairs>
  <TitlesOfParts>
    <vt:vector size="39" baseType="lpstr">
      <vt:lpstr>Office 主题</vt:lpstr>
      <vt:lpstr>幻灯片 1</vt:lpstr>
      <vt:lpstr>幻灯片 2</vt:lpstr>
      <vt:lpstr>幻灯片 3</vt:lpstr>
      <vt:lpstr>单击此处添加标题</vt:lpstr>
      <vt:lpstr>单击此处添加标题</vt:lpstr>
      <vt:lpstr>单击此处添加标题</vt:lpstr>
      <vt:lpstr>单击此处添加标题</vt:lpstr>
      <vt:lpstr>单击此处添加标题</vt:lpstr>
      <vt:lpstr>单击此处添加标题</vt:lpstr>
      <vt:lpstr>幻灯片 10</vt:lpstr>
      <vt:lpstr>单击此处添加标题</vt:lpstr>
      <vt:lpstr>单击此处添加标题</vt:lpstr>
      <vt:lpstr>单击此处添加标题</vt:lpstr>
      <vt:lpstr>单击此处添加标题</vt:lpstr>
      <vt:lpstr>单击此处添加标题</vt:lpstr>
      <vt:lpstr>单击此处添加标题</vt:lpstr>
      <vt:lpstr>幻灯片 17</vt:lpstr>
      <vt:lpstr>单击此处添加标题</vt:lpstr>
      <vt:lpstr>单击此处添加标题</vt:lpstr>
      <vt:lpstr>单击此处添加标题</vt:lpstr>
      <vt:lpstr>单击此处添加标题</vt:lpstr>
      <vt:lpstr>单击此处添加标题</vt:lpstr>
      <vt:lpstr>单击此处添加标题</vt:lpstr>
      <vt:lpstr>幻灯片 24</vt:lpstr>
      <vt:lpstr>单击此处添加标题</vt:lpstr>
      <vt:lpstr>单击此处添加标题</vt:lpstr>
      <vt:lpstr>单击此处添加标题</vt:lpstr>
      <vt:lpstr>单击此处添加标题</vt:lpstr>
      <vt:lpstr>单击此处添加标题</vt:lpstr>
      <vt:lpstr>单击此处添加标题</vt:lpstr>
      <vt:lpstr>幻灯片 31</vt:lpstr>
      <vt:lpstr>单击此处添加标题</vt:lpstr>
      <vt:lpstr>单击此处添加标题</vt:lpstr>
      <vt:lpstr>单击此处添加标题</vt:lpstr>
      <vt:lpstr>单击此处添加标题</vt:lpstr>
      <vt:lpstr>单击此处添加标题</vt:lpstr>
      <vt:lpstr>单击此处添加标题</vt:lpstr>
      <vt:lpstr>幻灯片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21</cp:revision>
  <dcterms:created xsi:type="dcterms:W3CDTF">2015-05-05T08:02:00Z</dcterms:created>
  <dcterms:modified xsi:type="dcterms:W3CDTF">2017-07-08T10:10:55Z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2052-10.1.0.6390</vt:lpwstr>
  </property>
</Properties>
</file>