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41.xml" ContentType="application/vnd.openxmlformats-officedocument.presentationml.tags+xml"/>
  <Override PartName="/ppt/tags/tag145.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tags/tag112.xml" ContentType="application/vnd.openxmlformats-officedocument.presentationml.tags+xml"/>
  <Override PartName="/ppt/tags/tag123.xml" ContentType="application/vnd.openxmlformats-officedocument.presentationml.tags+xml"/>
  <Override PartName="/ppt/tags/tag141.xml" ContentType="application/vnd.openxmlformats-officedocument.presentationml.tags+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10.xml" ContentType="application/vnd.openxmlformats-officedocument.presentationml.slideLayout+xml"/>
  <Default Extension="gif" ContentType="image/gif"/>
  <Override PartName="/ppt/tags/tag24.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tags/tag71.xml" ContentType="application/vnd.openxmlformats-officedocument.presentationml.tags+xml"/>
  <Override PartName="/ppt/notesSlides/notesSlide20.xml" ContentType="application/vnd.openxmlformats-officedocument.presentationml.notesSlide+xml"/>
  <Override PartName="/ppt/tags/tag128.xml" ContentType="application/vnd.openxmlformats-officedocument.presentationml.tags+xml"/>
  <Override PartName="/ppt/notesSlides/notesSlide31.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notesSlides/notesSlide21.xml" ContentType="application/vnd.openxmlformats-officedocument.presentationml.notesSlide+xml"/>
  <Override PartName="/ppt/tags/tag129.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slides/slide28.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Default Extension="mp3" ContentType="audio/mp3"/>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26.xml" ContentType="application/vnd.openxmlformats-officedocument.presentationml.notesSlide+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notesSlides/notesSlide23.xml" ContentType="application/vnd.openxmlformats-officedocument.presentationml.notesSlide+xml"/>
  <Override PartName="/docProps/custom.xml" ContentType="application/vnd.openxmlformats-officedocument.custom-properties+xml"/>
  <Override PartName="/ppt/tags/tag34.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93" r:id="rId2"/>
    <p:sldId id="294" r:id="rId3"/>
    <p:sldId id="295" r:id="rId4"/>
    <p:sldId id="265" r:id="rId5"/>
    <p:sldId id="266" r:id="rId6"/>
    <p:sldId id="290" r:id="rId7"/>
    <p:sldId id="277" r:id="rId8"/>
    <p:sldId id="278" r:id="rId9"/>
    <p:sldId id="269" r:id="rId10"/>
    <p:sldId id="300" r:id="rId11"/>
    <p:sldId id="259" r:id="rId12"/>
    <p:sldId id="260" r:id="rId13"/>
    <p:sldId id="261" r:id="rId14"/>
    <p:sldId id="262" r:id="rId15"/>
    <p:sldId id="263" r:id="rId16"/>
    <p:sldId id="264" r:id="rId17"/>
    <p:sldId id="301" r:id="rId18"/>
    <p:sldId id="292" r:id="rId19"/>
    <p:sldId id="285" r:id="rId20"/>
    <p:sldId id="286" r:id="rId21"/>
    <p:sldId id="268" r:id="rId22"/>
    <p:sldId id="287" r:id="rId23"/>
    <p:sldId id="289" r:id="rId24"/>
    <p:sldId id="302" r:id="rId25"/>
    <p:sldId id="273" r:id="rId26"/>
    <p:sldId id="281" r:id="rId27"/>
    <p:sldId id="282" r:id="rId28"/>
    <p:sldId id="283" r:id="rId29"/>
    <p:sldId id="274" r:id="rId30"/>
    <p:sldId id="288" r:id="rId31"/>
    <p:sldId id="299"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0000"/>
    <a:srgbClr val="54636A"/>
    <a:srgbClr val="788B94"/>
    <a:srgbClr val="04ADC0"/>
    <a:srgbClr val="5463A0"/>
    <a:srgbClr val="8CDB81"/>
    <a:srgbClr val="FF3300"/>
    <a:srgbClr val="05D3E9"/>
    <a:srgbClr val="97C777"/>
    <a:srgbClr val="E2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889" autoAdjust="0"/>
  </p:normalViewPr>
  <p:slideViewPr>
    <p:cSldViewPr snapToGrid="0" showGuides="1">
      <p:cViewPr varScale="1">
        <p:scale>
          <a:sx n="110" d="100"/>
          <a:sy n="110" d="100"/>
        </p:scale>
        <p:origin x="-594" y="-96"/>
      </p:cViewPr>
      <p:guideLst>
        <p:guide orient="horz" pos="2137"/>
        <p:guide pos="3840"/>
      </p:guideLst>
    </p:cSldViewPr>
  </p:slideViewPr>
  <p:notesTextViewPr>
    <p:cViewPr>
      <p:scale>
        <a:sx n="1" d="1"/>
        <a:sy n="1" d="1"/>
      </p:scale>
      <p:origin x="0" y="168"/>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C2EA7-2230-45E0-BDE6-37AD705D7D91}" type="datetimeFigureOut">
              <a:rPr lang="zh-CN" altLang="en-US" smtClean="0"/>
              <a:pPr/>
              <a:t>2017/7/8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7175F8-CC44-4643-9DE3-0A6C24BF20A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亮亮图文旗舰店</a:t>
            </a:r>
            <a:r>
              <a:rPr lang="en-US" altLang="zh-CN" dirty="0" smtClean="0"/>
              <a:t>https://liangliangtuwen.tmall.com</a:t>
            </a:r>
            <a:endParaRPr lang="en-US" altLang="zh-CN" dirty="0"/>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亮亮图文旗舰店</a:t>
            </a:r>
            <a:r>
              <a:rPr lang="en-US" altLang="zh-CN" smtClean="0"/>
              <a:t>https://liangliangtuwen.tmall.com</a:t>
            </a:r>
          </a:p>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31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46A7D90-531B-4C43-9E29-81FBC1E75486}"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A72979-7D20-459C-A99A-7353EDFC6DE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46A7D90-531B-4C43-9E29-81FBC1E75486}"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A72979-7D20-459C-A99A-7353EDFC6DE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46A7D90-531B-4C43-9E29-81FBC1E75486}"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A72979-7D20-459C-A99A-7353EDFC6DE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46A7D90-531B-4C43-9E29-81FBC1E75486}"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A72979-7D20-459C-A99A-7353EDFC6DE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46A7D90-531B-4C43-9E29-81FBC1E75486}"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A72979-7D20-459C-A99A-7353EDFC6DE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46A7D90-531B-4C43-9E29-81FBC1E75486}" type="datetimeFigureOut">
              <a:rPr lang="zh-CN" altLang="en-US" smtClean="0"/>
              <a:pPr/>
              <a:t>2017/7/8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5A72979-7D20-459C-A99A-7353EDFC6DE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46A7D90-531B-4C43-9E29-81FBC1E75486}" type="datetimeFigureOut">
              <a:rPr lang="zh-CN" altLang="en-US" smtClean="0"/>
              <a:pPr/>
              <a:t>2017/7/8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5A72979-7D20-459C-A99A-7353EDFC6DE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46A7D90-531B-4C43-9E29-81FBC1E75486}" type="datetimeFigureOut">
              <a:rPr lang="zh-CN" altLang="en-US" smtClean="0"/>
              <a:pPr/>
              <a:t>2017/7/8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5A72979-7D20-459C-A99A-7353EDFC6DE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46A7D90-531B-4C43-9E29-81FBC1E75486}"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5A72979-7D20-459C-A99A-7353EDFC6DE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46A7D90-531B-4C43-9E29-81FBC1E75486}" type="datetimeFigureOut">
              <a:rPr lang="zh-CN" altLang="en-US" smtClean="0"/>
              <a:pPr/>
              <a:t>2017/7/8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5A72979-7D20-459C-A99A-7353EDFC6DE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46A7D90-531B-4C43-9E29-81FBC1E75486}" type="datetimeFigureOut">
              <a:rPr lang="zh-CN" altLang="en-US" smtClean="0"/>
              <a:pPr/>
              <a:t>2017/7/8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5A72979-7D20-459C-A99A-7353EDFC6DE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A7D90-531B-4C43-9E29-81FBC1E75486}" type="datetimeFigureOut">
              <a:rPr lang="zh-CN" altLang="en-US" smtClean="0"/>
              <a:pPr/>
              <a:t>2017/7/8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72979-7D20-459C-A99A-7353EDFC6DE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2.gif"/><Relationship Id="rId5" Type="http://schemas.openxmlformats.org/officeDocument/2006/relationships/image" Target="../media/image1.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18" Type="http://schemas.openxmlformats.org/officeDocument/2006/relationships/tags" Target="../tags/tag55.xml"/><Relationship Id="rId26" Type="http://schemas.openxmlformats.org/officeDocument/2006/relationships/image" Target="../media/image13.gif"/><Relationship Id="rId3" Type="http://schemas.openxmlformats.org/officeDocument/2006/relationships/tags" Target="../tags/tag40.xml"/><Relationship Id="rId21" Type="http://schemas.openxmlformats.org/officeDocument/2006/relationships/slideLayout" Target="../slideLayouts/slideLayout6.xml"/><Relationship Id="rId7" Type="http://schemas.openxmlformats.org/officeDocument/2006/relationships/tags" Target="../tags/tag44.xml"/><Relationship Id="rId12" Type="http://schemas.openxmlformats.org/officeDocument/2006/relationships/tags" Target="../tags/tag49.xml"/><Relationship Id="rId17" Type="http://schemas.openxmlformats.org/officeDocument/2006/relationships/tags" Target="../tags/tag54.xml"/><Relationship Id="rId25" Type="http://schemas.openxmlformats.org/officeDocument/2006/relationships/image" Target="../media/image15.jpeg"/><Relationship Id="rId2" Type="http://schemas.openxmlformats.org/officeDocument/2006/relationships/tags" Target="../tags/tag39.xml"/><Relationship Id="rId16" Type="http://schemas.openxmlformats.org/officeDocument/2006/relationships/tags" Target="../tags/tag53.xml"/><Relationship Id="rId20" Type="http://schemas.openxmlformats.org/officeDocument/2006/relationships/tags" Target="../tags/tag57.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24" Type="http://schemas.openxmlformats.org/officeDocument/2006/relationships/image" Target="../media/image14.jpeg"/><Relationship Id="rId5" Type="http://schemas.openxmlformats.org/officeDocument/2006/relationships/tags" Target="../tags/tag42.xml"/><Relationship Id="rId15" Type="http://schemas.openxmlformats.org/officeDocument/2006/relationships/tags" Target="../tags/tag52.xml"/><Relationship Id="rId23" Type="http://schemas.openxmlformats.org/officeDocument/2006/relationships/image" Target="../media/image7.jpeg"/><Relationship Id="rId10" Type="http://schemas.openxmlformats.org/officeDocument/2006/relationships/tags" Target="../tags/tag47.xml"/><Relationship Id="rId19" Type="http://schemas.openxmlformats.org/officeDocument/2006/relationships/tags" Target="../tags/tag56.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 Id="rId2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tags" Target="../tags/tag70.xml"/><Relationship Id="rId18" Type="http://schemas.openxmlformats.org/officeDocument/2006/relationships/tags" Target="../tags/tag75.xml"/><Relationship Id="rId26" Type="http://schemas.openxmlformats.org/officeDocument/2006/relationships/tags" Target="../tags/tag83.xml"/><Relationship Id="rId3" Type="http://schemas.openxmlformats.org/officeDocument/2006/relationships/tags" Target="../tags/tag60.xml"/><Relationship Id="rId21" Type="http://schemas.openxmlformats.org/officeDocument/2006/relationships/tags" Target="../tags/tag78.xml"/><Relationship Id="rId34" Type="http://schemas.openxmlformats.org/officeDocument/2006/relationships/tags" Target="../tags/tag91.xml"/><Relationship Id="rId7" Type="http://schemas.openxmlformats.org/officeDocument/2006/relationships/tags" Target="../tags/tag64.xml"/><Relationship Id="rId12" Type="http://schemas.openxmlformats.org/officeDocument/2006/relationships/tags" Target="../tags/tag69.xml"/><Relationship Id="rId17" Type="http://schemas.openxmlformats.org/officeDocument/2006/relationships/tags" Target="../tags/tag74.xml"/><Relationship Id="rId25" Type="http://schemas.openxmlformats.org/officeDocument/2006/relationships/tags" Target="../tags/tag82.xml"/><Relationship Id="rId33" Type="http://schemas.openxmlformats.org/officeDocument/2006/relationships/tags" Target="../tags/tag90.xml"/><Relationship Id="rId2" Type="http://schemas.openxmlformats.org/officeDocument/2006/relationships/tags" Target="../tags/tag59.xml"/><Relationship Id="rId16" Type="http://schemas.openxmlformats.org/officeDocument/2006/relationships/tags" Target="../tags/tag73.xml"/><Relationship Id="rId20" Type="http://schemas.openxmlformats.org/officeDocument/2006/relationships/tags" Target="../tags/tag77.xml"/><Relationship Id="rId29" Type="http://schemas.openxmlformats.org/officeDocument/2006/relationships/tags" Target="../tags/tag86.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24" Type="http://schemas.openxmlformats.org/officeDocument/2006/relationships/tags" Target="../tags/tag81.xml"/><Relationship Id="rId32" Type="http://schemas.openxmlformats.org/officeDocument/2006/relationships/tags" Target="../tags/tag89.xml"/><Relationship Id="rId5" Type="http://schemas.openxmlformats.org/officeDocument/2006/relationships/tags" Target="../tags/tag62.xml"/><Relationship Id="rId15" Type="http://schemas.openxmlformats.org/officeDocument/2006/relationships/tags" Target="../tags/tag72.xml"/><Relationship Id="rId23" Type="http://schemas.openxmlformats.org/officeDocument/2006/relationships/tags" Target="../tags/tag80.xml"/><Relationship Id="rId28" Type="http://schemas.openxmlformats.org/officeDocument/2006/relationships/tags" Target="../tags/tag85.xml"/><Relationship Id="rId36" Type="http://schemas.openxmlformats.org/officeDocument/2006/relationships/notesSlide" Target="../notesSlides/notesSlide19.xml"/><Relationship Id="rId10" Type="http://schemas.openxmlformats.org/officeDocument/2006/relationships/tags" Target="../tags/tag67.xml"/><Relationship Id="rId19" Type="http://schemas.openxmlformats.org/officeDocument/2006/relationships/tags" Target="../tags/tag76.xml"/><Relationship Id="rId31" Type="http://schemas.openxmlformats.org/officeDocument/2006/relationships/tags" Target="../tags/tag88.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tags" Target="../tags/tag71.xml"/><Relationship Id="rId22" Type="http://schemas.openxmlformats.org/officeDocument/2006/relationships/tags" Target="../tags/tag79.xml"/><Relationship Id="rId27" Type="http://schemas.openxmlformats.org/officeDocument/2006/relationships/tags" Target="../tags/tag84.xml"/><Relationship Id="rId30" Type="http://schemas.openxmlformats.org/officeDocument/2006/relationships/tags" Target="../tags/tag87.xml"/><Relationship Id="rId35"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18" Type="http://schemas.openxmlformats.org/officeDocument/2006/relationships/slideLayout" Target="../slideLayouts/slideLayout6.xml"/><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tags" Target="../tags/tag103.xml"/><Relationship Id="rId17" Type="http://schemas.openxmlformats.org/officeDocument/2006/relationships/tags" Target="../tags/tag108.xml"/><Relationship Id="rId2" Type="http://schemas.openxmlformats.org/officeDocument/2006/relationships/tags" Target="../tags/tag93.xml"/><Relationship Id="rId16" Type="http://schemas.openxmlformats.org/officeDocument/2006/relationships/tags" Target="../tags/tag107.xml"/><Relationship Id="rId20" Type="http://schemas.openxmlformats.org/officeDocument/2006/relationships/image" Target="../media/image16.gif"/><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5" Type="http://schemas.openxmlformats.org/officeDocument/2006/relationships/tags" Target="../tags/tag96.xml"/><Relationship Id="rId15" Type="http://schemas.openxmlformats.org/officeDocument/2006/relationships/tags" Target="../tags/tag106.xml"/><Relationship Id="rId10" Type="http://schemas.openxmlformats.org/officeDocument/2006/relationships/tags" Target="../tags/tag101.xml"/><Relationship Id="rId19" Type="http://schemas.openxmlformats.org/officeDocument/2006/relationships/notesSlide" Target="../notesSlides/notesSlide20.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s>
</file>

<file path=ppt/slides/_rels/slide21.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tags" Target="../tags/tag121.xml"/><Relationship Id="rId18" Type="http://schemas.openxmlformats.org/officeDocument/2006/relationships/tags" Target="../tags/tag126.xml"/><Relationship Id="rId3" Type="http://schemas.openxmlformats.org/officeDocument/2006/relationships/tags" Target="../tags/tag111.xml"/><Relationship Id="rId21" Type="http://schemas.openxmlformats.org/officeDocument/2006/relationships/slideLayout" Target="../slideLayouts/slideLayout1.xml"/><Relationship Id="rId7" Type="http://schemas.openxmlformats.org/officeDocument/2006/relationships/tags" Target="../tags/tag115.xml"/><Relationship Id="rId12" Type="http://schemas.openxmlformats.org/officeDocument/2006/relationships/tags" Target="../tags/tag120.xml"/><Relationship Id="rId17" Type="http://schemas.openxmlformats.org/officeDocument/2006/relationships/tags" Target="../tags/tag125.xml"/><Relationship Id="rId2" Type="http://schemas.openxmlformats.org/officeDocument/2006/relationships/tags" Target="../tags/tag110.xml"/><Relationship Id="rId16" Type="http://schemas.openxmlformats.org/officeDocument/2006/relationships/tags" Target="../tags/tag124.xml"/><Relationship Id="rId20" Type="http://schemas.openxmlformats.org/officeDocument/2006/relationships/tags" Target="../tags/tag128.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tags" Target="../tags/tag119.xml"/><Relationship Id="rId5" Type="http://schemas.openxmlformats.org/officeDocument/2006/relationships/tags" Target="../tags/tag113.xml"/><Relationship Id="rId15" Type="http://schemas.openxmlformats.org/officeDocument/2006/relationships/tags" Target="../tags/tag123.xml"/><Relationship Id="rId23" Type="http://schemas.openxmlformats.org/officeDocument/2006/relationships/image" Target="../media/image17.gif"/><Relationship Id="rId10" Type="http://schemas.openxmlformats.org/officeDocument/2006/relationships/tags" Target="../tags/tag118.xml"/><Relationship Id="rId19" Type="http://schemas.openxmlformats.org/officeDocument/2006/relationships/tags" Target="../tags/tag127.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tags" Target="../tags/tag122.xml"/><Relationship Id="rId2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tags" Target="../tags/tag141.xml"/><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tags" Target="../tags/tag140.xml"/><Relationship Id="rId17" Type="http://schemas.openxmlformats.org/officeDocument/2006/relationships/notesSlide" Target="../notesSlides/notesSlide22.xml"/><Relationship Id="rId2" Type="http://schemas.openxmlformats.org/officeDocument/2006/relationships/tags" Target="../tags/tag130.xml"/><Relationship Id="rId16" Type="http://schemas.openxmlformats.org/officeDocument/2006/relationships/slideLayout" Target="../slideLayouts/slideLayout6.xml"/><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tags" Target="../tags/tag139.xml"/><Relationship Id="rId5" Type="http://schemas.openxmlformats.org/officeDocument/2006/relationships/tags" Target="../tags/tag133.xml"/><Relationship Id="rId15" Type="http://schemas.openxmlformats.org/officeDocument/2006/relationships/tags" Target="../tags/tag143.xml"/><Relationship Id="rId10" Type="http://schemas.openxmlformats.org/officeDocument/2006/relationships/tags" Target="../tags/tag138.xml"/><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tags" Target="../tags/tag14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144.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145.xml"/><Relationship Id="rId5" Type="http://schemas.openxmlformats.org/officeDocument/2006/relationships/image" Target="../media/image22.gif"/><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7.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tags" Target="../tags/tag32.xml"/><Relationship Id="rId26" Type="http://schemas.openxmlformats.org/officeDocument/2006/relationships/image" Target="../media/image6.gif"/><Relationship Id="rId3" Type="http://schemas.openxmlformats.org/officeDocument/2006/relationships/tags" Target="../tags/tag17.xml"/><Relationship Id="rId21" Type="http://schemas.openxmlformats.org/officeDocument/2006/relationships/tags" Target="../tags/tag35.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tags" Target="../tags/tag31.xml"/><Relationship Id="rId25" Type="http://schemas.openxmlformats.org/officeDocument/2006/relationships/image" Target="../media/image5.jpeg"/><Relationship Id="rId2" Type="http://schemas.openxmlformats.org/officeDocument/2006/relationships/tags" Target="../tags/tag16.xml"/><Relationship Id="rId16" Type="http://schemas.openxmlformats.org/officeDocument/2006/relationships/tags" Target="../tags/tag30.xml"/><Relationship Id="rId20" Type="http://schemas.openxmlformats.org/officeDocument/2006/relationships/tags" Target="../tags/tag34.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24" Type="http://schemas.openxmlformats.org/officeDocument/2006/relationships/notesSlide" Target="../notesSlides/notesSlide8.xml"/><Relationship Id="rId5" Type="http://schemas.openxmlformats.org/officeDocument/2006/relationships/tags" Target="../tags/tag19.xml"/><Relationship Id="rId15" Type="http://schemas.openxmlformats.org/officeDocument/2006/relationships/tags" Target="../tags/tag29.xml"/><Relationship Id="rId23" Type="http://schemas.openxmlformats.org/officeDocument/2006/relationships/slideLayout" Target="../slideLayouts/slideLayout6.xml"/><Relationship Id="rId10" Type="http://schemas.openxmlformats.org/officeDocument/2006/relationships/tags" Target="../tags/tag24.xml"/><Relationship Id="rId19" Type="http://schemas.openxmlformats.org/officeDocument/2006/relationships/tags" Target="../tags/tag33.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tags" Target="../tags/tag3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3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0" y="0"/>
            <a:ext cx="12192000" cy="6858000"/>
          </a:xfrm>
          <a:prstGeom prst="rect">
            <a:avLst/>
          </a:prstGeom>
          <a:solidFill>
            <a:srgbClr val="00B050"/>
          </a:solidFill>
          <a:ln>
            <a:noFill/>
          </a:ln>
        </p:spPr>
        <p:txBody>
          <a:bodyPr rtlCol="0" anchor="ctr" anchorCtr="1"/>
          <a:lstStyle/>
          <a:p>
            <a:pPr algn="ctr"/>
            <a:endParaRPr lang="zh-CN" altLang="en-US"/>
          </a:p>
        </p:txBody>
      </p:sp>
      <p:sp>
        <p:nvSpPr>
          <p:cNvPr id="13" name="五边形 12"/>
          <p:cNvSpPr/>
          <p:nvPr/>
        </p:nvSpPr>
        <p:spPr>
          <a:xfrm>
            <a:off x="0" y="0"/>
            <a:ext cx="5512904" cy="6858000"/>
          </a:xfrm>
          <a:prstGeom prst="homePlate">
            <a:avLst>
              <a:gd name="adj" fmla="val 25320"/>
            </a:avLst>
          </a:prstGeom>
          <a:solidFill>
            <a:srgbClr val="92D050">
              <a:alpha val="50000"/>
            </a:srgbClr>
          </a:solidFill>
          <a:ln>
            <a:noFill/>
          </a:ln>
        </p:spPr>
        <p:txBody>
          <a:bodyPr rot="0" spcFirstLastPara="0" vertOverflow="overflow" horzOverflow="overflow" vert="horz" wrap="square" lIns="91440" tIns="45720" rIns="91440" bIns="45720" numCol="1" spcCol="0" rtlCol="0" fromWordArt="0" anchor="ctr" anchorCtr="1" forceAA="0" compatLnSpc="1">
            <a:noAutofit/>
          </a:bodyPr>
          <a:lstStyle/>
          <a:p>
            <a:pPr algn="ctr"/>
            <a:endParaRPr lang="zh-CN" altLang="en-US">
              <a:solidFill>
                <a:schemeClr val="tx1"/>
              </a:solidFill>
            </a:endParaRPr>
          </a:p>
        </p:txBody>
      </p:sp>
      <p:sp>
        <p:nvSpPr>
          <p:cNvPr id="10" name="文本框 9"/>
          <p:cNvSpPr txBox="1"/>
          <p:nvPr/>
        </p:nvSpPr>
        <p:spPr>
          <a:xfrm>
            <a:off x="6576225" y="1150857"/>
            <a:ext cx="3954929" cy="2400657"/>
          </a:xfrm>
          <a:prstGeom prst="rect">
            <a:avLst/>
          </a:prstGeom>
          <a:noFill/>
        </p:spPr>
        <p:txBody>
          <a:bodyPr wrap="none" rtlCol="0">
            <a:spAutoFit/>
          </a:bodyPr>
          <a:lstStyle/>
          <a:p>
            <a:pPr algn="ctr"/>
            <a:r>
              <a:rPr lang="en-US" altLang="zh-CN" sz="15000" dirty="0" smtClean="0">
                <a:solidFill>
                  <a:schemeClr val="bg1"/>
                </a:solidFill>
                <a:latin typeface="Impact" panose="020B0806030902050204" pitchFamily="34" charset="0"/>
                <a:cs typeface="Segoe UI Light" panose="020B0502040204020203" pitchFamily="34" charset="0"/>
              </a:rPr>
              <a:t>2019</a:t>
            </a:r>
            <a:endParaRPr lang="zh-CN" altLang="en-US" sz="15000" dirty="0">
              <a:solidFill>
                <a:schemeClr val="bg1"/>
              </a:solidFill>
              <a:latin typeface="Impact" panose="020B0806030902050204" pitchFamily="34" charset="0"/>
              <a:cs typeface="Segoe UI Light" panose="020B0502040204020203" pitchFamily="34" charset="0"/>
            </a:endParaRPr>
          </a:p>
        </p:txBody>
      </p:sp>
      <p:sp>
        <p:nvSpPr>
          <p:cNvPr id="11" name="文本框 10"/>
          <p:cNvSpPr txBox="1"/>
          <p:nvPr/>
        </p:nvSpPr>
        <p:spPr>
          <a:xfrm>
            <a:off x="5738656" y="3246307"/>
            <a:ext cx="5630066" cy="646331"/>
          </a:xfrm>
          <a:prstGeom prst="rect">
            <a:avLst/>
          </a:prstGeom>
          <a:noFill/>
        </p:spPr>
        <p:txBody>
          <a:bodyPr wrap="none" rtlCol="0">
            <a:spAutoFit/>
          </a:bodyPr>
          <a:lstStyle/>
          <a:p>
            <a:pPr algn="ctr"/>
            <a:r>
              <a:rPr lang="zh-CN" altLang="en-US" sz="3600" dirty="0" smtClean="0">
                <a:solidFill>
                  <a:schemeClr val="bg1"/>
                </a:solidFill>
                <a:latin typeface="微软雅黑" panose="020B0503020204020204" pitchFamily="34" charset="-122"/>
                <a:ea typeface="微软雅黑" panose="020B0503020204020204" pitchFamily="34" charset="-122"/>
                <a:cs typeface="Segoe UI Light" panose="020B0502040204020203" pitchFamily="34" charset="0"/>
              </a:rPr>
              <a:t>工作计划总结报告</a:t>
            </a:r>
            <a:r>
              <a:rPr lang="en-US" altLang="zh-CN" sz="3600" dirty="0" smtClean="0">
                <a:solidFill>
                  <a:schemeClr val="bg1"/>
                </a:solidFill>
                <a:latin typeface="微软雅黑" panose="020B0503020204020204" pitchFamily="34" charset="-122"/>
                <a:ea typeface="微软雅黑" panose="020B0503020204020204" pitchFamily="34" charset="-122"/>
                <a:cs typeface="Segoe UI Light" panose="020B0502040204020203" pitchFamily="34" charset="0"/>
              </a:rPr>
              <a:t>PPT</a:t>
            </a:r>
            <a:r>
              <a:rPr lang="zh-CN" altLang="en-US" sz="3600" dirty="0">
                <a:solidFill>
                  <a:schemeClr val="bg1"/>
                </a:solidFill>
                <a:latin typeface="微软雅黑" panose="020B0503020204020204" pitchFamily="34" charset="-122"/>
                <a:ea typeface="微软雅黑" panose="020B0503020204020204" pitchFamily="34" charset="-122"/>
                <a:cs typeface="Segoe UI Light" panose="020B0502040204020203" pitchFamily="34" charset="0"/>
              </a:rPr>
              <a:t>模板</a:t>
            </a:r>
          </a:p>
        </p:txBody>
      </p:sp>
      <p:sp>
        <p:nvSpPr>
          <p:cNvPr id="2" name="矩形 1"/>
          <p:cNvSpPr/>
          <p:nvPr/>
        </p:nvSpPr>
        <p:spPr>
          <a:xfrm>
            <a:off x="7006791" y="3986457"/>
            <a:ext cx="3093796" cy="400110"/>
          </a:xfrm>
          <a:prstGeom prst="rect">
            <a:avLst/>
          </a:prstGeom>
        </p:spPr>
        <p:txBody>
          <a:bodyPr wrap="none">
            <a:spAutoFit/>
          </a:bodyPr>
          <a:lstStyle/>
          <a:p>
            <a:pPr algn="ctr"/>
            <a:r>
              <a:rPr lang="zh-CN" altLang="en-US" sz="2000" dirty="0">
                <a:solidFill>
                  <a:schemeClr val="bg1"/>
                </a:solidFill>
                <a:latin typeface="Segoe UI Light" panose="020B0502040204020203" pitchFamily="34" charset="0"/>
                <a:cs typeface="Segoe UI Light" panose="020B0502040204020203" pitchFamily="34" charset="0"/>
              </a:rPr>
              <a:t>Work plan summary report</a:t>
            </a:r>
          </a:p>
        </p:txBody>
      </p:sp>
      <p:sp>
        <p:nvSpPr>
          <p:cNvPr id="4" name="文本框 3"/>
          <p:cNvSpPr txBox="1"/>
          <p:nvPr/>
        </p:nvSpPr>
        <p:spPr>
          <a:xfrm>
            <a:off x="7473905" y="4651514"/>
            <a:ext cx="2159567" cy="307777"/>
          </a:xfrm>
          <a:prstGeom prst="rect">
            <a:avLst/>
          </a:prstGeom>
          <a:noFill/>
        </p:spPr>
        <p:txBody>
          <a:bodyPr wrap="none" rtlCol="0">
            <a:spAutoFit/>
          </a:bodyP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汇报人</a:t>
            </a:r>
            <a:r>
              <a:rPr lang="zh-CN" altLang="en-US" sz="1400" dirty="0" smtClean="0">
                <a:solidFill>
                  <a:schemeClr val="bg1"/>
                </a:solidFill>
                <a:latin typeface="微软雅黑" panose="020B0503020204020204" pitchFamily="34" charset="-122"/>
                <a:ea typeface="微软雅黑" panose="020B0503020204020204" pitchFamily="34" charset="-122"/>
              </a:rPr>
              <a:t>：亮亮图文旗舰店</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pic>
        <p:nvPicPr>
          <p:cNvPr id="5" name="Kenny G-Heart and Soul">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5791200" y="7022432"/>
            <a:ext cx="609600" cy="609600"/>
          </a:xfrm>
          <a:prstGeom prst="rect">
            <a:avLst/>
          </a:prstGeom>
        </p:spPr>
      </p:pic>
      <p:sp>
        <p:nvSpPr>
          <p:cNvPr id="27" name="文本框 26"/>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12" name="五边形 11"/>
          <p:cNvSpPr/>
          <p:nvPr/>
        </p:nvSpPr>
        <p:spPr>
          <a:xfrm>
            <a:off x="-1" y="0"/>
            <a:ext cx="5287617" cy="6858000"/>
          </a:xfrm>
          <a:prstGeom prst="homePlate">
            <a:avLst>
              <a:gd name="adj" fmla="val 25320"/>
            </a:avLst>
          </a:prstGeom>
          <a:solidFill>
            <a:schemeClr val="bg1">
              <a:alpha val="70000"/>
            </a:schemeClr>
          </a:solidFill>
          <a:ln>
            <a:noFill/>
          </a:ln>
        </p:spPr>
        <p:txBody>
          <a:bodyPr rot="0" spcFirstLastPara="0" vertOverflow="overflow" horzOverflow="overflow" vert="horz" wrap="square" lIns="91440" tIns="45720" rIns="91440" bIns="45720" numCol="1" spcCol="0" rtlCol="0" fromWordArt="0" anchor="ctr" anchorCtr="1" forceAA="0" compatLnSpc="1">
            <a:noAutofit/>
          </a:bodyPr>
          <a:lstStyle/>
          <a:p>
            <a:pPr algn="ctr"/>
            <a:endParaRPr lang="zh-CN" altLang="en-US">
              <a:solidFill>
                <a:schemeClr val="tx1"/>
              </a:solidFill>
            </a:endParaRPr>
          </a:p>
        </p:txBody>
      </p:sp>
      <p:pic>
        <p:nvPicPr>
          <p:cNvPr id="6" name="图片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38540" y="2879036"/>
            <a:ext cx="3978964" cy="397896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3000" advClick="0" advTm="0">
        <p14:glitter pattern="hexago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par>
                                <p:cTn id="7" presetID="2" presetClass="entr" presetSubtype="2"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500" fill="hold"/>
                                        <p:tgtEl>
                                          <p:spTgt spid="5"/>
                                        </p:tgtEl>
                                        <p:attrNameLst>
                                          <p:attrName>ppt_x</p:attrName>
                                        </p:attrNameLst>
                                      </p:cBhvr>
                                      <p:tavLst>
                                        <p:tav tm="0">
                                          <p:val>
                                            <p:strVal val="1+#ppt_w/2"/>
                                          </p:val>
                                        </p:tav>
                                        <p:tav tm="100000">
                                          <p:val>
                                            <p:strVal val="#ppt_x"/>
                                          </p:val>
                                        </p:tav>
                                      </p:tavLst>
                                    </p:anim>
                                    <p:anim calcmode="lin" valueType="num">
                                      <p:cBhvr additive="base">
                                        <p:cTn id="10" dur="500" fill="hold"/>
                                        <p:tgtEl>
                                          <p:spTgt spid="5"/>
                                        </p:tgtEl>
                                        <p:attrNameLst>
                                          <p:attrName>ppt_y</p:attrName>
                                        </p:attrNameLst>
                                      </p:cBhvr>
                                      <p:tavLst>
                                        <p:tav tm="0">
                                          <p:val>
                                            <p:strVal val="#ppt_y"/>
                                          </p:val>
                                        </p:tav>
                                        <p:tav tm="100000">
                                          <p:val>
                                            <p:strVal val="#ppt_y"/>
                                          </p:val>
                                        </p:tav>
                                      </p:tavLst>
                                    </p:anim>
                                  </p:childTnLst>
                                </p:cTn>
                              </p:par>
                              <p:par>
                                <p:cTn id="11" presetID="53"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4000"/>
                                  </p:stCondLst>
                                  <p:childTnLst>
                                    <p:animEffect transition="out" filter="fade">
                                      <p:cBhvr>
                                        <p:cTn id="32" dur="500"/>
                                        <p:tgtEl>
                                          <p:spTgt spid="27"/>
                                        </p:tgtEl>
                                      </p:cBhvr>
                                    </p:animEffect>
                                    <p:set>
                                      <p:cBhvr>
                                        <p:cTn id="33"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numSld="68">
                <p:cTn id="34" fill="hold" display="0">
                  <p:stCondLst>
                    <p:cond delay="indefinite"/>
                  </p:stCondLst>
                  <p:endCondLst>
                    <p:cond evt="onStopAudio" delay="0">
                      <p:tgtEl>
                        <p:sldTgt/>
                      </p:tgtEl>
                    </p:cond>
                  </p:endCondLst>
                </p:cTn>
                <p:tgtEl>
                  <p:spTgt spid="5"/>
                </p:tgtEl>
              </p:cMediaNode>
            </p:video>
          </p:childTnLst>
        </p:cTn>
      </p:par>
    </p:tnLst>
    <p:bldLst>
      <p:bldP spid="10" grpId="0"/>
      <p:bldP spid="11" grpId="0"/>
      <p:bldP spid="2" grpId="0"/>
      <p:bldP spid="4"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24" name="矩形 23"/>
          <p:cNvSpPr/>
          <p:nvPr/>
        </p:nvSpPr>
        <p:spPr bwMode="auto">
          <a:xfrm>
            <a:off x="0" y="2715229"/>
            <a:ext cx="12192000" cy="1378226"/>
          </a:xfrm>
          <a:prstGeom prst="rect">
            <a:avLst/>
          </a:prstGeom>
          <a:solidFill>
            <a:srgbClr val="00B050"/>
          </a:solidFill>
          <a:ln>
            <a:noFill/>
          </a:ln>
        </p:spPr>
        <p:txBody>
          <a:bodyPr rtlCol="0" anchor="ctr" anchorCtr="1"/>
          <a:lstStyle/>
          <a:p>
            <a:pPr algn="ctr"/>
            <a:endParaRPr lang="zh-CN" altLang="en-US"/>
          </a:p>
        </p:txBody>
      </p:sp>
      <p:sp>
        <p:nvSpPr>
          <p:cNvPr id="18" name="矩形 17"/>
          <p:cNvSpPr/>
          <p:nvPr/>
        </p:nvSpPr>
        <p:spPr>
          <a:xfrm>
            <a:off x="3564834" y="4335726"/>
            <a:ext cx="5062331" cy="784830"/>
          </a:xfrm>
          <a:prstGeom prst="rect">
            <a:avLst/>
          </a:prstGeom>
        </p:spPr>
        <p:txBody>
          <a:bodyPr wrap="square">
            <a:spAutoFit/>
          </a:bodyPr>
          <a:lstStyle/>
          <a:p>
            <a:pPr algn="ct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a:t>
            </a:r>
            <a:r>
              <a:rPr lang="zh-CN" altLang="en-US" sz="1200" dirty="0" smtClean="0">
                <a:latin typeface="微软雅黑" panose="020B0503020204020204" pitchFamily="34" charset="-122"/>
                <a:ea typeface="微软雅黑" panose="020B0503020204020204" pitchFamily="34" charset="-122"/>
              </a:rPr>
              <a:t>，制定</a:t>
            </a:r>
            <a:r>
              <a:rPr lang="zh-CN" altLang="en-US" sz="1200" dirty="0">
                <a:latin typeface="微软雅黑" panose="020B0503020204020204" pitchFamily="34" charset="-122"/>
                <a:ea typeface="微软雅黑" panose="020B0503020204020204" pitchFamily="34" charset="-122"/>
              </a:rPr>
              <a:t>工艺方法</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质量标准，提供模具和全套技术资料给生产部、技术质量部，并指导生产部顺利</a:t>
            </a:r>
            <a:r>
              <a:rPr lang="zh-CN" altLang="en-US" sz="1200" dirty="0" smtClean="0">
                <a:latin typeface="微软雅黑" panose="020B0503020204020204" pitchFamily="34" charset="-122"/>
                <a:ea typeface="微软雅黑" panose="020B0503020204020204" pitchFamily="34" charset="-122"/>
              </a:rPr>
              <a:t>实现工艺</a:t>
            </a:r>
            <a:r>
              <a:rPr lang="zh-CN" altLang="en-US" sz="1200" dirty="0">
                <a:latin typeface="微软雅黑" panose="020B0503020204020204" pitchFamily="34" charset="-122"/>
                <a:ea typeface="微软雅黑" panose="020B0503020204020204" pitchFamily="34" charset="-122"/>
              </a:rPr>
              <a:t>和生产要求。</a:t>
            </a:r>
          </a:p>
        </p:txBody>
      </p:sp>
      <p:grpSp>
        <p:nvGrpSpPr>
          <p:cNvPr id="5" name="组合 4"/>
          <p:cNvGrpSpPr/>
          <p:nvPr/>
        </p:nvGrpSpPr>
        <p:grpSpPr>
          <a:xfrm>
            <a:off x="602973" y="2883322"/>
            <a:ext cx="2637185" cy="1042041"/>
            <a:chOff x="4669990" y="1251981"/>
            <a:chExt cx="2637185" cy="1042041"/>
          </a:xfrm>
        </p:grpSpPr>
        <p:sp>
          <p:nvSpPr>
            <p:cNvPr id="2" name="六边形 1"/>
            <p:cNvSpPr/>
            <p:nvPr/>
          </p:nvSpPr>
          <p:spPr bwMode="auto">
            <a:xfrm>
              <a:off x="4669990" y="1251981"/>
              <a:ext cx="2637185" cy="1042041"/>
            </a:xfrm>
            <a:prstGeom prst="hexagon">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solidFill>
                <a:schemeClr val="bg1"/>
              </a:solidFill>
            </a:ln>
          </p:spPr>
          <p:txBody>
            <a:bodyPr rtlCol="0" anchor="ctr" anchorCtr="1"/>
            <a:lstStyle/>
            <a:p>
              <a:pPr algn="ctr"/>
              <a:endParaRPr lang="zh-CN" altLang="en-US"/>
            </a:p>
          </p:txBody>
        </p:sp>
        <p:sp>
          <p:nvSpPr>
            <p:cNvPr id="26" name="文本框 25"/>
            <p:cNvSpPr txBox="1"/>
            <p:nvPr/>
          </p:nvSpPr>
          <p:spPr>
            <a:xfrm>
              <a:off x="5070286" y="1357586"/>
              <a:ext cx="1855443" cy="769441"/>
            </a:xfrm>
            <a:prstGeom prst="rect">
              <a:avLst/>
            </a:prstGeom>
            <a:noFill/>
          </p:spPr>
          <p:txBody>
            <a:bodyPr wrap="none" rtlCol="0">
              <a:spAutoFit/>
            </a:bodyPr>
            <a:lstStyle/>
            <a:p>
              <a:pPr algn="ctr"/>
              <a:r>
                <a:rPr lang="en-US" altLang="zh-CN" sz="4400" dirty="0" smtClean="0">
                  <a:solidFill>
                    <a:schemeClr val="bg1"/>
                  </a:solidFill>
                  <a:latin typeface="Segoe UI Light" panose="020B0502040204020203" pitchFamily="34" charset="0"/>
                  <a:cs typeface="Segoe UI Light" panose="020B0502040204020203" pitchFamily="34" charset="0"/>
                </a:rPr>
                <a:t>Part 02</a:t>
              </a:r>
              <a:endParaRPr lang="zh-CN" altLang="en-US" sz="4400" dirty="0">
                <a:solidFill>
                  <a:schemeClr val="bg1"/>
                </a:solidFill>
                <a:latin typeface="Segoe UI Light" panose="020B0502040204020203" pitchFamily="34" charset="0"/>
                <a:cs typeface="Segoe UI Light" panose="020B0502040204020203" pitchFamily="34" charset="0"/>
              </a:endParaRPr>
            </a:p>
          </p:txBody>
        </p:sp>
      </p:grpSp>
      <p:pic>
        <p:nvPicPr>
          <p:cNvPr id="11" name="图片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58470" y="1252329"/>
            <a:ext cx="2822714" cy="2822714"/>
          </a:xfrm>
          <a:prstGeom prst="rect">
            <a:avLst/>
          </a:prstGeom>
        </p:spPr>
      </p:pic>
      <p:sp>
        <p:nvSpPr>
          <p:cNvPr id="17" name="文本框 16"/>
          <p:cNvSpPr txBox="1"/>
          <p:nvPr/>
        </p:nvSpPr>
        <p:spPr>
          <a:xfrm>
            <a:off x="3124625" y="3019622"/>
            <a:ext cx="5942750" cy="769441"/>
          </a:xfrm>
          <a:prstGeom prst="rect">
            <a:avLst/>
          </a:prstGeom>
          <a:noFill/>
        </p:spPr>
        <p:txBody>
          <a:bodyPr wrap="square" rtlCol="0">
            <a:spAutoFit/>
          </a:bodyPr>
          <a:lstStyle/>
          <a:p>
            <a:pPr algn="ctr"/>
            <a:r>
              <a:rPr lang="zh-CN" altLang="en-US" sz="4400" b="1" dirty="0">
                <a:solidFill>
                  <a:schemeClr val="bg1"/>
                </a:solidFill>
                <a:latin typeface="微软雅黑" panose="020B0503020204020204" pitchFamily="34" charset="-122"/>
                <a:ea typeface="微软雅黑" panose="020B0503020204020204" pitchFamily="34" charset="-122"/>
              </a:rPr>
              <a:t>计划完成目标</a:t>
            </a:r>
          </a:p>
        </p:txBody>
      </p:sp>
    </p:spTree>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150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698435" y="1470993"/>
            <a:ext cx="6029739" cy="2438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17003" y="1586531"/>
            <a:ext cx="4004353" cy="2306507"/>
          </a:xfrm>
          <a:prstGeom prst="rect">
            <a:avLst/>
          </a:prstGeom>
        </p:spPr>
      </p:pic>
      <p:sp>
        <p:nvSpPr>
          <p:cNvPr id="11" name="矩形 10"/>
          <p:cNvSpPr/>
          <p:nvPr/>
        </p:nvSpPr>
        <p:spPr>
          <a:xfrm>
            <a:off x="6135755" y="2253015"/>
            <a:ext cx="4903305" cy="1346907"/>
          </a:xfrm>
          <a:prstGeom prst="rect">
            <a:avLst/>
          </a:prstGeom>
        </p:spPr>
        <p:txBody>
          <a:bodyPr wrap="square">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试制</a:t>
            </a:r>
            <a:r>
              <a:rPr lang="zh-CN" altLang="en-US" sz="1400" dirty="0" smtClean="0">
                <a:solidFill>
                  <a:schemeClr val="bg1"/>
                </a:solidFill>
                <a:latin typeface="微软雅黑" panose="020B0503020204020204" pitchFamily="34" charset="-122"/>
                <a:ea typeface="微软雅黑" panose="020B0503020204020204" pitchFamily="34" charset="-122"/>
              </a:rPr>
              <a:t>，制定</a:t>
            </a:r>
            <a:r>
              <a:rPr lang="zh-CN" altLang="en-US" sz="1400" dirty="0">
                <a:solidFill>
                  <a:schemeClr val="bg1"/>
                </a:solidFill>
                <a:latin typeface="微软雅黑" panose="020B0503020204020204" pitchFamily="34" charset="-122"/>
                <a:ea typeface="微软雅黑" panose="020B0503020204020204" pitchFamily="34" charset="-122"/>
              </a:rPr>
              <a:t>工艺方法</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质量标准，提供模具和全套技术资料给生产部、技术质量部，并指导生产部顺利</a:t>
            </a:r>
            <a:r>
              <a:rPr lang="zh-CN" altLang="en-US" sz="1400" dirty="0" smtClean="0">
                <a:solidFill>
                  <a:schemeClr val="bg1"/>
                </a:solidFill>
                <a:latin typeface="微软雅黑" panose="020B0503020204020204" pitchFamily="34" charset="-122"/>
                <a:ea typeface="微软雅黑" panose="020B0503020204020204" pitchFamily="34" charset="-122"/>
              </a:rPr>
              <a:t>实现工艺</a:t>
            </a:r>
            <a:r>
              <a:rPr lang="zh-CN" altLang="en-US" sz="1400" dirty="0">
                <a:solidFill>
                  <a:schemeClr val="bg1"/>
                </a:solidFill>
                <a:latin typeface="微软雅黑" panose="020B0503020204020204" pitchFamily="34" charset="-122"/>
                <a:ea typeface="微软雅黑" panose="020B0503020204020204" pitchFamily="34" charset="-122"/>
              </a:rPr>
              <a:t>和生产要求。</a:t>
            </a:r>
          </a:p>
        </p:txBody>
      </p:sp>
      <p:sp>
        <p:nvSpPr>
          <p:cNvPr id="12" name="文本框 11"/>
          <p:cNvSpPr txBox="1"/>
          <p:nvPr/>
        </p:nvSpPr>
        <p:spPr>
          <a:xfrm>
            <a:off x="6116542" y="1669486"/>
            <a:ext cx="2497371" cy="461665"/>
          </a:xfrm>
          <a:prstGeom prst="rect">
            <a:avLst/>
          </a:prstGeom>
          <a:noFill/>
        </p:spPr>
        <p:txBody>
          <a:bodyPr wrap="square" rtlCol="0">
            <a:spAutoFit/>
          </a:bodyPr>
          <a:lstStyle/>
          <a:p>
            <a:r>
              <a:rPr lang="zh-CN" altLang="en-US" sz="2400" dirty="0" smtClean="0">
                <a:solidFill>
                  <a:schemeClr val="bg1"/>
                </a:solidFill>
                <a:latin typeface="微软雅黑" panose="020B0503020204020204" pitchFamily="34" charset="-122"/>
                <a:ea typeface="微软雅黑" panose="020B0503020204020204" pitchFamily="34" charset="-122"/>
              </a:rPr>
              <a:t>添加标题内容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3" name="椭圆 12"/>
          <p:cNvSpPr/>
          <p:nvPr/>
        </p:nvSpPr>
        <p:spPr>
          <a:xfrm>
            <a:off x="6294780" y="4359965"/>
            <a:ext cx="887896" cy="874644"/>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8362119" y="4359965"/>
            <a:ext cx="887896" cy="874644"/>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0429458" y="4359965"/>
            <a:ext cx="887896" cy="874644"/>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910468" y="5332200"/>
            <a:ext cx="1643271" cy="830997"/>
          </a:xfrm>
          <a:prstGeom prst="rect">
            <a:avLst/>
          </a:prstGeom>
        </p:spPr>
        <p:txBody>
          <a:bodyPr wrap="square">
            <a:spAutoFit/>
          </a:bodyPr>
          <a:lstStyle/>
          <a:p>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endParaRPr lang="zh-CN" altLang="en-US" sz="1200" dirty="0"/>
          </a:p>
        </p:txBody>
      </p:sp>
      <p:sp>
        <p:nvSpPr>
          <p:cNvPr id="17" name="矩形 16"/>
          <p:cNvSpPr/>
          <p:nvPr/>
        </p:nvSpPr>
        <p:spPr>
          <a:xfrm>
            <a:off x="10065025" y="5332200"/>
            <a:ext cx="1643271" cy="830997"/>
          </a:xfrm>
          <a:prstGeom prst="rect">
            <a:avLst/>
          </a:prstGeom>
        </p:spPr>
        <p:txBody>
          <a:bodyPr wrap="square">
            <a:spAutoFit/>
          </a:bodyPr>
          <a:lstStyle/>
          <a:p>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endParaRPr lang="zh-CN" altLang="en-US" sz="1200" dirty="0"/>
          </a:p>
        </p:txBody>
      </p:sp>
      <p:sp>
        <p:nvSpPr>
          <p:cNvPr id="18" name="矩形 17"/>
          <p:cNvSpPr/>
          <p:nvPr/>
        </p:nvSpPr>
        <p:spPr>
          <a:xfrm>
            <a:off x="7981118" y="5332200"/>
            <a:ext cx="1643271" cy="830997"/>
          </a:xfrm>
          <a:prstGeom prst="rect">
            <a:avLst/>
          </a:prstGeom>
        </p:spPr>
        <p:txBody>
          <a:bodyPr wrap="square">
            <a:spAutoFit/>
          </a:bodyPr>
          <a:lstStyle/>
          <a:p>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endParaRPr lang="zh-CN" altLang="en-US" sz="1200" dirty="0"/>
          </a:p>
        </p:txBody>
      </p:sp>
      <p:sp>
        <p:nvSpPr>
          <p:cNvPr id="19" name="矩形 18"/>
          <p:cNvSpPr/>
          <p:nvPr/>
        </p:nvSpPr>
        <p:spPr>
          <a:xfrm>
            <a:off x="1093304" y="4114945"/>
            <a:ext cx="4287080" cy="1384995"/>
          </a:xfrm>
          <a:prstGeom prst="rect">
            <a:avLst/>
          </a:prstGeom>
        </p:spPr>
        <p:txBody>
          <a:bodyPr wrap="squar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试制</a:t>
            </a:r>
            <a:r>
              <a:rPr lang="zh-CN" altLang="en-US" sz="1400" dirty="0" smtClean="0">
                <a:latin typeface="微软雅黑" panose="020B0503020204020204" pitchFamily="34" charset="-122"/>
                <a:ea typeface="微软雅黑" panose="020B0503020204020204" pitchFamily="34" charset="-122"/>
              </a:rPr>
              <a:t>，制定</a:t>
            </a:r>
            <a:r>
              <a:rPr lang="zh-CN" altLang="en-US" sz="1400" dirty="0">
                <a:latin typeface="微软雅黑" panose="020B0503020204020204" pitchFamily="34" charset="-122"/>
                <a:ea typeface="微软雅黑" panose="020B0503020204020204" pitchFamily="34" charset="-122"/>
              </a:rPr>
              <a:t>工艺方法</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质量标准，提供模具和全套技术资料给生产部、技术质量部，并指导生产部顺利</a:t>
            </a:r>
            <a:r>
              <a:rPr lang="zh-CN" altLang="en-US" sz="1400" dirty="0" smtClean="0">
                <a:latin typeface="微软雅黑" panose="020B0503020204020204" pitchFamily="34" charset="-122"/>
                <a:ea typeface="微软雅黑" panose="020B0503020204020204" pitchFamily="34" charset="-122"/>
              </a:rPr>
              <a:t>实现工艺</a:t>
            </a:r>
            <a:r>
              <a:rPr lang="zh-CN" altLang="en-US" sz="1400" dirty="0">
                <a:latin typeface="微软雅黑" panose="020B0503020204020204" pitchFamily="34" charset="-122"/>
                <a:ea typeface="微软雅黑" panose="020B0503020204020204" pitchFamily="34" charset="-122"/>
              </a:rPr>
              <a:t>和生产要求。</a:t>
            </a:r>
          </a:p>
        </p:txBody>
      </p:sp>
      <p:sp>
        <p:nvSpPr>
          <p:cNvPr id="22" name="KSO_Shape"/>
          <p:cNvSpPr/>
          <p:nvPr/>
        </p:nvSpPr>
        <p:spPr bwMode="auto">
          <a:xfrm>
            <a:off x="6547610" y="4608444"/>
            <a:ext cx="396530" cy="396530"/>
          </a:xfrm>
          <a:custGeom>
            <a:avLst/>
            <a:gdLst>
              <a:gd name="T0" fmla="*/ 900365 w 3123"/>
              <a:gd name="T1" fmla="*/ 0 h 3122"/>
              <a:gd name="T2" fmla="*/ 900365 w 3123"/>
              <a:gd name="T3" fmla="*/ 0 h 3122"/>
              <a:gd name="T4" fmla="*/ 900365 w 3123"/>
              <a:gd name="T5" fmla="*/ 0 h 3122"/>
              <a:gd name="T6" fmla="*/ 899788 w 3123"/>
              <a:gd name="T7" fmla="*/ 0 h 3122"/>
              <a:gd name="T8" fmla="*/ 899788 w 3123"/>
              <a:gd name="T9" fmla="*/ 0 h 3122"/>
              <a:gd name="T10" fmla="*/ 0 w 3123"/>
              <a:gd name="T11" fmla="*/ 900199 h 3122"/>
              <a:gd name="T12" fmla="*/ 899788 w 3123"/>
              <a:gd name="T13" fmla="*/ 1800397 h 3122"/>
              <a:gd name="T14" fmla="*/ 900365 w 3123"/>
              <a:gd name="T15" fmla="*/ 1800397 h 3122"/>
              <a:gd name="T16" fmla="*/ 900365 w 3123"/>
              <a:gd name="T17" fmla="*/ 1800397 h 3122"/>
              <a:gd name="T18" fmla="*/ 900365 w 3123"/>
              <a:gd name="T19" fmla="*/ 1800397 h 3122"/>
              <a:gd name="T20" fmla="*/ 1800153 w 3123"/>
              <a:gd name="T21" fmla="*/ 900199 h 3122"/>
              <a:gd name="T22" fmla="*/ 900365 w 3123"/>
              <a:gd name="T23" fmla="*/ 0 h 3122"/>
              <a:gd name="T24" fmla="*/ 1589184 w 3123"/>
              <a:gd name="T25" fmla="*/ 780249 h 3122"/>
              <a:gd name="T26" fmla="*/ 1316538 w 3123"/>
              <a:gd name="T27" fmla="*/ 780249 h 3122"/>
              <a:gd name="T28" fmla="*/ 1199526 w 3123"/>
              <a:gd name="T29" fmla="*/ 269310 h 3122"/>
              <a:gd name="T30" fmla="*/ 1589184 w 3123"/>
              <a:gd name="T31" fmla="*/ 780249 h 3122"/>
              <a:gd name="T32" fmla="*/ 900365 w 3123"/>
              <a:gd name="T33" fmla="*/ 179924 h 3122"/>
              <a:gd name="T34" fmla="*/ 1116521 w 3123"/>
              <a:gd name="T35" fmla="*/ 780249 h 3122"/>
              <a:gd name="T36" fmla="*/ 683632 w 3123"/>
              <a:gd name="T37" fmla="*/ 780249 h 3122"/>
              <a:gd name="T38" fmla="*/ 900365 w 3123"/>
              <a:gd name="T39" fmla="*/ 179924 h 3122"/>
              <a:gd name="T40" fmla="*/ 600627 w 3123"/>
              <a:gd name="T41" fmla="*/ 269310 h 3122"/>
              <a:gd name="T42" fmla="*/ 483615 w 3123"/>
              <a:gd name="T43" fmla="*/ 780249 h 3122"/>
              <a:gd name="T44" fmla="*/ 211545 w 3123"/>
              <a:gd name="T45" fmla="*/ 780249 h 3122"/>
              <a:gd name="T46" fmla="*/ 600627 w 3123"/>
              <a:gd name="T47" fmla="*/ 269310 h 3122"/>
              <a:gd name="T48" fmla="*/ 209816 w 3123"/>
              <a:gd name="T49" fmla="*/ 1019571 h 3122"/>
              <a:gd name="T50" fmla="*/ 483038 w 3123"/>
              <a:gd name="T51" fmla="*/ 1019571 h 3122"/>
              <a:gd name="T52" fmla="*/ 600627 w 3123"/>
              <a:gd name="T53" fmla="*/ 1540891 h 3122"/>
              <a:gd name="T54" fmla="*/ 209816 w 3123"/>
              <a:gd name="T55" fmla="*/ 1019571 h 3122"/>
              <a:gd name="T56" fmla="*/ 683055 w 3123"/>
              <a:gd name="T57" fmla="*/ 1019571 h 3122"/>
              <a:gd name="T58" fmla="*/ 1117098 w 3123"/>
              <a:gd name="T59" fmla="*/ 1019571 h 3122"/>
              <a:gd name="T60" fmla="*/ 899788 w 3123"/>
              <a:gd name="T61" fmla="*/ 1608939 h 3122"/>
              <a:gd name="T62" fmla="*/ 683055 w 3123"/>
              <a:gd name="T63" fmla="*/ 1019571 h 3122"/>
              <a:gd name="T64" fmla="*/ 1200102 w 3123"/>
              <a:gd name="T65" fmla="*/ 1540891 h 3122"/>
              <a:gd name="T66" fmla="*/ 1317691 w 3123"/>
              <a:gd name="T67" fmla="*/ 1019571 h 3122"/>
              <a:gd name="T68" fmla="*/ 1590337 w 3123"/>
              <a:gd name="T69" fmla="*/ 1019571 h 3122"/>
              <a:gd name="T70" fmla="*/ 1200102 w 3123"/>
              <a:gd name="T71" fmla="*/ 1540891 h 31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23" h="3122">
                <a:moveTo>
                  <a:pt x="1562" y="0"/>
                </a:moveTo>
                <a:cubicBezTo>
                  <a:pt x="1562" y="0"/>
                  <a:pt x="1562" y="0"/>
                  <a:pt x="1562" y="0"/>
                </a:cubicBezTo>
                <a:cubicBezTo>
                  <a:pt x="1562" y="0"/>
                  <a:pt x="1562" y="0"/>
                  <a:pt x="1562" y="0"/>
                </a:cubicBezTo>
                <a:cubicBezTo>
                  <a:pt x="1561" y="0"/>
                  <a:pt x="1561" y="0"/>
                  <a:pt x="1561" y="0"/>
                </a:cubicBezTo>
                <a:cubicBezTo>
                  <a:pt x="1561" y="0"/>
                  <a:pt x="1561" y="0"/>
                  <a:pt x="1561" y="0"/>
                </a:cubicBezTo>
                <a:cubicBezTo>
                  <a:pt x="699" y="0"/>
                  <a:pt x="0" y="699"/>
                  <a:pt x="0" y="1561"/>
                </a:cubicBezTo>
                <a:cubicBezTo>
                  <a:pt x="0" y="2423"/>
                  <a:pt x="699" y="3122"/>
                  <a:pt x="1561" y="3122"/>
                </a:cubicBezTo>
                <a:cubicBezTo>
                  <a:pt x="1562" y="3122"/>
                  <a:pt x="1562" y="3122"/>
                  <a:pt x="1562" y="3122"/>
                </a:cubicBezTo>
                <a:cubicBezTo>
                  <a:pt x="1562" y="3122"/>
                  <a:pt x="1562" y="3122"/>
                  <a:pt x="1562" y="3122"/>
                </a:cubicBezTo>
                <a:cubicBezTo>
                  <a:pt x="1562" y="3122"/>
                  <a:pt x="1562" y="3122"/>
                  <a:pt x="1562" y="3122"/>
                </a:cubicBezTo>
                <a:cubicBezTo>
                  <a:pt x="2424" y="3122"/>
                  <a:pt x="3123" y="2423"/>
                  <a:pt x="3123" y="1561"/>
                </a:cubicBezTo>
                <a:cubicBezTo>
                  <a:pt x="3123" y="699"/>
                  <a:pt x="2424" y="0"/>
                  <a:pt x="1562" y="0"/>
                </a:cubicBezTo>
                <a:close/>
                <a:moveTo>
                  <a:pt x="2757" y="1353"/>
                </a:moveTo>
                <a:cubicBezTo>
                  <a:pt x="2284" y="1353"/>
                  <a:pt x="2284" y="1353"/>
                  <a:pt x="2284" y="1353"/>
                </a:cubicBezTo>
                <a:cubicBezTo>
                  <a:pt x="2263" y="1041"/>
                  <a:pt x="2190" y="702"/>
                  <a:pt x="2081" y="467"/>
                </a:cubicBezTo>
                <a:cubicBezTo>
                  <a:pt x="2431" y="633"/>
                  <a:pt x="2688" y="937"/>
                  <a:pt x="2757" y="1353"/>
                </a:cubicBezTo>
                <a:close/>
                <a:moveTo>
                  <a:pt x="1562" y="312"/>
                </a:moveTo>
                <a:cubicBezTo>
                  <a:pt x="1631" y="312"/>
                  <a:pt x="1891" y="624"/>
                  <a:pt x="1937" y="1353"/>
                </a:cubicBezTo>
                <a:cubicBezTo>
                  <a:pt x="1186" y="1353"/>
                  <a:pt x="1186" y="1353"/>
                  <a:pt x="1186" y="1353"/>
                </a:cubicBezTo>
                <a:cubicBezTo>
                  <a:pt x="1232" y="624"/>
                  <a:pt x="1492" y="312"/>
                  <a:pt x="1562" y="312"/>
                </a:cubicBezTo>
                <a:close/>
                <a:moveTo>
                  <a:pt x="1042" y="467"/>
                </a:moveTo>
                <a:cubicBezTo>
                  <a:pt x="934" y="702"/>
                  <a:pt x="861" y="1041"/>
                  <a:pt x="839" y="1353"/>
                </a:cubicBezTo>
                <a:cubicBezTo>
                  <a:pt x="367" y="1353"/>
                  <a:pt x="367" y="1353"/>
                  <a:pt x="367" y="1353"/>
                </a:cubicBezTo>
                <a:cubicBezTo>
                  <a:pt x="435" y="937"/>
                  <a:pt x="693" y="633"/>
                  <a:pt x="1042" y="467"/>
                </a:cubicBezTo>
                <a:close/>
                <a:moveTo>
                  <a:pt x="364" y="1768"/>
                </a:moveTo>
                <a:cubicBezTo>
                  <a:pt x="838" y="1768"/>
                  <a:pt x="838" y="1768"/>
                  <a:pt x="838" y="1768"/>
                </a:cubicBezTo>
                <a:cubicBezTo>
                  <a:pt x="858" y="2081"/>
                  <a:pt x="932" y="2433"/>
                  <a:pt x="1042" y="2672"/>
                </a:cubicBezTo>
                <a:cubicBezTo>
                  <a:pt x="688" y="2503"/>
                  <a:pt x="428" y="2185"/>
                  <a:pt x="364" y="1768"/>
                </a:cubicBezTo>
                <a:close/>
                <a:moveTo>
                  <a:pt x="1185" y="1768"/>
                </a:moveTo>
                <a:cubicBezTo>
                  <a:pt x="1938" y="1768"/>
                  <a:pt x="1938" y="1768"/>
                  <a:pt x="1938" y="1768"/>
                </a:cubicBezTo>
                <a:cubicBezTo>
                  <a:pt x="1895" y="2393"/>
                  <a:pt x="1631" y="2790"/>
                  <a:pt x="1561" y="2790"/>
                </a:cubicBezTo>
                <a:cubicBezTo>
                  <a:pt x="1492" y="2790"/>
                  <a:pt x="1228" y="2393"/>
                  <a:pt x="1185" y="1768"/>
                </a:cubicBezTo>
                <a:close/>
                <a:moveTo>
                  <a:pt x="2082" y="2672"/>
                </a:moveTo>
                <a:cubicBezTo>
                  <a:pt x="2192" y="2433"/>
                  <a:pt x="2265" y="2081"/>
                  <a:pt x="2286" y="1768"/>
                </a:cubicBezTo>
                <a:cubicBezTo>
                  <a:pt x="2759" y="1768"/>
                  <a:pt x="2759" y="1768"/>
                  <a:pt x="2759" y="1768"/>
                </a:cubicBezTo>
                <a:cubicBezTo>
                  <a:pt x="2695" y="2185"/>
                  <a:pt x="2436" y="2503"/>
                  <a:pt x="2082" y="267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3" name="KSO_Shape"/>
          <p:cNvSpPr/>
          <p:nvPr/>
        </p:nvSpPr>
        <p:spPr bwMode="auto">
          <a:xfrm>
            <a:off x="8633447" y="4600352"/>
            <a:ext cx="364780" cy="378117"/>
          </a:xfrm>
          <a:custGeom>
            <a:avLst/>
            <a:gdLst>
              <a:gd name="T0" fmla="*/ 269770 w 11301413"/>
              <a:gd name="T1" fmla="*/ 1200927 h 11718926"/>
              <a:gd name="T2" fmla="*/ 408539 w 11301413"/>
              <a:gd name="T3" fmla="*/ 1208278 h 11718926"/>
              <a:gd name="T4" fmla="*/ 479976 w 11301413"/>
              <a:gd name="T5" fmla="*/ 1297067 h 11718926"/>
              <a:gd name="T6" fmla="*/ 479976 w 11301413"/>
              <a:gd name="T7" fmla="*/ 1710455 h 11718926"/>
              <a:gd name="T8" fmla="*/ 401049 w 11301413"/>
              <a:gd name="T9" fmla="*/ 1800397 h 11718926"/>
              <a:gd name="T10" fmla="*/ 138923 w 11301413"/>
              <a:gd name="T11" fmla="*/ 1800397 h 11718926"/>
              <a:gd name="T12" fmla="*/ 59997 w 11301413"/>
              <a:gd name="T13" fmla="*/ 1710455 h 11718926"/>
              <a:gd name="T14" fmla="*/ 59997 w 11301413"/>
              <a:gd name="T15" fmla="*/ 1297643 h 11718926"/>
              <a:gd name="T16" fmla="*/ 131434 w 11301413"/>
              <a:gd name="T17" fmla="*/ 1208278 h 11718926"/>
              <a:gd name="T18" fmla="*/ 269770 w 11301413"/>
              <a:gd name="T19" fmla="*/ 1200927 h 11718926"/>
              <a:gd name="T20" fmla="*/ 869740 w 11301413"/>
              <a:gd name="T21" fmla="*/ 1021179 h 11718926"/>
              <a:gd name="T22" fmla="*/ 1008508 w 11301413"/>
              <a:gd name="T23" fmla="*/ 1028529 h 11718926"/>
              <a:gd name="T24" fmla="*/ 1079945 w 11301413"/>
              <a:gd name="T25" fmla="*/ 1117879 h 11718926"/>
              <a:gd name="T26" fmla="*/ 1079945 w 11301413"/>
              <a:gd name="T27" fmla="*/ 1710471 h 11718926"/>
              <a:gd name="T28" fmla="*/ 1001019 w 11301413"/>
              <a:gd name="T29" fmla="*/ 1800397 h 11718926"/>
              <a:gd name="T30" fmla="*/ 738892 w 11301413"/>
              <a:gd name="T31" fmla="*/ 1800397 h 11718926"/>
              <a:gd name="T32" fmla="*/ 659966 w 11301413"/>
              <a:gd name="T33" fmla="*/ 1710471 h 11718926"/>
              <a:gd name="T34" fmla="*/ 659966 w 11301413"/>
              <a:gd name="T35" fmla="*/ 1117879 h 11718926"/>
              <a:gd name="T36" fmla="*/ 731403 w 11301413"/>
              <a:gd name="T37" fmla="*/ 1028529 h 11718926"/>
              <a:gd name="T38" fmla="*/ 869740 w 11301413"/>
              <a:gd name="T39" fmla="*/ 1021179 h 11718926"/>
              <a:gd name="T40" fmla="*/ 1469559 w 11301413"/>
              <a:gd name="T41" fmla="*/ 720707 h 11718926"/>
              <a:gd name="T42" fmla="*/ 1608510 w 11301413"/>
              <a:gd name="T43" fmla="*/ 728058 h 11718926"/>
              <a:gd name="T44" fmla="*/ 1679427 w 11301413"/>
              <a:gd name="T45" fmla="*/ 817996 h 11718926"/>
              <a:gd name="T46" fmla="*/ 1679427 w 11301413"/>
              <a:gd name="T47" fmla="*/ 1710459 h 11718926"/>
              <a:gd name="T48" fmla="*/ 1601015 w 11301413"/>
              <a:gd name="T49" fmla="*/ 1800397 h 11718926"/>
              <a:gd name="T50" fmla="*/ 1338104 w 11301413"/>
              <a:gd name="T51" fmla="*/ 1800397 h 11718926"/>
              <a:gd name="T52" fmla="*/ 1259692 w 11301413"/>
              <a:gd name="T53" fmla="*/ 1710459 h 11718926"/>
              <a:gd name="T54" fmla="*/ 1259692 w 11301413"/>
              <a:gd name="T55" fmla="*/ 817996 h 11718926"/>
              <a:gd name="T56" fmla="*/ 1330609 w 11301413"/>
              <a:gd name="T57" fmla="*/ 728058 h 11718926"/>
              <a:gd name="T58" fmla="*/ 1469559 w 11301413"/>
              <a:gd name="T59" fmla="*/ 720707 h 11718926"/>
              <a:gd name="T60" fmla="*/ 1527073 w 11301413"/>
              <a:gd name="T61" fmla="*/ 0 h 11718926"/>
              <a:gd name="T62" fmla="*/ 1736253 w 11301413"/>
              <a:gd name="T63" fmla="*/ 210420 h 11718926"/>
              <a:gd name="T64" fmla="*/ 1527073 w 11301413"/>
              <a:gd name="T65" fmla="*/ 420264 h 11718926"/>
              <a:gd name="T66" fmla="*/ 1462532 w 11301413"/>
              <a:gd name="T67" fmla="*/ 409311 h 11718926"/>
              <a:gd name="T68" fmla="*/ 970988 w 11301413"/>
              <a:gd name="T69" fmla="*/ 779997 h 11718926"/>
              <a:gd name="T70" fmla="*/ 810213 w 11301413"/>
              <a:gd name="T71" fmla="*/ 765008 h 11718926"/>
              <a:gd name="T72" fmla="*/ 595270 w 11301413"/>
              <a:gd name="T73" fmla="*/ 528645 h 11718926"/>
              <a:gd name="T74" fmla="*/ 415479 w 11301413"/>
              <a:gd name="T75" fmla="*/ 711970 h 11718926"/>
              <a:gd name="T76" fmla="*/ 418937 w 11301413"/>
              <a:gd name="T77" fmla="*/ 750019 h 11718926"/>
              <a:gd name="T78" fmla="*/ 209756 w 11301413"/>
              <a:gd name="T79" fmla="*/ 960439 h 11718926"/>
              <a:gd name="T80" fmla="*/ 0 w 11301413"/>
              <a:gd name="T81" fmla="*/ 750019 h 11718926"/>
              <a:gd name="T82" fmla="*/ 209756 w 11301413"/>
              <a:gd name="T83" fmla="*/ 540175 h 11718926"/>
              <a:gd name="T84" fmla="*/ 244332 w 11301413"/>
              <a:gd name="T85" fmla="*/ 543634 h 11718926"/>
              <a:gd name="T86" fmla="*/ 513442 w 11301413"/>
              <a:gd name="T87" fmla="*/ 276141 h 11718926"/>
              <a:gd name="T88" fmla="*/ 601033 w 11301413"/>
              <a:gd name="T89" fmla="*/ 240398 h 11718926"/>
              <a:gd name="T90" fmla="*/ 687471 w 11301413"/>
              <a:gd name="T91" fmla="*/ 279600 h 11718926"/>
              <a:gd name="T92" fmla="*/ 913939 w 11301413"/>
              <a:gd name="T93" fmla="*/ 522304 h 11718926"/>
              <a:gd name="T94" fmla="*/ 1317893 w 11301413"/>
              <a:gd name="T95" fmla="*/ 217338 h 11718926"/>
              <a:gd name="T96" fmla="*/ 1317316 w 11301413"/>
              <a:gd name="T97" fmla="*/ 210420 h 11718926"/>
              <a:gd name="T98" fmla="*/ 1527073 w 11301413"/>
              <a:gd name="T99" fmla="*/ 0 h 117189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301413" h="11718926">
                <a:moveTo>
                  <a:pt x="1755956" y="7816926"/>
                </a:moveTo>
                <a:cubicBezTo>
                  <a:pt x="2057354" y="7816926"/>
                  <a:pt x="2359221" y="7832876"/>
                  <a:pt x="2659213" y="7864774"/>
                </a:cubicBezTo>
                <a:cubicBezTo>
                  <a:pt x="2921705" y="7894796"/>
                  <a:pt x="3124200" y="8142484"/>
                  <a:pt x="3124200" y="8442710"/>
                </a:cubicBezTo>
                <a:cubicBezTo>
                  <a:pt x="3124200" y="8442710"/>
                  <a:pt x="3124200" y="8442710"/>
                  <a:pt x="3124200" y="11133486"/>
                </a:cubicBezTo>
                <a:cubicBezTo>
                  <a:pt x="3124200" y="11456228"/>
                  <a:pt x="2895456" y="11718926"/>
                  <a:pt x="2610464" y="11718926"/>
                </a:cubicBezTo>
                <a:cubicBezTo>
                  <a:pt x="2610464" y="11718926"/>
                  <a:pt x="2610464" y="11718926"/>
                  <a:pt x="904261" y="11718926"/>
                </a:cubicBezTo>
                <a:cubicBezTo>
                  <a:pt x="619269" y="11718926"/>
                  <a:pt x="390525" y="11456228"/>
                  <a:pt x="390525" y="11133486"/>
                </a:cubicBezTo>
                <a:cubicBezTo>
                  <a:pt x="390525" y="11133486"/>
                  <a:pt x="390525" y="11133486"/>
                  <a:pt x="390525" y="8446462"/>
                </a:cubicBezTo>
                <a:cubicBezTo>
                  <a:pt x="390525" y="8146236"/>
                  <a:pt x="593019" y="7894796"/>
                  <a:pt x="855512" y="7864774"/>
                </a:cubicBezTo>
                <a:cubicBezTo>
                  <a:pt x="1153629" y="7832876"/>
                  <a:pt x="1454558" y="7816926"/>
                  <a:pt x="1755956" y="7816926"/>
                </a:cubicBezTo>
                <a:close/>
                <a:moveTo>
                  <a:pt x="5661206" y="6646934"/>
                </a:moveTo>
                <a:cubicBezTo>
                  <a:pt x="5962604" y="6646934"/>
                  <a:pt x="6264471" y="6662880"/>
                  <a:pt x="6564463" y="6694774"/>
                </a:cubicBezTo>
                <a:cubicBezTo>
                  <a:pt x="6826955" y="6721040"/>
                  <a:pt x="7029450" y="6976188"/>
                  <a:pt x="7029450" y="7276360"/>
                </a:cubicBezTo>
                <a:cubicBezTo>
                  <a:pt x="7029450" y="7276360"/>
                  <a:pt x="7029450" y="7276360"/>
                  <a:pt x="7029450" y="11133588"/>
                </a:cubicBezTo>
                <a:cubicBezTo>
                  <a:pt x="7029450" y="11456274"/>
                  <a:pt x="6796957" y="11718926"/>
                  <a:pt x="6515714" y="11718926"/>
                </a:cubicBezTo>
                <a:cubicBezTo>
                  <a:pt x="6515714" y="11718926"/>
                  <a:pt x="6515714" y="11718926"/>
                  <a:pt x="4809511" y="11718926"/>
                </a:cubicBezTo>
                <a:cubicBezTo>
                  <a:pt x="4524519" y="11718926"/>
                  <a:pt x="4295775" y="11456274"/>
                  <a:pt x="4295775" y="11133588"/>
                </a:cubicBezTo>
                <a:cubicBezTo>
                  <a:pt x="4295775" y="11133588"/>
                  <a:pt x="4295775" y="11133588"/>
                  <a:pt x="4295775" y="7276360"/>
                </a:cubicBezTo>
                <a:cubicBezTo>
                  <a:pt x="4295775" y="6976188"/>
                  <a:pt x="4498269" y="6721040"/>
                  <a:pt x="4760762" y="6694774"/>
                </a:cubicBezTo>
                <a:cubicBezTo>
                  <a:pt x="5058879" y="6662880"/>
                  <a:pt x="5359808" y="6646934"/>
                  <a:pt x="5661206" y="6646934"/>
                </a:cubicBezTo>
                <a:close/>
                <a:moveTo>
                  <a:pt x="9565481" y="4691138"/>
                </a:moveTo>
                <a:cubicBezTo>
                  <a:pt x="9867587" y="4691138"/>
                  <a:pt x="10169692" y="4707086"/>
                  <a:pt x="10469922" y="4738984"/>
                </a:cubicBezTo>
                <a:cubicBezTo>
                  <a:pt x="10732623" y="4769004"/>
                  <a:pt x="10931525" y="5020432"/>
                  <a:pt x="10931525" y="5324398"/>
                </a:cubicBezTo>
                <a:cubicBezTo>
                  <a:pt x="10931525" y="5324398"/>
                  <a:pt x="10931525" y="5324398"/>
                  <a:pt x="10931525" y="11133512"/>
                </a:cubicBezTo>
                <a:cubicBezTo>
                  <a:pt x="10931525" y="11456240"/>
                  <a:pt x="10702600" y="11718926"/>
                  <a:pt x="10421135" y="11718926"/>
                </a:cubicBezTo>
                <a:cubicBezTo>
                  <a:pt x="10421135" y="11718926"/>
                  <a:pt x="10421135" y="11718926"/>
                  <a:pt x="8709827" y="11718926"/>
                </a:cubicBezTo>
                <a:cubicBezTo>
                  <a:pt x="8428362" y="11718926"/>
                  <a:pt x="8199437" y="11456240"/>
                  <a:pt x="8199437" y="11133512"/>
                </a:cubicBezTo>
                <a:cubicBezTo>
                  <a:pt x="8199437" y="11133512"/>
                  <a:pt x="8199437" y="11133512"/>
                  <a:pt x="8199437" y="5324398"/>
                </a:cubicBezTo>
                <a:cubicBezTo>
                  <a:pt x="8199437" y="5020432"/>
                  <a:pt x="8398339" y="4769004"/>
                  <a:pt x="8661040" y="4738984"/>
                </a:cubicBezTo>
                <a:cubicBezTo>
                  <a:pt x="8961270" y="4707086"/>
                  <a:pt x="9263375" y="4691138"/>
                  <a:pt x="9565481" y="4691138"/>
                </a:cubicBezTo>
                <a:close/>
                <a:moveTo>
                  <a:pt x="9939842" y="0"/>
                </a:moveTo>
                <a:cubicBezTo>
                  <a:pt x="10693770" y="0"/>
                  <a:pt x="11301413" y="611648"/>
                  <a:pt x="11301413" y="1369642"/>
                </a:cubicBezTo>
                <a:cubicBezTo>
                  <a:pt x="11301413" y="2123884"/>
                  <a:pt x="10693770" y="2735532"/>
                  <a:pt x="9939842" y="2735532"/>
                </a:cubicBezTo>
                <a:cubicBezTo>
                  <a:pt x="9789807" y="2735532"/>
                  <a:pt x="9651024" y="2705514"/>
                  <a:pt x="9519743" y="2664236"/>
                </a:cubicBezTo>
                <a:cubicBezTo>
                  <a:pt x="9519743" y="2664236"/>
                  <a:pt x="9519743" y="2664236"/>
                  <a:pt x="6320239" y="5077060"/>
                </a:cubicBezTo>
                <a:cubicBezTo>
                  <a:pt x="5997663" y="5320968"/>
                  <a:pt x="5543807" y="5275940"/>
                  <a:pt x="5273743" y="4979496"/>
                </a:cubicBezTo>
                <a:cubicBezTo>
                  <a:pt x="5273743" y="4979496"/>
                  <a:pt x="5273743" y="4979496"/>
                  <a:pt x="3874663" y="3440992"/>
                </a:cubicBezTo>
                <a:cubicBezTo>
                  <a:pt x="3874663" y="3440992"/>
                  <a:pt x="3874663" y="3440992"/>
                  <a:pt x="2704387" y="4634272"/>
                </a:cubicBezTo>
                <a:cubicBezTo>
                  <a:pt x="2719391" y="4716824"/>
                  <a:pt x="2726893" y="4799378"/>
                  <a:pt x="2726893" y="4881932"/>
                </a:cubicBezTo>
                <a:cubicBezTo>
                  <a:pt x="2726893" y="5639926"/>
                  <a:pt x="2119249" y="6251576"/>
                  <a:pt x="1365322" y="6251576"/>
                </a:cubicBezTo>
                <a:cubicBezTo>
                  <a:pt x="611394" y="6251576"/>
                  <a:pt x="0" y="5639926"/>
                  <a:pt x="0" y="4881932"/>
                </a:cubicBezTo>
                <a:cubicBezTo>
                  <a:pt x="0" y="4127690"/>
                  <a:pt x="611394" y="3516042"/>
                  <a:pt x="1365322" y="3516042"/>
                </a:cubicBezTo>
                <a:cubicBezTo>
                  <a:pt x="1440339" y="3516042"/>
                  <a:pt x="1515357" y="3527300"/>
                  <a:pt x="1590375" y="3538556"/>
                </a:cubicBezTo>
                <a:cubicBezTo>
                  <a:pt x="1590375" y="3538556"/>
                  <a:pt x="1590375" y="3538556"/>
                  <a:pt x="3342037" y="1797422"/>
                </a:cubicBezTo>
                <a:cubicBezTo>
                  <a:pt x="3492073" y="1647324"/>
                  <a:pt x="3702122" y="1557266"/>
                  <a:pt x="3912172" y="1564770"/>
                </a:cubicBezTo>
                <a:cubicBezTo>
                  <a:pt x="4125972" y="1572274"/>
                  <a:pt x="4328520" y="1662334"/>
                  <a:pt x="4474805" y="1819936"/>
                </a:cubicBezTo>
                <a:cubicBezTo>
                  <a:pt x="4474805" y="1819936"/>
                  <a:pt x="4474805" y="1819936"/>
                  <a:pt x="5948902" y="3399716"/>
                </a:cubicBezTo>
                <a:cubicBezTo>
                  <a:pt x="5948902" y="3399716"/>
                  <a:pt x="5948902" y="3399716"/>
                  <a:pt x="8578271" y="1414672"/>
                </a:cubicBezTo>
                <a:cubicBezTo>
                  <a:pt x="8578271" y="1399662"/>
                  <a:pt x="8574520" y="1384652"/>
                  <a:pt x="8574520" y="1369642"/>
                </a:cubicBezTo>
                <a:cubicBezTo>
                  <a:pt x="8574520" y="611648"/>
                  <a:pt x="9185915" y="0"/>
                  <a:pt x="9939842" y="0"/>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4" name="KSO_Shape"/>
          <p:cNvSpPr/>
          <p:nvPr/>
        </p:nvSpPr>
        <p:spPr bwMode="auto">
          <a:xfrm>
            <a:off x="10748548" y="4663134"/>
            <a:ext cx="303765" cy="297872"/>
          </a:xfrm>
          <a:custGeom>
            <a:avLst/>
            <a:gdLst>
              <a:gd name="T0" fmla="*/ 0 w 6162"/>
              <a:gd name="T1" fmla="*/ 1150302 h 6037"/>
              <a:gd name="T2" fmla="*/ 0 w 6162"/>
              <a:gd name="T3" fmla="*/ 920359 h 6037"/>
              <a:gd name="T4" fmla="*/ 1800397 w 6162"/>
              <a:gd name="T5" fmla="*/ 920359 h 6037"/>
              <a:gd name="T6" fmla="*/ 1800397 w 6162"/>
              <a:gd name="T7" fmla="*/ 1150302 h 6037"/>
              <a:gd name="T8" fmla="*/ 0 w 6162"/>
              <a:gd name="T9" fmla="*/ 1150302 h 6037"/>
              <a:gd name="T10" fmla="*/ 0 w 6162"/>
              <a:gd name="T11" fmla="*/ 306786 h 6037"/>
              <a:gd name="T12" fmla="*/ 1571330 w 6162"/>
              <a:gd name="T13" fmla="*/ 306786 h 6037"/>
              <a:gd name="T14" fmla="*/ 1571330 w 6162"/>
              <a:gd name="T15" fmla="*/ 536730 h 6037"/>
              <a:gd name="T16" fmla="*/ 0 w 6162"/>
              <a:gd name="T17" fmla="*/ 536730 h 6037"/>
              <a:gd name="T18" fmla="*/ 0 w 6162"/>
              <a:gd name="T19" fmla="*/ 306786 h 6037"/>
              <a:gd name="T20" fmla="*/ 0 w 6162"/>
              <a:gd name="T21" fmla="*/ 0 h 6037"/>
              <a:gd name="T22" fmla="*/ 1341386 w 6162"/>
              <a:gd name="T23" fmla="*/ 0 h 6037"/>
              <a:gd name="T24" fmla="*/ 1341386 w 6162"/>
              <a:gd name="T25" fmla="*/ 229944 h 6037"/>
              <a:gd name="T26" fmla="*/ 0 w 6162"/>
              <a:gd name="T27" fmla="*/ 229944 h 6037"/>
              <a:gd name="T28" fmla="*/ 0 w 6162"/>
              <a:gd name="T29" fmla="*/ 0 h 6037"/>
              <a:gd name="T30" fmla="*/ 1264836 w 6162"/>
              <a:gd name="T31" fmla="*/ 843516 h 6037"/>
              <a:gd name="T32" fmla="*/ 0 w 6162"/>
              <a:gd name="T33" fmla="*/ 843516 h 6037"/>
              <a:gd name="T34" fmla="*/ 0 w 6162"/>
              <a:gd name="T35" fmla="*/ 613573 h 6037"/>
              <a:gd name="T36" fmla="*/ 1264836 w 6162"/>
              <a:gd name="T37" fmla="*/ 613573 h 6037"/>
              <a:gd name="T38" fmla="*/ 1264836 w 6162"/>
              <a:gd name="T39" fmla="*/ 843516 h 6037"/>
              <a:gd name="T40" fmla="*/ 1417937 w 6162"/>
              <a:gd name="T41" fmla="*/ 1457089 h 6037"/>
              <a:gd name="T42" fmla="*/ 0 w 6162"/>
              <a:gd name="T43" fmla="*/ 1457089 h 6037"/>
              <a:gd name="T44" fmla="*/ 0 w 6162"/>
              <a:gd name="T45" fmla="*/ 1227145 h 6037"/>
              <a:gd name="T46" fmla="*/ 1417937 w 6162"/>
              <a:gd name="T47" fmla="*/ 1227145 h 6037"/>
              <a:gd name="T48" fmla="*/ 1417937 w 6162"/>
              <a:gd name="T49" fmla="*/ 1457089 h 6037"/>
              <a:gd name="T50" fmla="*/ 1685863 w 6162"/>
              <a:gd name="T51" fmla="*/ 1763875 h 6037"/>
              <a:gd name="T52" fmla="*/ 0 w 6162"/>
              <a:gd name="T53" fmla="*/ 1763875 h 6037"/>
              <a:gd name="T54" fmla="*/ 0 w 6162"/>
              <a:gd name="T55" fmla="*/ 1533931 h 6037"/>
              <a:gd name="T56" fmla="*/ 1685863 w 6162"/>
              <a:gd name="T57" fmla="*/ 1533931 h 6037"/>
              <a:gd name="T58" fmla="*/ 1685863 w 6162"/>
              <a:gd name="T59" fmla="*/ 1763875 h 60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62" h="6037">
                <a:moveTo>
                  <a:pt x="0" y="3937"/>
                </a:moveTo>
                <a:lnTo>
                  <a:pt x="0" y="3150"/>
                </a:lnTo>
                <a:lnTo>
                  <a:pt x="6162" y="3150"/>
                </a:lnTo>
                <a:lnTo>
                  <a:pt x="6162" y="3937"/>
                </a:lnTo>
                <a:lnTo>
                  <a:pt x="0" y="3937"/>
                </a:lnTo>
                <a:close/>
                <a:moveTo>
                  <a:pt x="0" y="1050"/>
                </a:moveTo>
                <a:lnTo>
                  <a:pt x="5378" y="1050"/>
                </a:lnTo>
                <a:lnTo>
                  <a:pt x="5378" y="1837"/>
                </a:lnTo>
                <a:lnTo>
                  <a:pt x="0" y="1837"/>
                </a:lnTo>
                <a:lnTo>
                  <a:pt x="0" y="1050"/>
                </a:lnTo>
                <a:close/>
                <a:moveTo>
                  <a:pt x="0" y="0"/>
                </a:moveTo>
                <a:lnTo>
                  <a:pt x="4591" y="0"/>
                </a:lnTo>
                <a:lnTo>
                  <a:pt x="4591" y="787"/>
                </a:lnTo>
                <a:lnTo>
                  <a:pt x="0" y="787"/>
                </a:lnTo>
                <a:lnTo>
                  <a:pt x="0" y="0"/>
                </a:lnTo>
                <a:close/>
                <a:moveTo>
                  <a:pt x="4329" y="2887"/>
                </a:moveTo>
                <a:lnTo>
                  <a:pt x="0" y="2887"/>
                </a:lnTo>
                <a:lnTo>
                  <a:pt x="0" y="2100"/>
                </a:lnTo>
                <a:lnTo>
                  <a:pt x="4329" y="2100"/>
                </a:lnTo>
                <a:lnTo>
                  <a:pt x="4329" y="2887"/>
                </a:lnTo>
                <a:close/>
                <a:moveTo>
                  <a:pt x="4853" y="4987"/>
                </a:moveTo>
                <a:lnTo>
                  <a:pt x="0" y="4987"/>
                </a:lnTo>
                <a:lnTo>
                  <a:pt x="0" y="4200"/>
                </a:lnTo>
                <a:lnTo>
                  <a:pt x="4853" y="4200"/>
                </a:lnTo>
                <a:lnTo>
                  <a:pt x="4853" y="4987"/>
                </a:lnTo>
                <a:close/>
                <a:moveTo>
                  <a:pt x="5770" y="6037"/>
                </a:moveTo>
                <a:lnTo>
                  <a:pt x="0" y="6037"/>
                </a:lnTo>
                <a:lnTo>
                  <a:pt x="0" y="5250"/>
                </a:lnTo>
                <a:lnTo>
                  <a:pt x="5770" y="5250"/>
                </a:lnTo>
                <a:lnTo>
                  <a:pt x="5770" y="6037"/>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5" name="文本框 24"/>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20" name="矩形 19"/>
          <p:cNvSpPr/>
          <p:nvPr/>
        </p:nvSpPr>
        <p:spPr>
          <a:xfrm>
            <a:off x="4926449" y="386522"/>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计划完成目标</a:t>
            </a:r>
          </a:p>
        </p:txBody>
      </p:sp>
    </p:spTree>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1000" fill="hold"/>
                                        <p:tgtEl>
                                          <p:spTgt spid="1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1000"/>
                                        <p:tgtEl>
                                          <p:spTgt spid="17"/>
                                        </p:tgtEl>
                                      </p:cBhvr>
                                    </p:animEffect>
                                    <p:anim calcmode="lin" valueType="num">
                                      <p:cBhvr>
                                        <p:cTn id="70" dur="1000" fill="hold"/>
                                        <p:tgtEl>
                                          <p:spTgt spid="17"/>
                                        </p:tgtEl>
                                        <p:attrNameLst>
                                          <p:attrName>ppt_x</p:attrName>
                                        </p:attrNameLst>
                                      </p:cBhvr>
                                      <p:tavLst>
                                        <p:tav tm="0">
                                          <p:val>
                                            <p:strVal val="#ppt_x"/>
                                          </p:val>
                                        </p:tav>
                                        <p:tav tm="100000">
                                          <p:val>
                                            <p:strVal val="#ppt_x"/>
                                          </p:val>
                                        </p:tav>
                                      </p:tavLst>
                                    </p:anim>
                                    <p:anim calcmode="lin" valueType="num">
                                      <p:cBhvr>
                                        <p:cTn id="71" dur="1000" fill="hold"/>
                                        <p:tgtEl>
                                          <p:spTgt spid="17"/>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1000"/>
                                        <p:tgtEl>
                                          <p:spTgt spid="24"/>
                                        </p:tgtEl>
                                      </p:cBhvr>
                                    </p:animEffect>
                                    <p:anim calcmode="lin" valueType="num">
                                      <p:cBhvr>
                                        <p:cTn id="75" dur="1000" fill="hold"/>
                                        <p:tgtEl>
                                          <p:spTgt spid="24"/>
                                        </p:tgtEl>
                                        <p:attrNameLst>
                                          <p:attrName>ppt_x</p:attrName>
                                        </p:attrNameLst>
                                      </p:cBhvr>
                                      <p:tavLst>
                                        <p:tav tm="0">
                                          <p:val>
                                            <p:strVal val="#ppt_x"/>
                                          </p:val>
                                        </p:tav>
                                        <p:tav tm="100000">
                                          <p:val>
                                            <p:strVal val="#ppt_x"/>
                                          </p:val>
                                        </p:tav>
                                      </p:tavLst>
                                    </p:anim>
                                    <p:anim calcmode="lin" valueType="num">
                                      <p:cBhvr>
                                        <p:cTn id="7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0" nodeType="clickEffect">
                                  <p:stCondLst>
                                    <p:cond delay="1500"/>
                                  </p:stCondLst>
                                  <p:childTnLst>
                                    <p:animEffect transition="out" filter="fade">
                                      <p:cBhvr>
                                        <p:cTn id="80" dur="500"/>
                                        <p:tgtEl>
                                          <p:spTgt spid="25"/>
                                        </p:tgtEl>
                                      </p:cBhvr>
                                    </p:animEffect>
                                    <p:set>
                                      <p:cBhvr>
                                        <p:cTn id="8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animBg="1"/>
      <p:bldP spid="14" grpId="0" animBg="1"/>
      <p:bldP spid="15" grpId="0" animBg="1"/>
      <p:bldP spid="16" grpId="0"/>
      <p:bldP spid="17" grpId="0"/>
      <p:bldP spid="18" grpId="0"/>
      <p:bldP spid="19" grpId="0"/>
      <p:bldP spid="22" grpId="0" animBg="1"/>
      <p:bldP spid="23" grpId="0" animBg="1"/>
      <p:bldP spid="24"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162262" y="1563758"/>
            <a:ext cx="4770781" cy="46515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06678" y="2874552"/>
            <a:ext cx="3313044" cy="3983449"/>
          </a:xfrm>
          <a:prstGeom prst="rect">
            <a:avLst/>
          </a:prstGeom>
        </p:spPr>
      </p:pic>
      <p:sp>
        <p:nvSpPr>
          <p:cNvPr id="4" name="矩形 3"/>
          <p:cNvSpPr/>
          <p:nvPr/>
        </p:nvSpPr>
        <p:spPr>
          <a:xfrm>
            <a:off x="6493563" y="2822862"/>
            <a:ext cx="2623932" cy="2316403"/>
          </a:xfrm>
          <a:prstGeom prst="rect">
            <a:avLst/>
          </a:prstGeom>
        </p:spPr>
        <p:txBody>
          <a:bodyPr wrap="square">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试制，制定工艺方法</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质量标准，提供模具和全套技术资料给生产部、技术质量部，并指导生产部顺利实现工艺和生产要求。</a:t>
            </a:r>
          </a:p>
        </p:txBody>
      </p:sp>
      <p:sp>
        <p:nvSpPr>
          <p:cNvPr id="5" name="文本框 4"/>
          <p:cNvSpPr txBox="1"/>
          <p:nvPr/>
        </p:nvSpPr>
        <p:spPr>
          <a:xfrm>
            <a:off x="6500853" y="2239333"/>
            <a:ext cx="2497371" cy="461665"/>
          </a:xfrm>
          <a:prstGeom prst="rect">
            <a:avLst/>
          </a:prstGeom>
          <a:noFill/>
        </p:spPr>
        <p:txBody>
          <a:bodyPr wrap="square" rtlCol="0">
            <a:spAutoFit/>
          </a:bodyPr>
          <a:lstStyle/>
          <a:p>
            <a:r>
              <a:rPr lang="zh-CN" altLang="en-US" sz="2400" dirty="0" smtClean="0">
                <a:solidFill>
                  <a:schemeClr val="bg1"/>
                </a:solidFill>
                <a:latin typeface="微软雅黑" panose="020B0503020204020204" pitchFamily="34" charset="-122"/>
                <a:ea typeface="微软雅黑" panose="020B0503020204020204" pitchFamily="34" charset="-122"/>
              </a:rPr>
              <a:t>添加标题内容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 name="椭圆 6"/>
          <p:cNvSpPr/>
          <p:nvPr/>
        </p:nvSpPr>
        <p:spPr>
          <a:xfrm>
            <a:off x="1242391" y="3783500"/>
            <a:ext cx="649357" cy="66260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242391" y="2766394"/>
            <a:ext cx="649357" cy="66260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040834" y="1906515"/>
            <a:ext cx="3505202" cy="523220"/>
          </a:xfrm>
          <a:prstGeom prst="rect">
            <a:avLst/>
          </a:prstGeom>
        </p:spPr>
        <p:txBody>
          <a:bodyPr wrap="square">
            <a:spAutoFit/>
          </a:bodyPr>
          <a:lstStyle/>
          <a:p>
            <a:r>
              <a:rPr lang="zh-CN" altLang="en-US" sz="1400" dirty="0">
                <a:latin typeface="微软雅黑" panose="020B0503020204020204" pitchFamily="34" charset="-122"/>
                <a:ea typeface="微软雅黑" panose="020B0503020204020204" pitchFamily="34" charset="-122"/>
              </a:rPr>
              <a:t>根据总经理的指示和经营事业部转来的产品开发要求，组织下属各专业部门</a:t>
            </a:r>
            <a:r>
              <a:rPr lang="zh-CN" altLang="en-US" sz="1400" dirty="0" smtClean="0">
                <a:latin typeface="微软雅黑" panose="020B0503020204020204" pitchFamily="34" charset="-122"/>
                <a:ea typeface="微软雅黑" panose="020B0503020204020204" pitchFamily="34" charset="-122"/>
              </a:rPr>
              <a:t>开发。</a:t>
            </a:r>
            <a:endParaRPr lang="zh-CN" altLang="en-US" sz="1400" dirty="0"/>
          </a:p>
        </p:txBody>
      </p:sp>
      <p:sp>
        <p:nvSpPr>
          <p:cNvPr id="12" name="矩形 11"/>
          <p:cNvSpPr/>
          <p:nvPr/>
        </p:nvSpPr>
        <p:spPr>
          <a:xfrm>
            <a:off x="2040834" y="2832655"/>
            <a:ext cx="3505202" cy="523220"/>
          </a:xfrm>
          <a:prstGeom prst="rect">
            <a:avLst/>
          </a:prstGeom>
        </p:spPr>
        <p:txBody>
          <a:bodyPr wrap="square">
            <a:spAutoFit/>
          </a:bodyPr>
          <a:lstStyle/>
          <a:p>
            <a:r>
              <a:rPr lang="zh-CN" altLang="en-US" sz="1400" dirty="0">
                <a:latin typeface="微软雅黑" panose="020B0503020204020204" pitchFamily="34" charset="-122"/>
                <a:ea typeface="微软雅黑" panose="020B0503020204020204" pitchFamily="34" charset="-122"/>
              </a:rPr>
              <a:t>根据总经理的指示和经营事业部转来的产品开发要求，组织下属各专业部门</a:t>
            </a:r>
            <a:r>
              <a:rPr lang="zh-CN" altLang="en-US" sz="1400" dirty="0" smtClean="0">
                <a:latin typeface="微软雅黑" panose="020B0503020204020204" pitchFamily="34" charset="-122"/>
                <a:ea typeface="微软雅黑" panose="020B0503020204020204" pitchFamily="34" charset="-122"/>
              </a:rPr>
              <a:t>开发。</a:t>
            </a:r>
            <a:endParaRPr lang="zh-CN" altLang="en-US" sz="1400" dirty="0"/>
          </a:p>
        </p:txBody>
      </p:sp>
      <p:sp>
        <p:nvSpPr>
          <p:cNvPr id="13" name="矩形 12"/>
          <p:cNvSpPr/>
          <p:nvPr/>
        </p:nvSpPr>
        <p:spPr>
          <a:xfrm>
            <a:off x="2040834" y="3854587"/>
            <a:ext cx="3505202" cy="523220"/>
          </a:xfrm>
          <a:prstGeom prst="rect">
            <a:avLst/>
          </a:prstGeom>
        </p:spPr>
        <p:txBody>
          <a:bodyPr wrap="square">
            <a:spAutoFit/>
          </a:bodyPr>
          <a:lstStyle/>
          <a:p>
            <a:r>
              <a:rPr lang="zh-CN" altLang="en-US" sz="1400" dirty="0">
                <a:latin typeface="微软雅黑" panose="020B0503020204020204" pitchFamily="34" charset="-122"/>
                <a:ea typeface="微软雅黑" panose="020B0503020204020204" pitchFamily="34" charset="-122"/>
              </a:rPr>
              <a:t>根据总经理的指示和经营事业部转来的产品开发要求，组织下属各专业部门</a:t>
            </a:r>
            <a:r>
              <a:rPr lang="zh-CN" altLang="en-US" sz="1400" dirty="0" smtClean="0">
                <a:latin typeface="微软雅黑" panose="020B0503020204020204" pitchFamily="34" charset="-122"/>
                <a:ea typeface="微软雅黑" panose="020B0503020204020204" pitchFamily="34" charset="-122"/>
              </a:rPr>
              <a:t>开发。</a:t>
            </a:r>
            <a:endParaRPr lang="zh-CN" altLang="en-US" sz="1400" dirty="0"/>
          </a:p>
        </p:txBody>
      </p:sp>
      <p:sp>
        <p:nvSpPr>
          <p:cNvPr id="6" name="椭圆 5"/>
          <p:cNvSpPr/>
          <p:nvPr/>
        </p:nvSpPr>
        <p:spPr>
          <a:xfrm>
            <a:off x="1242391" y="1802298"/>
            <a:ext cx="649357" cy="66260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KSO_Shape"/>
          <p:cNvSpPr/>
          <p:nvPr/>
        </p:nvSpPr>
        <p:spPr bwMode="auto">
          <a:xfrm>
            <a:off x="1422055" y="1974577"/>
            <a:ext cx="290029" cy="287200"/>
          </a:xfrm>
          <a:custGeom>
            <a:avLst/>
            <a:gdLst>
              <a:gd name="T0" fmla="*/ 872946 w 11917986"/>
              <a:gd name="T1" fmla="*/ 339013 h 12292012"/>
              <a:gd name="T2" fmla="*/ 1549791 w 11917986"/>
              <a:gd name="T3" fmla="*/ 1087299 h 12292012"/>
              <a:gd name="T4" fmla="*/ 1576711 w 11917986"/>
              <a:gd name="T5" fmla="*/ 1194511 h 12292012"/>
              <a:gd name="T6" fmla="*/ 1576711 w 11917986"/>
              <a:gd name="T7" fmla="*/ 1729472 h 12292012"/>
              <a:gd name="T8" fmla="*/ 1522871 w 11917986"/>
              <a:gd name="T9" fmla="*/ 1800397 h 12292012"/>
              <a:gd name="T10" fmla="*/ 1006447 w 11917986"/>
              <a:gd name="T11" fmla="*/ 1800397 h 12292012"/>
              <a:gd name="T12" fmla="*/ 1006447 w 11917986"/>
              <a:gd name="T13" fmla="*/ 1319317 h 12292012"/>
              <a:gd name="T14" fmla="*/ 721864 w 11917986"/>
              <a:gd name="T15" fmla="*/ 1319317 h 12292012"/>
              <a:gd name="T16" fmla="*/ 721864 w 11917986"/>
              <a:gd name="T17" fmla="*/ 1800397 h 12292012"/>
              <a:gd name="T18" fmla="*/ 204891 w 11917986"/>
              <a:gd name="T19" fmla="*/ 1800397 h 12292012"/>
              <a:gd name="T20" fmla="*/ 151600 w 11917986"/>
              <a:gd name="T21" fmla="*/ 1729472 h 12292012"/>
              <a:gd name="T22" fmla="*/ 151600 w 11917986"/>
              <a:gd name="T23" fmla="*/ 1194511 h 12292012"/>
              <a:gd name="T24" fmla="*/ 196101 w 11917986"/>
              <a:gd name="T25" fmla="*/ 1087299 h 12292012"/>
              <a:gd name="T26" fmla="*/ 872946 w 11917986"/>
              <a:gd name="T27" fmla="*/ 339013 h 12292012"/>
              <a:gd name="T28" fmla="*/ 1353567 w 11917986"/>
              <a:gd name="T29" fmla="*/ 196246 h 12292012"/>
              <a:gd name="T30" fmla="*/ 1532224 w 11917986"/>
              <a:gd name="T31" fmla="*/ 196246 h 12292012"/>
              <a:gd name="T32" fmla="*/ 1585546 w 11917986"/>
              <a:gd name="T33" fmla="*/ 249568 h 12292012"/>
              <a:gd name="T34" fmla="*/ 1585546 w 11917986"/>
              <a:gd name="T35" fmla="*/ 677794 h 12292012"/>
              <a:gd name="T36" fmla="*/ 1300245 w 11917986"/>
              <a:gd name="T37" fmla="*/ 339171 h 12292012"/>
              <a:gd name="T38" fmla="*/ 1300245 w 11917986"/>
              <a:gd name="T39" fmla="*/ 249568 h 12292012"/>
              <a:gd name="T40" fmla="*/ 1353567 w 11917986"/>
              <a:gd name="T41" fmla="*/ 196246 h 12292012"/>
              <a:gd name="T42" fmla="*/ 872917 w 11917986"/>
              <a:gd name="T43" fmla="*/ 0 h 12292012"/>
              <a:gd name="T44" fmla="*/ 939940 w 11917986"/>
              <a:gd name="T45" fmla="*/ 30233 h 12292012"/>
              <a:gd name="T46" fmla="*/ 1723338 w 11917986"/>
              <a:gd name="T47" fmla="*/ 921827 h 12292012"/>
              <a:gd name="T48" fmla="*/ 1715647 w 11917986"/>
              <a:gd name="T49" fmla="*/ 1047156 h 12292012"/>
              <a:gd name="T50" fmla="*/ 1656864 w 11917986"/>
              <a:gd name="T51" fmla="*/ 1069693 h 12292012"/>
              <a:gd name="T52" fmla="*/ 1589842 w 11917986"/>
              <a:gd name="T53" fmla="*/ 1039460 h 12292012"/>
              <a:gd name="T54" fmla="*/ 872917 w 11917986"/>
              <a:gd name="T55" fmla="*/ 224273 h 12292012"/>
              <a:gd name="T56" fmla="*/ 155993 w 11917986"/>
              <a:gd name="T57" fmla="*/ 1039460 h 12292012"/>
              <a:gd name="T58" fmla="*/ 30188 w 11917986"/>
              <a:gd name="T59" fmla="*/ 1047156 h 12292012"/>
              <a:gd name="T60" fmla="*/ 22497 w 11917986"/>
              <a:gd name="T61" fmla="*/ 921827 h 12292012"/>
              <a:gd name="T62" fmla="*/ 805894 w 11917986"/>
              <a:gd name="T63" fmla="*/ 30233 h 12292012"/>
              <a:gd name="T64" fmla="*/ 872917 w 11917986"/>
              <a:gd name="T65" fmla="*/ 0 h 122920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17986" h="12292012">
                <a:moveTo>
                  <a:pt x="5959945" y="2314575"/>
                </a:moveTo>
                <a:cubicBezTo>
                  <a:pt x="5959945" y="2314575"/>
                  <a:pt x="5959945" y="2314575"/>
                  <a:pt x="10581031" y="7423414"/>
                </a:cubicBezTo>
                <a:cubicBezTo>
                  <a:pt x="10764825" y="7667406"/>
                  <a:pt x="10764825" y="7888878"/>
                  <a:pt x="10764825" y="8155392"/>
                </a:cubicBezTo>
                <a:cubicBezTo>
                  <a:pt x="10764825" y="8155392"/>
                  <a:pt x="10764825" y="8155392"/>
                  <a:pt x="10764825" y="11807780"/>
                </a:cubicBezTo>
                <a:cubicBezTo>
                  <a:pt x="10764825" y="12074296"/>
                  <a:pt x="10599785" y="12292012"/>
                  <a:pt x="10397237" y="12292012"/>
                </a:cubicBezTo>
                <a:cubicBezTo>
                  <a:pt x="10397237" y="12292012"/>
                  <a:pt x="10397237" y="12292012"/>
                  <a:pt x="6871409" y="12292012"/>
                </a:cubicBezTo>
                <a:cubicBezTo>
                  <a:pt x="6871409" y="12292012"/>
                  <a:pt x="6871409" y="12292012"/>
                  <a:pt x="6871409" y="9007492"/>
                </a:cubicBezTo>
                <a:cubicBezTo>
                  <a:pt x="6871409" y="9007492"/>
                  <a:pt x="6871409" y="9007492"/>
                  <a:pt x="4928451" y="9007492"/>
                </a:cubicBezTo>
                <a:cubicBezTo>
                  <a:pt x="4928451" y="9007492"/>
                  <a:pt x="4928451" y="9007492"/>
                  <a:pt x="4928451" y="12292012"/>
                </a:cubicBezTo>
                <a:cubicBezTo>
                  <a:pt x="4928451" y="12292012"/>
                  <a:pt x="4928451" y="12292012"/>
                  <a:pt x="1398872" y="12292012"/>
                </a:cubicBezTo>
                <a:cubicBezTo>
                  <a:pt x="1196324" y="12292012"/>
                  <a:pt x="1035036" y="12074296"/>
                  <a:pt x="1035036" y="11807780"/>
                </a:cubicBezTo>
                <a:cubicBezTo>
                  <a:pt x="1035036" y="11807780"/>
                  <a:pt x="1035036" y="11807780"/>
                  <a:pt x="1035036" y="8155392"/>
                </a:cubicBezTo>
                <a:cubicBezTo>
                  <a:pt x="1035036" y="7888878"/>
                  <a:pt x="1155064" y="7667406"/>
                  <a:pt x="1338857" y="7423414"/>
                </a:cubicBezTo>
                <a:cubicBezTo>
                  <a:pt x="1338857" y="7423414"/>
                  <a:pt x="1338857" y="7423414"/>
                  <a:pt x="5959945" y="2314575"/>
                </a:cubicBezTo>
                <a:close/>
                <a:moveTo>
                  <a:pt x="9241337" y="1339850"/>
                </a:moveTo>
                <a:cubicBezTo>
                  <a:pt x="10461097" y="1339850"/>
                  <a:pt x="10461097" y="1339850"/>
                  <a:pt x="10461097" y="1339850"/>
                </a:cubicBezTo>
                <a:cubicBezTo>
                  <a:pt x="10660013" y="1339850"/>
                  <a:pt x="10825149" y="1504986"/>
                  <a:pt x="10825149" y="1703900"/>
                </a:cubicBezTo>
                <a:cubicBezTo>
                  <a:pt x="10825149" y="4627564"/>
                  <a:pt x="10825149" y="4627564"/>
                  <a:pt x="10825149" y="4627564"/>
                </a:cubicBezTo>
                <a:lnTo>
                  <a:pt x="8877285" y="2315655"/>
                </a:lnTo>
                <a:cubicBezTo>
                  <a:pt x="8877285" y="1703900"/>
                  <a:pt x="8877285" y="1703900"/>
                  <a:pt x="8877285" y="1703900"/>
                </a:cubicBezTo>
                <a:cubicBezTo>
                  <a:pt x="8877285" y="1504986"/>
                  <a:pt x="9042423" y="1339850"/>
                  <a:pt x="9241337" y="1339850"/>
                </a:cubicBezTo>
                <a:close/>
                <a:moveTo>
                  <a:pt x="5959749" y="0"/>
                </a:moveTo>
                <a:cubicBezTo>
                  <a:pt x="6136033" y="0"/>
                  <a:pt x="6301067" y="75059"/>
                  <a:pt x="6417339" y="206411"/>
                </a:cubicBezTo>
                <a:cubicBezTo>
                  <a:pt x="11765905" y="6293672"/>
                  <a:pt x="11765905" y="6293672"/>
                  <a:pt x="11765905" y="6293672"/>
                </a:cubicBezTo>
                <a:cubicBezTo>
                  <a:pt x="11987197" y="6545118"/>
                  <a:pt x="11964693" y="6927916"/>
                  <a:pt x="11713393" y="7149340"/>
                </a:cubicBezTo>
                <a:cubicBezTo>
                  <a:pt x="11597121" y="7250668"/>
                  <a:pt x="11454593" y="7303210"/>
                  <a:pt x="11312065" y="7303210"/>
                </a:cubicBezTo>
                <a:cubicBezTo>
                  <a:pt x="11143281" y="7303210"/>
                  <a:pt x="10974497" y="7231904"/>
                  <a:pt x="10854473" y="7096800"/>
                </a:cubicBezTo>
                <a:cubicBezTo>
                  <a:pt x="5959749" y="1531197"/>
                  <a:pt x="5959749" y="1531197"/>
                  <a:pt x="5959749" y="1531197"/>
                </a:cubicBezTo>
                <a:cubicBezTo>
                  <a:pt x="1065024" y="7096800"/>
                  <a:pt x="1065024" y="7096800"/>
                  <a:pt x="1065024" y="7096800"/>
                </a:cubicBezTo>
                <a:cubicBezTo>
                  <a:pt x="843730" y="7348246"/>
                  <a:pt x="461154" y="7370764"/>
                  <a:pt x="206103" y="7149340"/>
                </a:cubicBezTo>
                <a:cubicBezTo>
                  <a:pt x="-45197" y="6927916"/>
                  <a:pt x="-71452" y="6545118"/>
                  <a:pt x="153593" y="6293672"/>
                </a:cubicBezTo>
                <a:cubicBezTo>
                  <a:pt x="5502157" y="206411"/>
                  <a:pt x="5502157" y="206411"/>
                  <a:pt x="5502157" y="206411"/>
                </a:cubicBezTo>
                <a:cubicBezTo>
                  <a:pt x="5618431" y="75059"/>
                  <a:pt x="5783463" y="0"/>
                  <a:pt x="5959749" y="0"/>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7" name="KSO_Shape"/>
          <p:cNvSpPr/>
          <p:nvPr/>
        </p:nvSpPr>
        <p:spPr>
          <a:xfrm flipH="1">
            <a:off x="1392501" y="2968490"/>
            <a:ext cx="349136" cy="247305"/>
          </a:xfrm>
          <a:custGeom>
            <a:avLst/>
            <a:gdLst>
              <a:gd name="connsiteX0" fmla="*/ 7782622 w 7782622"/>
              <a:gd name="connsiteY0" fmla="*/ 1956116 h 5514836"/>
              <a:gd name="connsiteX1" fmla="*/ 1120218 w 7782622"/>
              <a:gd name="connsiteY1" fmla="*/ 1956116 h 5514836"/>
              <a:gd name="connsiteX2" fmla="*/ 4 w 7782622"/>
              <a:gd name="connsiteY2" fmla="*/ 5514836 h 5514836"/>
              <a:gd name="connsiteX3" fmla="*/ 6662408 w 7782622"/>
              <a:gd name="connsiteY3" fmla="*/ 5514836 h 5514836"/>
              <a:gd name="connsiteX4" fmla="*/ 2210075 w 7782622"/>
              <a:gd name="connsiteY4" fmla="*/ 0 h 5514836"/>
              <a:gd name="connsiteX5" fmla="*/ 0 w 7782622"/>
              <a:gd name="connsiteY5" fmla="*/ 0 h 5514836"/>
              <a:gd name="connsiteX6" fmla="*/ 0 w 7782622"/>
              <a:gd name="connsiteY6" fmla="*/ 1356040 h 5514836"/>
              <a:gd name="connsiteX7" fmla="*/ 2 w 7782622"/>
              <a:gd name="connsiteY7" fmla="*/ 1356040 h 5514836"/>
              <a:gd name="connsiteX8" fmla="*/ 2 w 7782622"/>
              <a:gd name="connsiteY8" fmla="*/ 4425111 h 5514836"/>
              <a:gd name="connsiteX9" fmla="*/ 872566 w 7782622"/>
              <a:gd name="connsiteY9" fmla="*/ 1653131 h 5514836"/>
              <a:gd name="connsiteX10" fmla="*/ 6705945 w 7782622"/>
              <a:gd name="connsiteY10" fmla="*/ 1653131 h 5514836"/>
              <a:gd name="connsiteX11" fmla="*/ 6705945 w 7782622"/>
              <a:gd name="connsiteY11" fmla="*/ 984566 h 5514836"/>
              <a:gd name="connsiteX12" fmla="*/ 2611236 w 7782622"/>
              <a:gd name="connsiteY12" fmla="*/ 984566 h 551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2622" h="5514836">
                <a:moveTo>
                  <a:pt x="7782622" y="1956116"/>
                </a:moveTo>
                <a:lnTo>
                  <a:pt x="1120218" y="1956116"/>
                </a:lnTo>
                <a:lnTo>
                  <a:pt x="4" y="5514836"/>
                </a:lnTo>
                <a:lnTo>
                  <a:pt x="6662408" y="5514836"/>
                </a:lnTo>
                <a:close/>
                <a:moveTo>
                  <a:pt x="2210075" y="0"/>
                </a:moveTo>
                <a:lnTo>
                  <a:pt x="0" y="0"/>
                </a:lnTo>
                <a:lnTo>
                  <a:pt x="0" y="1356040"/>
                </a:lnTo>
                <a:lnTo>
                  <a:pt x="2" y="1356040"/>
                </a:lnTo>
                <a:lnTo>
                  <a:pt x="2" y="4425111"/>
                </a:lnTo>
                <a:lnTo>
                  <a:pt x="872566" y="1653131"/>
                </a:lnTo>
                <a:lnTo>
                  <a:pt x="6705945" y="1653131"/>
                </a:lnTo>
                <a:lnTo>
                  <a:pt x="6705945" y="984566"/>
                </a:lnTo>
                <a:lnTo>
                  <a:pt x="2611236" y="9845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KSO_Shape"/>
          <p:cNvSpPr/>
          <p:nvPr/>
        </p:nvSpPr>
        <p:spPr bwMode="auto">
          <a:xfrm>
            <a:off x="1388993" y="3975327"/>
            <a:ext cx="356152" cy="286702"/>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1" name="椭圆 20"/>
          <p:cNvSpPr/>
          <p:nvPr/>
        </p:nvSpPr>
        <p:spPr>
          <a:xfrm>
            <a:off x="1242391" y="4823795"/>
            <a:ext cx="649357" cy="66260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040834" y="4894882"/>
            <a:ext cx="3505202" cy="523220"/>
          </a:xfrm>
          <a:prstGeom prst="rect">
            <a:avLst/>
          </a:prstGeom>
        </p:spPr>
        <p:txBody>
          <a:bodyPr wrap="square">
            <a:spAutoFit/>
          </a:bodyPr>
          <a:lstStyle/>
          <a:p>
            <a:r>
              <a:rPr lang="zh-CN" altLang="en-US" sz="1400" dirty="0">
                <a:latin typeface="微软雅黑" panose="020B0503020204020204" pitchFamily="34" charset="-122"/>
                <a:ea typeface="微软雅黑" panose="020B0503020204020204" pitchFamily="34" charset="-122"/>
              </a:rPr>
              <a:t>根据总经理的指示和经营事业部转来的产品开发要求，组织下属各专业部门</a:t>
            </a:r>
            <a:r>
              <a:rPr lang="zh-CN" altLang="en-US" sz="1400" dirty="0" smtClean="0">
                <a:latin typeface="微软雅黑" panose="020B0503020204020204" pitchFamily="34" charset="-122"/>
                <a:ea typeface="微软雅黑" panose="020B0503020204020204" pitchFamily="34" charset="-122"/>
              </a:rPr>
              <a:t>开发。</a:t>
            </a:r>
            <a:endParaRPr lang="zh-CN" altLang="en-US" sz="1400" dirty="0"/>
          </a:p>
        </p:txBody>
      </p:sp>
      <p:sp>
        <p:nvSpPr>
          <p:cNvPr id="23" name="KSO_Shape"/>
          <p:cNvSpPr/>
          <p:nvPr/>
        </p:nvSpPr>
        <p:spPr bwMode="auto">
          <a:xfrm>
            <a:off x="1388993" y="5015622"/>
            <a:ext cx="356152" cy="286702"/>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4" name="文本框 23"/>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25" name="矩形 24"/>
          <p:cNvSpPr/>
          <p:nvPr/>
        </p:nvSpPr>
        <p:spPr>
          <a:xfrm>
            <a:off x="4926449" y="413027"/>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计划完成目标</a:t>
            </a:r>
          </a:p>
        </p:txBody>
      </p:sp>
    </p:spTree>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1000"/>
                                        <p:tgtEl>
                                          <p:spTgt spid="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10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0-#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0-#ppt_w/2"/>
                                          </p:val>
                                        </p:tav>
                                        <p:tav tm="100000">
                                          <p:val>
                                            <p:strVal val="#ppt_x"/>
                                          </p:val>
                                        </p:tav>
                                      </p:tavLst>
                                    </p:anim>
                                    <p:anim calcmode="lin" valueType="num">
                                      <p:cBhvr additive="base">
                                        <p:cTn id="5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0-#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0-#ppt_w/2"/>
                                          </p:val>
                                        </p:tav>
                                        <p:tav tm="100000">
                                          <p:val>
                                            <p:strVal val="#ppt_x"/>
                                          </p:val>
                                        </p:tav>
                                      </p:tavLst>
                                    </p:anim>
                                    <p:anim calcmode="lin" valueType="num">
                                      <p:cBhvr additive="base">
                                        <p:cTn id="68" dur="500" fill="hold"/>
                                        <p:tgtEl>
                                          <p:spTgt spid="22"/>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0-#ppt_w/2"/>
                                          </p:val>
                                        </p:tav>
                                        <p:tav tm="100000">
                                          <p:val>
                                            <p:strVal val="#ppt_x"/>
                                          </p:val>
                                        </p:tav>
                                      </p:tavLst>
                                    </p:anim>
                                    <p:anim calcmode="lin" valueType="num">
                                      <p:cBhvr additive="base">
                                        <p:cTn id="7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1500"/>
                                  </p:stCondLst>
                                  <p:childTnLst>
                                    <p:animEffect transition="out" filter="fade">
                                      <p:cBhvr>
                                        <p:cTn id="76" dur="500"/>
                                        <p:tgtEl>
                                          <p:spTgt spid="24"/>
                                        </p:tgtEl>
                                      </p:cBhvr>
                                    </p:animEffect>
                                    <p:set>
                                      <p:cBhvr>
                                        <p:cTn id="77"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7" grpId="0" animBg="1"/>
      <p:bldP spid="8" grpId="0" animBg="1"/>
      <p:bldP spid="10" grpId="0"/>
      <p:bldP spid="12" grpId="0"/>
      <p:bldP spid="13" grpId="0"/>
      <p:bldP spid="6" grpId="0" animBg="1"/>
      <p:bldP spid="16" grpId="0" animBg="1"/>
      <p:bldP spid="17" grpId="0" animBg="1"/>
      <p:bldP spid="18" grpId="0" animBg="1"/>
      <p:bldP spid="21" grpId="0" animBg="1"/>
      <p:bldP spid="22" grpId="0"/>
      <p:bldP spid="23" grpId="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99791" y="4268710"/>
            <a:ext cx="5592418" cy="2589290"/>
          </a:xfrm>
          <a:prstGeom prst="rect">
            <a:avLst/>
          </a:prstGeom>
        </p:spPr>
      </p:pic>
      <p:sp>
        <p:nvSpPr>
          <p:cNvPr id="2" name="KSO_Shape"/>
          <p:cNvSpPr/>
          <p:nvPr/>
        </p:nvSpPr>
        <p:spPr bwMode="auto">
          <a:xfrm>
            <a:off x="4890569" y="2029039"/>
            <a:ext cx="2410861" cy="2402357"/>
          </a:xfrm>
          <a:custGeom>
            <a:avLst/>
            <a:gdLst>
              <a:gd name="T0" fmla="*/ 1681234 w 2780"/>
              <a:gd name="T1" fmla="*/ 935378 h 2769"/>
              <a:gd name="T2" fmla="*/ 1090600 w 2780"/>
              <a:gd name="T3" fmla="*/ 935378 h 2769"/>
              <a:gd name="T4" fmla="*/ 970790 w 2780"/>
              <a:gd name="T5" fmla="*/ 1055298 h 2769"/>
              <a:gd name="T6" fmla="*/ 970790 w 2780"/>
              <a:gd name="T7" fmla="*/ 1674994 h 2769"/>
              <a:gd name="T8" fmla="*/ 1090600 w 2780"/>
              <a:gd name="T9" fmla="*/ 1794914 h 2769"/>
              <a:gd name="T10" fmla="*/ 1681234 w 2780"/>
              <a:gd name="T11" fmla="*/ 1794914 h 2769"/>
              <a:gd name="T12" fmla="*/ 1800397 w 2780"/>
              <a:gd name="T13" fmla="*/ 1674994 h 2769"/>
              <a:gd name="T14" fmla="*/ 1800397 w 2780"/>
              <a:gd name="T15" fmla="*/ 1055298 h 2769"/>
              <a:gd name="T16" fmla="*/ 1681234 w 2780"/>
              <a:gd name="T17" fmla="*/ 935378 h 2769"/>
              <a:gd name="T18" fmla="*/ 1681234 w 2780"/>
              <a:gd name="T19" fmla="*/ 0 h 2769"/>
              <a:gd name="T20" fmla="*/ 1090600 w 2780"/>
              <a:gd name="T21" fmla="*/ 0 h 2769"/>
              <a:gd name="T22" fmla="*/ 970790 w 2780"/>
              <a:gd name="T23" fmla="*/ 119272 h 2769"/>
              <a:gd name="T24" fmla="*/ 970790 w 2780"/>
              <a:gd name="T25" fmla="*/ 711094 h 2769"/>
              <a:gd name="T26" fmla="*/ 1090600 w 2780"/>
              <a:gd name="T27" fmla="*/ 830366 h 2769"/>
              <a:gd name="T28" fmla="*/ 1681234 w 2780"/>
              <a:gd name="T29" fmla="*/ 830366 h 2769"/>
              <a:gd name="T30" fmla="*/ 1800397 w 2780"/>
              <a:gd name="T31" fmla="*/ 711094 h 2769"/>
              <a:gd name="T32" fmla="*/ 1800397 w 2780"/>
              <a:gd name="T33" fmla="*/ 119272 h 2769"/>
              <a:gd name="T34" fmla="*/ 1681234 w 2780"/>
              <a:gd name="T35" fmla="*/ 0 h 2769"/>
              <a:gd name="T36" fmla="*/ 703321 w 2780"/>
              <a:gd name="T37" fmla="*/ 935378 h 2769"/>
              <a:gd name="T38" fmla="*/ 119811 w 2780"/>
              <a:gd name="T39" fmla="*/ 935378 h 2769"/>
              <a:gd name="T40" fmla="*/ 0 w 2780"/>
              <a:gd name="T41" fmla="*/ 1055298 h 2769"/>
              <a:gd name="T42" fmla="*/ 0 w 2780"/>
              <a:gd name="T43" fmla="*/ 1674994 h 2769"/>
              <a:gd name="T44" fmla="*/ 119811 w 2780"/>
              <a:gd name="T45" fmla="*/ 1794914 h 2769"/>
              <a:gd name="T46" fmla="*/ 703321 w 2780"/>
              <a:gd name="T47" fmla="*/ 1794914 h 2769"/>
              <a:gd name="T48" fmla="*/ 822484 w 2780"/>
              <a:gd name="T49" fmla="*/ 1674994 h 2769"/>
              <a:gd name="T50" fmla="*/ 822484 w 2780"/>
              <a:gd name="T51" fmla="*/ 1055298 h 2769"/>
              <a:gd name="T52" fmla="*/ 703321 w 2780"/>
              <a:gd name="T53" fmla="*/ 935378 h 2769"/>
              <a:gd name="T54" fmla="*/ 703321 w 2780"/>
              <a:gd name="T55" fmla="*/ 0 h 2769"/>
              <a:gd name="T56" fmla="*/ 119811 w 2780"/>
              <a:gd name="T57" fmla="*/ 0 h 2769"/>
              <a:gd name="T58" fmla="*/ 0 w 2780"/>
              <a:gd name="T59" fmla="*/ 119272 h 2769"/>
              <a:gd name="T60" fmla="*/ 0 w 2780"/>
              <a:gd name="T61" fmla="*/ 711094 h 2769"/>
              <a:gd name="T62" fmla="*/ 119811 w 2780"/>
              <a:gd name="T63" fmla="*/ 830366 h 2769"/>
              <a:gd name="T64" fmla="*/ 703321 w 2780"/>
              <a:gd name="T65" fmla="*/ 830366 h 2769"/>
              <a:gd name="T66" fmla="*/ 822484 w 2780"/>
              <a:gd name="T67" fmla="*/ 711094 h 2769"/>
              <a:gd name="T68" fmla="*/ 822484 w 2780"/>
              <a:gd name="T69" fmla="*/ 119272 h 2769"/>
              <a:gd name="T70" fmla="*/ 703321 w 2780"/>
              <a:gd name="T71" fmla="*/ 0 h 27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780" h="2769">
                <a:moveTo>
                  <a:pt x="2596" y="1443"/>
                </a:moveTo>
                <a:cubicBezTo>
                  <a:pt x="1684" y="1443"/>
                  <a:pt x="1684" y="1443"/>
                  <a:pt x="1684" y="1443"/>
                </a:cubicBezTo>
                <a:cubicBezTo>
                  <a:pt x="1582" y="1443"/>
                  <a:pt x="1499" y="1526"/>
                  <a:pt x="1499" y="1628"/>
                </a:cubicBezTo>
                <a:cubicBezTo>
                  <a:pt x="1499" y="2584"/>
                  <a:pt x="1499" y="2584"/>
                  <a:pt x="1499" y="2584"/>
                </a:cubicBezTo>
                <a:cubicBezTo>
                  <a:pt x="1499" y="2686"/>
                  <a:pt x="1582" y="2769"/>
                  <a:pt x="1684" y="2769"/>
                </a:cubicBezTo>
                <a:cubicBezTo>
                  <a:pt x="2596" y="2769"/>
                  <a:pt x="2596" y="2769"/>
                  <a:pt x="2596" y="2769"/>
                </a:cubicBezTo>
                <a:cubicBezTo>
                  <a:pt x="2698" y="2769"/>
                  <a:pt x="2780" y="2686"/>
                  <a:pt x="2780" y="2584"/>
                </a:cubicBezTo>
                <a:cubicBezTo>
                  <a:pt x="2780" y="1628"/>
                  <a:pt x="2780" y="1628"/>
                  <a:pt x="2780" y="1628"/>
                </a:cubicBezTo>
                <a:cubicBezTo>
                  <a:pt x="2780" y="1526"/>
                  <a:pt x="2698" y="1443"/>
                  <a:pt x="2596" y="1443"/>
                </a:cubicBezTo>
                <a:close/>
                <a:moveTo>
                  <a:pt x="2596" y="0"/>
                </a:moveTo>
                <a:cubicBezTo>
                  <a:pt x="1684" y="0"/>
                  <a:pt x="1684" y="0"/>
                  <a:pt x="1684" y="0"/>
                </a:cubicBezTo>
                <a:cubicBezTo>
                  <a:pt x="1582" y="0"/>
                  <a:pt x="1499" y="83"/>
                  <a:pt x="1499" y="184"/>
                </a:cubicBezTo>
                <a:cubicBezTo>
                  <a:pt x="1499" y="1097"/>
                  <a:pt x="1499" y="1097"/>
                  <a:pt x="1499" y="1097"/>
                </a:cubicBezTo>
                <a:cubicBezTo>
                  <a:pt x="1499" y="1198"/>
                  <a:pt x="1582" y="1281"/>
                  <a:pt x="1684" y="1281"/>
                </a:cubicBezTo>
                <a:cubicBezTo>
                  <a:pt x="2596" y="1281"/>
                  <a:pt x="2596" y="1281"/>
                  <a:pt x="2596" y="1281"/>
                </a:cubicBezTo>
                <a:cubicBezTo>
                  <a:pt x="2698" y="1281"/>
                  <a:pt x="2780" y="1198"/>
                  <a:pt x="2780" y="1097"/>
                </a:cubicBezTo>
                <a:cubicBezTo>
                  <a:pt x="2780" y="184"/>
                  <a:pt x="2780" y="184"/>
                  <a:pt x="2780" y="184"/>
                </a:cubicBezTo>
                <a:cubicBezTo>
                  <a:pt x="2780" y="83"/>
                  <a:pt x="2698" y="0"/>
                  <a:pt x="2596" y="0"/>
                </a:cubicBezTo>
                <a:close/>
                <a:moveTo>
                  <a:pt x="1086" y="1443"/>
                </a:moveTo>
                <a:cubicBezTo>
                  <a:pt x="185" y="1443"/>
                  <a:pt x="185" y="1443"/>
                  <a:pt x="185" y="1443"/>
                </a:cubicBezTo>
                <a:cubicBezTo>
                  <a:pt x="83" y="1443"/>
                  <a:pt x="0" y="1526"/>
                  <a:pt x="0" y="1628"/>
                </a:cubicBezTo>
                <a:cubicBezTo>
                  <a:pt x="0" y="2584"/>
                  <a:pt x="0" y="2584"/>
                  <a:pt x="0" y="2584"/>
                </a:cubicBezTo>
                <a:cubicBezTo>
                  <a:pt x="0" y="2686"/>
                  <a:pt x="83" y="2769"/>
                  <a:pt x="185" y="2769"/>
                </a:cubicBezTo>
                <a:cubicBezTo>
                  <a:pt x="1086" y="2769"/>
                  <a:pt x="1086" y="2769"/>
                  <a:pt x="1086" y="2769"/>
                </a:cubicBezTo>
                <a:cubicBezTo>
                  <a:pt x="1188" y="2769"/>
                  <a:pt x="1270" y="2686"/>
                  <a:pt x="1270" y="2584"/>
                </a:cubicBezTo>
                <a:cubicBezTo>
                  <a:pt x="1270" y="1628"/>
                  <a:pt x="1270" y="1628"/>
                  <a:pt x="1270" y="1628"/>
                </a:cubicBezTo>
                <a:cubicBezTo>
                  <a:pt x="1270" y="1526"/>
                  <a:pt x="1188" y="1443"/>
                  <a:pt x="1086" y="1443"/>
                </a:cubicBezTo>
                <a:close/>
                <a:moveTo>
                  <a:pt x="1086" y="0"/>
                </a:moveTo>
                <a:cubicBezTo>
                  <a:pt x="185" y="0"/>
                  <a:pt x="185" y="0"/>
                  <a:pt x="185" y="0"/>
                </a:cubicBezTo>
                <a:cubicBezTo>
                  <a:pt x="83" y="0"/>
                  <a:pt x="0" y="83"/>
                  <a:pt x="0" y="184"/>
                </a:cubicBezTo>
                <a:cubicBezTo>
                  <a:pt x="0" y="1097"/>
                  <a:pt x="0" y="1097"/>
                  <a:pt x="0" y="1097"/>
                </a:cubicBezTo>
                <a:cubicBezTo>
                  <a:pt x="0" y="1198"/>
                  <a:pt x="83" y="1281"/>
                  <a:pt x="185" y="1281"/>
                </a:cubicBezTo>
                <a:cubicBezTo>
                  <a:pt x="1086" y="1281"/>
                  <a:pt x="1086" y="1281"/>
                  <a:pt x="1086" y="1281"/>
                </a:cubicBezTo>
                <a:cubicBezTo>
                  <a:pt x="1188" y="1281"/>
                  <a:pt x="1270" y="1198"/>
                  <a:pt x="1270" y="1097"/>
                </a:cubicBezTo>
                <a:cubicBezTo>
                  <a:pt x="1270" y="184"/>
                  <a:pt x="1270" y="184"/>
                  <a:pt x="1270" y="184"/>
                </a:cubicBezTo>
                <a:cubicBezTo>
                  <a:pt x="1270" y="83"/>
                  <a:pt x="1188" y="0"/>
                  <a:pt x="1086" y="0"/>
                </a:cubicBezTo>
                <a:close/>
              </a:path>
            </a:pathLst>
          </a:custGeom>
          <a:solidFill>
            <a:srgbClr val="00B05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dirty="0"/>
          </a:p>
        </p:txBody>
      </p:sp>
      <p:sp>
        <p:nvSpPr>
          <p:cNvPr id="4" name="圆角矩形 3"/>
          <p:cNvSpPr/>
          <p:nvPr/>
        </p:nvSpPr>
        <p:spPr>
          <a:xfrm>
            <a:off x="1709530" y="1901689"/>
            <a:ext cx="3008243" cy="861391"/>
          </a:xfrm>
          <a:prstGeom prst="roundRect">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zh-CN" altLang="en-US" sz="1200" dirty="0" smtClean="0">
                <a:solidFill>
                  <a:schemeClr val="tx1"/>
                </a:solidFill>
                <a:latin typeface="微软雅黑" panose="020B0503020204020204" pitchFamily="34" charset="-122"/>
                <a:ea typeface="微软雅黑" panose="020B0503020204020204" pitchFamily="34" charset="-122"/>
              </a:rPr>
              <a:t>。</a:t>
            </a:r>
            <a:endParaRPr lang="zh-CN" altLang="en-US" sz="1200" dirty="0">
              <a:solidFill>
                <a:schemeClr val="tx1"/>
              </a:solidFill>
            </a:endParaRPr>
          </a:p>
        </p:txBody>
      </p:sp>
      <p:sp>
        <p:nvSpPr>
          <p:cNvPr id="3" name="圆角矩形 2"/>
          <p:cNvSpPr/>
          <p:nvPr/>
        </p:nvSpPr>
        <p:spPr>
          <a:xfrm>
            <a:off x="1086679" y="2034210"/>
            <a:ext cx="569843" cy="59634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8090451" y="1901689"/>
            <a:ext cx="3008243" cy="861391"/>
          </a:xfrm>
          <a:prstGeom prst="roundRect">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zh-CN" altLang="en-US" sz="1200" dirty="0" smtClean="0">
                <a:solidFill>
                  <a:schemeClr val="tx1"/>
                </a:solidFill>
                <a:latin typeface="微软雅黑" panose="020B0503020204020204" pitchFamily="34" charset="-122"/>
                <a:ea typeface="微软雅黑" panose="020B0503020204020204" pitchFamily="34" charset="-122"/>
              </a:rPr>
              <a:t>。</a:t>
            </a:r>
            <a:endParaRPr lang="zh-CN" altLang="en-US" sz="1200" dirty="0">
              <a:solidFill>
                <a:schemeClr val="tx1"/>
              </a:solidFill>
            </a:endParaRPr>
          </a:p>
        </p:txBody>
      </p:sp>
      <p:sp>
        <p:nvSpPr>
          <p:cNvPr id="8" name="圆角矩形 7"/>
          <p:cNvSpPr/>
          <p:nvPr/>
        </p:nvSpPr>
        <p:spPr>
          <a:xfrm>
            <a:off x="7454350" y="2034210"/>
            <a:ext cx="569843" cy="59634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736034" y="3670854"/>
            <a:ext cx="3008243" cy="861391"/>
          </a:xfrm>
          <a:prstGeom prst="roundRect">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zh-CN" altLang="en-US" sz="1200" dirty="0" smtClean="0">
                <a:solidFill>
                  <a:schemeClr val="tx1"/>
                </a:solidFill>
                <a:latin typeface="微软雅黑" panose="020B0503020204020204" pitchFamily="34" charset="-122"/>
                <a:ea typeface="微软雅黑" panose="020B0503020204020204" pitchFamily="34" charset="-122"/>
              </a:rPr>
              <a:t>。 亮亮图文旗舰店</a:t>
            </a:r>
            <a:r>
              <a:rPr lang="en-US" altLang="zh-CN" sz="1200" dirty="0" smtClean="0">
                <a:solidFill>
                  <a:schemeClr val="tx1"/>
                </a:solidFill>
                <a:latin typeface="微软雅黑" panose="020B0503020204020204" pitchFamily="34" charset="-122"/>
                <a:ea typeface="微软雅黑" panose="020B0503020204020204" pitchFamily="34" charset="-122"/>
              </a:rPr>
              <a:t>https://liangliangtuwen.tmall.com</a:t>
            </a:r>
          </a:p>
          <a:p>
            <a:endParaRPr lang="zh-CN" altLang="en-US" sz="1200" dirty="0">
              <a:solidFill>
                <a:schemeClr val="tx1"/>
              </a:solidFill>
            </a:endParaRPr>
          </a:p>
        </p:txBody>
      </p:sp>
      <p:sp>
        <p:nvSpPr>
          <p:cNvPr id="11" name="圆角矩形 10"/>
          <p:cNvSpPr/>
          <p:nvPr/>
        </p:nvSpPr>
        <p:spPr>
          <a:xfrm>
            <a:off x="1099931" y="3803375"/>
            <a:ext cx="569843" cy="59634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8150090" y="3670854"/>
            <a:ext cx="3008243" cy="861391"/>
          </a:xfrm>
          <a:prstGeom prst="roundRect">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zh-CN" altLang="en-US" sz="1200" dirty="0" smtClean="0">
                <a:solidFill>
                  <a:schemeClr val="tx1"/>
                </a:solidFill>
                <a:latin typeface="微软雅黑" panose="020B0503020204020204" pitchFamily="34" charset="-122"/>
                <a:ea typeface="微软雅黑" panose="020B0503020204020204" pitchFamily="34" charset="-122"/>
              </a:rPr>
              <a:t>。</a:t>
            </a:r>
            <a:endParaRPr lang="zh-CN" altLang="en-US" sz="1200" dirty="0">
              <a:solidFill>
                <a:schemeClr val="tx1"/>
              </a:solidFill>
            </a:endParaRPr>
          </a:p>
        </p:txBody>
      </p:sp>
      <p:sp>
        <p:nvSpPr>
          <p:cNvPr id="14" name="圆角矩形 13"/>
          <p:cNvSpPr/>
          <p:nvPr/>
        </p:nvSpPr>
        <p:spPr>
          <a:xfrm>
            <a:off x="7527237" y="3803375"/>
            <a:ext cx="569843" cy="59634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241505" y="2239620"/>
            <a:ext cx="367408" cy="707886"/>
          </a:xfrm>
          <a:prstGeom prst="rect">
            <a:avLst/>
          </a:prstGeom>
          <a:noFill/>
        </p:spPr>
        <p:txBody>
          <a:bodyPr wrap="none" rtlCol="0">
            <a:spAutoFit/>
          </a:bodyPr>
          <a:lstStyle/>
          <a:p>
            <a:pPr algn="ctr"/>
            <a:r>
              <a:rPr lang="en-US" altLang="zh-CN" sz="4000" dirty="0" smtClean="0">
                <a:solidFill>
                  <a:schemeClr val="bg1"/>
                </a:solidFill>
                <a:latin typeface="Segoe UI Light" panose="020B0502040204020203" pitchFamily="34" charset="0"/>
                <a:cs typeface="Segoe UI Light" panose="020B0502040204020203" pitchFamily="34" charset="0"/>
              </a:rPr>
              <a:t>1</a:t>
            </a:r>
            <a:endParaRPr lang="zh-CN" altLang="en-US" sz="4000" dirty="0">
              <a:solidFill>
                <a:schemeClr val="bg1"/>
              </a:solidFill>
              <a:latin typeface="Segoe UI Light" panose="020B0502040204020203" pitchFamily="34" charset="0"/>
              <a:cs typeface="Segoe UI Light" panose="020B0502040204020203" pitchFamily="34" charset="0"/>
            </a:endParaRPr>
          </a:p>
        </p:txBody>
      </p:sp>
      <p:sp>
        <p:nvSpPr>
          <p:cNvPr id="16" name="文本框 15"/>
          <p:cNvSpPr txBox="1"/>
          <p:nvPr/>
        </p:nvSpPr>
        <p:spPr>
          <a:xfrm>
            <a:off x="6488708" y="3465446"/>
            <a:ext cx="457176" cy="707886"/>
          </a:xfrm>
          <a:prstGeom prst="rect">
            <a:avLst/>
          </a:prstGeom>
          <a:noFill/>
        </p:spPr>
        <p:txBody>
          <a:bodyPr wrap="none" rtlCol="0">
            <a:spAutoFit/>
          </a:bodyPr>
          <a:lstStyle/>
          <a:p>
            <a:pPr algn="ctr"/>
            <a:r>
              <a:rPr lang="en-US" altLang="zh-CN" sz="4000" dirty="0" smtClean="0">
                <a:solidFill>
                  <a:schemeClr val="bg1"/>
                </a:solidFill>
                <a:latin typeface="Segoe UI Light" panose="020B0502040204020203" pitchFamily="34" charset="0"/>
                <a:cs typeface="Segoe UI Light" panose="020B0502040204020203" pitchFamily="34" charset="0"/>
              </a:rPr>
              <a:t>4</a:t>
            </a:r>
            <a:endParaRPr lang="zh-CN" altLang="en-US" sz="4000" dirty="0">
              <a:solidFill>
                <a:schemeClr val="bg1"/>
              </a:solidFill>
              <a:latin typeface="Segoe UI Light" panose="020B0502040204020203" pitchFamily="34" charset="0"/>
              <a:cs typeface="Segoe UI Light" panose="020B0502040204020203" pitchFamily="34" charset="0"/>
            </a:endParaRPr>
          </a:p>
        </p:txBody>
      </p:sp>
      <p:sp>
        <p:nvSpPr>
          <p:cNvPr id="17" name="文本框 16"/>
          <p:cNvSpPr txBox="1"/>
          <p:nvPr/>
        </p:nvSpPr>
        <p:spPr>
          <a:xfrm>
            <a:off x="6499341" y="2226368"/>
            <a:ext cx="449162" cy="707886"/>
          </a:xfrm>
          <a:prstGeom prst="rect">
            <a:avLst/>
          </a:prstGeom>
          <a:noFill/>
        </p:spPr>
        <p:txBody>
          <a:bodyPr wrap="none" rtlCol="0">
            <a:spAutoFit/>
          </a:bodyPr>
          <a:lstStyle/>
          <a:p>
            <a:pPr algn="ctr"/>
            <a:r>
              <a:rPr lang="en-US" altLang="zh-CN" sz="4000" dirty="0" smtClean="0">
                <a:solidFill>
                  <a:schemeClr val="bg1"/>
                </a:solidFill>
                <a:latin typeface="Segoe UI Light" panose="020B0502040204020203" pitchFamily="34" charset="0"/>
                <a:cs typeface="Segoe UI Light" panose="020B0502040204020203" pitchFamily="34" charset="0"/>
              </a:rPr>
              <a:t>3</a:t>
            </a:r>
            <a:endParaRPr lang="zh-CN" altLang="en-US" sz="4000" dirty="0">
              <a:solidFill>
                <a:schemeClr val="bg1"/>
              </a:solidFill>
              <a:latin typeface="Segoe UI Light" panose="020B0502040204020203" pitchFamily="34" charset="0"/>
              <a:cs typeface="Segoe UI Light" panose="020B0502040204020203" pitchFamily="34" charset="0"/>
            </a:endParaRPr>
          </a:p>
        </p:txBody>
      </p:sp>
      <p:sp>
        <p:nvSpPr>
          <p:cNvPr id="18" name="文本框 17"/>
          <p:cNvSpPr txBox="1"/>
          <p:nvPr/>
        </p:nvSpPr>
        <p:spPr>
          <a:xfrm>
            <a:off x="5194002" y="3491950"/>
            <a:ext cx="449162" cy="707886"/>
          </a:xfrm>
          <a:prstGeom prst="rect">
            <a:avLst/>
          </a:prstGeom>
          <a:noFill/>
        </p:spPr>
        <p:txBody>
          <a:bodyPr wrap="none" rtlCol="0">
            <a:spAutoFit/>
          </a:bodyPr>
          <a:lstStyle/>
          <a:p>
            <a:pPr algn="ctr"/>
            <a:r>
              <a:rPr lang="en-US" altLang="zh-CN" sz="4000" dirty="0" smtClean="0">
                <a:solidFill>
                  <a:schemeClr val="bg1"/>
                </a:solidFill>
                <a:latin typeface="Segoe UI Light" panose="020B0502040204020203" pitchFamily="34" charset="0"/>
                <a:cs typeface="Segoe UI Light" panose="020B0502040204020203" pitchFamily="34" charset="0"/>
              </a:rPr>
              <a:t>2</a:t>
            </a:r>
            <a:endParaRPr lang="zh-CN" altLang="en-US" sz="4000" dirty="0">
              <a:solidFill>
                <a:schemeClr val="bg1"/>
              </a:solidFill>
              <a:latin typeface="Segoe UI Light" panose="020B0502040204020203" pitchFamily="34" charset="0"/>
              <a:cs typeface="Segoe UI Light" panose="020B0502040204020203" pitchFamily="34" charset="0"/>
            </a:endParaRPr>
          </a:p>
        </p:txBody>
      </p:sp>
      <p:sp>
        <p:nvSpPr>
          <p:cNvPr id="21" name="KSO_Shape"/>
          <p:cNvSpPr>
            <a:spLocks noChangeAspect="1"/>
          </p:cNvSpPr>
          <p:nvPr/>
        </p:nvSpPr>
        <p:spPr bwMode="auto">
          <a:xfrm>
            <a:off x="1220236" y="2203278"/>
            <a:ext cx="334623" cy="324000"/>
          </a:xfrm>
          <a:custGeom>
            <a:avLst/>
            <a:gdLst>
              <a:gd name="T0" fmla="*/ 1272603 w 4397"/>
              <a:gd name="T1" fmla="*/ 1229828 h 4256"/>
              <a:gd name="T2" fmla="*/ 1800397 w 4397"/>
              <a:gd name="T3" fmla="*/ 857439 h 4256"/>
              <a:gd name="T4" fmla="*/ 1143213 w 4397"/>
              <a:gd name="T5" fmla="*/ 1743554 h 4256"/>
              <a:gd name="T6" fmla="*/ 958137 w 4397"/>
              <a:gd name="T7" fmla="*/ 12290 h 4256"/>
              <a:gd name="T8" fmla="*/ 679704 w 4397"/>
              <a:gd name="T9" fmla="*/ 22942 h 4256"/>
              <a:gd name="T10" fmla="*/ 679704 w 4397"/>
              <a:gd name="T11" fmla="*/ 24990 h 4256"/>
              <a:gd name="T12" fmla="*/ 336986 w 4397"/>
              <a:gd name="T13" fmla="*/ 182303 h 4256"/>
              <a:gd name="T14" fmla="*/ 96223 w 4397"/>
              <a:gd name="T15" fmla="*/ 472759 h 4256"/>
              <a:gd name="T16" fmla="*/ 12693 w 4397"/>
              <a:gd name="T17" fmla="*/ 740683 h 4256"/>
              <a:gd name="T18" fmla="*/ 11874 w 4397"/>
              <a:gd name="T19" fmla="*/ 748876 h 4256"/>
              <a:gd name="T20" fmla="*/ 21292 w 4397"/>
              <a:gd name="T21" fmla="*/ 1028271 h 4256"/>
              <a:gd name="T22" fmla="*/ 736619 w 4397"/>
              <a:gd name="T23" fmla="*/ 1694394 h 4256"/>
              <a:gd name="T24" fmla="*/ 744808 w 4397"/>
              <a:gd name="T25" fmla="*/ 1695623 h 4256"/>
              <a:gd name="T26" fmla="*/ 598631 w 4397"/>
              <a:gd name="T27" fmla="*/ 1351090 h 4256"/>
              <a:gd name="T28" fmla="*/ 916782 w 4397"/>
              <a:gd name="T29" fmla="*/ 1210983 h 4256"/>
              <a:gd name="T30" fmla="*/ 1242712 w 4397"/>
              <a:gd name="T31" fmla="*/ 929540 h 4256"/>
              <a:gd name="T32" fmla="*/ 1342620 w 4397"/>
              <a:gd name="T33" fmla="*/ 1090131 h 4256"/>
              <a:gd name="T34" fmla="*/ 1526878 w 4397"/>
              <a:gd name="T35" fmla="*/ 929540 h 4256"/>
              <a:gd name="T36" fmla="*/ 1526468 w 4397"/>
              <a:gd name="T37" fmla="*/ 934866 h 4256"/>
              <a:gd name="T38" fmla="*/ 1478561 w 4397"/>
              <a:gd name="T39" fmla="*/ 1116350 h 4256"/>
              <a:gd name="T40" fmla="*/ 1371692 w 4397"/>
              <a:gd name="T41" fmla="*/ 1232286 h 4256"/>
              <a:gd name="T42" fmla="*/ 1689024 w 4397"/>
              <a:gd name="T43" fmla="*/ 847606 h 4256"/>
              <a:gd name="T44" fmla="*/ 1682063 w 4397"/>
              <a:gd name="T45" fmla="*/ 683329 h 4256"/>
              <a:gd name="T46" fmla="*/ 1680425 w 4397"/>
              <a:gd name="T47" fmla="*/ 675136 h 4256"/>
              <a:gd name="T48" fmla="*/ 1238617 w 4397"/>
              <a:gd name="T49" fmla="*/ 98730 h 4256"/>
              <a:gd name="T50" fmla="*/ 1230428 w 4397"/>
              <a:gd name="T51" fmla="*/ 95043 h 4256"/>
              <a:gd name="T52" fmla="*/ 962232 w 4397"/>
              <a:gd name="T53" fmla="*/ 12700 h 4256"/>
              <a:gd name="T54" fmla="*/ 1529744 w 4397"/>
              <a:gd name="T55" fmla="*/ 812375 h 4256"/>
              <a:gd name="T56" fmla="*/ 1343030 w 4397"/>
              <a:gd name="T57" fmla="*/ 566573 h 4256"/>
              <a:gd name="T58" fmla="*/ 1514184 w 4397"/>
              <a:gd name="T59" fmla="*/ 702993 h 4256"/>
              <a:gd name="T60" fmla="*/ 1515822 w 4397"/>
              <a:gd name="T61" fmla="*/ 709548 h 4256"/>
              <a:gd name="T62" fmla="*/ 1408543 w 4397"/>
              <a:gd name="T63" fmla="*/ 464156 h 4256"/>
              <a:gd name="T64" fmla="*/ 1286115 w 4397"/>
              <a:gd name="T65" fmla="*/ 331013 h 4256"/>
              <a:gd name="T66" fmla="*/ 1390527 w 4397"/>
              <a:gd name="T67" fmla="*/ 439576 h 4256"/>
              <a:gd name="T68" fmla="*/ 1123150 w 4397"/>
              <a:gd name="T69" fmla="*/ 231054 h 4256"/>
              <a:gd name="T70" fmla="*/ 916782 w 4397"/>
              <a:gd name="T71" fmla="*/ 373619 h 4256"/>
              <a:gd name="T72" fmla="*/ 933979 w 4397"/>
              <a:gd name="T73" fmla="*/ 180255 h 4256"/>
              <a:gd name="T74" fmla="*/ 1028974 w 4397"/>
              <a:gd name="T75" fmla="*/ 198690 h 4256"/>
              <a:gd name="T76" fmla="*/ 799267 w 4397"/>
              <a:gd name="T77" fmla="*/ 177387 h 4256"/>
              <a:gd name="T78" fmla="*/ 559732 w 4397"/>
              <a:gd name="T79" fmla="*/ 394102 h 4256"/>
              <a:gd name="T80" fmla="*/ 702224 w 4397"/>
              <a:gd name="T81" fmla="*/ 192135 h 4256"/>
              <a:gd name="T82" fmla="*/ 708776 w 4397"/>
              <a:gd name="T83" fmla="*/ 190906 h 4256"/>
              <a:gd name="T84" fmla="*/ 469242 w 4397"/>
              <a:gd name="T85" fmla="*/ 294143 h 4256"/>
              <a:gd name="T86" fmla="*/ 298087 w 4397"/>
              <a:gd name="T87" fmla="*/ 462517 h 4256"/>
              <a:gd name="T88" fmla="*/ 438941 w 4397"/>
              <a:gd name="T89" fmla="*/ 315855 h 4256"/>
              <a:gd name="T90" fmla="*/ 214148 w 4397"/>
              <a:gd name="T91" fmla="*/ 623108 h 4256"/>
              <a:gd name="T92" fmla="*/ 379570 w 4397"/>
              <a:gd name="T93" fmla="*/ 812375 h 4256"/>
              <a:gd name="T94" fmla="*/ 173611 w 4397"/>
              <a:gd name="T95" fmla="*/ 799675 h 4256"/>
              <a:gd name="T96" fmla="*/ 178525 w 4397"/>
              <a:gd name="T97" fmla="*/ 770179 h 4256"/>
              <a:gd name="T98" fmla="*/ 196541 w 4397"/>
              <a:gd name="T99" fmla="*/ 679232 h 4256"/>
              <a:gd name="T100" fmla="*/ 175658 w 4397"/>
              <a:gd name="T101" fmla="*/ 929540 h 4256"/>
              <a:gd name="T102" fmla="*/ 416012 w 4397"/>
              <a:gd name="T103" fmla="*/ 1179849 h 4256"/>
              <a:gd name="T104" fmla="*/ 175658 w 4397"/>
              <a:gd name="T105" fmla="*/ 929540 h 4256"/>
              <a:gd name="T106" fmla="*/ 446312 w 4397"/>
              <a:gd name="T107" fmla="*/ 1308895 h 4256"/>
              <a:gd name="T108" fmla="*/ 370562 w 4397"/>
              <a:gd name="T109" fmla="*/ 1334704 h 4256"/>
              <a:gd name="T110" fmla="*/ 799267 w 4397"/>
              <a:gd name="T111" fmla="*/ 1238022 h 4256"/>
              <a:gd name="T112" fmla="*/ 500361 w 4397"/>
              <a:gd name="T113" fmla="*/ 929540 h 4256"/>
              <a:gd name="T114" fmla="*/ 799267 w 4397"/>
              <a:gd name="T115" fmla="*/ 1238022 h 4256"/>
              <a:gd name="T116" fmla="*/ 1218554 w 4397"/>
              <a:gd name="T117" fmla="*/ 534209 h 4256"/>
              <a:gd name="T118" fmla="*/ 916782 w 4397"/>
              <a:gd name="T119" fmla="*/ 812375 h 4256"/>
              <a:gd name="T120" fmla="*/ 527385 w 4397"/>
              <a:gd name="T121" fmla="*/ 519051 h 4256"/>
              <a:gd name="T122" fmla="*/ 799267 w 4397"/>
              <a:gd name="T123" fmla="*/ 812375 h 4256"/>
              <a:gd name="T124" fmla="*/ 527385 w 4397"/>
              <a:gd name="T125" fmla="*/ 519051 h 42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397" h="4256">
                <a:moveTo>
                  <a:pt x="1923" y="3339"/>
                </a:moveTo>
                <a:cubicBezTo>
                  <a:pt x="3108" y="3002"/>
                  <a:pt x="3108" y="3002"/>
                  <a:pt x="3108" y="3002"/>
                </a:cubicBezTo>
                <a:cubicBezTo>
                  <a:pt x="3032" y="3305"/>
                  <a:pt x="3032" y="3305"/>
                  <a:pt x="3032" y="3305"/>
                </a:cubicBezTo>
                <a:cubicBezTo>
                  <a:pt x="3721" y="3325"/>
                  <a:pt x="4322" y="2944"/>
                  <a:pt x="4397" y="2093"/>
                </a:cubicBezTo>
                <a:cubicBezTo>
                  <a:pt x="4375" y="3150"/>
                  <a:pt x="3830" y="3967"/>
                  <a:pt x="2863" y="3974"/>
                </a:cubicBezTo>
                <a:cubicBezTo>
                  <a:pt x="2792" y="4256"/>
                  <a:pt x="2792" y="4256"/>
                  <a:pt x="2792" y="4256"/>
                </a:cubicBezTo>
                <a:cubicBezTo>
                  <a:pt x="1923" y="3339"/>
                  <a:pt x="1923" y="3339"/>
                  <a:pt x="1923" y="3339"/>
                </a:cubicBezTo>
                <a:close/>
                <a:moveTo>
                  <a:pt x="2340" y="30"/>
                </a:moveTo>
                <a:cubicBezTo>
                  <a:pt x="2110" y="0"/>
                  <a:pt x="1882" y="10"/>
                  <a:pt x="1664" y="55"/>
                </a:cubicBezTo>
                <a:cubicBezTo>
                  <a:pt x="1660" y="56"/>
                  <a:pt x="1660" y="56"/>
                  <a:pt x="1660" y="56"/>
                </a:cubicBezTo>
                <a:cubicBezTo>
                  <a:pt x="1665" y="60"/>
                  <a:pt x="1665" y="60"/>
                  <a:pt x="1665" y="60"/>
                </a:cubicBezTo>
                <a:cubicBezTo>
                  <a:pt x="1660" y="61"/>
                  <a:pt x="1660" y="61"/>
                  <a:pt x="1660" y="61"/>
                </a:cubicBezTo>
                <a:cubicBezTo>
                  <a:pt x="1647" y="63"/>
                  <a:pt x="1647" y="63"/>
                  <a:pt x="1647" y="63"/>
                </a:cubicBezTo>
                <a:cubicBezTo>
                  <a:pt x="1342" y="129"/>
                  <a:pt x="1062" y="262"/>
                  <a:pt x="823" y="445"/>
                </a:cubicBezTo>
                <a:cubicBezTo>
                  <a:pt x="583" y="629"/>
                  <a:pt x="383" y="865"/>
                  <a:pt x="241" y="1143"/>
                </a:cubicBezTo>
                <a:cubicBezTo>
                  <a:pt x="235" y="1154"/>
                  <a:pt x="235" y="1154"/>
                  <a:pt x="235" y="1154"/>
                </a:cubicBezTo>
                <a:cubicBezTo>
                  <a:pt x="231" y="1162"/>
                  <a:pt x="231" y="1162"/>
                  <a:pt x="231" y="1162"/>
                </a:cubicBezTo>
                <a:cubicBezTo>
                  <a:pt x="131" y="1361"/>
                  <a:pt x="62" y="1579"/>
                  <a:pt x="31" y="1808"/>
                </a:cubicBezTo>
                <a:cubicBezTo>
                  <a:pt x="30" y="1818"/>
                  <a:pt x="30" y="1818"/>
                  <a:pt x="30" y="1818"/>
                </a:cubicBezTo>
                <a:cubicBezTo>
                  <a:pt x="29" y="1828"/>
                  <a:pt x="29" y="1828"/>
                  <a:pt x="29" y="1828"/>
                </a:cubicBezTo>
                <a:cubicBezTo>
                  <a:pt x="0" y="2049"/>
                  <a:pt x="9" y="2269"/>
                  <a:pt x="49" y="2481"/>
                </a:cubicBezTo>
                <a:cubicBezTo>
                  <a:pt x="52" y="2510"/>
                  <a:pt x="52" y="2510"/>
                  <a:pt x="52" y="2510"/>
                </a:cubicBezTo>
                <a:cubicBezTo>
                  <a:pt x="136" y="2911"/>
                  <a:pt x="336" y="3269"/>
                  <a:pt x="615" y="3549"/>
                </a:cubicBezTo>
                <a:cubicBezTo>
                  <a:pt x="927" y="3861"/>
                  <a:pt x="1339" y="4074"/>
                  <a:pt x="1799" y="4136"/>
                </a:cubicBezTo>
                <a:cubicBezTo>
                  <a:pt x="1809" y="4137"/>
                  <a:pt x="1809" y="4137"/>
                  <a:pt x="1809" y="4137"/>
                </a:cubicBezTo>
                <a:cubicBezTo>
                  <a:pt x="1819" y="4139"/>
                  <a:pt x="1819" y="4139"/>
                  <a:pt x="1819" y="4139"/>
                </a:cubicBezTo>
                <a:cubicBezTo>
                  <a:pt x="1965" y="4158"/>
                  <a:pt x="2110" y="4160"/>
                  <a:pt x="2252" y="4148"/>
                </a:cubicBezTo>
                <a:cubicBezTo>
                  <a:pt x="1462" y="3298"/>
                  <a:pt x="1462" y="3298"/>
                  <a:pt x="1462" y="3298"/>
                </a:cubicBezTo>
                <a:cubicBezTo>
                  <a:pt x="1381" y="3200"/>
                  <a:pt x="1381" y="3200"/>
                  <a:pt x="1381" y="3200"/>
                </a:cubicBezTo>
                <a:cubicBezTo>
                  <a:pt x="2239" y="2956"/>
                  <a:pt x="2239" y="2956"/>
                  <a:pt x="2239" y="2956"/>
                </a:cubicBezTo>
                <a:cubicBezTo>
                  <a:pt x="2239" y="2269"/>
                  <a:pt x="2239" y="2269"/>
                  <a:pt x="2239" y="2269"/>
                </a:cubicBezTo>
                <a:cubicBezTo>
                  <a:pt x="3035" y="2269"/>
                  <a:pt x="3035" y="2269"/>
                  <a:pt x="3035" y="2269"/>
                </a:cubicBezTo>
                <a:cubicBezTo>
                  <a:pt x="3024" y="2428"/>
                  <a:pt x="3004" y="2587"/>
                  <a:pt x="2975" y="2747"/>
                </a:cubicBezTo>
                <a:cubicBezTo>
                  <a:pt x="3279" y="2661"/>
                  <a:pt x="3279" y="2661"/>
                  <a:pt x="3279" y="2661"/>
                </a:cubicBezTo>
                <a:cubicBezTo>
                  <a:pt x="3298" y="2530"/>
                  <a:pt x="3313" y="2400"/>
                  <a:pt x="3321" y="2269"/>
                </a:cubicBezTo>
                <a:cubicBezTo>
                  <a:pt x="3729" y="2269"/>
                  <a:pt x="3729" y="2269"/>
                  <a:pt x="3729" y="2269"/>
                </a:cubicBezTo>
                <a:cubicBezTo>
                  <a:pt x="3728" y="2282"/>
                  <a:pt x="3728" y="2282"/>
                  <a:pt x="3728" y="2282"/>
                </a:cubicBezTo>
                <a:cubicBezTo>
                  <a:pt x="3728" y="2282"/>
                  <a:pt x="3728" y="2282"/>
                  <a:pt x="3728" y="2282"/>
                </a:cubicBezTo>
                <a:cubicBezTo>
                  <a:pt x="3718" y="2359"/>
                  <a:pt x="3704" y="2437"/>
                  <a:pt x="3683" y="2514"/>
                </a:cubicBezTo>
                <a:cubicBezTo>
                  <a:pt x="3663" y="2587"/>
                  <a:pt x="3639" y="2657"/>
                  <a:pt x="3611" y="2725"/>
                </a:cubicBezTo>
                <a:cubicBezTo>
                  <a:pt x="3542" y="2750"/>
                  <a:pt x="3473" y="2773"/>
                  <a:pt x="3403" y="2795"/>
                </a:cubicBezTo>
                <a:cubicBezTo>
                  <a:pt x="3350" y="3008"/>
                  <a:pt x="3350" y="3008"/>
                  <a:pt x="3350" y="3008"/>
                </a:cubicBezTo>
                <a:cubicBezTo>
                  <a:pt x="3635" y="2946"/>
                  <a:pt x="3855" y="2788"/>
                  <a:pt x="3990" y="2547"/>
                </a:cubicBezTo>
                <a:cubicBezTo>
                  <a:pt x="4063" y="2413"/>
                  <a:pt x="4108" y="2252"/>
                  <a:pt x="4125" y="2069"/>
                </a:cubicBezTo>
                <a:cubicBezTo>
                  <a:pt x="4141" y="1885"/>
                  <a:pt x="4141" y="1885"/>
                  <a:pt x="4141" y="1885"/>
                </a:cubicBezTo>
                <a:cubicBezTo>
                  <a:pt x="4134" y="1812"/>
                  <a:pt x="4123" y="1740"/>
                  <a:pt x="4108" y="1668"/>
                </a:cubicBezTo>
                <a:cubicBezTo>
                  <a:pt x="4107" y="1661"/>
                  <a:pt x="4107" y="1661"/>
                  <a:pt x="4107" y="1661"/>
                </a:cubicBezTo>
                <a:cubicBezTo>
                  <a:pt x="4104" y="1648"/>
                  <a:pt x="4104" y="1648"/>
                  <a:pt x="4104" y="1648"/>
                </a:cubicBezTo>
                <a:cubicBezTo>
                  <a:pt x="4039" y="1343"/>
                  <a:pt x="3906" y="1062"/>
                  <a:pt x="3722" y="824"/>
                </a:cubicBezTo>
                <a:cubicBezTo>
                  <a:pt x="3539" y="584"/>
                  <a:pt x="3303" y="384"/>
                  <a:pt x="3025" y="241"/>
                </a:cubicBezTo>
                <a:cubicBezTo>
                  <a:pt x="3013" y="236"/>
                  <a:pt x="3013" y="236"/>
                  <a:pt x="3013" y="236"/>
                </a:cubicBezTo>
                <a:cubicBezTo>
                  <a:pt x="3005" y="232"/>
                  <a:pt x="3005" y="232"/>
                  <a:pt x="3005" y="232"/>
                </a:cubicBezTo>
                <a:cubicBezTo>
                  <a:pt x="2806" y="132"/>
                  <a:pt x="2589" y="63"/>
                  <a:pt x="2359" y="32"/>
                </a:cubicBezTo>
                <a:cubicBezTo>
                  <a:pt x="2350" y="31"/>
                  <a:pt x="2350" y="31"/>
                  <a:pt x="2350" y="31"/>
                </a:cubicBezTo>
                <a:cubicBezTo>
                  <a:pt x="2340" y="30"/>
                  <a:pt x="2340" y="30"/>
                  <a:pt x="2340" y="30"/>
                </a:cubicBezTo>
                <a:close/>
                <a:moveTo>
                  <a:pt x="3736" y="1983"/>
                </a:moveTo>
                <a:cubicBezTo>
                  <a:pt x="3329" y="1983"/>
                  <a:pt x="3329" y="1983"/>
                  <a:pt x="3329" y="1983"/>
                </a:cubicBezTo>
                <a:cubicBezTo>
                  <a:pt x="3328" y="1782"/>
                  <a:pt x="3312" y="1582"/>
                  <a:pt x="3280" y="1383"/>
                </a:cubicBezTo>
                <a:cubicBezTo>
                  <a:pt x="3397" y="1417"/>
                  <a:pt x="3515" y="1456"/>
                  <a:pt x="3633" y="1498"/>
                </a:cubicBezTo>
                <a:cubicBezTo>
                  <a:pt x="3660" y="1569"/>
                  <a:pt x="3681" y="1642"/>
                  <a:pt x="3698" y="1716"/>
                </a:cubicBezTo>
                <a:cubicBezTo>
                  <a:pt x="3700" y="1721"/>
                  <a:pt x="3700" y="1721"/>
                  <a:pt x="3700" y="1721"/>
                </a:cubicBezTo>
                <a:cubicBezTo>
                  <a:pt x="3702" y="1732"/>
                  <a:pt x="3702" y="1732"/>
                  <a:pt x="3702" y="1732"/>
                </a:cubicBezTo>
                <a:cubicBezTo>
                  <a:pt x="3720" y="1814"/>
                  <a:pt x="3731" y="1897"/>
                  <a:pt x="3736" y="1983"/>
                </a:cubicBezTo>
                <a:close/>
                <a:moveTo>
                  <a:pt x="3440" y="1133"/>
                </a:moveTo>
                <a:cubicBezTo>
                  <a:pt x="3365" y="1110"/>
                  <a:pt x="3291" y="1089"/>
                  <a:pt x="3216" y="1069"/>
                </a:cubicBezTo>
                <a:cubicBezTo>
                  <a:pt x="3194" y="982"/>
                  <a:pt x="3169" y="895"/>
                  <a:pt x="3141" y="808"/>
                </a:cubicBezTo>
                <a:cubicBezTo>
                  <a:pt x="3180" y="840"/>
                  <a:pt x="3217" y="875"/>
                  <a:pt x="3253" y="910"/>
                </a:cubicBezTo>
                <a:cubicBezTo>
                  <a:pt x="3304" y="962"/>
                  <a:pt x="3352" y="1016"/>
                  <a:pt x="3396" y="1073"/>
                </a:cubicBezTo>
                <a:cubicBezTo>
                  <a:pt x="3411" y="1093"/>
                  <a:pt x="3426" y="1113"/>
                  <a:pt x="3440" y="1133"/>
                </a:cubicBezTo>
                <a:close/>
                <a:moveTo>
                  <a:pt x="2743" y="564"/>
                </a:moveTo>
                <a:cubicBezTo>
                  <a:pt x="2805" y="708"/>
                  <a:pt x="2858" y="851"/>
                  <a:pt x="2900" y="996"/>
                </a:cubicBezTo>
                <a:cubicBezTo>
                  <a:pt x="2679" y="952"/>
                  <a:pt x="2458" y="923"/>
                  <a:pt x="2239" y="912"/>
                </a:cubicBezTo>
                <a:cubicBezTo>
                  <a:pt x="2239" y="435"/>
                  <a:pt x="2239" y="435"/>
                  <a:pt x="2239" y="435"/>
                </a:cubicBezTo>
                <a:cubicBezTo>
                  <a:pt x="2253" y="437"/>
                  <a:pt x="2267" y="438"/>
                  <a:pt x="2281" y="440"/>
                </a:cubicBezTo>
                <a:cubicBezTo>
                  <a:pt x="2281" y="440"/>
                  <a:pt x="2281" y="440"/>
                  <a:pt x="2281" y="440"/>
                </a:cubicBezTo>
                <a:cubicBezTo>
                  <a:pt x="2359" y="449"/>
                  <a:pt x="2436" y="464"/>
                  <a:pt x="2513" y="485"/>
                </a:cubicBezTo>
                <a:cubicBezTo>
                  <a:pt x="2592" y="506"/>
                  <a:pt x="2669" y="533"/>
                  <a:pt x="2743" y="564"/>
                </a:cubicBezTo>
                <a:close/>
                <a:moveTo>
                  <a:pt x="1952" y="433"/>
                </a:moveTo>
                <a:cubicBezTo>
                  <a:pt x="1952" y="907"/>
                  <a:pt x="1952" y="907"/>
                  <a:pt x="1952" y="907"/>
                </a:cubicBezTo>
                <a:cubicBezTo>
                  <a:pt x="1756" y="911"/>
                  <a:pt x="1561" y="928"/>
                  <a:pt x="1367" y="962"/>
                </a:cubicBezTo>
                <a:cubicBezTo>
                  <a:pt x="1412" y="814"/>
                  <a:pt x="1467" y="668"/>
                  <a:pt x="1533" y="522"/>
                </a:cubicBezTo>
                <a:cubicBezTo>
                  <a:pt x="1592" y="501"/>
                  <a:pt x="1653" y="483"/>
                  <a:pt x="1715" y="469"/>
                </a:cubicBezTo>
                <a:cubicBezTo>
                  <a:pt x="1721" y="468"/>
                  <a:pt x="1721" y="468"/>
                  <a:pt x="1721" y="468"/>
                </a:cubicBezTo>
                <a:cubicBezTo>
                  <a:pt x="1731" y="466"/>
                  <a:pt x="1731" y="466"/>
                  <a:pt x="1731" y="466"/>
                </a:cubicBezTo>
                <a:cubicBezTo>
                  <a:pt x="1803" y="450"/>
                  <a:pt x="1877" y="439"/>
                  <a:pt x="1952" y="433"/>
                </a:cubicBezTo>
                <a:close/>
                <a:moveTo>
                  <a:pt x="1146" y="718"/>
                </a:moveTo>
                <a:cubicBezTo>
                  <a:pt x="1109" y="821"/>
                  <a:pt x="1078" y="925"/>
                  <a:pt x="1050" y="1030"/>
                </a:cubicBezTo>
                <a:cubicBezTo>
                  <a:pt x="943" y="1058"/>
                  <a:pt x="835" y="1091"/>
                  <a:pt x="728" y="1129"/>
                </a:cubicBezTo>
                <a:cubicBezTo>
                  <a:pt x="782" y="1053"/>
                  <a:pt x="843" y="981"/>
                  <a:pt x="909" y="914"/>
                </a:cubicBezTo>
                <a:cubicBezTo>
                  <a:pt x="961" y="863"/>
                  <a:pt x="1015" y="815"/>
                  <a:pt x="1072" y="771"/>
                </a:cubicBezTo>
                <a:cubicBezTo>
                  <a:pt x="1096" y="753"/>
                  <a:pt x="1121" y="735"/>
                  <a:pt x="1146" y="718"/>
                </a:cubicBezTo>
                <a:close/>
                <a:moveTo>
                  <a:pt x="523" y="1521"/>
                </a:moveTo>
                <a:cubicBezTo>
                  <a:pt x="675" y="1451"/>
                  <a:pt x="828" y="1393"/>
                  <a:pt x="982" y="1346"/>
                </a:cubicBezTo>
                <a:cubicBezTo>
                  <a:pt x="946" y="1557"/>
                  <a:pt x="928" y="1769"/>
                  <a:pt x="927" y="1983"/>
                </a:cubicBezTo>
                <a:cubicBezTo>
                  <a:pt x="422" y="1983"/>
                  <a:pt x="422" y="1983"/>
                  <a:pt x="422" y="1983"/>
                </a:cubicBezTo>
                <a:cubicBezTo>
                  <a:pt x="423" y="1972"/>
                  <a:pt x="424" y="1962"/>
                  <a:pt x="424" y="1952"/>
                </a:cubicBezTo>
                <a:cubicBezTo>
                  <a:pt x="429" y="1944"/>
                  <a:pt x="429" y="1944"/>
                  <a:pt x="429" y="1944"/>
                </a:cubicBezTo>
                <a:cubicBezTo>
                  <a:pt x="431" y="1923"/>
                  <a:pt x="434" y="1901"/>
                  <a:pt x="436" y="1880"/>
                </a:cubicBezTo>
                <a:cubicBezTo>
                  <a:pt x="438" y="1865"/>
                  <a:pt x="438" y="1865"/>
                  <a:pt x="438" y="1865"/>
                </a:cubicBezTo>
                <a:cubicBezTo>
                  <a:pt x="447" y="1797"/>
                  <a:pt x="461" y="1728"/>
                  <a:pt x="480" y="1658"/>
                </a:cubicBezTo>
                <a:cubicBezTo>
                  <a:pt x="492" y="1612"/>
                  <a:pt x="507" y="1566"/>
                  <a:pt x="523" y="1521"/>
                </a:cubicBezTo>
                <a:close/>
                <a:moveTo>
                  <a:pt x="429" y="2269"/>
                </a:moveTo>
                <a:cubicBezTo>
                  <a:pt x="936" y="2269"/>
                  <a:pt x="936" y="2269"/>
                  <a:pt x="936" y="2269"/>
                </a:cubicBezTo>
                <a:cubicBezTo>
                  <a:pt x="949" y="2472"/>
                  <a:pt x="976" y="2675"/>
                  <a:pt x="1016" y="2880"/>
                </a:cubicBezTo>
                <a:cubicBezTo>
                  <a:pt x="856" y="2832"/>
                  <a:pt x="696" y="2773"/>
                  <a:pt x="538" y="2701"/>
                </a:cubicBezTo>
                <a:cubicBezTo>
                  <a:pt x="483" y="2565"/>
                  <a:pt x="446" y="2420"/>
                  <a:pt x="429" y="2269"/>
                </a:cubicBezTo>
                <a:close/>
                <a:moveTo>
                  <a:pt x="766" y="3099"/>
                </a:moveTo>
                <a:cubicBezTo>
                  <a:pt x="873" y="3136"/>
                  <a:pt x="981" y="3168"/>
                  <a:pt x="1090" y="3195"/>
                </a:cubicBezTo>
                <a:cubicBezTo>
                  <a:pt x="1114" y="3288"/>
                  <a:pt x="1141" y="3381"/>
                  <a:pt x="1170" y="3474"/>
                </a:cubicBezTo>
                <a:cubicBezTo>
                  <a:pt x="1075" y="3411"/>
                  <a:pt x="986" y="3339"/>
                  <a:pt x="905" y="3258"/>
                </a:cubicBezTo>
                <a:cubicBezTo>
                  <a:pt x="855" y="3208"/>
                  <a:pt x="809" y="3155"/>
                  <a:pt x="766" y="3099"/>
                </a:cubicBezTo>
                <a:close/>
                <a:moveTo>
                  <a:pt x="1952" y="3022"/>
                </a:moveTo>
                <a:cubicBezTo>
                  <a:pt x="1952" y="2269"/>
                  <a:pt x="1952" y="2269"/>
                  <a:pt x="1952" y="2269"/>
                </a:cubicBezTo>
                <a:cubicBezTo>
                  <a:pt x="1222" y="2269"/>
                  <a:pt x="1222" y="2269"/>
                  <a:pt x="1222" y="2269"/>
                </a:cubicBezTo>
                <a:cubicBezTo>
                  <a:pt x="1237" y="2497"/>
                  <a:pt x="1272" y="2725"/>
                  <a:pt x="1324" y="2955"/>
                </a:cubicBezTo>
                <a:cubicBezTo>
                  <a:pt x="1532" y="2996"/>
                  <a:pt x="1742" y="3018"/>
                  <a:pt x="1952" y="3022"/>
                </a:cubicBezTo>
                <a:close/>
                <a:moveTo>
                  <a:pt x="2239" y="1198"/>
                </a:moveTo>
                <a:cubicBezTo>
                  <a:pt x="2483" y="1211"/>
                  <a:pt x="2728" y="1247"/>
                  <a:pt x="2976" y="1304"/>
                </a:cubicBezTo>
                <a:cubicBezTo>
                  <a:pt x="3020" y="1529"/>
                  <a:pt x="3042" y="1755"/>
                  <a:pt x="3044" y="1983"/>
                </a:cubicBezTo>
                <a:cubicBezTo>
                  <a:pt x="2239" y="1983"/>
                  <a:pt x="2239" y="1983"/>
                  <a:pt x="2239" y="1983"/>
                </a:cubicBezTo>
                <a:cubicBezTo>
                  <a:pt x="2239" y="1198"/>
                  <a:pt x="2239" y="1198"/>
                  <a:pt x="2239" y="1198"/>
                </a:cubicBezTo>
                <a:close/>
                <a:moveTo>
                  <a:pt x="1288" y="1267"/>
                </a:moveTo>
                <a:cubicBezTo>
                  <a:pt x="1508" y="1221"/>
                  <a:pt x="1729" y="1197"/>
                  <a:pt x="1952" y="1193"/>
                </a:cubicBezTo>
                <a:cubicBezTo>
                  <a:pt x="1952" y="1983"/>
                  <a:pt x="1952" y="1983"/>
                  <a:pt x="1952" y="1983"/>
                </a:cubicBezTo>
                <a:cubicBezTo>
                  <a:pt x="1213" y="1983"/>
                  <a:pt x="1213" y="1983"/>
                  <a:pt x="1213" y="1983"/>
                </a:cubicBezTo>
                <a:cubicBezTo>
                  <a:pt x="1214" y="1743"/>
                  <a:pt x="1238" y="1504"/>
                  <a:pt x="1288" y="1267"/>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2" name="KSO_Shape"/>
          <p:cNvSpPr/>
          <p:nvPr/>
        </p:nvSpPr>
        <p:spPr bwMode="auto">
          <a:xfrm>
            <a:off x="1206983" y="3932583"/>
            <a:ext cx="356774" cy="356774"/>
          </a:xfrm>
          <a:custGeom>
            <a:avLst/>
            <a:gdLst>
              <a:gd name="T0" fmla="*/ 0 w 2643"/>
              <a:gd name="T1" fmla="*/ 900199 h 2642"/>
              <a:gd name="T2" fmla="*/ 11571 w 2643"/>
              <a:gd name="T3" fmla="*/ 738694 h 2642"/>
              <a:gd name="T4" fmla="*/ 899818 w 2643"/>
              <a:gd name="T5" fmla="*/ 0 h 2642"/>
              <a:gd name="T6" fmla="*/ 899818 w 2643"/>
              <a:gd name="T7" fmla="*/ 1800397 h 2642"/>
              <a:gd name="T8" fmla="*/ 1371508 w 2643"/>
              <a:gd name="T9" fmla="*/ 680089 h 2642"/>
              <a:gd name="T10" fmla="*/ 1651936 w 2643"/>
              <a:gd name="T11" fmla="*/ 622847 h 2642"/>
              <a:gd name="T12" fmla="*/ 1313653 w 2643"/>
              <a:gd name="T13" fmla="*/ 525400 h 2642"/>
              <a:gd name="T14" fmla="*/ 1453867 w 2643"/>
              <a:gd name="T15" fmla="*/ 320283 h 2642"/>
              <a:gd name="T16" fmla="*/ 771856 w 2643"/>
              <a:gd name="T17" fmla="*/ 325053 h 2642"/>
              <a:gd name="T18" fmla="*/ 1002596 w 2643"/>
              <a:gd name="T19" fmla="*/ 483150 h 2642"/>
              <a:gd name="T20" fmla="*/ 760966 w 2643"/>
              <a:gd name="T21" fmla="*/ 406146 h 2642"/>
              <a:gd name="T22" fmla="*/ 621433 w 2643"/>
              <a:gd name="T23" fmla="*/ 429315 h 2642"/>
              <a:gd name="T24" fmla="*/ 341686 w 2643"/>
              <a:gd name="T25" fmla="*/ 913828 h 2642"/>
              <a:gd name="T26" fmla="*/ 441061 w 2643"/>
              <a:gd name="T27" fmla="*/ 1012638 h 2642"/>
              <a:gd name="T28" fmla="*/ 554048 w 2643"/>
              <a:gd name="T29" fmla="*/ 982654 h 2642"/>
              <a:gd name="T30" fmla="*/ 948825 w 2643"/>
              <a:gd name="T31" fmla="*/ 827283 h 2642"/>
              <a:gd name="T32" fmla="*/ 645256 w 2643"/>
              <a:gd name="T33" fmla="*/ 1092368 h 2642"/>
              <a:gd name="T34" fmla="*/ 1018251 w 2643"/>
              <a:gd name="T35" fmla="*/ 886569 h 2642"/>
              <a:gd name="T36" fmla="*/ 1038671 w 2643"/>
              <a:gd name="T37" fmla="*/ 1175505 h 2642"/>
              <a:gd name="T38" fmla="*/ 1331350 w 2643"/>
              <a:gd name="T39" fmla="*/ 1113493 h 2642"/>
              <a:gd name="T40" fmla="*/ 1319098 w 2643"/>
              <a:gd name="T41" fmla="*/ 829327 h 2642"/>
              <a:gd name="T42" fmla="*/ 1483135 w 2643"/>
              <a:gd name="T43" fmla="*/ 1162558 h 2642"/>
              <a:gd name="T44" fmla="*/ 1701623 w 2643"/>
              <a:gd name="T45" fmla="*/ 900199 h 2642"/>
              <a:gd name="T46" fmla="*/ 1368786 w 2643"/>
              <a:gd name="T47" fmla="*/ 713481 h 2642"/>
              <a:gd name="T48" fmla="*/ 281108 w 2643"/>
              <a:gd name="T49" fmla="*/ 1003098 h 2642"/>
              <a:gd name="T50" fmla="*/ 244353 w 2643"/>
              <a:gd name="T51" fmla="*/ 1009912 h 2642"/>
              <a:gd name="T52" fmla="*/ 260689 w 2643"/>
              <a:gd name="T53" fmla="*/ 1384711 h 2642"/>
              <a:gd name="T54" fmla="*/ 403625 w 2643"/>
              <a:gd name="T55" fmla="*/ 1100545 h 2642"/>
              <a:gd name="T56" fmla="*/ 1118987 w 2643"/>
              <a:gd name="T57" fmla="*/ 1570748 h 2642"/>
              <a:gd name="T58" fmla="*/ 1110820 w 2643"/>
              <a:gd name="T59" fmla="*/ 1674328 h 2642"/>
              <a:gd name="T60" fmla="*/ 1347005 w 2643"/>
              <a:gd name="T61" fmla="*/ 1341780 h 2642"/>
              <a:gd name="T62" fmla="*/ 1038671 w 2643"/>
              <a:gd name="T63" fmla="*/ 1244332 h 2642"/>
              <a:gd name="T64" fmla="*/ 1118987 w 2643"/>
              <a:gd name="T65" fmla="*/ 1570748 h 2642"/>
              <a:gd name="T66" fmla="*/ 1500151 w 2643"/>
              <a:gd name="T67" fmla="*/ 1222525 h 2642"/>
              <a:gd name="T68" fmla="*/ 1419154 w 2643"/>
              <a:gd name="T69" fmla="*/ 1339054 h 2642"/>
              <a:gd name="T70" fmla="*/ 1646491 w 2643"/>
              <a:gd name="T71" fmla="*/ 1191860 h 2642"/>
              <a:gd name="T72" fmla="*/ 1050922 w 2643"/>
              <a:gd name="T73" fmla="*/ 1688639 h 2642"/>
              <a:gd name="T74" fmla="*/ 1035268 w 2643"/>
              <a:gd name="T75" fmla="*/ 1641619 h 2642"/>
              <a:gd name="T76" fmla="*/ 1003277 w 2643"/>
              <a:gd name="T77" fmla="*/ 1519639 h 2642"/>
              <a:gd name="T78" fmla="*/ 628920 w 2643"/>
              <a:gd name="T79" fmla="*/ 1161876 h 2642"/>
              <a:gd name="T80" fmla="*/ 455354 w 2643"/>
              <a:gd name="T81" fmla="*/ 1199356 h 2642"/>
              <a:gd name="T82" fmla="*/ 899818 w 2643"/>
              <a:gd name="T83" fmla="*/ 1702949 h 2642"/>
              <a:gd name="T84" fmla="*/ 179691 w 2643"/>
              <a:gd name="T85" fmla="*/ 984699 h 2642"/>
              <a:gd name="T86" fmla="*/ 98694 w 2643"/>
              <a:gd name="T87" fmla="*/ 877029 h 2642"/>
              <a:gd name="T88" fmla="*/ 137491 w 2643"/>
              <a:gd name="T89" fmla="*/ 1149610 h 2642"/>
              <a:gd name="T90" fmla="*/ 166078 w 2643"/>
              <a:gd name="T91" fmla="*/ 857948 h 2642"/>
              <a:gd name="T92" fmla="*/ 245714 w 2643"/>
              <a:gd name="T93" fmla="*/ 817061 h 2642"/>
              <a:gd name="T94" fmla="*/ 583997 w 2643"/>
              <a:gd name="T95" fmla="*/ 353674 h 2642"/>
              <a:gd name="T96" fmla="*/ 390012 w 2643"/>
              <a:gd name="T97" fmla="*/ 280077 h 2642"/>
              <a:gd name="T98" fmla="*/ 456716 w 2643"/>
              <a:gd name="T99" fmla="*/ 230331 h 2642"/>
              <a:gd name="T100" fmla="*/ 679969 w 2643"/>
              <a:gd name="T101" fmla="*/ 256908 h 2642"/>
              <a:gd name="T102" fmla="*/ 1139407 w 2643"/>
              <a:gd name="T103" fmla="*/ 133565 h 2642"/>
              <a:gd name="T104" fmla="*/ 456716 w 2643"/>
              <a:gd name="T105" fmla="*/ 230331 h 2642"/>
              <a:gd name="T106" fmla="*/ 965161 w 2643"/>
              <a:gd name="T107" fmla="*/ 678045 h 2642"/>
              <a:gd name="T108" fmla="*/ 1301401 w 2643"/>
              <a:gd name="T109" fmla="*/ 678045 h 2642"/>
              <a:gd name="T110" fmla="*/ 1133281 w 2643"/>
              <a:gd name="T111" fmla="*/ 568331 h 2642"/>
              <a:gd name="T112" fmla="*/ 1133281 w 2643"/>
              <a:gd name="T113" fmla="*/ 787077 h 2642"/>
              <a:gd name="T114" fmla="*/ 1133281 w 2643"/>
              <a:gd name="T115" fmla="*/ 568331 h 2642"/>
              <a:gd name="T116" fmla="*/ 1078829 w 2643"/>
              <a:gd name="T117" fmla="*/ 669868 h 2642"/>
              <a:gd name="T118" fmla="*/ 1187733 w 2643"/>
              <a:gd name="T119" fmla="*/ 669868 h 26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643" h="2642">
                <a:moveTo>
                  <a:pt x="1322" y="2642"/>
                </a:moveTo>
                <a:cubicBezTo>
                  <a:pt x="592" y="2642"/>
                  <a:pt x="0" y="2051"/>
                  <a:pt x="0" y="1321"/>
                </a:cubicBezTo>
                <a:cubicBezTo>
                  <a:pt x="0" y="1252"/>
                  <a:pt x="7" y="1185"/>
                  <a:pt x="17" y="1118"/>
                </a:cubicBezTo>
                <a:cubicBezTo>
                  <a:pt x="17" y="1084"/>
                  <a:pt x="17" y="1084"/>
                  <a:pt x="17" y="1084"/>
                </a:cubicBezTo>
                <a:cubicBezTo>
                  <a:pt x="17" y="1084"/>
                  <a:pt x="19" y="1086"/>
                  <a:pt x="22" y="1088"/>
                </a:cubicBezTo>
                <a:cubicBezTo>
                  <a:pt x="132" y="470"/>
                  <a:pt x="671" y="0"/>
                  <a:pt x="1322" y="0"/>
                </a:cubicBezTo>
                <a:cubicBezTo>
                  <a:pt x="2051" y="0"/>
                  <a:pt x="2643" y="591"/>
                  <a:pt x="2643" y="1321"/>
                </a:cubicBezTo>
                <a:cubicBezTo>
                  <a:pt x="2643" y="2051"/>
                  <a:pt x="2051" y="2642"/>
                  <a:pt x="1322" y="2642"/>
                </a:cubicBezTo>
                <a:close/>
                <a:moveTo>
                  <a:pt x="2011" y="1047"/>
                </a:moveTo>
                <a:cubicBezTo>
                  <a:pt x="2014" y="1031"/>
                  <a:pt x="2015" y="1015"/>
                  <a:pt x="2015" y="998"/>
                </a:cubicBezTo>
                <a:cubicBezTo>
                  <a:pt x="2015" y="975"/>
                  <a:pt x="2013" y="952"/>
                  <a:pt x="2008" y="930"/>
                </a:cubicBezTo>
                <a:cubicBezTo>
                  <a:pt x="2138" y="916"/>
                  <a:pt x="2277" y="909"/>
                  <a:pt x="2427" y="914"/>
                </a:cubicBezTo>
                <a:cubicBezTo>
                  <a:pt x="2378" y="781"/>
                  <a:pt x="2306" y="660"/>
                  <a:pt x="2216" y="555"/>
                </a:cubicBezTo>
                <a:cubicBezTo>
                  <a:pt x="2150" y="591"/>
                  <a:pt x="2042" y="660"/>
                  <a:pt x="1930" y="771"/>
                </a:cubicBezTo>
                <a:cubicBezTo>
                  <a:pt x="1908" y="745"/>
                  <a:pt x="1882" y="723"/>
                  <a:pt x="1854" y="705"/>
                </a:cubicBezTo>
                <a:cubicBezTo>
                  <a:pt x="1967" y="587"/>
                  <a:pt x="2074" y="510"/>
                  <a:pt x="2136" y="470"/>
                </a:cubicBezTo>
                <a:cubicBezTo>
                  <a:pt x="2041" y="379"/>
                  <a:pt x="1931" y="304"/>
                  <a:pt x="1810" y="249"/>
                </a:cubicBezTo>
                <a:cubicBezTo>
                  <a:pt x="1701" y="262"/>
                  <a:pt x="1425" y="308"/>
                  <a:pt x="1134" y="477"/>
                </a:cubicBezTo>
                <a:cubicBezTo>
                  <a:pt x="1137" y="488"/>
                  <a:pt x="1139" y="500"/>
                  <a:pt x="1140" y="513"/>
                </a:cubicBezTo>
                <a:cubicBezTo>
                  <a:pt x="1248" y="565"/>
                  <a:pt x="1363" y="630"/>
                  <a:pt x="1473" y="709"/>
                </a:cubicBezTo>
                <a:cubicBezTo>
                  <a:pt x="1449" y="725"/>
                  <a:pt x="1427" y="745"/>
                  <a:pt x="1407" y="767"/>
                </a:cubicBezTo>
                <a:cubicBezTo>
                  <a:pt x="1323" y="706"/>
                  <a:pt x="1227" y="648"/>
                  <a:pt x="1118" y="596"/>
                </a:cubicBezTo>
                <a:cubicBezTo>
                  <a:pt x="1093" y="635"/>
                  <a:pt x="1049" y="660"/>
                  <a:pt x="999" y="660"/>
                </a:cubicBezTo>
                <a:cubicBezTo>
                  <a:pt x="966" y="660"/>
                  <a:pt x="937" y="649"/>
                  <a:pt x="913" y="630"/>
                </a:cubicBezTo>
                <a:cubicBezTo>
                  <a:pt x="740" y="773"/>
                  <a:pt x="576" y="968"/>
                  <a:pt x="453" y="1235"/>
                </a:cubicBezTo>
                <a:cubicBezTo>
                  <a:pt x="483" y="1261"/>
                  <a:pt x="502" y="1299"/>
                  <a:pt x="502" y="1341"/>
                </a:cubicBezTo>
                <a:cubicBezTo>
                  <a:pt x="502" y="1364"/>
                  <a:pt x="495" y="1386"/>
                  <a:pt x="485" y="1405"/>
                </a:cubicBezTo>
                <a:cubicBezTo>
                  <a:pt x="536" y="1432"/>
                  <a:pt x="590" y="1460"/>
                  <a:pt x="648" y="1486"/>
                </a:cubicBezTo>
                <a:cubicBezTo>
                  <a:pt x="680" y="1456"/>
                  <a:pt x="723" y="1437"/>
                  <a:pt x="771" y="1437"/>
                </a:cubicBezTo>
                <a:cubicBezTo>
                  <a:pt x="786" y="1437"/>
                  <a:pt x="800" y="1439"/>
                  <a:pt x="814" y="1442"/>
                </a:cubicBezTo>
                <a:cubicBezTo>
                  <a:pt x="949" y="1320"/>
                  <a:pt x="1121" y="1200"/>
                  <a:pt x="1336" y="1106"/>
                </a:cubicBezTo>
                <a:cubicBezTo>
                  <a:pt x="1349" y="1145"/>
                  <a:pt x="1369" y="1182"/>
                  <a:pt x="1394" y="1214"/>
                </a:cubicBezTo>
                <a:cubicBezTo>
                  <a:pt x="1226" y="1284"/>
                  <a:pt x="1059" y="1378"/>
                  <a:pt x="909" y="1504"/>
                </a:cubicBezTo>
                <a:cubicBezTo>
                  <a:pt x="932" y="1532"/>
                  <a:pt x="945" y="1566"/>
                  <a:pt x="948" y="1603"/>
                </a:cubicBezTo>
                <a:cubicBezTo>
                  <a:pt x="1093" y="1651"/>
                  <a:pt x="1251" y="1690"/>
                  <a:pt x="1423" y="1713"/>
                </a:cubicBezTo>
                <a:cubicBezTo>
                  <a:pt x="1430" y="1561"/>
                  <a:pt x="1457" y="1425"/>
                  <a:pt x="1496" y="1301"/>
                </a:cubicBezTo>
                <a:cubicBezTo>
                  <a:pt x="1525" y="1318"/>
                  <a:pt x="1556" y="1330"/>
                  <a:pt x="1589" y="1338"/>
                </a:cubicBezTo>
                <a:cubicBezTo>
                  <a:pt x="1555" y="1452"/>
                  <a:pt x="1532" y="1581"/>
                  <a:pt x="1526" y="1725"/>
                </a:cubicBezTo>
                <a:cubicBezTo>
                  <a:pt x="1633" y="1735"/>
                  <a:pt x="1745" y="1739"/>
                  <a:pt x="1860" y="1736"/>
                </a:cubicBezTo>
                <a:cubicBezTo>
                  <a:pt x="1877" y="1690"/>
                  <a:pt x="1911" y="1653"/>
                  <a:pt x="1956" y="1634"/>
                </a:cubicBezTo>
                <a:cubicBezTo>
                  <a:pt x="1936" y="1524"/>
                  <a:pt x="1903" y="1408"/>
                  <a:pt x="1850" y="1294"/>
                </a:cubicBezTo>
                <a:cubicBezTo>
                  <a:pt x="1883" y="1273"/>
                  <a:pt x="1913" y="1248"/>
                  <a:pt x="1938" y="1217"/>
                </a:cubicBezTo>
                <a:cubicBezTo>
                  <a:pt x="2004" y="1338"/>
                  <a:pt x="2052" y="1474"/>
                  <a:pt x="2076" y="1627"/>
                </a:cubicBezTo>
                <a:cubicBezTo>
                  <a:pt x="2119" y="1640"/>
                  <a:pt x="2156" y="1668"/>
                  <a:pt x="2179" y="1706"/>
                </a:cubicBezTo>
                <a:cubicBezTo>
                  <a:pt x="2268" y="1692"/>
                  <a:pt x="2360" y="1673"/>
                  <a:pt x="2453" y="1649"/>
                </a:cubicBezTo>
                <a:cubicBezTo>
                  <a:pt x="2483" y="1545"/>
                  <a:pt x="2500" y="1435"/>
                  <a:pt x="2500" y="1321"/>
                </a:cubicBezTo>
                <a:cubicBezTo>
                  <a:pt x="2500" y="1214"/>
                  <a:pt x="2485" y="1111"/>
                  <a:pt x="2458" y="1013"/>
                </a:cubicBezTo>
                <a:cubicBezTo>
                  <a:pt x="2377" y="1012"/>
                  <a:pt x="2213" y="1017"/>
                  <a:pt x="2011" y="1047"/>
                </a:cubicBezTo>
                <a:close/>
                <a:moveTo>
                  <a:pt x="598" y="1572"/>
                </a:moveTo>
                <a:cubicBezTo>
                  <a:pt x="531" y="1539"/>
                  <a:pt x="469" y="1505"/>
                  <a:pt x="413" y="1472"/>
                </a:cubicBezTo>
                <a:cubicBezTo>
                  <a:pt x="396" y="1479"/>
                  <a:pt x="379" y="1482"/>
                  <a:pt x="360" y="1482"/>
                </a:cubicBezTo>
                <a:cubicBezTo>
                  <a:pt x="360" y="1482"/>
                  <a:pt x="360" y="1482"/>
                  <a:pt x="359" y="1482"/>
                </a:cubicBezTo>
                <a:cubicBezTo>
                  <a:pt x="324" y="1598"/>
                  <a:pt x="295" y="1724"/>
                  <a:pt x="276" y="1862"/>
                </a:cubicBezTo>
                <a:cubicBezTo>
                  <a:pt x="307" y="1922"/>
                  <a:pt x="343" y="1979"/>
                  <a:pt x="383" y="2032"/>
                </a:cubicBezTo>
                <a:cubicBezTo>
                  <a:pt x="411" y="1967"/>
                  <a:pt x="478" y="1829"/>
                  <a:pt x="602" y="1670"/>
                </a:cubicBezTo>
                <a:cubicBezTo>
                  <a:pt x="597" y="1653"/>
                  <a:pt x="593" y="1634"/>
                  <a:pt x="593" y="1615"/>
                </a:cubicBezTo>
                <a:cubicBezTo>
                  <a:pt x="593" y="1600"/>
                  <a:pt x="595" y="1586"/>
                  <a:pt x="598" y="1572"/>
                </a:cubicBezTo>
                <a:close/>
                <a:moveTo>
                  <a:pt x="1644" y="2305"/>
                </a:moveTo>
                <a:cubicBezTo>
                  <a:pt x="1644" y="2322"/>
                  <a:pt x="1616" y="2376"/>
                  <a:pt x="1608" y="2390"/>
                </a:cubicBezTo>
                <a:cubicBezTo>
                  <a:pt x="1616" y="2422"/>
                  <a:pt x="1622" y="2424"/>
                  <a:pt x="1632" y="2457"/>
                </a:cubicBezTo>
                <a:cubicBezTo>
                  <a:pt x="1738" y="2428"/>
                  <a:pt x="1838" y="2384"/>
                  <a:pt x="1930" y="2329"/>
                </a:cubicBezTo>
                <a:cubicBezTo>
                  <a:pt x="1950" y="2250"/>
                  <a:pt x="1974" y="2123"/>
                  <a:pt x="1979" y="1969"/>
                </a:cubicBezTo>
                <a:cubicBezTo>
                  <a:pt x="1915" y="1950"/>
                  <a:pt x="1865" y="1898"/>
                  <a:pt x="1852" y="1832"/>
                </a:cubicBezTo>
                <a:cubicBezTo>
                  <a:pt x="1738" y="1837"/>
                  <a:pt x="1630" y="1834"/>
                  <a:pt x="1526" y="1826"/>
                </a:cubicBezTo>
                <a:cubicBezTo>
                  <a:pt x="1528" y="1951"/>
                  <a:pt x="1543" y="2071"/>
                  <a:pt x="1574" y="2218"/>
                </a:cubicBezTo>
                <a:cubicBezTo>
                  <a:pt x="1600" y="2235"/>
                  <a:pt x="1644" y="2272"/>
                  <a:pt x="1644" y="2305"/>
                </a:cubicBezTo>
                <a:close/>
                <a:moveTo>
                  <a:pt x="2419" y="1749"/>
                </a:moveTo>
                <a:cubicBezTo>
                  <a:pt x="2346" y="1767"/>
                  <a:pt x="2274" y="1782"/>
                  <a:pt x="2204" y="1794"/>
                </a:cubicBezTo>
                <a:cubicBezTo>
                  <a:pt x="2204" y="1795"/>
                  <a:pt x="2205" y="1796"/>
                  <a:pt x="2205" y="1798"/>
                </a:cubicBezTo>
                <a:cubicBezTo>
                  <a:pt x="2205" y="1875"/>
                  <a:pt x="2155" y="1941"/>
                  <a:pt x="2085" y="1965"/>
                </a:cubicBezTo>
                <a:cubicBezTo>
                  <a:pt x="2078" y="2057"/>
                  <a:pt x="2062" y="2154"/>
                  <a:pt x="2037" y="2256"/>
                </a:cubicBezTo>
                <a:cubicBezTo>
                  <a:pt x="2207" y="2126"/>
                  <a:pt x="2340" y="1951"/>
                  <a:pt x="2419" y="1749"/>
                </a:cubicBezTo>
                <a:close/>
                <a:moveTo>
                  <a:pt x="1322" y="2499"/>
                </a:moveTo>
                <a:cubicBezTo>
                  <a:pt x="1398" y="2499"/>
                  <a:pt x="1472" y="2491"/>
                  <a:pt x="1544" y="2478"/>
                </a:cubicBezTo>
                <a:cubicBezTo>
                  <a:pt x="1537" y="2455"/>
                  <a:pt x="1529" y="2431"/>
                  <a:pt x="1522" y="2409"/>
                </a:cubicBezTo>
                <a:cubicBezTo>
                  <a:pt x="1522" y="2409"/>
                  <a:pt x="1522" y="2409"/>
                  <a:pt x="1521" y="2409"/>
                </a:cubicBezTo>
                <a:cubicBezTo>
                  <a:pt x="1468" y="2409"/>
                  <a:pt x="1425" y="2366"/>
                  <a:pt x="1425" y="2313"/>
                </a:cubicBezTo>
                <a:cubicBezTo>
                  <a:pt x="1425" y="2277"/>
                  <a:pt x="1445" y="2246"/>
                  <a:pt x="1474" y="2230"/>
                </a:cubicBezTo>
                <a:cubicBezTo>
                  <a:pt x="1440" y="2082"/>
                  <a:pt x="1424" y="1944"/>
                  <a:pt x="1422" y="1816"/>
                </a:cubicBezTo>
                <a:cubicBezTo>
                  <a:pt x="1240" y="1794"/>
                  <a:pt x="1073" y="1754"/>
                  <a:pt x="924" y="1705"/>
                </a:cubicBezTo>
                <a:cubicBezTo>
                  <a:pt x="893" y="1757"/>
                  <a:pt x="836" y="1793"/>
                  <a:pt x="771" y="1793"/>
                </a:cubicBezTo>
                <a:cubicBezTo>
                  <a:pt x="733" y="1793"/>
                  <a:pt x="698" y="1781"/>
                  <a:pt x="669" y="1760"/>
                </a:cubicBezTo>
                <a:cubicBezTo>
                  <a:pt x="589" y="1868"/>
                  <a:pt x="522" y="1993"/>
                  <a:pt x="470" y="2134"/>
                </a:cubicBezTo>
                <a:cubicBezTo>
                  <a:pt x="685" y="2359"/>
                  <a:pt x="987" y="2499"/>
                  <a:pt x="1322" y="2499"/>
                </a:cubicBezTo>
                <a:close/>
                <a:moveTo>
                  <a:pt x="202" y="1687"/>
                </a:moveTo>
                <a:cubicBezTo>
                  <a:pt x="214" y="1625"/>
                  <a:pt x="233" y="1542"/>
                  <a:pt x="264" y="1445"/>
                </a:cubicBezTo>
                <a:cubicBezTo>
                  <a:pt x="237" y="1420"/>
                  <a:pt x="219" y="1384"/>
                  <a:pt x="219" y="1344"/>
                </a:cubicBezTo>
                <a:cubicBezTo>
                  <a:pt x="191" y="1324"/>
                  <a:pt x="167" y="1305"/>
                  <a:pt x="145" y="1287"/>
                </a:cubicBezTo>
                <a:cubicBezTo>
                  <a:pt x="145" y="1299"/>
                  <a:pt x="143" y="1310"/>
                  <a:pt x="143" y="1321"/>
                </a:cubicBezTo>
                <a:cubicBezTo>
                  <a:pt x="143" y="1449"/>
                  <a:pt x="164" y="1572"/>
                  <a:pt x="202" y="1687"/>
                </a:cubicBezTo>
                <a:close/>
                <a:moveTo>
                  <a:pt x="150" y="1192"/>
                </a:moveTo>
                <a:cubicBezTo>
                  <a:pt x="178" y="1213"/>
                  <a:pt x="209" y="1235"/>
                  <a:pt x="244" y="1259"/>
                </a:cubicBezTo>
                <a:cubicBezTo>
                  <a:pt x="270" y="1223"/>
                  <a:pt x="312" y="1199"/>
                  <a:pt x="360" y="1199"/>
                </a:cubicBezTo>
                <a:cubicBezTo>
                  <a:pt x="360" y="1199"/>
                  <a:pt x="360" y="1199"/>
                  <a:pt x="361" y="1199"/>
                </a:cubicBezTo>
                <a:cubicBezTo>
                  <a:pt x="461" y="984"/>
                  <a:pt x="619" y="747"/>
                  <a:pt x="862" y="554"/>
                </a:cubicBezTo>
                <a:cubicBezTo>
                  <a:pt x="860" y="542"/>
                  <a:pt x="858" y="531"/>
                  <a:pt x="858" y="519"/>
                </a:cubicBezTo>
                <a:cubicBezTo>
                  <a:pt x="858" y="510"/>
                  <a:pt x="859" y="501"/>
                  <a:pt x="860" y="492"/>
                </a:cubicBezTo>
                <a:cubicBezTo>
                  <a:pt x="771" y="462"/>
                  <a:pt x="676" y="435"/>
                  <a:pt x="573" y="411"/>
                </a:cubicBezTo>
                <a:cubicBezTo>
                  <a:pt x="342" y="601"/>
                  <a:pt x="185" y="878"/>
                  <a:pt x="150" y="1192"/>
                </a:cubicBezTo>
                <a:close/>
                <a:moveTo>
                  <a:pt x="671" y="338"/>
                </a:moveTo>
                <a:cubicBezTo>
                  <a:pt x="723" y="352"/>
                  <a:pt x="806" y="376"/>
                  <a:pt x="906" y="413"/>
                </a:cubicBezTo>
                <a:cubicBezTo>
                  <a:pt x="931" y="391"/>
                  <a:pt x="963" y="377"/>
                  <a:pt x="999" y="377"/>
                </a:cubicBezTo>
                <a:cubicBezTo>
                  <a:pt x="1030" y="377"/>
                  <a:pt x="1059" y="388"/>
                  <a:pt x="1082" y="404"/>
                </a:cubicBezTo>
                <a:cubicBezTo>
                  <a:pt x="1247" y="311"/>
                  <a:pt x="1443" y="238"/>
                  <a:pt x="1674" y="196"/>
                </a:cubicBezTo>
                <a:cubicBezTo>
                  <a:pt x="1563" y="161"/>
                  <a:pt x="1445" y="142"/>
                  <a:pt x="1322" y="142"/>
                </a:cubicBezTo>
                <a:cubicBezTo>
                  <a:pt x="1081" y="142"/>
                  <a:pt x="858" y="215"/>
                  <a:pt x="671" y="338"/>
                </a:cubicBezTo>
                <a:close/>
                <a:moveTo>
                  <a:pt x="1665" y="1242"/>
                </a:moveTo>
                <a:cubicBezTo>
                  <a:pt x="1529" y="1242"/>
                  <a:pt x="1418" y="1131"/>
                  <a:pt x="1418" y="995"/>
                </a:cubicBezTo>
                <a:cubicBezTo>
                  <a:pt x="1418" y="858"/>
                  <a:pt x="1529" y="747"/>
                  <a:pt x="1665" y="747"/>
                </a:cubicBezTo>
                <a:cubicBezTo>
                  <a:pt x="1802" y="747"/>
                  <a:pt x="1912" y="858"/>
                  <a:pt x="1912" y="995"/>
                </a:cubicBezTo>
                <a:cubicBezTo>
                  <a:pt x="1912" y="1131"/>
                  <a:pt x="1802" y="1242"/>
                  <a:pt x="1665" y="1242"/>
                </a:cubicBezTo>
                <a:close/>
                <a:moveTo>
                  <a:pt x="1665" y="834"/>
                </a:moveTo>
                <a:cubicBezTo>
                  <a:pt x="1576" y="834"/>
                  <a:pt x="1504" y="906"/>
                  <a:pt x="1504" y="995"/>
                </a:cubicBezTo>
                <a:cubicBezTo>
                  <a:pt x="1504" y="1083"/>
                  <a:pt x="1576" y="1155"/>
                  <a:pt x="1665" y="1155"/>
                </a:cubicBezTo>
                <a:cubicBezTo>
                  <a:pt x="1754" y="1155"/>
                  <a:pt x="1826" y="1083"/>
                  <a:pt x="1826" y="995"/>
                </a:cubicBezTo>
                <a:cubicBezTo>
                  <a:pt x="1826" y="906"/>
                  <a:pt x="1754" y="834"/>
                  <a:pt x="1665" y="834"/>
                </a:cubicBezTo>
                <a:close/>
                <a:moveTo>
                  <a:pt x="1665" y="1063"/>
                </a:moveTo>
                <a:cubicBezTo>
                  <a:pt x="1621" y="1063"/>
                  <a:pt x="1585" y="1027"/>
                  <a:pt x="1585" y="983"/>
                </a:cubicBezTo>
                <a:cubicBezTo>
                  <a:pt x="1585" y="939"/>
                  <a:pt x="1621" y="903"/>
                  <a:pt x="1665" y="903"/>
                </a:cubicBezTo>
                <a:cubicBezTo>
                  <a:pt x="1709" y="903"/>
                  <a:pt x="1745" y="939"/>
                  <a:pt x="1745" y="983"/>
                </a:cubicBezTo>
                <a:cubicBezTo>
                  <a:pt x="1745" y="1027"/>
                  <a:pt x="1709" y="1063"/>
                  <a:pt x="1665" y="1063"/>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3" name="KSO_Shape"/>
          <p:cNvSpPr>
            <a:spLocks noChangeAspect="1"/>
          </p:cNvSpPr>
          <p:nvPr/>
        </p:nvSpPr>
        <p:spPr bwMode="auto">
          <a:xfrm>
            <a:off x="7582866" y="2171121"/>
            <a:ext cx="359366" cy="360000"/>
          </a:xfrm>
          <a:custGeom>
            <a:avLst/>
            <a:gdLst/>
            <a:ahLst/>
            <a:cxnLst/>
            <a:rect l="0" t="0" r="r" b="b"/>
            <a:pathLst>
              <a:path w="11316632" h="11327810">
                <a:moveTo>
                  <a:pt x="9851561" y="3907555"/>
                </a:moveTo>
                <a:cubicBezTo>
                  <a:pt x="10012569" y="3901911"/>
                  <a:pt x="10172296" y="3961139"/>
                  <a:pt x="10289527" y="4076079"/>
                </a:cubicBezTo>
                <a:cubicBezTo>
                  <a:pt x="10289527" y="4076079"/>
                  <a:pt x="10289527" y="4076079"/>
                  <a:pt x="10390814" y="4177413"/>
                </a:cubicBezTo>
                <a:cubicBezTo>
                  <a:pt x="10390814" y="4177413"/>
                  <a:pt x="10420825" y="4203685"/>
                  <a:pt x="10477095" y="4259983"/>
                </a:cubicBezTo>
                <a:cubicBezTo>
                  <a:pt x="10529615" y="4312527"/>
                  <a:pt x="10612145" y="4395095"/>
                  <a:pt x="10705929" y="4515195"/>
                </a:cubicBezTo>
                <a:cubicBezTo>
                  <a:pt x="10882244" y="4751643"/>
                  <a:pt x="11122332" y="5126957"/>
                  <a:pt x="11253630" y="5663657"/>
                </a:cubicBezTo>
                <a:cubicBezTo>
                  <a:pt x="11366171" y="6196603"/>
                  <a:pt x="11347414" y="6890933"/>
                  <a:pt x="11036050" y="7581511"/>
                </a:cubicBezTo>
                <a:cubicBezTo>
                  <a:pt x="10889746" y="7926799"/>
                  <a:pt x="10649659" y="8249569"/>
                  <a:pt x="10360803" y="8534807"/>
                </a:cubicBezTo>
                <a:cubicBezTo>
                  <a:pt x="10068196" y="8827553"/>
                  <a:pt x="9715566" y="9067753"/>
                  <a:pt x="9332926" y="9236645"/>
                </a:cubicBezTo>
                <a:cubicBezTo>
                  <a:pt x="8950286" y="9413043"/>
                  <a:pt x="8541386" y="9525637"/>
                  <a:pt x="8139989" y="9585687"/>
                </a:cubicBezTo>
                <a:cubicBezTo>
                  <a:pt x="7798614" y="9619465"/>
                  <a:pt x="7460990" y="9653243"/>
                  <a:pt x="7138372" y="9687021"/>
                </a:cubicBezTo>
                <a:cubicBezTo>
                  <a:pt x="6530649" y="9735811"/>
                  <a:pt x="5967943" y="9758331"/>
                  <a:pt x="5484016" y="9765837"/>
                </a:cubicBezTo>
                <a:cubicBezTo>
                  <a:pt x="5337712" y="9769591"/>
                  <a:pt x="5202663" y="9765837"/>
                  <a:pt x="5071365" y="9762083"/>
                </a:cubicBezTo>
                <a:cubicBezTo>
                  <a:pt x="5071365" y="9762083"/>
                  <a:pt x="5071365" y="9762083"/>
                  <a:pt x="5071365" y="10981855"/>
                </a:cubicBezTo>
                <a:cubicBezTo>
                  <a:pt x="5071365" y="11120721"/>
                  <a:pt x="4992586" y="11244575"/>
                  <a:pt x="4865039" y="11297119"/>
                </a:cubicBezTo>
                <a:cubicBezTo>
                  <a:pt x="4741244" y="11353415"/>
                  <a:pt x="4594940" y="11330895"/>
                  <a:pt x="4493653" y="11240821"/>
                </a:cubicBezTo>
                <a:cubicBezTo>
                  <a:pt x="3424511" y="10291277"/>
                  <a:pt x="2471662" y="8947653"/>
                  <a:pt x="2374126" y="8741231"/>
                </a:cubicBezTo>
                <a:cubicBezTo>
                  <a:pt x="2325358" y="8647401"/>
                  <a:pt x="2329110" y="8534807"/>
                  <a:pt x="2374126" y="8440979"/>
                </a:cubicBezTo>
                <a:cubicBezTo>
                  <a:pt x="2475413" y="8238309"/>
                  <a:pt x="3428262" y="6898439"/>
                  <a:pt x="4493653" y="5948895"/>
                </a:cubicBezTo>
                <a:cubicBezTo>
                  <a:pt x="4557426" y="5892597"/>
                  <a:pt x="4639957" y="5862573"/>
                  <a:pt x="4722487" y="5862573"/>
                </a:cubicBezTo>
                <a:cubicBezTo>
                  <a:pt x="4771255" y="5862573"/>
                  <a:pt x="4820023" y="5870079"/>
                  <a:pt x="4865039" y="5892597"/>
                </a:cubicBezTo>
                <a:cubicBezTo>
                  <a:pt x="4992586" y="5945141"/>
                  <a:pt x="5071365" y="6068995"/>
                  <a:pt x="5071365" y="6207861"/>
                </a:cubicBezTo>
                <a:cubicBezTo>
                  <a:pt x="5071365" y="6207861"/>
                  <a:pt x="5071365" y="6207861"/>
                  <a:pt x="5071365" y="7461409"/>
                </a:cubicBezTo>
                <a:cubicBezTo>
                  <a:pt x="5202663" y="7461409"/>
                  <a:pt x="5337712" y="7461409"/>
                  <a:pt x="5484016" y="7461409"/>
                </a:cubicBezTo>
                <a:cubicBezTo>
                  <a:pt x="5967943" y="7461409"/>
                  <a:pt x="6530649" y="7461409"/>
                  <a:pt x="7138372" y="7461409"/>
                </a:cubicBezTo>
                <a:cubicBezTo>
                  <a:pt x="7288427" y="7461409"/>
                  <a:pt x="7442233" y="7461409"/>
                  <a:pt x="7599791" y="7461409"/>
                </a:cubicBezTo>
                <a:cubicBezTo>
                  <a:pt x="7599791" y="7461409"/>
                  <a:pt x="7599791" y="7461409"/>
                  <a:pt x="7824874" y="7461409"/>
                </a:cubicBezTo>
                <a:cubicBezTo>
                  <a:pt x="7824874" y="7461409"/>
                  <a:pt x="7824874" y="7461409"/>
                  <a:pt x="7993685" y="7453903"/>
                </a:cubicBezTo>
                <a:cubicBezTo>
                  <a:pt x="8215017" y="7438891"/>
                  <a:pt x="8428845" y="7397607"/>
                  <a:pt x="8620165" y="7330051"/>
                </a:cubicBezTo>
                <a:cubicBezTo>
                  <a:pt x="9002805" y="7194937"/>
                  <a:pt x="9302915" y="6947229"/>
                  <a:pt x="9482981" y="6654485"/>
                </a:cubicBezTo>
                <a:cubicBezTo>
                  <a:pt x="9666799" y="6357987"/>
                  <a:pt x="9730572" y="6027711"/>
                  <a:pt x="9711815" y="5746225"/>
                </a:cubicBezTo>
                <a:cubicBezTo>
                  <a:pt x="9696810" y="5460987"/>
                  <a:pt x="9606777" y="5220785"/>
                  <a:pt x="9531749" y="5059401"/>
                </a:cubicBezTo>
                <a:cubicBezTo>
                  <a:pt x="9516744" y="5029375"/>
                  <a:pt x="9501738" y="5003103"/>
                  <a:pt x="9490484" y="4976831"/>
                </a:cubicBezTo>
                <a:cubicBezTo>
                  <a:pt x="9482981" y="4961819"/>
                  <a:pt x="9445467" y="4901769"/>
                  <a:pt x="9430462" y="4875497"/>
                </a:cubicBezTo>
                <a:cubicBezTo>
                  <a:pt x="9389197" y="4811693"/>
                  <a:pt x="9370440" y="4777915"/>
                  <a:pt x="9370440" y="4777915"/>
                </a:cubicBezTo>
                <a:cubicBezTo>
                  <a:pt x="9201628" y="4507689"/>
                  <a:pt x="9291661" y="4151141"/>
                  <a:pt x="9569263" y="3989757"/>
                </a:cubicBezTo>
                <a:cubicBezTo>
                  <a:pt x="9657889" y="3937683"/>
                  <a:pt x="9754956" y="3910941"/>
                  <a:pt x="9851561" y="3907555"/>
                </a:cubicBezTo>
                <a:close/>
                <a:moveTo>
                  <a:pt x="6546440" y="2947"/>
                </a:moveTo>
                <a:cubicBezTo>
                  <a:pt x="6646151" y="-10071"/>
                  <a:pt x="6747445" y="20187"/>
                  <a:pt x="6823415" y="90553"/>
                </a:cubicBezTo>
                <a:cubicBezTo>
                  <a:pt x="7892625" y="1040023"/>
                  <a:pt x="8841783" y="2383543"/>
                  <a:pt x="8943077" y="2586197"/>
                </a:cubicBezTo>
                <a:cubicBezTo>
                  <a:pt x="8988096" y="2683771"/>
                  <a:pt x="8988096" y="2792605"/>
                  <a:pt x="8943077" y="2890179"/>
                </a:cubicBezTo>
                <a:cubicBezTo>
                  <a:pt x="8841783" y="3092833"/>
                  <a:pt x="7888873" y="4432599"/>
                  <a:pt x="6823415" y="5382071"/>
                </a:cubicBezTo>
                <a:cubicBezTo>
                  <a:pt x="6759638" y="5438363"/>
                  <a:pt x="6677102" y="5468387"/>
                  <a:pt x="6590815" y="5468387"/>
                </a:cubicBezTo>
                <a:cubicBezTo>
                  <a:pt x="6542044" y="5468387"/>
                  <a:pt x="6493273" y="5460881"/>
                  <a:pt x="6448254" y="5438363"/>
                </a:cubicBezTo>
                <a:cubicBezTo>
                  <a:pt x="6324450" y="5385823"/>
                  <a:pt x="6245666" y="5258227"/>
                  <a:pt x="6245666" y="5123123"/>
                </a:cubicBezTo>
                <a:cubicBezTo>
                  <a:pt x="6245666" y="5123123"/>
                  <a:pt x="6245666" y="5123123"/>
                  <a:pt x="6245666" y="3869673"/>
                </a:cubicBezTo>
                <a:cubicBezTo>
                  <a:pt x="6114360" y="3869673"/>
                  <a:pt x="5979302" y="3869673"/>
                  <a:pt x="5832989" y="3869673"/>
                </a:cubicBezTo>
                <a:cubicBezTo>
                  <a:pt x="5349031" y="3869673"/>
                  <a:pt x="4782537" y="3869673"/>
                  <a:pt x="4178527" y="3869673"/>
                </a:cubicBezTo>
                <a:cubicBezTo>
                  <a:pt x="4028463" y="3869673"/>
                  <a:pt x="3874647" y="3869673"/>
                  <a:pt x="3717079" y="3869673"/>
                </a:cubicBezTo>
                <a:cubicBezTo>
                  <a:pt x="3717079" y="3869673"/>
                  <a:pt x="3717079" y="3869673"/>
                  <a:pt x="3488230" y="3869673"/>
                </a:cubicBezTo>
                <a:cubicBezTo>
                  <a:pt x="3488230" y="3869673"/>
                  <a:pt x="3488230" y="3869673"/>
                  <a:pt x="3319407" y="3873425"/>
                </a:cubicBezTo>
                <a:cubicBezTo>
                  <a:pt x="3098062" y="3888437"/>
                  <a:pt x="2887972" y="3933471"/>
                  <a:pt x="2696640" y="4001023"/>
                </a:cubicBezTo>
                <a:cubicBezTo>
                  <a:pt x="2310223" y="4136125"/>
                  <a:pt x="2013845" y="4383813"/>
                  <a:pt x="1830016" y="4676535"/>
                </a:cubicBezTo>
                <a:cubicBezTo>
                  <a:pt x="1646187" y="4969257"/>
                  <a:pt x="1582410" y="5299507"/>
                  <a:pt x="1601168" y="5584725"/>
                </a:cubicBezTo>
                <a:cubicBezTo>
                  <a:pt x="1616174" y="5869941"/>
                  <a:pt x="1706213" y="6110123"/>
                  <a:pt x="1784997" y="6271497"/>
                </a:cubicBezTo>
                <a:cubicBezTo>
                  <a:pt x="1800003" y="6301519"/>
                  <a:pt x="1815010" y="6327789"/>
                  <a:pt x="1826265" y="6354059"/>
                </a:cubicBezTo>
                <a:cubicBezTo>
                  <a:pt x="1830016" y="6369071"/>
                  <a:pt x="1871284" y="6429115"/>
                  <a:pt x="1886291" y="6455387"/>
                </a:cubicBezTo>
                <a:cubicBezTo>
                  <a:pt x="1923807" y="6519185"/>
                  <a:pt x="1946316" y="6552959"/>
                  <a:pt x="1946316" y="6552959"/>
                </a:cubicBezTo>
                <a:cubicBezTo>
                  <a:pt x="2111388" y="6823165"/>
                  <a:pt x="2021349" y="7175933"/>
                  <a:pt x="1743729" y="7341059"/>
                </a:cubicBezTo>
                <a:cubicBezTo>
                  <a:pt x="1507378" y="7479915"/>
                  <a:pt x="1214752" y="7438633"/>
                  <a:pt x="1027171" y="7254743"/>
                </a:cubicBezTo>
                <a:cubicBezTo>
                  <a:pt x="1027171" y="7254743"/>
                  <a:pt x="1027171" y="7254743"/>
                  <a:pt x="925877" y="7153415"/>
                </a:cubicBezTo>
                <a:cubicBezTo>
                  <a:pt x="925877" y="7153415"/>
                  <a:pt x="895864" y="7123393"/>
                  <a:pt x="839590" y="7070853"/>
                </a:cubicBezTo>
                <a:cubicBezTo>
                  <a:pt x="783316" y="7018313"/>
                  <a:pt x="704532" y="6931999"/>
                  <a:pt x="606990" y="6815659"/>
                </a:cubicBezTo>
                <a:cubicBezTo>
                  <a:pt x="430664" y="6579231"/>
                  <a:pt x="194313" y="6203945"/>
                  <a:pt x="63006" y="5667287"/>
                </a:cubicBezTo>
                <a:cubicBezTo>
                  <a:pt x="-49542" y="5134383"/>
                  <a:pt x="-30784" y="4440105"/>
                  <a:pt x="280600" y="3749581"/>
                </a:cubicBezTo>
                <a:cubicBezTo>
                  <a:pt x="426913" y="3404319"/>
                  <a:pt x="667016" y="3081573"/>
                  <a:pt x="955890" y="2792605"/>
                </a:cubicBezTo>
                <a:cubicBezTo>
                  <a:pt x="1244765" y="2503635"/>
                  <a:pt x="1601168" y="2263453"/>
                  <a:pt x="1983833" y="2090821"/>
                </a:cubicBezTo>
                <a:cubicBezTo>
                  <a:pt x="2366498" y="1918191"/>
                  <a:pt x="2775423" y="1805605"/>
                  <a:pt x="3176846" y="1741807"/>
                </a:cubicBezTo>
                <a:cubicBezTo>
                  <a:pt x="3518243" y="1708031"/>
                  <a:pt x="3852137" y="1678007"/>
                  <a:pt x="4178527" y="1644233"/>
                </a:cubicBezTo>
                <a:cubicBezTo>
                  <a:pt x="4782537" y="1595445"/>
                  <a:pt x="5349031" y="1572929"/>
                  <a:pt x="5832989" y="1565423"/>
                </a:cubicBezTo>
                <a:cubicBezTo>
                  <a:pt x="5979302" y="1561669"/>
                  <a:pt x="6114360" y="1565423"/>
                  <a:pt x="6245666" y="1565423"/>
                </a:cubicBezTo>
                <a:cubicBezTo>
                  <a:pt x="6245666" y="1565423"/>
                  <a:pt x="6245666" y="1565423"/>
                  <a:pt x="6245666" y="345747"/>
                </a:cubicBezTo>
                <a:cubicBezTo>
                  <a:pt x="6245666" y="210643"/>
                  <a:pt x="6324450" y="86799"/>
                  <a:pt x="6448254" y="30507"/>
                </a:cubicBezTo>
                <a:cubicBezTo>
                  <a:pt x="6480142" y="16435"/>
                  <a:pt x="6513203" y="7287"/>
                  <a:pt x="6546440" y="2947"/>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4" name="KSO_Shape"/>
          <p:cNvSpPr>
            <a:spLocks noChangeAspect="1"/>
          </p:cNvSpPr>
          <p:nvPr/>
        </p:nvSpPr>
        <p:spPr bwMode="auto">
          <a:xfrm>
            <a:off x="7631761" y="3928072"/>
            <a:ext cx="368448" cy="360000"/>
          </a:xfrm>
          <a:custGeom>
            <a:avLst/>
            <a:gdLst>
              <a:gd name="T0" fmla="*/ 1800397 w 8044"/>
              <a:gd name="T1" fmla="*/ 1277780 h 7852"/>
              <a:gd name="T2" fmla="*/ 1659167 w 8044"/>
              <a:gd name="T3" fmla="*/ 1558672 h 7852"/>
              <a:gd name="T4" fmla="*/ 1126031 w 8044"/>
              <a:gd name="T5" fmla="*/ 1558672 h 7852"/>
              <a:gd name="T6" fmla="*/ 1126031 w 8044"/>
              <a:gd name="T7" fmla="*/ 1343359 h 7852"/>
              <a:gd name="T8" fmla="*/ 1546363 w 8044"/>
              <a:gd name="T9" fmla="*/ 1343359 h 7852"/>
              <a:gd name="T10" fmla="*/ 1370441 w 8044"/>
              <a:gd name="T11" fmla="*/ 1031803 h 7852"/>
              <a:gd name="T12" fmla="*/ 1222721 w 8044"/>
              <a:gd name="T13" fmla="*/ 1121778 h 7852"/>
              <a:gd name="T14" fmla="*/ 1235031 w 8044"/>
              <a:gd name="T15" fmla="*/ 559099 h 7852"/>
              <a:gd name="T16" fmla="*/ 1739518 w 8044"/>
              <a:gd name="T17" fmla="*/ 808209 h 7852"/>
              <a:gd name="T18" fmla="*/ 1586650 w 8044"/>
              <a:gd name="T19" fmla="*/ 900646 h 7852"/>
              <a:gd name="T20" fmla="*/ 1800397 w 8044"/>
              <a:gd name="T21" fmla="*/ 1277780 h 7852"/>
              <a:gd name="T22" fmla="*/ 901318 w 8044"/>
              <a:gd name="T23" fmla="*/ 204122 h 7852"/>
              <a:gd name="T24" fmla="*/ 776427 w 8044"/>
              <a:gd name="T25" fmla="*/ 424808 h 7852"/>
              <a:gd name="T26" fmla="*/ 923923 w 8044"/>
              <a:gd name="T27" fmla="*/ 519483 h 7852"/>
              <a:gd name="T28" fmla="*/ 400859 w 8044"/>
              <a:gd name="T29" fmla="*/ 756283 h 7852"/>
              <a:gd name="T30" fmla="*/ 401978 w 8044"/>
              <a:gd name="T31" fmla="*/ 193603 h 7852"/>
              <a:gd name="T32" fmla="*/ 563351 w 8044"/>
              <a:gd name="T33" fmla="*/ 288726 h 7852"/>
              <a:gd name="T34" fmla="*/ 713086 w 8044"/>
              <a:gd name="T35" fmla="*/ 0 h 7852"/>
              <a:gd name="T36" fmla="*/ 1089997 w 8044"/>
              <a:gd name="T37" fmla="*/ 0 h 7852"/>
              <a:gd name="T38" fmla="*/ 1299491 w 8044"/>
              <a:gd name="T39" fmla="*/ 394592 h 7852"/>
              <a:gd name="T40" fmla="*/ 1085297 w 8044"/>
              <a:gd name="T41" fmla="*/ 528883 h 7852"/>
              <a:gd name="T42" fmla="*/ 901318 w 8044"/>
              <a:gd name="T43" fmla="*/ 204122 h 7852"/>
              <a:gd name="T44" fmla="*/ 256049 w 8044"/>
              <a:gd name="T45" fmla="*/ 1343359 h 7852"/>
              <a:gd name="T46" fmla="*/ 545894 w 8044"/>
              <a:gd name="T47" fmla="*/ 1343359 h 7852"/>
              <a:gd name="T48" fmla="*/ 545894 w 8044"/>
              <a:gd name="T49" fmla="*/ 1152442 h 7852"/>
              <a:gd name="T50" fmla="*/ 1032923 w 8044"/>
              <a:gd name="T51" fmla="*/ 1455044 h 7852"/>
              <a:gd name="T52" fmla="*/ 545894 w 8044"/>
              <a:gd name="T53" fmla="*/ 1757423 h 7852"/>
              <a:gd name="T54" fmla="*/ 545894 w 8044"/>
              <a:gd name="T55" fmla="*/ 1558672 h 7852"/>
              <a:gd name="T56" fmla="*/ 139215 w 8044"/>
              <a:gd name="T57" fmla="*/ 1558672 h 7852"/>
              <a:gd name="T58" fmla="*/ 0 w 8044"/>
              <a:gd name="T59" fmla="*/ 1281585 h 7852"/>
              <a:gd name="T60" fmla="*/ 276640 w 8044"/>
              <a:gd name="T61" fmla="*/ 793884 h 7852"/>
              <a:gd name="T62" fmla="*/ 490834 w 8044"/>
              <a:gd name="T63" fmla="*/ 928175 h 7852"/>
              <a:gd name="T64" fmla="*/ 256049 w 8044"/>
              <a:gd name="T65" fmla="*/ 1343359 h 78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044" h="7852">
                <a:moveTo>
                  <a:pt x="8044" y="5709"/>
                </a:moveTo>
                <a:lnTo>
                  <a:pt x="7413" y="6964"/>
                </a:lnTo>
                <a:lnTo>
                  <a:pt x="5031" y="6964"/>
                </a:lnTo>
                <a:lnTo>
                  <a:pt x="5031" y="6002"/>
                </a:lnTo>
                <a:lnTo>
                  <a:pt x="6909" y="6002"/>
                </a:lnTo>
                <a:lnTo>
                  <a:pt x="6123" y="4610"/>
                </a:lnTo>
                <a:lnTo>
                  <a:pt x="5463" y="5012"/>
                </a:lnTo>
                <a:lnTo>
                  <a:pt x="5518" y="2498"/>
                </a:lnTo>
                <a:lnTo>
                  <a:pt x="7772" y="3611"/>
                </a:lnTo>
                <a:lnTo>
                  <a:pt x="7089" y="4024"/>
                </a:lnTo>
                <a:lnTo>
                  <a:pt x="8044" y="5709"/>
                </a:lnTo>
                <a:close/>
                <a:moveTo>
                  <a:pt x="4027" y="912"/>
                </a:moveTo>
                <a:lnTo>
                  <a:pt x="3469" y="1898"/>
                </a:lnTo>
                <a:lnTo>
                  <a:pt x="4128" y="2321"/>
                </a:lnTo>
                <a:lnTo>
                  <a:pt x="1791" y="3379"/>
                </a:lnTo>
                <a:lnTo>
                  <a:pt x="1796" y="865"/>
                </a:lnTo>
                <a:lnTo>
                  <a:pt x="2517" y="1290"/>
                </a:lnTo>
                <a:lnTo>
                  <a:pt x="3186" y="0"/>
                </a:lnTo>
                <a:lnTo>
                  <a:pt x="4870" y="0"/>
                </a:lnTo>
                <a:lnTo>
                  <a:pt x="5806" y="1763"/>
                </a:lnTo>
                <a:lnTo>
                  <a:pt x="4849" y="2363"/>
                </a:lnTo>
                <a:lnTo>
                  <a:pt x="4027" y="912"/>
                </a:lnTo>
                <a:close/>
                <a:moveTo>
                  <a:pt x="1144" y="6002"/>
                </a:moveTo>
                <a:lnTo>
                  <a:pt x="2439" y="6002"/>
                </a:lnTo>
                <a:lnTo>
                  <a:pt x="2439" y="5149"/>
                </a:lnTo>
                <a:lnTo>
                  <a:pt x="4615" y="6501"/>
                </a:lnTo>
                <a:lnTo>
                  <a:pt x="2439" y="7852"/>
                </a:lnTo>
                <a:lnTo>
                  <a:pt x="2439" y="6964"/>
                </a:lnTo>
                <a:lnTo>
                  <a:pt x="622" y="6964"/>
                </a:lnTo>
                <a:lnTo>
                  <a:pt x="0" y="5726"/>
                </a:lnTo>
                <a:lnTo>
                  <a:pt x="1236" y="3547"/>
                </a:lnTo>
                <a:lnTo>
                  <a:pt x="2193" y="4147"/>
                </a:lnTo>
                <a:lnTo>
                  <a:pt x="1144" y="6002"/>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5" name="文本框 24"/>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27" name="矩形 26"/>
          <p:cNvSpPr/>
          <p:nvPr/>
        </p:nvSpPr>
        <p:spPr>
          <a:xfrm>
            <a:off x="4926449" y="452783"/>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计划完成目标</a:t>
            </a:r>
          </a:p>
        </p:txBody>
      </p:sp>
    </p:spTree>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22" presetClass="entr" presetSubtype="4"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500"/>
                                        <p:tgtEl>
                                          <p:spTgt spid="13"/>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left)">
                                      <p:cBhvr>
                                        <p:cTn id="73" dur="500"/>
                                        <p:tgtEl>
                                          <p:spTgt spid="14"/>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left)">
                                      <p:cBhvr>
                                        <p:cTn id="76" dur="5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0" nodeType="clickEffect">
                                  <p:stCondLst>
                                    <p:cond delay="1500"/>
                                  </p:stCondLst>
                                  <p:childTnLst>
                                    <p:animEffect transition="out" filter="fade">
                                      <p:cBhvr>
                                        <p:cTn id="80" dur="500"/>
                                        <p:tgtEl>
                                          <p:spTgt spid="25"/>
                                        </p:tgtEl>
                                      </p:cBhvr>
                                    </p:animEffect>
                                    <p:set>
                                      <p:cBhvr>
                                        <p:cTn id="8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7" grpId="0" animBg="1"/>
      <p:bldP spid="8" grpId="0" animBg="1"/>
      <p:bldP spid="10" grpId="0" animBg="1"/>
      <p:bldP spid="11" grpId="0" animBg="1"/>
      <p:bldP spid="13" grpId="0" animBg="1"/>
      <p:bldP spid="14" grpId="0" animBg="1"/>
      <p:bldP spid="15" grpId="0"/>
      <p:bldP spid="16" grpId="0"/>
      <p:bldP spid="17" grpId="0"/>
      <p:bldP spid="18" grpId="0"/>
      <p:bldP spid="21" grpId="0" animBg="1"/>
      <p:bldP spid="22" grpId="0" animBg="1"/>
      <p:bldP spid="23" grpId="0" animBg="1"/>
      <p:bldP spid="24" grpId="0" animBg="1"/>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bwMode="auto">
          <a:xfrm>
            <a:off x="5824329" y="2073966"/>
            <a:ext cx="4532244" cy="1861930"/>
          </a:xfrm>
          <a:prstGeom prst="rect">
            <a:avLst/>
          </a:prstGeom>
          <a:solidFill>
            <a:schemeClr val="bg1">
              <a:lumMod val="85000"/>
            </a:schemeClr>
          </a:solidFill>
          <a:ln>
            <a:solidFill>
              <a:srgbClr val="92D050"/>
            </a:solidFill>
          </a:ln>
        </p:spPr>
        <p:txBody>
          <a:bodyPr rtlCol="0" anchor="ctr" anchorCtr="1"/>
          <a:lstStyle/>
          <a:p>
            <a:pPr algn="ct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524001" y="1529638"/>
            <a:ext cx="3737113" cy="3666204"/>
            <a:chOff x="1563757" y="2138248"/>
            <a:chExt cx="3737113" cy="3666204"/>
          </a:xfrm>
        </p:grpSpPr>
        <p:sp>
          <p:nvSpPr>
            <p:cNvPr id="13" name="矩形 12"/>
            <p:cNvSpPr/>
            <p:nvPr/>
          </p:nvSpPr>
          <p:spPr bwMode="auto">
            <a:xfrm>
              <a:off x="1563757" y="2138248"/>
              <a:ext cx="3737113" cy="3666204"/>
            </a:xfrm>
            <a:prstGeom prst="rect">
              <a:avLst/>
            </a:prstGeom>
            <a:solidFill>
              <a:srgbClr val="00B050"/>
            </a:solidFill>
            <a:ln>
              <a:solidFill>
                <a:srgbClr val="04ADC0"/>
              </a:solidFill>
            </a:ln>
          </p:spPr>
          <p:txBody>
            <a:bodyPr rtlCol="0" anchor="ctr" anchorCtr="1"/>
            <a:lstStyle/>
            <a:p>
              <a:pPr algn="ctr"/>
              <a:endParaRPr lang="zh-CN" altLang="en-US"/>
            </a:p>
          </p:txBody>
        </p:sp>
        <p:sp>
          <p:nvSpPr>
            <p:cNvPr id="4" name="剪去对角的矩形 3"/>
            <p:cNvSpPr/>
            <p:nvPr/>
          </p:nvSpPr>
          <p:spPr>
            <a:xfrm>
              <a:off x="1663148" y="2241941"/>
              <a:ext cx="3538330" cy="2902226"/>
            </a:xfrm>
            <a:prstGeom prst="snip2DiagRect">
              <a:avLst>
                <a:gd name="adj1" fmla="val 0"/>
                <a:gd name="adj2" fmla="val 39498"/>
              </a:avLst>
            </a:prstGeom>
            <a:blipFill dpi="0" rotWithShape="1">
              <a:blip r:embed="rId3" cstate="print">
                <a:extLst>
                  <a:ext uri="{28A0092B-C50C-407E-A947-70E740481C1C}">
                    <a14:useLocalDpi xmlns:a14="http://schemas.microsoft.com/office/drawing/2010/main" xmlns="" val="0"/>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圆角矩形 4"/>
          <p:cNvSpPr/>
          <p:nvPr/>
        </p:nvSpPr>
        <p:spPr>
          <a:xfrm>
            <a:off x="5804455" y="4326832"/>
            <a:ext cx="569843" cy="59634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KSO_Shape"/>
          <p:cNvSpPr>
            <a:spLocks noChangeAspect="1"/>
          </p:cNvSpPr>
          <p:nvPr/>
        </p:nvSpPr>
        <p:spPr bwMode="auto">
          <a:xfrm>
            <a:off x="5922065" y="4495900"/>
            <a:ext cx="334623" cy="324000"/>
          </a:xfrm>
          <a:custGeom>
            <a:avLst/>
            <a:gdLst>
              <a:gd name="T0" fmla="*/ 1272603 w 4397"/>
              <a:gd name="T1" fmla="*/ 1229828 h 4256"/>
              <a:gd name="T2" fmla="*/ 1800397 w 4397"/>
              <a:gd name="T3" fmla="*/ 857439 h 4256"/>
              <a:gd name="T4" fmla="*/ 1143213 w 4397"/>
              <a:gd name="T5" fmla="*/ 1743554 h 4256"/>
              <a:gd name="T6" fmla="*/ 958137 w 4397"/>
              <a:gd name="T7" fmla="*/ 12290 h 4256"/>
              <a:gd name="T8" fmla="*/ 679704 w 4397"/>
              <a:gd name="T9" fmla="*/ 22942 h 4256"/>
              <a:gd name="T10" fmla="*/ 679704 w 4397"/>
              <a:gd name="T11" fmla="*/ 24990 h 4256"/>
              <a:gd name="T12" fmla="*/ 336986 w 4397"/>
              <a:gd name="T13" fmla="*/ 182303 h 4256"/>
              <a:gd name="T14" fmla="*/ 96223 w 4397"/>
              <a:gd name="T15" fmla="*/ 472759 h 4256"/>
              <a:gd name="T16" fmla="*/ 12693 w 4397"/>
              <a:gd name="T17" fmla="*/ 740683 h 4256"/>
              <a:gd name="T18" fmla="*/ 11874 w 4397"/>
              <a:gd name="T19" fmla="*/ 748876 h 4256"/>
              <a:gd name="T20" fmla="*/ 21292 w 4397"/>
              <a:gd name="T21" fmla="*/ 1028271 h 4256"/>
              <a:gd name="T22" fmla="*/ 736619 w 4397"/>
              <a:gd name="T23" fmla="*/ 1694394 h 4256"/>
              <a:gd name="T24" fmla="*/ 744808 w 4397"/>
              <a:gd name="T25" fmla="*/ 1695623 h 4256"/>
              <a:gd name="T26" fmla="*/ 598631 w 4397"/>
              <a:gd name="T27" fmla="*/ 1351090 h 4256"/>
              <a:gd name="T28" fmla="*/ 916782 w 4397"/>
              <a:gd name="T29" fmla="*/ 1210983 h 4256"/>
              <a:gd name="T30" fmla="*/ 1242712 w 4397"/>
              <a:gd name="T31" fmla="*/ 929540 h 4256"/>
              <a:gd name="T32" fmla="*/ 1342620 w 4397"/>
              <a:gd name="T33" fmla="*/ 1090131 h 4256"/>
              <a:gd name="T34" fmla="*/ 1526878 w 4397"/>
              <a:gd name="T35" fmla="*/ 929540 h 4256"/>
              <a:gd name="T36" fmla="*/ 1526468 w 4397"/>
              <a:gd name="T37" fmla="*/ 934866 h 4256"/>
              <a:gd name="T38" fmla="*/ 1478561 w 4397"/>
              <a:gd name="T39" fmla="*/ 1116350 h 4256"/>
              <a:gd name="T40" fmla="*/ 1371692 w 4397"/>
              <a:gd name="T41" fmla="*/ 1232286 h 4256"/>
              <a:gd name="T42" fmla="*/ 1689024 w 4397"/>
              <a:gd name="T43" fmla="*/ 847606 h 4256"/>
              <a:gd name="T44" fmla="*/ 1682063 w 4397"/>
              <a:gd name="T45" fmla="*/ 683329 h 4256"/>
              <a:gd name="T46" fmla="*/ 1680425 w 4397"/>
              <a:gd name="T47" fmla="*/ 675136 h 4256"/>
              <a:gd name="T48" fmla="*/ 1238617 w 4397"/>
              <a:gd name="T49" fmla="*/ 98730 h 4256"/>
              <a:gd name="T50" fmla="*/ 1230428 w 4397"/>
              <a:gd name="T51" fmla="*/ 95043 h 4256"/>
              <a:gd name="T52" fmla="*/ 962232 w 4397"/>
              <a:gd name="T53" fmla="*/ 12700 h 4256"/>
              <a:gd name="T54" fmla="*/ 1529744 w 4397"/>
              <a:gd name="T55" fmla="*/ 812375 h 4256"/>
              <a:gd name="T56" fmla="*/ 1343030 w 4397"/>
              <a:gd name="T57" fmla="*/ 566573 h 4256"/>
              <a:gd name="T58" fmla="*/ 1514184 w 4397"/>
              <a:gd name="T59" fmla="*/ 702993 h 4256"/>
              <a:gd name="T60" fmla="*/ 1515822 w 4397"/>
              <a:gd name="T61" fmla="*/ 709548 h 4256"/>
              <a:gd name="T62" fmla="*/ 1408543 w 4397"/>
              <a:gd name="T63" fmla="*/ 464156 h 4256"/>
              <a:gd name="T64" fmla="*/ 1286115 w 4397"/>
              <a:gd name="T65" fmla="*/ 331013 h 4256"/>
              <a:gd name="T66" fmla="*/ 1390527 w 4397"/>
              <a:gd name="T67" fmla="*/ 439576 h 4256"/>
              <a:gd name="T68" fmla="*/ 1123150 w 4397"/>
              <a:gd name="T69" fmla="*/ 231054 h 4256"/>
              <a:gd name="T70" fmla="*/ 916782 w 4397"/>
              <a:gd name="T71" fmla="*/ 373619 h 4256"/>
              <a:gd name="T72" fmla="*/ 933979 w 4397"/>
              <a:gd name="T73" fmla="*/ 180255 h 4256"/>
              <a:gd name="T74" fmla="*/ 1028974 w 4397"/>
              <a:gd name="T75" fmla="*/ 198690 h 4256"/>
              <a:gd name="T76" fmla="*/ 799267 w 4397"/>
              <a:gd name="T77" fmla="*/ 177387 h 4256"/>
              <a:gd name="T78" fmla="*/ 559732 w 4397"/>
              <a:gd name="T79" fmla="*/ 394102 h 4256"/>
              <a:gd name="T80" fmla="*/ 702224 w 4397"/>
              <a:gd name="T81" fmla="*/ 192135 h 4256"/>
              <a:gd name="T82" fmla="*/ 708776 w 4397"/>
              <a:gd name="T83" fmla="*/ 190906 h 4256"/>
              <a:gd name="T84" fmla="*/ 469242 w 4397"/>
              <a:gd name="T85" fmla="*/ 294143 h 4256"/>
              <a:gd name="T86" fmla="*/ 298087 w 4397"/>
              <a:gd name="T87" fmla="*/ 462517 h 4256"/>
              <a:gd name="T88" fmla="*/ 438941 w 4397"/>
              <a:gd name="T89" fmla="*/ 315855 h 4256"/>
              <a:gd name="T90" fmla="*/ 214148 w 4397"/>
              <a:gd name="T91" fmla="*/ 623108 h 4256"/>
              <a:gd name="T92" fmla="*/ 379570 w 4397"/>
              <a:gd name="T93" fmla="*/ 812375 h 4256"/>
              <a:gd name="T94" fmla="*/ 173611 w 4397"/>
              <a:gd name="T95" fmla="*/ 799675 h 4256"/>
              <a:gd name="T96" fmla="*/ 178525 w 4397"/>
              <a:gd name="T97" fmla="*/ 770179 h 4256"/>
              <a:gd name="T98" fmla="*/ 196541 w 4397"/>
              <a:gd name="T99" fmla="*/ 679232 h 4256"/>
              <a:gd name="T100" fmla="*/ 175658 w 4397"/>
              <a:gd name="T101" fmla="*/ 929540 h 4256"/>
              <a:gd name="T102" fmla="*/ 416012 w 4397"/>
              <a:gd name="T103" fmla="*/ 1179849 h 4256"/>
              <a:gd name="T104" fmla="*/ 175658 w 4397"/>
              <a:gd name="T105" fmla="*/ 929540 h 4256"/>
              <a:gd name="T106" fmla="*/ 446312 w 4397"/>
              <a:gd name="T107" fmla="*/ 1308895 h 4256"/>
              <a:gd name="T108" fmla="*/ 370562 w 4397"/>
              <a:gd name="T109" fmla="*/ 1334704 h 4256"/>
              <a:gd name="T110" fmla="*/ 799267 w 4397"/>
              <a:gd name="T111" fmla="*/ 1238022 h 4256"/>
              <a:gd name="T112" fmla="*/ 500361 w 4397"/>
              <a:gd name="T113" fmla="*/ 929540 h 4256"/>
              <a:gd name="T114" fmla="*/ 799267 w 4397"/>
              <a:gd name="T115" fmla="*/ 1238022 h 4256"/>
              <a:gd name="T116" fmla="*/ 1218554 w 4397"/>
              <a:gd name="T117" fmla="*/ 534209 h 4256"/>
              <a:gd name="T118" fmla="*/ 916782 w 4397"/>
              <a:gd name="T119" fmla="*/ 812375 h 4256"/>
              <a:gd name="T120" fmla="*/ 527385 w 4397"/>
              <a:gd name="T121" fmla="*/ 519051 h 4256"/>
              <a:gd name="T122" fmla="*/ 799267 w 4397"/>
              <a:gd name="T123" fmla="*/ 812375 h 4256"/>
              <a:gd name="T124" fmla="*/ 527385 w 4397"/>
              <a:gd name="T125" fmla="*/ 519051 h 42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397" h="4256">
                <a:moveTo>
                  <a:pt x="1923" y="3339"/>
                </a:moveTo>
                <a:cubicBezTo>
                  <a:pt x="3108" y="3002"/>
                  <a:pt x="3108" y="3002"/>
                  <a:pt x="3108" y="3002"/>
                </a:cubicBezTo>
                <a:cubicBezTo>
                  <a:pt x="3032" y="3305"/>
                  <a:pt x="3032" y="3305"/>
                  <a:pt x="3032" y="3305"/>
                </a:cubicBezTo>
                <a:cubicBezTo>
                  <a:pt x="3721" y="3325"/>
                  <a:pt x="4322" y="2944"/>
                  <a:pt x="4397" y="2093"/>
                </a:cubicBezTo>
                <a:cubicBezTo>
                  <a:pt x="4375" y="3150"/>
                  <a:pt x="3830" y="3967"/>
                  <a:pt x="2863" y="3974"/>
                </a:cubicBezTo>
                <a:cubicBezTo>
                  <a:pt x="2792" y="4256"/>
                  <a:pt x="2792" y="4256"/>
                  <a:pt x="2792" y="4256"/>
                </a:cubicBezTo>
                <a:cubicBezTo>
                  <a:pt x="1923" y="3339"/>
                  <a:pt x="1923" y="3339"/>
                  <a:pt x="1923" y="3339"/>
                </a:cubicBezTo>
                <a:close/>
                <a:moveTo>
                  <a:pt x="2340" y="30"/>
                </a:moveTo>
                <a:cubicBezTo>
                  <a:pt x="2110" y="0"/>
                  <a:pt x="1882" y="10"/>
                  <a:pt x="1664" y="55"/>
                </a:cubicBezTo>
                <a:cubicBezTo>
                  <a:pt x="1660" y="56"/>
                  <a:pt x="1660" y="56"/>
                  <a:pt x="1660" y="56"/>
                </a:cubicBezTo>
                <a:cubicBezTo>
                  <a:pt x="1665" y="60"/>
                  <a:pt x="1665" y="60"/>
                  <a:pt x="1665" y="60"/>
                </a:cubicBezTo>
                <a:cubicBezTo>
                  <a:pt x="1660" y="61"/>
                  <a:pt x="1660" y="61"/>
                  <a:pt x="1660" y="61"/>
                </a:cubicBezTo>
                <a:cubicBezTo>
                  <a:pt x="1647" y="63"/>
                  <a:pt x="1647" y="63"/>
                  <a:pt x="1647" y="63"/>
                </a:cubicBezTo>
                <a:cubicBezTo>
                  <a:pt x="1342" y="129"/>
                  <a:pt x="1062" y="262"/>
                  <a:pt x="823" y="445"/>
                </a:cubicBezTo>
                <a:cubicBezTo>
                  <a:pt x="583" y="629"/>
                  <a:pt x="383" y="865"/>
                  <a:pt x="241" y="1143"/>
                </a:cubicBezTo>
                <a:cubicBezTo>
                  <a:pt x="235" y="1154"/>
                  <a:pt x="235" y="1154"/>
                  <a:pt x="235" y="1154"/>
                </a:cubicBezTo>
                <a:cubicBezTo>
                  <a:pt x="231" y="1162"/>
                  <a:pt x="231" y="1162"/>
                  <a:pt x="231" y="1162"/>
                </a:cubicBezTo>
                <a:cubicBezTo>
                  <a:pt x="131" y="1361"/>
                  <a:pt x="62" y="1579"/>
                  <a:pt x="31" y="1808"/>
                </a:cubicBezTo>
                <a:cubicBezTo>
                  <a:pt x="30" y="1818"/>
                  <a:pt x="30" y="1818"/>
                  <a:pt x="30" y="1818"/>
                </a:cubicBezTo>
                <a:cubicBezTo>
                  <a:pt x="29" y="1828"/>
                  <a:pt x="29" y="1828"/>
                  <a:pt x="29" y="1828"/>
                </a:cubicBezTo>
                <a:cubicBezTo>
                  <a:pt x="0" y="2049"/>
                  <a:pt x="9" y="2269"/>
                  <a:pt x="49" y="2481"/>
                </a:cubicBezTo>
                <a:cubicBezTo>
                  <a:pt x="52" y="2510"/>
                  <a:pt x="52" y="2510"/>
                  <a:pt x="52" y="2510"/>
                </a:cubicBezTo>
                <a:cubicBezTo>
                  <a:pt x="136" y="2911"/>
                  <a:pt x="336" y="3269"/>
                  <a:pt x="615" y="3549"/>
                </a:cubicBezTo>
                <a:cubicBezTo>
                  <a:pt x="927" y="3861"/>
                  <a:pt x="1339" y="4074"/>
                  <a:pt x="1799" y="4136"/>
                </a:cubicBezTo>
                <a:cubicBezTo>
                  <a:pt x="1809" y="4137"/>
                  <a:pt x="1809" y="4137"/>
                  <a:pt x="1809" y="4137"/>
                </a:cubicBezTo>
                <a:cubicBezTo>
                  <a:pt x="1819" y="4139"/>
                  <a:pt x="1819" y="4139"/>
                  <a:pt x="1819" y="4139"/>
                </a:cubicBezTo>
                <a:cubicBezTo>
                  <a:pt x="1965" y="4158"/>
                  <a:pt x="2110" y="4160"/>
                  <a:pt x="2252" y="4148"/>
                </a:cubicBezTo>
                <a:cubicBezTo>
                  <a:pt x="1462" y="3298"/>
                  <a:pt x="1462" y="3298"/>
                  <a:pt x="1462" y="3298"/>
                </a:cubicBezTo>
                <a:cubicBezTo>
                  <a:pt x="1381" y="3200"/>
                  <a:pt x="1381" y="3200"/>
                  <a:pt x="1381" y="3200"/>
                </a:cubicBezTo>
                <a:cubicBezTo>
                  <a:pt x="2239" y="2956"/>
                  <a:pt x="2239" y="2956"/>
                  <a:pt x="2239" y="2956"/>
                </a:cubicBezTo>
                <a:cubicBezTo>
                  <a:pt x="2239" y="2269"/>
                  <a:pt x="2239" y="2269"/>
                  <a:pt x="2239" y="2269"/>
                </a:cubicBezTo>
                <a:cubicBezTo>
                  <a:pt x="3035" y="2269"/>
                  <a:pt x="3035" y="2269"/>
                  <a:pt x="3035" y="2269"/>
                </a:cubicBezTo>
                <a:cubicBezTo>
                  <a:pt x="3024" y="2428"/>
                  <a:pt x="3004" y="2587"/>
                  <a:pt x="2975" y="2747"/>
                </a:cubicBezTo>
                <a:cubicBezTo>
                  <a:pt x="3279" y="2661"/>
                  <a:pt x="3279" y="2661"/>
                  <a:pt x="3279" y="2661"/>
                </a:cubicBezTo>
                <a:cubicBezTo>
                  <a:pt x="3298" y="2530"/>
                  <a:pt x="3313" y="2400"/>
                  <a:pt x="3321" y="2269"/>
                </a:cubicBezTo>
                <a:cubicBezTo>
                  <a:pt x="3729" y="2269"/>
                  <a:pt x="3729" y="2269"/>
                  <a:pt x="3729" y="2269"/>
                </a:cubicBezTo>
                <a:cubicBezTo>
                  <a:pt x="3728" y="2282"/>
                  <a:pt x="3728" y="2282"/>
                  <a:pt x="3728" y="2282"/>
                </a:cubicBezTo>
                <a:cubicBezTo>
                  <a:pt x="3728" y="2282"/>
                  <a:pt x="3728" y="2282"/>
                  <a:pt x="3728" y="2282"/>
                </a:cubicBezTo>
                <a:cubicBezTo>
                  <a:pt x="3718" y="2359"/>
                  <a:pt x="3704" y="2437"/>
                  <a:pt x="3683" y="2514"/>
                </a:cubicBezTo>
                <a:cubicBezTo>
                  <a:pt x="3663" y="2587"/>
                  <a:pt x="3639" y="2657"/>
                  <a:pt x="3611" y="2725"/>
                </a:cubicBezTo>
                <a:cubicBezTo>
                  <a:pt x="3542" y="2750"/>
                  <a:pt x="3473" y="2773"/>
                  <a:pt x="3403" y="2795"/>
                </a:cubicBezTo>
                <a:cubicBezTo>
                  <a:pt x="3350" y="3008"/>
                  <a:pt x="3350" y="3008"/>
                  <a:pt x="3350" y="3008"/>
                </a:cubicBezTo>
                <a:cubicBezTo>
                  <a:pt x="3635" y="2946"/>
                  <a:pt x="3855" y="2788"/>
                  <a:pt x="3990" y="2547"/>
                </a:cubicBezTo>
                <a:cubicBezTo>
                  <a:pt x="4063" y="2413"/>
                  <a:pt x="4108" y="2252"/>
                  <a:pt x="4125" y="2069"/>
                </a:cubicBezTo>
                <a:cubicBezTo>
                  <a:pt x="4141" y="1885"/>
                  <a:pt x="4141" y="1885"/>
                  <a:pt x="4141" y="1885"/>
                </a:cubicBezTo>
                <a:cubicBezTo>
                  <a:pt x="4134" y="1812"/>
                  <a:pt x="4123" y="1740"/>
                  <a:pt x="4108" y="1668"/>
                </a:cubicBezTo>
                <a:cubicBezTo>
                  <a:pt x="4107" y="1661"/>
                  <a:pt x="4107" y="1661"/>
                  <a:pt x="4107" y="1661"/>
                </a:cubicBezTo>
                <a:cubicBezTo>
                  <a:pt x="4104" y="1648"/>
                  <a:pt x="4104" y="1648"/>
                  <a:pt x="4104" y="1648"/>
                </a:cubicBezTo>
                <a:cubicBezTo>
                  <a:pt x="4039" y="1343"/>
                  <a:pt x="3906" y="1062"/>
                  <a:pt x="3722" y="824"/>
                </a:cubicBezTo>
                <a:cubicBezTo>
                  <a:pt x="3539" y="584"/>
                  <a:pt x="3303" y="384"/>
                  <a:pt x="3025" y="241"/>
                </a:cubicBezTo>
                <a:cubicBezTo>
                  <a:pt x="3013" y="236"/>
                  <a:pt x="3013" y="236"/>
                  <a:pt x="3013" y="236"/>
                </a:cubicBezTo>
                <a:cubicBezTo>
                  <a:pt x="3005" y="232"/>
                  <a:pt x="3005" y="232"/>
                  <a:pt x="3005" y="232"/>
                </a:cubicBezTo>
                <a:cubicBezTo>
                  <a:pt x="2806" y="132"/>
                  <a:pt x="2589" y="63"/>
                  <a:pt x="2359" y="32"/>
                </a:cubicBezTo>
                <a:cubicBezTo>
                  <a:pt x="2350" y="31"/>
                  <a:pt x="2350" y="31"/>
                  <a:pt x="2350" y="31"/>
                </a:cubicBezTo>
                <a:cubicBezTo>
                  <a:pt x="2340" y="30"/>
                  <a:pt x="2340" y="30"/>
                  <a:pt x="2340" y="30"/>
                </a:cubicBezTo>
                <a:close/>
                <a:moveTo>
                  <a:pt x="3736" y="1983"/>
                </a:moveTo>
                <a:cubicBezTo>
                  <a:pt x="3329" y="1983"/>
                  <a:pt x="3329" y="1983"/>
                  <a:pt x="3329" y="1983"/>
                </a:cubicBezTo>
                <a:cubicBezTo>
                  <a:pt x="3328" y="1782"/>
                  <a:pt x="3312" y="1582"/>
                  <a:pt x="3280" y="1383"/>
                </a:cubicBezTo>
                <a:cubicBezTo>
                  <a:pt x="3397" y="1417"/>
                  <a:pt x="3515" y="1456"/>
                  <a:pt x="3633" y="1498"/>
                </a:cubicBezTo>
                <a:cubicBezTo>
                  <a:pt x="3660" y="1569"/>
                  <a:pt x="3681" y="1642"/>
                  <a:pt x="3698" y="1716"/>
                </a:cubicBezTo>
                <a:cubicBezTo>
                  <a:pt x="3700" y="1721"/>
                  <a:pt x="3700" y="1721"/>
                  <a:pt x="3700" y="1721"/>
                </a:cubicBezTo>
                <a:cubicBezTo>
                  <a:pt x="3702" y="1732"/>
                  <a:pt x="3702" y="1732"/>
                  <a:pt x="3702" y="1732"/>
                </a:cubicBezTo>
                <a:cubicBezTo>
                  <a:pt x="3720" y="1814"/>
                  <a:pt x="3731" y="1897"/>
                  <a:pt x="3736" y="1983"/>
                </a:cubicBezTo>
                <a:close/>
                <a:moveTo>
                  <a:pt x="3440" y="1133"/>
                </a:moveTo>
                <a:cubicBezTo>
                  <a:pt x="3365" y="1110"/>
                  <a:pt x="3291" y="1089"/>
                  <a:pt x="3216" y="1069"/>
                </a:cubicBezTo>
                <a:cubicBezTo>
                  <a:pt x="3194" y="982"/>
                  <a:pt x="3169" y="895"/>
                  <a:pt x="3141" y="808"/>
                </a:cubicBezTo>
                <a:cubicBezTo>
                  <a:pt x="3180" y="840"/>
                  <a:pt x="3217" y="875"/>
                  <a:pt x="3253" y="910"/>
                </a:cubicBezTo>
                <a:cubicBezTo>
                  <a:pt x="3304" y="962"/>
                  <a:pt x="3352" y="1016"/>
                  <a:pt x="3396" y="1073"/>
                </a:cubicBezTo>
                <a:cubicBezTo>
                  <a:pt x="3411" y="1093"/>
                  <a:pt x="3426" y="1113"/>
                  <a:pt x="3440" y="1133"/>
                </a:cubicBezTo>
                <a:close/>
                <a:moveTo>
                  <a:pt x="2743" y="564"/>
                </a:moveTo>
                <a:cubicBezTo>
                  <a:pt x="2805" y="708"/>
                  <a:pt x="2858" y="851"/>
                  <a:pt x="2900" y="996"/>
                </a:cubicBezTo>
                <a:cubicBezTo>
                  <a:pt x="2679" y="952"/>
                  <a:pt x="2458" y="923"/>
                  <a:pt x="2239" y="912"/>
                </a:cubicBezTo>
                <a:cubicBezTo>
                  <a:pt x="2239" y="435"/>
                  <a:pt x="2239" y="435"/>
                  <a:pt x="2239" y="435"/>
                </a:cubicBezTo>
                <a:cubicBezTo>
                  <a:pt x="2253" y="437"/>
                  <a:pt x="2267" y="438"/>
                  <a:pt x="2281" y="440"/>
                </a:cubicBezTo>
                <a:cubicBezTo>
                  <a:pt x="2281" y="440"/>
                  <a:pt x="2281" y="440"/>
                  <a:pt x="2281" y="440"/>
                </a:cubicBezTo>
                <a:cubicBezTo>
                  <a:pt x="2359" y="449"/>
                  <a:pt x="2436" y="464"/>
                  <a:pt x="2513" y="485"/>
                </a:cubicBezTo>
                <a:cubicBezTo>
                  <a:pt x="2592" y="506"/>
                  <a:pt x="2669" y="533"/>
                  <a:pt x="2743" y="564"/>
                </a:cubicBezTo>
                <a:close/>
                <a:moveTo>
                  <a:pt x="1952" y="433"/>
                </a:moveTo>
                <a:cubicBezTo>
                  <a:pt x="1952" y="907"/>
                  <a:pt x="1952" y="907"/>
                  <a:pt x="1952" y="907"/>
                </a:cubicBezTo>
                <a:cubicBezTo>
                  <a:pt x="1756" y="911"/>
                  <a:pt x="1561" y="928"/>
                  <a:pt x="1367" y="962"/>
                </a:cubicBezTo>
                <a:cubicBezTo>
                  <a:pt x="1412" y="814"/>
                  <a:pt x="1467" y="668"/>
                  <a:pt x="1533" y="522"/>
                </a:cubicBezTo>
                <a:cubicBezTo>
                  <a:pt x="1592" y="501"/>
                  <a:pt x="1653" y="483"/>
                  <a:pt x="1715" y="469"/>
                </a:cubicBezTo>
                <a:cubicBezTo>
                  <a:pt x="1721" y="468"/>
                  <a:pt x="1721" y="468"/>
                  <a:pt x="1721" y="468"/>
                </a:cubicBezTo>
                <a:cubicBezTo>
                  <a:pt x="1731" y="466"/>
                  <a:pt x="1731" y="466"/>
                  <a:pt x="1731" y="466"/>
                </a:cubicBezTo>
                <a:cubicBezTo>
                  <a:pt x="1803" y="450"/>
                  <a:pt x="1877" y="439"/>
                  <a:pt x="1952" y="433"/>
                </a:cubicBezTo>
                <a:close/>
                <a:moveTo>
                  <a:pt x="1146" y="718"/>
                </a:moveTo>
                <a:cubicBezTo>
                  <a:pt x="1109" y="821"/>
                  <a:pt x="1078" y="925"/>
                  <a:pt x="1050" y="1030"/>
                </a:cubicBezTo>
                <a:cubicBezTo>
                  <a:pt x="943" y="1058"/>
                  <a:pt x="835" y="1091"/>
                  <a:pt x="728" y="1129"/>
                </a:cubicBezTo>
                <a:cubicBezTo>
                  <a:pt x="782" y="1053"/>
                  <a:pt x="843" y="981"/>
                  <a:pt x="909" y="914"/>
                </a:cubicBezTo>
                <a:cubicBezTo>
                  <a:pt x="961" y="863"/>
                  <a:pt x="1015" y="815"/>
                  <a:pt x="1072" y="771"/>
                </a:cubicBezTo>
                <a:cubicBezTo>
                  <a:pt x="1096" y="753"/>
                  <a:pt x="1121" y="735"/>
                  <a:pt x="1146" y="718"/>
                </a:cubicBezTo>
                <a:close/>
                <a:moveTo>
                  <a:pt x="523" y="1521"/>
                </a:moveTo>
                <a:cubicBezTo>
                  <a:pt x="675" y="1451"/>
                  <a:pt x="828" y="1393"/>
                  <a:pt x="982" y="1346"/>
                </a:cubicBezTo>
                <a:cubicBezTo>
                  <a:pt x="946" y="1557"/>
                  <a:pt x="928" y="1769"/>
                  <a:pt x="927" y="1983"/>
                </a:cubicBezTo>
                <a:cubicBezTo>
                  <a:pt x="422" y="1983"/>
                  <a:pt x="422" y="1983"/>
                  <a:pt x="422" y="1983"/>
                </a:cubicBezTo>
                <a:cubicBezTo>
                  <a:pt x="423" y="1972"/>
                  <a:pt x="424" y="1962"/>
                  <a:pt x="424" y="1952"/>
                </a:cubicBezTo>
                <a:cubicBezTo>
                  <a:pt x="429" y="1944"/>
                  <a:pt x="429" y="1944"/>
                  <a:pt x="429" y="1944"/>
                </a:cubicBezTo>
                <a:cubicBezTo>
                  <a:pt x="431" y="1923"/>
                  <a:pt x="434" y="1901"/>
                  <a:pt x="436" y="1880"/>
                </a:cubicBezTo>
                <a:cubicBezTo>
                  <a:pt x="438" y="1865"/>
                  <a:pt x="438" y="1865"/>
                  <a:pt x="438" y="1865"/>
                </a:cubicBezTo>
                <a:cubicBezTo>
                  <a:pt x="447" y="1797"/>
                  <a:pt x="461" y="1728"/>
                  <a:pt x="480" y="1658"/>
                </a:cubicBezTo>
                <a:cubicBezTo>
                  <a:pt x="492" y="1612"/>
                  <a:pt x="507" y="1566"/>
                  <a:pt x="523" y="1521"/>
                </a:cubicBezTo>
                <a:close/>
                <a:moveTo>
                  <a:pt x="429" y="2269"/>
                </a:moveTo>
                <a:cubicBezTo>
                  <a:pt x="936" y="2269"/>
                  <a:pt x="936" y="2269"/>
                  <a:pt x="936" y="2269"/>
                </a:cubicBezTo>
                <a:cubicBezTo>
                  <a:pt x="949" y="2472"/>
                  <a:pt x="976" y="2675"/>
                  <a:pt x="1016" y="2880"/>
                </a:cubicBezTo>
                <a:cubicBezTo>
                  <a:pt x="856" y="2832"/>
                  <a:pt x="696" y="2773"/>
                  <a:pt x="538" y="2701"/>
                </a:cubicBezTo>
                <a:cubicBezTo>
                  <a:pt x="483" y="2565"/>
                  <a:pt x="446" y="2420"/>
                  <a:pt x="429" y="2269"/>
                </a:cubicBezTo>
                <a:close/>
                <a:moveTo>
                  <a:pt x="766" y="3099"/>
                </a:moveTo>
                <a:cubicBezTo>
                  <a:pt x="873" y="3136"/>
                  <a:pt x="981" y="3168"/>
                  <a:pt x="1090" y="3195"/>
                </a:cubicBezTo>
                <a:cubicBezTo>
                  <a:pt x="1114" y="3288"/>
                  <a:pt x="1141" y="3381"/>
                  <a:pt x="1170" y="3474"/>
                </a:cubicBezTo>
                <a:cubicBezTo>
                  <a:pt x="1075" y="3411"/>
                  <a:pt x="986" y="3339"/>
                  <a:pt x="905" y="3258"/>
                </a:cubicBezTo>
                <a:cubicBezTo>
                  <a:pt x="855" y="3208"/>
                  <a:pt x="809" y="3155"/>
                  <a:pt x="766" y="3099"/>
                </a:cubicBezTo>
                <a:close/>
                <a:moveTo>
                  <a:pt x="1952" y="3022"/>
                </a:moveTo>
                <a:cubicBezTo>
                  <a:pt x="1952" y="2269"/>
                  <a:pt x="1952" y="2269"/>
                  <a:pt x="1952" y="2269"/>
                </a:cubicBezTo>
                <a:cubicBezTo>
                  <a:pt x="1222" y="2269"/>
                  <a:pt x="1222" y="2269"/>
                  <a:pt x="1222" y="2269"/>
                </a:cubicBezTo>
                <a:cubicBezTo>
                  <a:pt x="1237" y="2497"/>
                  <a:pt x="1272" y="2725"/>
                  <a:pt x="1324" y="2955"/>
                </a:cubicBezTo>
                <a:cubicBezTo>
                  <a:pt x="1532" y="2996"/>
                  <a:pt x="1742" y="3018"/>
                  <a:pt x="1952" y="3022"/>
                </a:cubicBezTo>
                <a:close/>
                <a:moveTo>
                  <a:pt x="2239" y="1198"/>
                </a:moveTo>
                <a:cubicBezTo>
                  <a:pt x="2483" y="1211"/>
                  <a:pt x="2728" y="1247"/>
                  <a:pt x="2976" y="1304"/>
                </a:cubicBezTo>
                <a:cubicBezTo>
                  <a:pt x="3020" y="1529"/>
                  <a:pt x="3042" y="1755"/>
                  <a:pt x="3044" y="1983"/>
                </a:cubicBezTo>
                <a:cubicBezTo>
                  <a:pt x="2239" y="1983"/>
                  <a:pt x="2239" y="1983"/>
                  <a:pt x="2239" y="1983"/>
                </a:cubicBezTo>
                <a:cubicBezTo>
                  <a:pt x="2239" y="1198"/>
                  <a:pt x="2239" y="1198"/>
                  <a:pt x="2239" y="1198"/>
                </a:cubicBezTo>
                <a:close/>
                <a:moveTo>
                  <a:pt x="1288" y="1267"/>
                </a:moveTo>
                <a:cubicBezTo>
                  <a:pt x="1508" y="1221"/>
                  <a:pt x="1729" y="1197"/>
                  <a:pt x="1952" y="1193"/>
                </a:cubicBezTo>
                <a:cubicBezTo>
                  <a:pt x="1952" y="1983"/>
                  <a:pt x="1952" y="1983"/>
                  <a:pt x="1952" y="1983"/>
                </a:cubicBezTo>
                <a:cubicBezTo>
                  <a:pt x="1213" y="1983"/>
                  <a:pt x="1213" y="1983"/>
                  <a:pt x="1213" y="1983"/>
                </a:cubicBezTo>
                <a:cubicBezTo>
                  <a:pt x="1214" y="1743"/>
                  <a:pt x="1238" y="1504"/>
                  <a:pt x="1288" y="1267"/>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7" name="矩形 6"/>
          <p:cNvSpPr/>
          <p:nvPr/>
        </p:nvSpPr>
        <p:spPr>
          <a:xfrm>
            <a:off x="6506820" y="4311779"/>
            <a:ext cx="3949147" cy="523220"/>
          </a:xfrm>
          <a:prstGeom prst="rect">
            <a:avLst/>
          </a:prstGeom>
        </p:spPr>
        <p:txBody>
          <a:bodyPr wrap="square">
            <a:spAutoFit/>
          </a:bodyPr>
          <a:lstStyle/>
          <a:p>
            <a:r>
              <a:rPr lang="zh-CN" altLang="en-US" sz="14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endParaRPr lang="zh-CN" altLang="en-US" sz="1400" dirty="0"/>
          </a:p>
        </p:txBody>
      </p:sp>
      <p:sp>
        <p:nvSpPr>
          <p:cNvPr id="8" name="圆角矩形 7"/>
          <p:cNvSpPr/>
          <p:nvPr/>
        </p:nvSpPr>
        <p:spPr>
          <a:xfrm>
            <a:off x="5804455" y="5191537"/>
            <a:ext cx="569843" cy="59634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KSO_Shape"/>
          <p:cNvSpPr/>
          <p:nvPr/>
        </p:nvSpPr>
        <p:spPr bwMode="auto">
          <a:xfrm>
            <a:off x="5910989" y="5320745"/>
            <a:ext cx="356774" cy="356774"/>
          </a:xfrm>
          <a:custGeom>
            <a:avLst/>
            <a:gdLst>
              <a:gd name="T0" fmla="*/ 0 w 2643"/>
              <a:gd name="T1" fmla="*/ 900199 h 2642"/>
              <a:gd name="T2" fmla="*/ 11571 w 2643"/>
              <a:gd name="T3" fmla="*/ 738694 h 2642"/>
              <a:gd name="T4" fmla="*/ 899818 w 2643"/>
              <a:gd name="T5" fmla="*/ 0 h 2642"/>
              <a:gd name="T6" fmla="*/ 899818 w 2643"/>
              <a:gd name="T7" fmla="*/ 1800397 h 2642"/>
              <a:gd name="T8" fmla="*/ 1371508 w 2643"/>
              <a:gd name="T9" fmla="*/ 680089 h 2642"/>
              <a:gd name="T10" fmla="*/ 1651936 w 2643"/>
              <a:gd name="T11" fmla="*/ 622847 h 2642"/>
              <a:gd name="T12" fmla="*/ 1313653 w 2643"/>
              <a:gd name="T13" fmla="*/ 525400 h 2642"/>
              <a:gd name="T14" fmla="*/ 1453867 w 2643"/>
              <a:gd name="T15" fmla="*/ 320283 h 2642"/>
              <a:gd name="T16" fmla="*/ 771856 w 2643"/>
              <a:gd name="T17" fmla="*/ 325053 h 2642"/>
              <a:gd name="T18" fmla="*/ 1002596 w 2643"/>
              <a:gd name="T19" fmla="*/ 483150 h 2642"/>
              <a:gd name="T20" fmla="*/ 760966 w 2643"/>
              <a:gd name="T21" fmla="*/ 406146 h 2642"/>
              <a:gd name="T22" fmla="*/ 621433 w 2643"/>
              <a:gd name="T23" fmla="*/ 429315 h 2642"/>
              <a:gd name="T24" fmla="*/ 341686 w 2643"/>
              <a:gd name="T25" fmla="*/ 913828 h 2642"/>
              <a:gd name="T26" fmla="*/ 441061 w 2643"/>
              <a:gd name="T27" fmla="*/ 1012638 h 2642"/>
              <a:gd name="T28" fmla="*/ 554048 w 2643"/>
              <a:gd name="T29" fmla="*/ 982654 h 2642"/>
              <a:gd name="T30" fmla="*/ 948825 w 2643"/>
              <a:gd name="T31" fmla="*/ 827283 h 2642"/>
              <a:gd name="T32" fmla="*/ 645256 w 2643"/>
              <a:gd name="T33" fmla="*/ 1092368 h 2642"/>
              <a:gd name="T34" fmla="*/ 1018251 w 2643"/>
              <a:gd name="T35" fmla="*/ 886569 h 2642"/>
              <a:gd name="T36" fmla="*/ 1038671 w 2643"/>
              <a:gd name="T37" fmla="*/ 1175505 h 2642"/>
              <a:gd name="T38" fmla="*/ 1331350 w 2643"/>
              <a:gd name="T39" fmla="*/ 1113493 h 2642"/>
              <a:gd name="T40" fmla="*/ 1319098 w 2643"/>
              <a:gd name="T41" fmla="*/ 829327 h 2642"/>
              <a:gd name="T42" fmla="*/ 1483135 w 2643"/>
              <a:gd name="T43" fmla="*/ 1162558 h 2642"/>
              <a:gd name="T44" fmla="*/ 1701623 w 2643"/>
              <a:gd name="T45" fmla="*/ 900199 h 2642"/>
              <a:gd name="T46" fmla="*/ 1368786 w 2643"/>
              <a:gd name="T47" fmla="*/ 713481 h 2642"/>
              <a:gd name="T48" fmla="*/ 281108 w 2643"/>
              <a:gd name="T49" fmla="*/ 1003098 h 2642"/>
              <a:gd name="T50" fmla="*/ 244353 w 2643"/>
              <a:gd name="T51" fmla="*/ 1009912 h 2642"/>
              <a:gd name="T52" fmla="*/ 260689 w 2643"/>
              <a:gd name="T53" fmla="*/ 1384711 h 2642"/>
              <a:gd name="T54" fmla="*/ 403625 w 2643"/>
              <a:gd name="T55" fmla="*/ 1100545 h 2642"/>
              <a:gd name="T56" fmla="*/ 1118987 w 2643"/>
              <a:gd name="T57" fmla="*/ 1570748 h 2642"/>
              <a:gd name="T58" fmla="*/ 1110820 w 2643"/>
              <a:gd name="T59" fmla="*/ 1674328 h 2642"/>
              <a:gd name="T60" fmla="*/ 1347005 w 2643"/>
              <a:gd name="T61" fmla="*/ 1341780 h 2642"/>
              <a:gd name="T62" fmla="*/ 1038671 w 2643"/>
              <a:gd name="T63" fmla="*/ 1244332 h 2642"/>
              <a:gd name="T64" fmla="*/ 1118987 w 2643"/>
              <a:gd name="T65" fmla="*/ 1570748 h 2642"/>
              <a:gd name="T66" fmla="*/ 1500151 w 2643"/>
              <a:gd name="T67" fmla="*/ 1222525 h 2642"/>
              <a:gd name="T68" fmla="*/ 1419154 w 2643"/>
              <a:gd name="T69" fmla="*/ 1339054 h 2642"/>
              <a:gd name="T70" fmla="*/ 1646491 w 2643"/>
              <a:gd name="T71" fmla="*/ 1191860 h 2642"/>
              <a:gd name="T72" fmla="*/ 1050922 w 2643"/>
              <a:gd name="T73" fmla="*/ 1688639 h 2642"/>
              <a:gd name="T74" fmla="*/ 1035268 w 2643"/>
              <a:gd name="T75" fmla="*/ 1641619 h 2642"/>
              <a:gd name="T76" fmla="*/ 1003277 w 2643"/>
              <a:gd name="T77" fmla="*/ 1519639 h 2642"/>
              <a:gd name="T78" fmla="*/ 628920 w 2643"/>
              <a:gd name="T79" fmla="*/ 1161876 h 2642"/>
              <a:gd name="T80" fmla="*/ 455354 w 2643"/>
              <a:gd name="T81" fmla="*/ 1199356 h 2642"/>
              <a:gd name="T82" fmla="*/ 899818 w 2643"/>
              <a:gd name="T83" fmla="*/ 1702949 h 2642"/>
              <a:gd name="T84" fmla="*/ 179691 w 2643"/>
              <a:gd name="T85" fmla="*/ 984699 h 2642"/>
              <a:gd name="T86" fmla="*/ 98694 w 2643"/>
              <a:gd name="T87" fmla="*/ 877029 h 2642"/>
              <a:gd name="T88" fmla="*/ 137491 w 2643"/>
              <a:gd name="T89" fmla="*/ 1149610 h 2642"/>
              <a:gd name="T90" fmla="*/ 166078 w 2643"/>
              <a:gd name="T91" fmla="*/ 857948 h 2642"/>
              <a:gd name="T92" fmla="*/ 245714 w 2643"/>
              <a:gd name="T93" fmla="*/ 817061 h 2642"/>
              <a:gd name="T94" fmla="*/ 583997 w 2643"/>
              <a:gd name="T95" fmla="*/ 353674 h 2642"/>
              <a:gd name="T96" fmla="*/ 390012 w 2643"/>
              <a:gd name="T97" fmla="*/ 280077 h 2642"/>
              <a:gd name="T98" fmla="*/ 456716 w 2643"/>
              <a:gd name="T99" fmla="*/ 230331 h 2642"/>
              <a:gd name="T100" fmla="*/ 679969 w 2643"/>
              <a:gd name="T101" fmla="*/ 256908 h 2642"/>
              <a:gd name="T102" fmla="*/ 1139407 w 2643"/>
              <a:gd name="T103" fmla="*/ 133565 h 2642"/>
              <a:gd name="T104" fmla="*/ 456716 w 2643"/>
              <a:gd name="T105" fmla="*/ 230331 h 2642"/>
              <a:gd name="T106" fmla="*/ 965161 w 2643"/>
              <a:gd name="T107" fmla="*/ 678045 h 2642"/>
              <a:gd name="T108" fmla="*/ 1301401 w 2643"/>
              <a:gd name="T109" fmla="*/ 678045 h 2642"/>
              <a:gd name="T110" fmla="*/ 1133281 w 2643"/>
              <a:gd name="T111" fmla="*/ 568331 h 2642"/>
              <a:gd name="T112" fmla="*/ 1133281 w 2643"/>
              <a:gd name="T113" fmla="*/ 787077 h 2642"/>
              <a:gd name="T114" fmla="*/ 1133281 w 2643"/>
              <a:gd name="T115" fmla="*/ 568331 h 2642"/>
              <a:gd name="T116" fmla="*/ 1078829 w 2643"/>
              <a:gd name="T117" fmla="*/ 669868 h 2642"/>
              <a:gd name="T118" fmla="*/ 1187733 w 2643"/>
              <a:gd name="T119" fmla="*/ 669868 h 26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643" h="2642">
                <a:moveTo>
                  <a:pt x="1322" y="2642"/>
                </a:moveTo>
                <a:cubicBezTo>
                  <a:pt x="592" y="2642"/>
                  <a:pt x="0" y="2051"/>
                  <a:pt x="0" y="1321"/>
                </a:cubicBezTo>
                <a:cubicBezTo>
                  <a:pt x="0" y="1252"/>
                  <a:pt x="7" y="1185"/>
                  <a:pt x="17" y="1118"/>
                </a:cubicBezTo>
                <a:cubicBezTo>
                  <a:pt x="17" y="1084"/>
                  <a:pt x="17" y="1084"/>
                  <a:pt x="17" y="1084"/>
                </a:cubicBezTo>
                <a:cubicBezTo>
                  <a:pt x="17" y="1084"/>
                  <a:pt x="19" y="1086"/>
                  <a:pt x="22" y="1088"/>
                </a:cubicBezTo>
                <a:cubicBezTo>
                  <a:pt x="132" y="470"/>
                  <a:pt x="671" y="0"/>
                  <a:pt x="1322" y="0"/>
                </a:cubicBezTo>
                <a:cubicBezTo>
                  <a:pt x="2051" y="0"/>
                  <a:pt x="2643" y="591"/>
                  <a:pt x="2643" y="1321"/>
                </a:cubicBezTo>
                <a:cubicBezTo>
                  <a:pt x="2643" y="2051"/>
                  <a:pt x="2051" y="2642"/>
                  <a:pt x="1322" y="2642"/>
                </a:cubicBezTo>
                <a:close/>
                <a:moveTo>
                  <a:pt x="2011" y="1047"/>
                </a:moveTo>
                <a:cubicBezTo>
                  <a:pt x="2014" y="1031"/>
                  <a:pt x="2015" y="1015"/>
                  <a:pt x="2015" y="998"/>
                </a:cubicBezTo>
                <a:cubicBezTo>
                  <a:pt x="2015" y="975"/>
                  <a:pt x="2013" y="952"/>
                  <a:pt x="2008" y="930"/>
                </a:cubicBezTo>
                <a:cubicBezTo>
                  <a:pt x="2138" y="916"/>
                  <a:pt x="2277" y="909"/>
                  <a:pt x="2427" y="914"/>
                </a:cubicBezTo>
                <a:cubicBezTo>
                  <a:pt x="2378" y="781"/>
                  <a:pt x="2306" y="660"/>
                  <a:pt x="2216" y="555"/>
                </a:cubicBezTo>
                <a:cubicBezTo>
                  <a:pt x="2150" y="591"/>
                  <a:pt x="2042" y="660"/>
                  <a:pt x="1930" y="771"/>
                </a:cubicBezTo>
                <a:cubicBezTo>
                  <a:pt x="1908" y="745"/>
                  <a:pt x="1882" y="723"/>
                  <a:pt x="1854" y="705"/>
                </a:cubicBezTo>
                <a:cubicBezTo>
                  <a:pt x="1967" y="587"/>
                  <a:pt x="2074" y="510"/>
                  <a:pt x="2136" y="470"/>
                </a:cubicBezTo>
                <a:cubicBezTo>
                  <a:pt x="2041" y="379"/>
                  <a:pt x="1931" y="304"/>
                  <a:pt x="1810" y="249"/>
                </a:cubicBezTo>
                <a:cubicBezTo>
                  <a:pt x="1701" y="262"/>
                  <a:pt x="1425" y="308"/>
                  <a:pt x="1134" y="477"/>
                </a:cubicBezTo>
                <a:cubicBezTo>
                  <a:pt x="1137" y="488"/>
                  <a:pt x="1139" y="500"/>
                  <a:pt x="1140" y="513"/>
                </a:cubicBezTo>
                <a:cubicBezTo>
                  <a:pt x="1248" y="565"/>
                  <a:pt x="1363" y="630"/>
                  <a:pt x="1473" y="709"/>
                </a:cubicBezTo>
                <a:cubicBezTo>
                  <a:pt x="1449" y="725"/>
                  <a:pt x="1427" y="745"/>
                  <a:pt x="1407" y="767"/>
                </a:cubicBezTo>
                <a:cubicBezTo>
                  <a:pt x="1323" y="706"/>
                  <a:pt x="1227" y="648"/>
                  <a:pt x="1118" y="596"/>
                </a:cubicBezTo>
                <a:cubicBezTo>
                  <a:pt x="1093" y="635"/>
                  <a:pt x="1049" y="660"/>
                  <a:pt x="999" y="660"/>
                </a:cubicBezTo>
                <a:cubicBezTo>
                  <a:pt x="966" y="660"/>
                  <a:pt x="937" y="649"/>
                  <a:pt x="913" y="630"/>
                </a:cubicBezTo>
                <a:cubicBezTo>
                  <a:pt x="740" y="773"/>
                  <a:pt x="576" y="968"/>
                  <a:pt x="453" y="1235"/>
                </a:cubicBezTo>
                <a:cubicBezTo>
                  <a:pt x="483" y="1261"/>
                  <a:pt x="502" y="1299"/>
                  <a:pt x="502" y="1341"/>
                </a:cubicBezTo>
                <a:cubicBezTo>
                  <a:pt x="502" y="1364"/>
                  <a:pt x="495" y="1386"/>
                  <a:pt x="485" y="1405"/>
                </a:cubicBezTo>
                <a:cubicBezTo>
                  <a:pt x="536" y="1432"/>
                  <a:pt x="590" y="1460"/>
                  <a:pt x="648" y="1486"/>
                </a:cubicBezTo>
                <a:cubicBezTo>
                  <a:pt x="680" y="1456"/>
                  <a:pt x="723" y="1437"/>
                  <a:pt x="771" y="1437"/>
                </a:cubicBezTo>
                <a:cubicBezTo>
                  <a:pt x="786" y="1437"/>
                  <a:pt x="800" y="1439"/>
                  <a:pt x="814" y="1442"/>
                </a:cubicBezTo>
                <a:cubicBezTo>
                  <a:pt x="949" y="1320"/>
                  <a:pt x="1121" y="1200"/>
                  <a:pt x="1336" y="1106"/>
                </a:cubicBezTo>
                <a:cubicBezTo>
                  <a:pt x="1349" y="1145"/>
                  <a:pt x="1369" y="1182"/>
                  <a:pt x="1394" y="1214"/>
                </a:cubicBezTo>
                <a:cubicBezTo>
                  <a:pt x="1226" y="1284"/>
                  <a:pt x="1059" y="1378"/>
                  <a:pt x="909" y="1504"/>
                </a:cubicBezTo>
                <a:cubicBezTo>
                  <a:pt x="932" y="1532"/>
                  <a:pt x="945" y="1566"/>
                  <a:pt x="948" y="1603"/>
                </a:cubicBezTo>
                <a:cubicBezTo>
                  <a:pt x="1093" y="1651"/>
                  <a:pt x="1251" y="1690"/>
                  <a:pt x="1423" y="1713"/>
                </a:cubicBezTo>
                <a:cubicBezTo>
                  <a:pt x="1430" y="1561"/>
                  <a:pt x="1457" y="1425"/>
                  <a:pt x="1496" y="1301"/>
                </a:cubicBezTo>
                <a:cubicBezTo>
                  <a:pt x="1525" y="1318"/>
                  <a:pt x="1556" y="1330"/>
                  <a:pt x="1589" y="1338"/>
                </a:cubicBezTo>
                <a:cubicBezTo>
                  <a:pt x="1555" y="1452"/>
                  <a:pt x="1532" y="1581"/>
                  <a:pt x="1526" y="1725"/>
                </a:cubicBezTo>
                <a:cubicBezTo>
                  <a:pt x="1633" y="1735"/>
                  <a:pt x="1745" y="1739"/>
                  <a:pt x="1860" y="1736"/>
                </a:cubicBezTo>
                <a:cubicBezTo>
                  <a:pt x="1877" y="1690"/>
                  <a:pt x="1911" y="1653"/>
                  <a:pt x="1956" y="1634"/>
                </a:cubicBezTo>
                <a:cubicBezTo>
                  <a:pt x="1936" y="1524"/>
                  <a:pt x="1903" y="1408"/>
                  <a:pt x="1850" y="1294"/>
                </a:cubicBezTo>
                <a:cubicBezTo>
                  <a:pt x="1883" y="1273"/>
                  <a:pt x="1913" y="1248"/>
                  <a:pt x="1938" y="1217"/>
                </a:cubicBezTo>
                <a:cubicBezTo>
                  <a:pt x="2004" y="1338"/>
                  <a:pt x="2052" y="1474"/>
                  <a:pt x="2076" y="1627"/>
                </a:cubicBezTo>
                <a:cubicBezTo>
                  <a:pt x="2119" y="1640"/>
                  <a:pt x="2156" y="1668"/>
                  <a:pt x="2179" y="1706"/>
                </a:cubicBezTo>
                <a:cubicBezTo>
                  <a:pt x="2268" y="1692"/>
                  <a:pt x="2360" y="1673"/>
                  <a:pt x="2453" y="1649"/>
                </a:cubicBezTo>
                <a:cubicBezTo>
                  <a:pt x="2483" y="1545"/>
                  <a:pt x="2500" y="1435"/>
                  <a:pt x="2500" y="1321"/>
                </a:cubicBezTo>
                <a:cubicBezTo>
                  <a:pt x="2500" y="1214"/>
                  <a:pt x="2485" y="1111"/>
                  <a:pt x="2458" y="1013"/>
                </a:cubicBezTo>
                <a:cubicBezTo>
                  <a:pt x="2377" y="1012"/>
                  <a:pt x="2213" y="1017"/>
                  <a:pt x="2011" y="1047"/>
                </a:cubicBezTo>
                <a:close/>
                <a:moveTo>
                  <a:pt x="598" y="1572"/>
                </a:moveTo>
                <a:cubicBezTo>
                  <a:pt x="531" y="1539"/>
                  <a:pt x="469" y="1505"/>
                  <a:pt x="413" y="1472"/>
                </a:cubicBezTo>
                <a:cubicBezTo>
                  <a:pt x="396" y="1479"/>
                  <a:pt x="379" y="1482"/>
                  <a:pt x="360" y="1482"/>
                </a:cubicBezTo>
                <a:cubicBezTo>
                  <a:pt x="360" y="1482"/>
                  <a:pt x="360" y="1482"/>
                  <a:pt x="359" y="1482"/>
                </a:cubicBezTo>
                <a:cubicBezTo>
                  <a:pt x="324" y="1598"/>
                  <a:pt x="295" y="1724"/>
                  <a:pt x="276" y="1862"/>
                </a:cubicBezTo>
                <a:cubicBezTo>
                  <a:pt x="307" y="1922"/>
                  <a:pt x="343" y="1979"/>
                  <a:pt x="383" y="2032"/>
                </a:cubicBezTo>
                <a:cubicBezTo>
                  <a:pt x="411" y="1967"/>
                  <a:pt x="478" y="1829"/>
                  <a:pt x="602" y="1670"/>
                </a:cubicBezTo>
                <a:cubicBezTo>
                  <a:pt x="597" y="1653"/>
                  <a:pt x="593" y="1634"/>
                  <a:pt x="593" y="1615"/>
                </a:cubicBezTo>
                <a:cubicBezTo>
                  <a:pt x="593" y="1600"/>
                  <a:pt x="595" y="1586"/>
                  <a:pt x="598" y="1572"/>
                </a:cubicBezTo>
                <a:close/>
                <a:moveTo>
                  <a:pt x="1644" y="2305"/>
                </a:moveTo>
                <a:cubicBezTo>
                  <a:pt x="1644" y="2322"/>
                  <a:pt x="1616" y="2376"/>
                  <a:pt x="1608" y="2390"/>
                </a:cubicBezTo>
                <a:cubicBezTo>
                  <a:pt x="1616" y="2422"/>
                  <a:pt x="1622" y="2424"/>
                  <a:pt x="1632" y="2457"/>
                </a:cubicBezTo>
                <a:cubicBezTo>
                  <a:pt x="1738" y="2428"/>
                  <a:pt x="1838" y="2384"/>
                  <a:pt x="1930" y="2329"/>
                </a:cubicBezTo>
                <a:cubicBezTo>
                  <a:pt x="1950" y="2250"/>
                  <a:pt x="1974" y="2123"/>
                  <a:pt x="1979" y="1969"/>
                </a:cubicBezTo>
                <a:cubicBezTo>
                  <a:pt x="1915" y="1950"/>
                  <a:pt x="1865" y="1898"/>
                  <a:pt x="1852" y="1832"/>
                </a:cubicBezTo>
                <a:cubicBezTo>
                  <a:pt x="1738" y="1837"/>
                  <a:pt x="1630" y="1834"/>
                  <a:pt x="1526" y="1826"/>
                </a:cubicBezTo>
                <a:cubicBezTo>
                  <a:pt x="1528" y="1951"/>
                  <a:pt x="1543" y="2071"/>
                  <a:pt x="1574" y="2218"/>
                </a:cubicBezTo>
                <a:cubicBezTo>
                  <a:pt x="1600" y="2235"/>
                  <a:pt x="1644" y="2272"/>
                  <a:pt x="1644" y="2305"/>
                </a:cubicBezTo>
                <a:close/>
                <a:moveTo>
                  <a:pt x="2419" y="1749"/>
                </a:moveTo>
                <a:cubicBezTo>
                  <a:pt x="2346" y="1767"/>
                  <a:pt x="2274" y="1782"/>
                  <a:pt x="2204" y="1794"/>
                </a:cubicBezTo>
                <a:cubicBezTo>
                  <a:pt x="2204" y="1795"/>
                  <a:pt x="2205" y="1796"/>
                  <a:pt x="2205" y="1798"/>
                </a:cubicBezTo>
                <a:cubicBezTo>
                  <a:pt x="2205" y="1875"/>
                  <a:pt x="2155" y="1941"/>
                  <a:pt x="2085" y="1965"/>
                </a:cubicBezTo>
                <a:cubicBezTo>
                  <a:pt x="2078" y="2057"/>
                  <a:pt x="2062" y="2154"/>
                  <a:pt x="2037" y="2256"/>
                </a:cubicBezTo>
                <a:cubicBezTo>
                  <a:pt x="2207" y="2126"/>
                  <a:pt x="2340" y="1951"/>
                  <a:pt x="2419" y="1749"/>
                </a:cubicBezTo>
                <a:close/>
                <a:moveTo>
                  <a:pt x="1322" y="2499"/>
                </a:moveTo>
                <a:cubicBezTo>
                  <a:pt x="1398" y="2499"/>
                  <a:pt x="1472" y="2491"/>
                  <a:pt x="1544" y="2478"/>
                </a:cubicBezTo>
                <a:cubicBezTo>
                  <a:pt x="1537" y="2455"/>
                  <a:pt x="1529" y="2431"/>
                  <a:pt x="1522" y="2409"/>
                </a:cubicBezTo>
                <a:cubicBezTo>
                  <a:pt x="1522" y="2409"/>
                  <a:pt x="1522" y="2409"/>
                  <a:pt x="1521" y="2409"/>
                </a:cubicBezTo>
                <a:cubicBezTo>
                  <a:pt x="1468" y="2409"/>
                  <a:pt x="1425" y="2366"/>
                  <a:pt x="1425" y="2313"/>
                </a:cubicBezTo>
                <a:cubicBezTo>
                  <a:pt x="1425" y="2277"/>
                  <a:pt x="1445" y="2246"/>
                  <a:pt x="1474" y="2230"/>
                </a:cubicBezTo>
                <a:cubicBezTo>
                  <a:pt x="1440" y="2082"/>
                  <a:pt x="1424" y="1944"/>
                  <a:pt x="1422" y="1816"/>
                </a:cubicBezTo>
                <a:cubicBezTo>
                  <a:pt x="1240" y="1794"/>
                  <a:pt x="1073" y="1754"/>
                  <a:pt x="924" y="1705"/>
                </a:cubicBezTo>
                <a:cubicBezTo>
                  <a:pt x="893" y="1757"/>
                  <a:pt x="836" y="1793"/>
                  <a:pt x="771" y="1793"/>
                </a:cubicBezTo>
                <a:cubicBezTo>
                  <a:pt x="733" y="1793"/>
                  <a:pt x="698" y="1781"/>
                  <a:pt x="669" y="1760"/>
                </a:cubicBezTo>
                <a:cubicBezTo>
                  <a:pt x="589" y="1868"/>
                  <a:pt x="522" y="1993"/>
                  <a:pt x="470" y="2134"/>
                </a:cubicBezTo>
                <a:cubicBezTo>
                  <a:pt x="685" y="2359"/>
                  <a:pt x="987" y="2499"/>
                  <a:pt x="1322" y="2499"/>
                </a:cubicBezTo>
                <a:close/>
                <a:moveTo>
                  <a:pt x="202" y="1687"/>
                </a:moveTo>
                <a:cubicBezTo>
                  <a:pt x="214" y="1625"/>
                  <a:pt x="233" y="1542"/>
                  <a:pt x="264" y="1445"/>
                </a:cubicBezTo>
                <a:cubicBezTo>
                  <a:pt x="237" y="1420"/>
                  <a:pt x="219" y="1384"/>
                  <a:pt x="219" y="1344"/>
                </a:cubicBezTo>
                <a:cubicBezTo>
                  <a:pt x="191" y="1324"/>
                  <a:pt x="167" y="1305"/>
                  <a:pt x="145" y="1287"/>
                </a:cubicBezTo>
                <a:cubicBezTo>
                  <a:pt x="145" y="1299"/>
                  <a:pt x="143" y="1310"/>
                  <a:pt x="143" y="1321"/>
                </a:cubicBezTo>
                <a:cubicBezTo>
                  <a:pt x="143" y="1449"/>
                  <a:pt x="164" y="1572"/>
                  <a:pt x="202" y="1687"/>
                </a:cubicBezTo>
                <a:close/>
                <a:moveTo>
                  <a:pt x="150" y="1192"/>
                </a:moveTo>
                <a:cubicBezTo>
                  <a:pt x="178" y="1213"/>
                  <a:pt x="209" y="1235"/>
                  <a:pt x="244" y="1259"/>
                </a:cubicBezTo>
                <a:cubicBezTo>
                  <a:pt x="270" y="1223"/>
                  <a:pt x="312" y="1199"/>
                  <a:pt x="360" y="1199"/>
                </a:cubicBezTo>
                <a:cubicBezTo>
                  <a:pt x="360" y="1199"/>
                  <a:pt x="360" y="1199"/>
                  <a:pt x="361" y="1199"/>
                </a:cubicBezTo>
                <a:cubicBezTo>
                  <a:pt x="461" y="984"/>
                  <a:pt x="619" y="747"/>
                  <a:pt x="862" y="554"/>
                </a:cubicBezTo>
                <a:cubicBezTo>
                  <a:pt x="860" y="542"/>
                  <a:pt x="858" y="531"/>
                  <a:pt x="858" y="519"/>
                </a:cubicBezTo>
                <a:cubicBezTo>
                  <a:pt x="858" y="510"/>
                  <a:pt x="859" y="501"/>
                  <a:pt x="860" y="492"/>
                </a:cubicBezTo>
                <a:cubicBezTo>
                  <a:pt x="771" y="462"/>
                  <a:pt x="676" y="435"/>
                  <a:pt x="573" y="411"/>
                </a:cubicBezTo>
                <a:cubicBezTo>
                  <a:pt x="342" y="601"/>
                  <a:pt x="185" y="878"/>
                  <a:pt x="150" y="1192"/>
                </a:cubicBezTo>
                <a:close/>
                <a:moveTo>
                  <a:pt x="671" y="338"/>
                </a:moveTo>
                <a:cubicBezTo>
                  <a:pt x="723" y="352"/>
                  <a:pt x="806" y="376"/>
                  <a:pt x="906" y="413"/>
                </a:cubicBezTo>
                <a:cubicBezTo>
                  <a:pt x="931" y="391"/>
                  <a:pt x="963" y="377"/>
                  <a:pt x="999" y="377"/>
                </a:cubicBezTo>
                <a:cubicBezTo>
                  <a:pt x="1030" y="377"/>
                  <a:pt x="1059" y="388"/>
                  <a:pt x="1082" y="404"/>
                </a:cubicBezTo>
                <a:cubicBezTo>
                  <a:pt x="1247" y="311"/>
                  <a:pt x="1443" y="238"/>
                  <a:pt x="1674" y="196"/>
                </a:cubicBezTo>
                <a:cubicBezTo>
                  <a:pt x="1563" y="161"/>
                  <a:pt x="1445" y="142"/>
                  <a:pt x="1322" y="142"/>
                </a:cubicBezTo>
                <a:cubicBezTo>
                  <a:pt x="1081" y="142"/>
                  <a:pt x="858" y="215"/>
                  <a:pt x="671" y="338"/>
                </a:cubicBezTo>
                <a:close/>
                <a:moveTo>
                  <a:pt x="1665" y="1242"/>
                </a:moveTo>
                <a:cubicBezTo>
                  <a:pt x="1529" y="1242"/>
                  <a:pt x="1418" y="1131"/>
                  <a:pt x="1418" y="995"/>
                </a:cubicBezTo>
                <a:cubicBezTo>
                  <a:pt x="1418" y="858"/>
                  <a:pt x="1529" y="747"/>
                  <a:pt x="1665" y="747"/>
                </a:cubicBezTo>
                <a:cubicBezTo>
                  <a:pt x="1802" y="747"/>
                  <a:pt x="1912" y="858"/>
                  <a:pt x="1912" y="995"/>
                </a:cubicBezTo>
                <a:cubicBezTo>
                  <a:pt x="1912" y="1131"/>
                  <a:pt x="1802" y="1242"/>
                  <a:pt x="1665" y="1242"/>
                </a:cubicBezTo>
                <a:close/>
                <a:moveTo>
                  <a:pt x="1665" y="834"/>
                </a:moveTo>
                <a:cubicBezTo>
                  <a:pt x="1576" y="834"/>
                  <a:pt x="1504" y="906"/>
                  <a:pt x="1504" y="995"/>
                </a:cubicBezTo>
                <a:cubicBezTo>
                  <a:pt x="1504" y="1083"/>
                  <a:pt x="1576" y="1155"/>
                  <a:pt x="1665" y="1155"/>
                </a:cubicBezTo>
                <a:cubicBezTo>
                  <a:pt x="1754" y="1155"/>
                  <a:pt x="1826" y="1083"/>
                  <a:pt x="1826" y="995"/>
                </a:cubicBezTo>
                <a:cubicBezTo>
                  <a:pt x="1826" y="906"/>
                  <a:pt x="1754" y="834"/>
                  <a:pt x="1665" y="834"/>
                </a:cubicBezTo>
                <a:close/>
                <a:moveTo>
                  <a:pt x="1665" y="1063"/>
                </a:moveTo>
                <a:cubicBezTo>
                  <a:pt x="1621" y="1063"/>
                  <a:pt x="1585" y="1027"/>
                  <a:pt x="1585" y="983"/>
                </a:cubicBezTo>
                <a:cubicBezTo>
                  <a:pt x="1585" y="939"/>
                  <a:pt x="1621" y="903"/>
                  <a:pt x="1665" y="903"/>
                </a:cubicBezTo>
                <a:cubicBezTo>
                  <a:pt x="1709" y="903"/>
                  <a:pt x="1745" y="939"/>
                  <a:pt x="1745" y="983"/>
                </a:cubicBezTo>
                <a:cubicBezTo>
                  <a:pt x="1745" y="1027"/>
                  <a:pt x="1709" y="1063"/>
                  <a:pt x="1665" y="1063"/>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1" name="矩形 10"/>
          <p:cNvSpPr/>
          <p:nvPr/>
        </p:nvSpPr>
        <p:spPr>
          <a:xfrm>
            <a:off x="6506820" y="5211657"/>
            <a:ext cx="3949147" cy="523220"/>
          </a:xfrm>
          <a:prstGeom prst="rect">
            <a:avLst/>
          </a:prstGeom>
        </p:spPr>
        <p:txBody>
          <a:bodyPr wrap="square">
            <a:spAutoFit/>
          </a:bodyPr>
          <a:lstStyle/>
          <a:p>
            <a:r>
              <a:rPr lang="zh-CN" altLang="en-US" sz="14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endParaRPr lang="zh-CN" altLang="en-US" sz="1400" dirty="0"/>
          </a:p>
        </p:txBody>
      </p:sp>
      <p:sp>
        <p:nvSpPr>
          <p:cNvPr id="12" name="矩形 11"/>
          <p:cNvSpPr/>
          <p:nvPr/>
        </p:nvSpPr>
        <p:spPr>
          <a:xfrm>
            <a:off x="6109252" y="2209799"/>
            <a:ext cx="4002157" cy="1708160"/>
          </a:xfrm>
          <a:prstGeom prst="rect">
            <a:avLst/>
          </a:prstGeom>
        </p:spPr>
        <p:txBody>
          <a:bodyPr wrap="squar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试制</a:t>
            </a:r>
            <a:r>
              <a:rPr lang="zh-CN" altLang="en-US" sz="1400" dirty="0" smtClean="0">
                <a:latin typeface="微软雅黑" panose="020B0503020204020204" pitchFamily="34" charset="-122"/>
                <a:ea typeface="微软雅黑" panose="020B0503020204020204" pitchFamily="34" charset="-122"/>
              </a:rPr>
              <a:t>，制定</a:t>
            </a:r>
            <a:r>
              <a:rPr lang="zh-CN" altLang="en-US" sz="1400" dirty="0">
                <a:latin typeface="微软雅黑" panose="020B0503020204020204" pitchFamily="34" charset="-122"/>
                <a:ea typeface="微软雅黑" panose="020B0503020204020204" pitchFamily="34" charset="-122"/>
              </a:rPr>
              <a:t>工艺方法</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质量标准，提供模具和全套技术资料给生产部、技术质量部，并指导生产部顺利</a:t>
            </a:r>
            <a:r>
              <a:rPr lang="zh-CN" altLang="en-US" sz="1400" dirty="0" smtClean="0">
                <a:latin typeface="微软雅黑" panose="020B0503020204020204" pitchFamily="34" charset="-122"/>
                <a:ea typeface="微软雅黑" panose="020B0503020204020204" pitchFamily="34" charset="-122"/>
              </a:rPr>
              <a:t>实现工艺</a:t>
            </a:r>
            <a:r>
              <a:rPr lang="zh-CN" altLang="en-US" sz="1400" dirty="0">
                <a:latin typeface="微软雅黑" panose="020B0503020204020204" pitchFamily="34" charset="-122"/>
                <a:ea typeface="微软雅黑" panose="020B0503020204020204" pitchFamily="34" charset="-122"/>
              </a:rPr>
              <a:t>和生产要求。</a:t>
            </a:r>
          </a:p>
        </p:txBody>
      </p:sp>
      <p:sp>
        <p:nvSpPr>
          <p:cNvPr id="15" name="矩形 14"/>
          <p:cNvSpPr/>
          <p:nvPr/>
        </p:nvSpPr>
        <p:spPr bwMode="auto">
          <a:xfrm>
            <a:off x="5817704" y="1524000"/>
            <a:ext cx="4532244" cy="543339"/>
          </a:xfrm>
          <a:prstGeom prst="rect">
            <a:avLst/>
          </a:prstGeom>
          <a:solidFill>
            <a:srgbClr val="00B050"/>
          </a:solidFill>
          <a:ln>
            <a:solidFill>
              <a:srgbClr val="92D050"/>
            </a:solidFill>
          </a:ln>
        </p:spPr>
        <p:txBody>
          <a:bodyPr rtlCol="0" anchor="ctr" anchorCtr="1"/>
          <a:lstStyle/>
          <a:p>
            <a:pPr algn="ctr"/>
            <a:r>
              <a:rPr lang="zh-CN" altLang="en-US" sz="2400" dirty="0">
                <a:solidFill>
                  <a:schemeClr val="bg1"/>
                </a:solidFill>
                <a:latin typeface="微软雅黑" panose="020B0503020204020204" pitchFamily="34" charset="-122"/>
                <a:ea typeface="微软雅黑" panose="020B0503020204020204" pitchFamily="34" charset="-122"/>
              </a:rPr>
              <a:t>添加标题</a:t>
            </a:r>
            <a:r>
              <a:rPr lang="zh-CN" altLang="en-US" sz="2400" dirty="0" smtClean="0">
                <a:solidFill>
                  <a:schemeClr val="bg1"/>
                </a:solidFill>
                <a:latin typeface="微软雅黑" panose="020B0503020204020204" pitchFamily="34" charset="-122"/>
                <a:ea typeface="微软雅黑" panose="020B0503020204020204" pitchFamily="34" charset="-122"/>
              </a:rPr>
              <a:t>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6527359" y="887611"/>
            <a:ext cx="2497371" cy="461665"/>
          </a:xfrm>
          <a:prstGeom prst="rect">
            <a:avLst/>
          </a:prstGeom>
          <a:noFill/>
        </p:spPr>
        <p:txBody>
          <a:bodyPr wrap="square" rtlCol="0">
            <a:spAutoFit/>
          </a:bodyPr>
          <a:lstStyle/>
          <a:p>
            <a:r>
              <a:rPr lang="zh-CN" altLang="en-US" sz="2400" dirty="0" smtClean="0">
                <a:solidFill>
                  <a:schemeClr val="bg1"/>
                </a:solidFill>
                <a:latin typeface="微软雅黑" panose="020B0503020204020204" pitchFamily="34" charset="-122"/>
                <a:ea typeface="微软雅黑" panose="020B0503020204020204" pitchFamily="34" charset="-122"/>
              </a:rPr>
              <a:t>添加标题内容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2594474" y="4675569"/>
            <a:ext cx="1569660"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添加标题内容</a:t>
            </a:r>
          </a:p>
        </p:txBody>
      </p:sp>
      <p:sp>
        <p:nvSpPr>
          <p:cNvPr id="21" name="文本框 20"/>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22" name="矩形 21"/>
          <p:cNvSpPr/>
          <p:nvPr/>
        </p:nvSpPr>
        <p:spPr>
          <a:xfrm>
            <a:off x="4926449" y="426279"/>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计划完成目标</a:t>
            </a:r>
          </a:p>
        </p:txBody>
      </p:sp>
    </p:spTree>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1500"/>
                                  </p:stCondLst>
                                  <p:childTnLst>
                                    <p:animEffect transition="out" filter="fade">
                                      <p:cBhvr>
                                        <p:cTn id="51" dur="500"/>
                                        <p:tgtEl>
                                          <p:spTgt spid="21"/>
                                        </p:tgtEl>
                                      </p:cBhvr>
                                    </p:animEffect>
                                    <p:set>
                                      <p:cBhvr>
                                        <p:cTn id="5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animBg="1"/>
      <p:bldP spid="6" grpId="0" animBg="1"/>
      <p:bldP spid="7" grpId="0"/>
      <p:bldP spid="8" grpId="0" animBg="1"/>
      <p:bldP spid="9" grpId="0" animBg="1"/>
      <p:bldP spid="11" grpId="0"/>
      <p:bldP spid="12" grpId="0"/>
      <p:bldP spid="15" grpId="0" animBg="1"/>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3246782" y="5300870"/>
            <a:ext cx="5724940" cy="1557130"/>
          </a:xfrm>
          <a:prstGeom prst="rect">
            <a:avLst/>
          </a:prstGeom>
          <a:solidFill>
            <a:schemeClr val="bg1">
              <a:lumMod val="85000"/>
            </a:schemeClr>
          </a:solidFill>
          <a:ln>
            <a:noFill/>
          </a:ln>
        </p:spPr>
        <p:txBody>
          <a:bodyPr rtlCol="0" anchor="ctr" anchorCtr="1"/>
          <a:lstStyle/>
          <a:p>
            <a:pPr algn="ctr"/>
            <a:endParaRPr lang="zh-CN" altLang="en-US"/>
          </a:p>
        </p:txBody>
      </p:sp>
      <p:sp>
        <p:nvSpPr>
          <p:cNvPr id="4" name="矩形 3"/>
          <p:cNvSpPr/>
          <p:nvPr/>
        </p:nvSpPr>
        <p:spPr bwMode="auto">
          <a:xfrm>
            <a:off x="3697357" y="2517913"/>
            <a:ext cx="1260000" cy="3419060"/>
          </a:xfrm>
          <a:prstGeom prst="rect">
            <a:avLst/>
          </a:prstGeom>
          <a:solidFill>
            <a:srgbClr val="00B050"/>
          </a:solidFill>
          <a:ln w="28575">
            <a:solidFill>
              <a:schemeClr val="bg1"/>
            </a:solidFill>
          </a:ln>
        </p:spPr>
        <p:txBody>
          <a:bodyPr rtlCol="0" anchor="ctr" anchorCtr="1"/>
          <a:lstStyle/>
          <a:p>
            <a:pPr algn="ctr"/>
            <a:endParaRPr lang="zh-CN" altLang="en-US"/>
          </a:p>
        </p:txBody>
      </p:sp>
      <p:sp>
        <p:nvSpPr>
          <p:cNvPr id="5" name="矩形 4"/>
          <p:cNvSpPr/>
          <p:nvPr/>
        </p:nvSpPr>
        <p:spPr bwMode="auto">
          <a:xfrm>
            <a:off x="5036348" y="2517913"/>
            <a:ext cx="2120348" cy="341906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w="28575">
            <a:solidFill>
              <a:schemeClr val="bg1"/>
            </a:solidFill>
          </a:ln>
        </p:spPr>
        <p:txBody>
          <a:bodyPr rtlCol="0" anchor="ctr" anchorCtr="1"/>
          <a:lstStyle/>
          <a:p>
            <a:pPr algn="ctr"/>
            <a:endParaRPr lang="zh-CN" altLang="en-US"/>
          </a:p>
        </p:txBody>
      </p:sp>
      <p:sp>
        <p:nvSpPr>
          <p:cNvPr id="6" name="矩形 5"/>
          <p:cNvSpPr/>
          <p:nvPr/>
        </p:nvSpPr>
        <p:spPr bwMode="auto">
          <a:xfrm>
            <a:off x="7235687" y="2517913"/>
            <a:ext cx="1258957" cy="3419060"/>
          </a:xfrm>
          <a:prstGeom prst="rect">
            <a:avLst/>
          </a:prstGeom>
          <a:solidFill>
            <a:srgbClr val="00B050"/>
          </a:solidFill>
          <a:ln w="28575">
            <a:solidFill>
              <a:schemeClr val="bg1"/>
            </a:solidFill>
          </a:ln>
        </p:spPr>
        <p:txBody>
          <a:bodyPr rtlCol="0" anchor="ctr" anchorCtr="1"/>
          <a:lstStyle/>
          <a:p>
            <a:pPr algn="ctr"/>
            <a:endParaRPr lang="zh-CN" altLang="en-US"/>
          </a:p>
        </p:txBody>
      </p:sp>
      <p:sp>
        <p:nvSpPr>
          <p:cNvPr id="7" name="文本框 6"/>
          <p:cNvSpPr txBox="1"/>
          <p:nvPr/>
        </p:nvSpPr>
        <p:spPr>
          <a:xfrm>
            <a:off x="1915603" y="2662103"/>
            <a:ext cx="1728745" cy="36933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添加标题内容</a:t>
            </a:r>
            <a:endParaRPr lang="zh-CN" altLang="en-US" dirty="0">
              <a:latin typeface="微软雅黑" panose="020B0503020204020204" pitchFamily="34" charset="-122"/>
              <a:ea typeface="微软雅黑" panose="020B0503020204020204" pitchFamily="34" charset="-122"/>
            </a:endParaRPr>
          </a:p>
        </p:txBody>
      </p:sp>
      <p:sp>
        <p:nvSpPr>
          <p:cNvPr id="8" name="文本框 7"/>
          <p:cNvSpPr txBox="1"/>
          <p:nvPr/>
        </p:nvSpPr>
        <p:spPr>
          <a:xfrm>
            <a:off x="8535064" y="2662103"/>
            <a:ext cx="1728745" cy="36933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添加标题内容</a:t>
            </a:r>
            <a:endParaRPr lang="zh-CN" altLang="en-US" dirty="0">
              <a:latin typeface="微软雅黑" panose="020B0503020204020204" pitchFamily="34" charset="-122"/>
              <a:ea typeface="微软雅黑" panose="020B0503020204020204" pitchFamily="34" charset="-122"/>
            </a:endParaRPr>
          </a:p>
        </p:txBody>
      </p:sp>
      <p:sp>
        <p:nvSpPr>
          <p:cNvPr id="9" name="矩形 8"/>
          <p:cNvSpPr/>
          <p:nvPr/>
        </p:nvSpPr>
        <p:spPr>
          <a:xfrm>
            <a:off x="821637" y="3018182"/>
            <a:ext cx="2782956" cy="1754326"/>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a:t>
            </a:r>
            <a:r>
              <a:rPr lang="zh-CN" altLang="en-US" sz="1200" dirty="0" smtClean="0">
                <a:latin typeface="微软雅黑" panose="020B0503020204020204" pitchFamily="34" charset="-122"/>
                <a:ea typeface="微软雅黑" panose="020B0503020204020204" pitchFamily="34" charset="-122"/>
              </a:rPr>
              <a:t>，制定</a:t>
            </a:r>
            <a:r>
              <a:rPr lang="zh-CN" altLang="en-US" sz="1200" dirty="0">
                <a:latin typeface="微软雅黑" panose="020B0503020204020204" pitchFamily="34" charset="-122"/>
                <a:ea typeface="微软雅黑" panose="020B0503020204020204" pitchFamily="34" charset="-122"/>
              </a:rPr>
              <a:t>工艺方法</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质量标准，提供模具和全套技术资料给生产部、技术质量部，并指导生产部顺利</a:t>
            </a:r>
            <a:r>
              <a:rPr lang="zh-CN" altLang="en-US" sz="1200" dirty="0" smtClean="0">
                <a:latin typeface="微软雅黑" panose="020B0503020204020204" pitchFamily="34" charset="-122"/>
                <a:ea typeface="微软雅黑" panose="020B0503020204020204" pitchFamily="34" charset="-122"/>
              </a:rPr>
              <a:t>实现工艺</a:t>
            </a:r>
            <a:r>
              <a:rPr lang="zh-CN" altLang="en-US" sz="1200" dirty="0">
                <a:latin typeface="微软雅黑" panose="020B0503020204020204" pitchFamily="34" charset="-122"/>
                <a:ea typeface="微软雅黑" panose="020B0503020204020204" pitchFamily="34" charset="-122"/>
              </a:rPr>
              <a:t>和生产要求。</a:t>
            </a:r>
          </a:p>
        </p:txBody>
      </p:sp>
      <p:sp>
        <p:nvSpPr>
          <p:cNvPr id="10" name="矩形 9"/>
          <p:cNvSpPr/>
          <p:nvPr/>
        </p:nvSpPr>
        <p:spPr>
          <a:xfrm>
            <a:off x="8620541" y="3018182"/>
            <a:ext cx="2782956" cy="1754326"/>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a:t>
            </a:r>
            <a:r>
              <a:rPr lang="zh-CN" altLang="en-US" sz="1200" dirty="0" smtClean="0">
                <a:latin typeface="微软雅黑" panose="020B0503020204020204" pitchFamily="34" charset="-122"/>
                <a:ea typeface="微软雅黑" panose="020B0503020204020204" pitchFamily="34" charset="-122"/>
              </a:rPr>
              <a:t>，制定</a:t>
            </a:r>
            <a:r>
              <a:rPr lang="zh-CN" altLang="en-US" sz="1200" dirty="0">
                <a:latin typeface="微软雅黑" panose="020B0503020204020204" pitchFamily="34" charset="-122"/>
                <a:ea typeface="微软雅黑" panose="020B0503020204020204" pitchFamily="34" charset="-122"/>
              </a:rPr>
              <a:t>工艺方法</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质量标准，提供模具和全套技术资料给生产部、技术质量部，并指导生产部顺利</a:t>
            </a:r>
            <a:r>
              <a:rPr lang="zh-CN" altLang="en-US" sz="1200" dirty="0" smtClean="0">
                <a:latin typeface="微软雅黑" panose="020B0503020204020204" pitchFamily="34" charset="-122"/>
                <a:ea typeface="微软雅黑" panose="020B0503020204020204" pitchFamily="34" charset="-122"/>
              </a:rPr>
              <a:t>实现工艺</a:t>
            </a:r>
            <a:r>
              <a:rPr lang="zh-CN" altLang="en-US" sz="1200" dirty="0">
                <a:latin typeface="微软雅黑" panose="020B0503020204020204" pitchFamily="34" charset="-122"/>
                <a:ea typeface="微软雅黑" panose="020B0503020204020204" pitchFamily="34" charset="-122"/>
              </a:rPr>
              <a:t>和生产要求。</a:t>
            </a:r>
          </a:p>
        </p:txBody>
      </p:sp>
      <p:sp>
        <p:nvSpPr>
          <p:cNvPr id="12" name="KSO_Shape"/>
          <p:cNvSpPr/>
          <p:nvPr/>
        </p:nvSpPr>
        <p:spPr bwMode="auto">
          <a:xfrm>
            <a:off x="4047020" y="3838359"/>
            <a:ext cx="644249" cy="721916"/>
          </a:xfrm>
          <a:custGeom>
            <a:avLst/>
            <a:gdLst>
              <a:gd name="T0" fmla="*/ 735741 w 3192"/>
              <a:gd name="T1" fmla="*/ 748655 h 3576"/>
              <a:gd name="T2" fmla="*/ 714591 w 3192"/>
              <a:gd name="T3" fmla="*/ 502963 h 3576"/>
              <a:gd name="T4" fmla="*/ 687900 w 3192"/>
              <a:gd name="T5" fmla="*/ 44305 h 3576"/>
              <a:gd name="T6" fmla="*/ 910990 w 3192"/>
              <a:gd name="T7" fmla="*/ 43802 h 3576"/>
              <a:gd name="T8" fmla="*/ 879767 w 3192"/>
              <a:gd name="T9" fmla="*/ 502963 h 3576"/>
              <a:gd name="T10" fmla="*/ 858113 w 3192"/>
              <a:gd name="T11" fmla="*/ 749158 h 3576"/>
              <a:gd name="T12" fmla="*/ 984513 w 3192"/>
              <a:gd name="T13" fmla="*/ 737075 h 3576"/>
              <a:gd name="T14" fmla="*/ 1457886 w 3192"/>
              <a:gd name="T15" fmla="*/ 371558 h 3576"/>
              <a:gd name="T16" fmla="*/ 1599897 w 3192"/>
              <a:gd name="T17" fmla="*/ 513033 h 3576"/>
              <a:gd name="T18" fmla="*/ 1498676 w 3192"/>
              <a:gd name="T19" fmla="*/ 661555 h 3576"/>
              <a:gd name="T20" fmla="*/ 1189977 w 3192"/>
              <a:gd name="T21" fmla="*/ 772821 h 3576"/>
              <a:gd name="T22" fmla="*/ 962859 w 3192"/>
              <a:gd name="T23" fmla="*/ 898688 h 3576"/>
              <a:gd name="T24" fmla="*/ 1157747 w 3192"/>
              <a:gd name="T25" fmla="*/ 1012472 h 3576"/>
              <a:gd name="T26" fmla="*/ 1607451 w 3192"/>
              <a:gd name="T27" fmla="*/ 1279812 h 3576"/>
              <a:gd name="T28" fmla="*/ 1467454 w 3192"/>
              <a:gd name="T29" fmla="*/ 1421287 h 3576"/>
              <a:gd name="T30" fmla="*/ 1093792 w 3192"/>
              <a:gd name="T31" fmla="*/ 1166532 h 3576"/>
              <a:gd name="T32" fmla="*/ 908472 w 3192"/>
              <a:gd name="T33" fmla="*/ 1031100 h 3576"/>
              <a:gd name="T34" fmla="*/ 898400 w 3192"/>
              <a:gd name="T35" fmla="*/ 1324117 h 3576"/>
              <a:gd name="T36" fmla="*/ 908472 w 3192"/>
              <a:gd name="T37" fmla="*/ 1751561 h 3576"/>
              <a:gd name="T38" fmla="*/ 694447 w 3192"/>
              <a:gd name="T39" fmla="*/ 1751561 h 3576"/>
              <a:gd name="T40" fmla="*/ 674807 w 3192"/>
              <a:gd name="T41" fmla="*/ 1447970 h 3576"/>
              <a:gd name="T42" fmla="*/ 750345 w 3192"/>
              <a:gd name="T43" fmla="*/ 1102089 h 3576"/>
              <a:gd name="T44" fmla="*/ 617902 w 3192"/>
              <a:gd name="T45" fmla="*/ 1067349 h 3576"/>
              <a:gd name="T46" fmla="*/ 258340 w 3192"/>
              <a:gd name="T47" fmla="*/ 1382016 h 3576"/>
              <a:gd name="T48" fmla="*/ 43309 w 3192"/>
              <a:gd name="T49" fmla="*/ 1380002 h 3576"/>
              <a:gd name="T50" fmla="*/ 29712 w 3192"/>
              <a:gd name="T51" fmla="*/ 1194727 h 3576"/>
              <a:gd name="T52" fmla="*/ 336900 w 3192"/>
              <a:gd name="T53" fmla="*/ 1046204 h 3576"/>
              <a:gd name="T54" fmla="*/ 648117 w 3192"/>
              <a:gd name="T55" fmla="*/ 906744 h 3576"/>
              <a:gd name="T56" fmla="*/ 450207 w 3192"/>
              <a:gd name="T57" fmla="*/ 789436 h 3576"/>
              <a:gd name="T58" fmla="*/ 0 w 3192"/>
              <a:gd name="T59" fmla="*/ 526626 h 3576"/>
              <a:gd name="T60" fmla="*/ 131940 w 3192"/>
              <a:gd name="T61" fmla="*/ 379110 h 3576"/>
              <a:gd name="T62" fmla="*/ 465818 w 3192"/>
              <a:gd name="T63" fmla="*/ 595098 h 35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92" h="3576">
                <a:moveTo>
                  <a:pt x="1367" y="1536"/>
                </a:moveTo>
                <a:cubicBezTo>
                  <a:pt x="1406" y="1536"/>
                  <a:pt x="1437" y="1519"/>
                  <a:pt x="1461" y="1487"/>
                </a:cubicBezTo>
                <a:cubicBezTo>
                  <a:pt x="1485" y="1455"/>
                  <a:pt x="1497" y="1416"/>
                  <a:pt x="1497" y="1370"/>
                </a:cubicBezTo>
                <a:cubicBezTo>
                  <a:pt x="1497" y="1315"/>
                  <a:pt x="1471" y="1191"/>
                  <a:pt x="1419" y="999"/>
                </a:cubicBezTo>
                <a:cubicBezTo>
                  <a:pt x="1336" y="687"/>
                  <a:pt x="1295" y="457"/>
                  <a:pt x="1295" y="308"/>
                </a:cubicBezTo>
                <a:cubicBezTo>
                  <a:pt x="1295" y="221"/>
                  <a:pt x="1318" y="148"/>
                  <a:pt x="1366" y="88"/>
                </a:cubicBezTo>
                <a:cubicBezTo>
                  <a:pt x="1414" y="29"/>
                  <a:pt x="1488" y="0"/>
                  <a:pt x="1588" y="0"/>
                </a:cubicBezTo>
                <a:cubicBezTo>
                  <a:pt x="1687" y="0"/>
                  <a:pt x="1761" y="29"/>
                  <a:pt x="1809" y="87"/>
                </a:cubicBezTo>
                <a:cubicBezTo>
                  <a:pt x="1858" y="145"/>
                  <a:pt x="1882" y="220"/>
                  <a:pt x="1882" y="311"/>
                </a:cubicBezTo>
                <a:cubicBezTo>
                  <a:pt x="1882" y="460"/>
                  <a:pt x="1837" y="689"/>
                  <a:pt x="1747" y="999"/>
                </a:cubicBezTo>
                <a:cubicBezTo>
                  <a:pt x="1693" y="1191"/>
                  <a:pt x="1665" y="1314"/>
                  <a:pt x="1665" y="1366"/>
                </a:cubicBezTo>
                <a:cubicBezTo>
                  <a:pt x="1665" y="1416"/>
                  <a:pt x="1678" y="1457"/>
                  <a:pt x="1704" y="1488"/>
                </a:cubicBezTo>
                <a:cubicBezTo>
                  <a:pt x="1730" y="1520"/>
                  <a:pt x="1760" y="1536"/>
                  <a:pt x="1794" y="1536"/>
                </a:cubicBezTo>
                <a:cubicBezTo>
                  <a:pt x="1837" y="1536"/>
                  <a:pt x="1891" y="1512"/>
                  <a:pt x="1955" y="1464"/>
                </a:cubicBezTo>
                <a:cubicBezTo>
                  <a:pt x="2019" y="1416"/>
                  <a:pt x="2115" y="1325"/>
                  <a:pt x="2243" y="1189"/>
                </a:cubicBezTo>
                <a:cubicBezTo>
                  <a:pt x="2524" y="888"/>
                  <a:pt x="2742" y="738"/>
                  <a:pt x="2895" y="738"/>
                </a:cubicBezTo>
                <a:cubicBezTo>
                  <a:pt x="2973" y="738"/>
                  <a:pt x="3039" y="764"/>
                  <a:pt x="3094" y="818"/>
                </a:cubicBezTo>
                <a:cubicBezTo>
                  <a:pt x="3149" y="871"/>
                  <a:pt x="3177" y="938"/>
                  <a:pt x="3177" y="1019"/>
                </a:cubicBezTo>
                <a:cubicBezTo>
                  <a:pt x="3177" y="1076"/>
                  <a:pt x="3164" y="1126"/>
                  <a:pt x="3137" y="1170"/>
                </a:cubicBezTo>
                <a:cubicBezTo>
                  <a:pt x="3111" y="1215"/>
                  <a:pt x="3057" y="1263"/>
                  <a:pt x="2976" y="1314"/>
                </a:cubicBezTo>
                <a:cubicBezTo>
                  <a:pt x="2895" y="1364"/>
                  <a:pt x="2813" y="1404"/>
                  <a:pt x="2730" y="1431"/>
                </a:cubicBezTo>
                <a:cubicBezTo>
                  <a:pt x="2647" y="1459"/>
                  <a:pt x="2525" y="1493"/>
                  <a:pt x="2363" y="1535"/>
                </a:cubicBezTo>
                <a:cubicBezTo>
                  <a:pt x="2159" y="1587"/>
                  <a:pt x="2033" y="1630"/>
                  <a:pt x="1984" y="1665"/>
                </a:cubicBezTo>
                <a:cubicBezTo>
                  <a:pt x="1936" y="1700"/>
                  <a:pt x="1912" y="1740"/>
                  <a:pt x="1912" y="1785"/>
                </a:cubicBezTo>
                <a:cubicBezTo>
                  <a:pt x="1912" y="1827"/>
                  <a:pt x="1931" y="1865"/>
                  <a:pt x="1969" y="1899"/>
                </a:cubicBezTo>
                <a:cubicBezTo>
                  <a:pt x="2007" y="1933"/>
                  <a:pt x="2117" y="1970"/>
                  <a:pt x="2299" y="2011"/>
                </a:cubicBezTo>
                <a:cubicBezTo>
                  <a:pt x="2614" y="2082"/>
                  <a:pt x="2841" y="2158"/>
                  <a:pt x="2982" y="2238"/>
                </a:cubicBezTo>
                <a:cubicBezTo>
                  <a:pt x="3122" y="2318"/>
                  <a:pt x="3192" y="2419"/>
                  <a:pt x="3192" y="2542"/>
                </a:cubicBezTo>
                <a:cubicBezTo>
                  <a:pt x="3192" y="2621"/>
                  <a:pt x="3165" y="2688"/>
                  <a:pt x="3109" y="2742"/>
                </a:cubicBezTo>
                <a:cubicBezTo>
                  <a:pt x="3054" y="2796"/>
                  <a:pt x="2989" y="2823"/>
                  <a:pt x="2914" y="2823"/>
                </a:cubicBezTo>
                <a:cubicBezTo>
                  <a:pt x="2835" y="2823"/>
                  <a:pt x="2746" y="2795"/>
                  <a:pt x="2649" y="2739"/>
                </a:cubicBezTo>
                <a:cubicBezTo>
                  <a:pt x="2552" y="2683"/>
                  <a:pt x="2392" y="2542"/>
                  <a:pt x="2172" y="2317"/>
                </a:cubicBezTo>
                <a:cubicBezTo>
                  <a:pt x="2058" y="2200"/>
                  <a:pt x="1978" y="2126"/>
                  <a:pt x="1933" y="2095"/>
                </a:cubicBezTo>
                <a:cubicBezTo>
                  <a:pt x="1888" y="2063"/>
                  <a:pt x="1845" y="2048"/>
                  <a:pt x="1804" y="2048"/>
                </a:cubicBezTo>
                <a:cubicBezTo>
                  <a:pt x="1731" y="2048"/>
                  <a:pt x="1694" y="2088"/>
                  <a:pt x="1694" y="2169"/>
                </a:cubicBezTo>
                <a:cubicBezTo>
                  <a:pt x="1694" y="2236"/>
                  <a:pt x="1724" y="2390"/>
                  <a:pt x="1784" y="2630"/>
                </a:cubicBezTo>
                <a:cubicBezTo>
                  <a:pt x="1849" y="2887"/>
                  <a:pt x="1882" y="3079"/>
                  <a:pt x="1882" y="3206"/>
                </a:cubicBezTo>
                <a:cubicBezTo>
                  <a:pt x="1882" y="3324"/>
                  <a:pt x="1856" y="3415"/>
                  <a:pt x="1804" y="3479"/>
                </a:cubicBezTo>
                <a:cubicBezTo>
                  <a:pt x="1752" y="3544"/>
                  <a:pt x="1681" y="3576"/>
                  <a:pt x="1592" y="3576"/>
                </a:cubicBezTo>
                <a:cubicBezTo>
                  <a:pt x="1501" y="3576"/>
                  <a:pt x="1430" y="3544"/>
                  <a:pt x="1379" y="3479"/>
                </a:cubicBezTo>
                <a:cubicBezTo>
                  <a:pt x="1328" y="3414"/>
                  <a:pt x="1302" y="3324"/>
                  <a:pt x="1302" y="3207"/>
                </a:cubicBezTo>
                <a:cubicBezTo>
                  <a:pt x="1302" y="3098"/>
                  <a:pt x="1315" y="2987"/>
                  <a:pt x="1340" y="2876"/>
                </a:cubicBezTo>
                <a:cubicBezTo>
                  <a:pt x="1365" y="2766"/>
                  <a:pt x="1404" y="2603"/>
                  <a:pt x="1458" y="2387"/>
                </a:cubicBezTo>
                <a:cubicBezTo>
                  <a:pt x="1479" y="2305"/>
                  <a:pt x="1490" y="2239"/>
                  <a:pt x="1490" y="2189"/>
                </a:cubicBezTo>
                <a:cubicBezTo>
                  <a:pt x="1490" y="2100"/>
                  <a:pt x="1455" y="2055"/>
                  <a:pt x="1386" y="2055"/>
                </a:cubicBezTo>
                <a:cubicBezTo>
                  <a:pt x="1339" y="2055"/>
                  <a:pt x="1286" y="2077"/>
                  <a:pt x="1227" y="2120"/>
                </a:cubicBezTo>
                <a:cubicBezTo>
                  <a:pt x="1168" y="2164"/>
                  <a:pt x="1060" y="2262"/>
                  <a:pt x="902" y="2415"/>
                </a:cubicBezTo>
                <a:cubicBezTo>
                  <a:pt x="728" y="2583"/>
                  <a:pt x="598" y="2692"/>
                  <a:pt x="513" y="2745"/>
                </a:cubicBezTo>
                <a:cubicBezTo>
                  <a:pt x="427" y="2797"/>
                  <a:pt x="347" y="2823"/>
                  <a:pt x="271" y="2823"/>
                </a:cubicBezTo>
                <a:cubicBezTo>
                  <a:pt x="200" y="2823"/>
                  <a:pt x="138" y="2796"/>
                  <a:pt x="86" y="2741"/>
                </a:cubicBezTo>
                <a:cubicBezTo>
                  <a:pt x="33" y="2686"/>
                  <a:pt x="7" y="2617"/>
                  <a:pt x="7" y="2534"/>
                </a:cubicBezTo>
                <a:cubicBezTo>
                  <a:pt x="7" y="2473"/>
                  <a:pt x="24" y="2419"/>
                  <a:pt x="59" y="2373"/>
                </a:cubicBezTo>
                <a:cubicBezTo>
                  <a:pt x="95" y="2327"/>
                  <a:pt x="163" y="2279"/>
                  <a:pt x="263" y="2228"/>
                </a:cubicBezTo>
                <a:cubicBezTo>
                  <a:pt x="364" y="2178"/>
                  <a:pt x="500" y="2128"/>
                  <a:pt x="669" y="2078"/>
                </a:cubicBezTo>
                <a:cubicBezTo>
                  <a:pt x="838" y="2028"/>
                  <a:pt x="956" y="1995"/>
                  <a:pt x="1021" y="1978"/>
                </a:cubicBezTo>
                <a:cubicBezTo>
                  <a:pt x="1198" y="1933"/>
                  <a:pt x="1287" y="1874"/>
                  <a:pt x="1287" y="1801"/>
                </a:cubicBezTo>
                <a:cubicBezTo>
                  <a:pt x="1287" y="1745"/>
                  <a:pt x="1260" y="1700"/>
                  <a:pt x="1207" y="1668"/>
                </a:cubicBezTo>
                <a:cubicBezTo>
                  <a:pt x="1154" y="1635"/>
                  <a:pt x="1049" y="1602"/>
                  <a:pt x="894" y="1568"/>
                </a:cubicBezTo>
                <a:cubicBezTo>
                  <a:pt x="660" y="1518"/>
                  <a:pt x="452" y="1449"/>
                  <a:pt x="271" y="1361"/>
                </a:cubicBezTo>
                <a:cubicBezTo>
                  <a:pt x="90" y="1272"/>
                  <a:pt x="0" y="1168"/>
                  <a:pt x="0" y="1046"/>
                </a:cubicBezTo>
                <a:cubicBezTo>
                  <a:pt x="0" y="974"/>
                  <a:pt x="22" y="906"/>
                  <a:pt x="68" y="845"/>
                </a:cubicBezTo>
                <a:cubicBezTo>
                  <a:pt x="114" y="783"/>
                  <a:pt x="178" y="753"/>
                  <a:pt x="262" y="753"/>
                </a:cubicBezTo>
                <a:cubicBezTo>
                  <a:pt x="351" y="753"/>
                  <a:pt x="448" y="783"/>
                  <a:pt x="551" y="843"/>
                </a:cubicBezTo>
                <a:cubicBezTo>
                  <a:pt x="654" y="903"/>
                  <a:pt x="779" y="1016"/>
                  <a:pt x="925" y="1182"/>
                </a:cubicBezTo>
                <a:cubicBezTo>
                  <a:pt x="1132" y="1418"/>
                  <a:pt x="1279" y="1536"/>
                  <a:pt x="1367" y="1536"/>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3" name="KSO_Shape"/>
          <p:cNvSpPr/>
          <p:nvPr/>
        </p:nvSpPr>
        <p:spPr bwMode="auto">
          <a:xfrm>
            <a:off x="7554981" y="3784911"/>
            <a:ext cx="621610" cy="828813"/>
          </a:xfrm>
          <a:custGeom>
            <a:avLst/>
            <a:gdLst>
              <a:gd name="T0" fmla="*/ 433263854 w 4676"/>
              <a:gd name="T1" fmla="*/ 326073671 h 6235"/>
              <a:gd name="T2" fmla="*/ 419356764 w 4676"/>
              <a:gd name="T3" fmla="*/ 272863828 h 6235"/>
              <a:gd name="T4" fmla="*/ 397143001 w 4676"/>
              <a:gd name="T5" fmla="*/ 220494202 h 6235"/>
              <a:gd name="T6" fmla="*/ 369235627 w 4676"/>
              <a:gd name="T7" fmla="*/ 170364746 h 6235"/>
              <a:gd name="T8" fmla="*/ 334328111 w 4676"/>
              <a:gd name="T9" fmla="*/ 118181800 h 6235"/>
              <a:gd name="T10" fmla="*/ 277300025 w 4676"/>
              <a:gd name="T11" fmla="*/ 46862083 h 6235"/>
              <a:gd name="T12" fmla="*/ 243886036 w 4676"/>
              <a:gd name="T13" fmla="*/ 10642030 h 6235"/>
              <a:gd name="T14" fmla="*/ 233525765 w 4676"/>
              <a:gd name="T15" fmla="*/ 3454054 h 6235"/>
              <a:gd name="T16" fmla="*/ 221671968 w 4676"/>
              <a:gd name="T17" fmla="*/ 186681 h 6235"/>
              <a:gd name="T18" fmla="*/ 211311697 w 4676"/>
              <a:gd name="T19" fmla="*/ 653536 h 6235"/>
              <a:gd name="T20" fmla="*/ 199644896 w 4676"/>
              <a:gd name="T21" fmla="*/ 5040994 h 6235"/>
              <a:gd name="T22" fmla="*/ 189097935 w 4676"/>
              <a:gd name="T23" fmla="*/ 14096083 h 6235"/>
              <a:gd name="T24" fmla="*/ 144390221 w 4676"/>
              <a:gd name="T25" fmla="*/ 64038553 h 6235"/>
              <a:gd name="T26" fmla="*/ 88855356 w 4676"/>
              <a:gd name="T27" fmla="*/ 137038703 h 6235"/>
              <a:gd name="T28" fmla="*/ 58801496 w 4676"/>
              <a:gd name="T29" fmla="*/ 184367336 h 6235"/>
              <a:gd name="T30" fmla="*/ 32294150 w 4676"/>
              <a:gd name="T31" fmla="*/ 235243516 h 6235"/>
              <a:gd name="T32" fmla="*/ 12133681 w 4676"/>
              <a:gd name="T33" fmla="*/ 288079997 h 6235"/>
              <a:gd name="T34" fmla="*/ 1120145 w 4676"/>
              <a:gd name="T35" fmla="*/ 341289840 h 6235"/>
              <a:gd name="T36" fmla="*/ 653265 w 4676"/>
              <a:gd name="T37" fmla="*/ 380497092 h 6235"/>
              <a:gd name="T38" fmla="*/ 6906949 w 4676"/>
              <a:gd name="T39" fmla="*/ 418210593 h 6235"/>
              <a:gd name="T40" fmla="*/ 19320513 w 4676"/>
              <a:gd name="T41" fmla="*/ 453497242 h 6235"/>
              <a:gd name="T42" fmla="*/ 37240998 w 4676"/>
              <a:gd name="T43" fmla="*/ 485796387 h 6235"/>
              <a:gd name="T44" fmla="*/ 60294717 w 4676"/>
              <a:gd name="T45" fmla="*/ 514361610 h 6235"/>
              <a:gd name="T46" fmla="*/ 87735516 w 4676"/>
              <a:gd name="T47" fmla="*/ 538632868 h 6235"/>
              <a:gd name="T48" fmla="*/ 118909521 w 4676"/>
              <a:gd name="T49" fmla="*/ 558143002 h 6235"/>
              <a:gd name="T50" fmla="*/ 153350463 w 4676"/>
              <a:gd name="T51" fmla="*/ 572145592 h 6235"/>
              <a:gd name="T52" fmla="*/ 190497963 w 4676"/>
              <a:gd name="T53" fmla="*/ 580360465 h 6235"/>
              <a:gd name="T54" fmla="*/ 223912258 w 4676"/>
              <a:gd name="T55" fmla="*/ 581947405 h 6235"/>
              <a:gd name="T56" fmla="*/ 262086405 w 4676"/>
              <a:gd name="T57" fmla="*/ 577559947 h 6235"/>
              <a:gd name="T58" fmla="*/ 298207258 w 4676"/>
              <a:gd name="T59" fmla="*/ 566824730 h 6235"/>
              <a:gd name="T60" fmla="*/ 331341364 w 4676"/>
              <a:gd name="T61" fmla="*/ 550394983 h 6235"/>
              <a:gd name="T62" fmla="*/ 360928649 w 4676"/>
              <a:gd name="T63" fmla="*/ 528737562 h 6235"/>
              <a:gd name="T64" fmla="*/ 386502847 w 4676"/>
              <a:gd name="T65" fmla="*/ 502599496 h 6235"/>
              <a:gd name="T66" fmla="*/ 407503272 w 4676"/>
              <a:gd name="T67" fmla="*/ 472260652 h 6235"/>
              <a:gd name="T68" fmla="*/ 423183772 w 4676"/>
              <a:gd name="T69" fmla="*/ 438747623 h 6235"/>
              <a:gd name="T70" fmla="*/ 433077163 w 4676"/>
              <a:gd name="T71" fmla="*/ 402340889 h 6235"/>
              <a:gd name="T72" fmla="*/ 436437293 w 4676"/>
              <a:gd name="T73" fmla="*/ 363787172 h 6235"/>
              <a:gd name="T74" fmla="*/ 346741675 w 4676"/>
              <a:gd name="T75" fmla="*/ 477114965 h 6235"/>
              <a:gd name="T76" fmla="*/ 323594459 w 4676"/>
              <a:gd name="T77" fmla="*/ 496625098 h 6235"/>
              <a:gd name="T78" fmla="*/ 297740684 w 4676"/>
              <a:gd name="T79" fmla="*/ 507267128 h 6235"/>
              <a:gd name="T80" fmla="*/ 271699912 w 4676"/>
              <a:gd name="T81" fmla="*/ 508667387 h 6235"/>
              <a:gd name="T82" fmla="*/ 247619241 w 4676"/>
              <a:gd name="T83" fmla="*/ 499705790 h 6235"/>
              <a:gd name="T84" fmla="*/ 231565665 w 4676"/>
              <a:gd name="T85" fmla="*/ 484582809 h 6235"/>
              <a:gd name="T86" fmla="*/ 220738820 w 4676"/>
              <a:gd name="T87" fmla="*/ 460965087 h 6235"/>
              <a:gd name="T88" fmla="*/ 218498530 w 4676"/>
              <a:gd name="T89" fmla="*/ 433426761 h 6235"/>
              <a:gd name="T90" fmla="*/ 225125595 w 4676"/>
              <a:gd name="T91" fmla="*/ 404301496 h 6235"/>
              <a:gd name="T92" fmla="*/ 238005734 w 4676"/>
              <a:gd name="T93" fmla="*/ 380030237 h 6235"/>
              <a:gd name="T94" fmla="*/ 259473039 w 4676"/>
              <a:gd name="T95" fmla="*/ 357159238 h 6235"/>
              <a:gd name="T96" fmla="*/ 284486858 w 4676"/>
              <a:gd name="T97" fmla="*/ 342690099 h 6235"/>
              <a:gd name="T98" fmla="*/ 310714320 w 4676"/>
              <a:gd name="T99" fmla="*/ 337182250 h 6235"/>
              <a:gd name="T100" fmla="*/ 335914830 w 4676"/>
              <a:gd name="T101" fmla="*/ 341663201 h 6235"/>
              <a:gd name="T102" fmla="*/ 354582078 w 4676"/>
              <a:gd name="T103" fmla="*/ 353611997 h 6235"/>
              <a:gd name="T104" fmla="*/ 369142434 w 4676"/>
              <a:gd name="T105" fmla="*/ 374709375 h 6235"/>
              <a:gd name="T106" fmla="*/ 375022431 w 4676"/>
              <a:gd name="T107" fmla="*/ 400847442 h 6235"/>
              <a:gd name="T108" fmla="*/ 372222374 w 4676"/>
              <a:gd name="T109" fmla="*/ 429692839 h 6235"/>
              <a:gd name="T110" fmla="*/ 360368883 w 4676"/>
              <a:gd name="T111" fmla="*/ 458537930 h 62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676" h="6235">
                <a:moveTo>
                  <a:pt x="4676" y="3897"/>
                </a:moveTo>
                <a:lnTo>
                  <a:pt x="4676" y="3897"/>
                </a:lnTo>
                <a:lnTo>
                  <a:pt x="4674" y="3817"/>
                </a:lnTo>
                <a:lnTo>
                  <a:pt x="4671" y="3736"/>
                </a:lnTo>
                <a:lnTo>
                  <a:pt x="4663" y="3656"/>
                </a:lnTo>
                <a:lnTo>
                  <a:pt x="4653" y="3575"/>
                </a:lnTo>
                <a:lnTo>
                  <a:pt x="4642" y="3493"/>
                </a:lnTo>
                <a:lnTo>
                  <a:pt x="4627" y="3412"/>
                </a:lnTo>
                <a:lnTo>
                  <a:pt x="4610" y="3330"/>
                </a:lnTo>
                <a:lnTo>
                  <a:pt x="4590" y="3249"/>
                </a:lnTo>
                <a:lnTo>
                  <a:pt x="4569" y="3167"/>
                </a:lnTo>
                <a:lnTo>
                  <a:pt x="4546" y="3086"/>
                </a:lnTo>
                <a:lnTo>
                  <a:pt x="4520" y="3005"/>
                </a:lnTo>
                <a:lnTo>
                  <a:pt x="4493" y="2923"/>
                </a:lnTo>
                <a:lnTo>
                  <a:pt x="4463" y="2842"/>
                </a:lnTo>
                <a:lnTo>
                  <a:pt x="4432" y="2761"/>
                </a:lnTo>
                <a:lnTo>
                  <a:pt x="4400" y="2680"/>
                </a:lnTo>
                <a:lnTo>
                  <a:pt x="4366" y="2600"/>
                </a:lnTo>
                <a:lnTo>
                  <a:pt x="4330" y="2520"/>
                </a:lnTo>
                <a:lnTo>
                  <a:pt x="4293" y="2441"/>
                </a:lnTo>
                <a:lnTo>
                  <a:pt x="4255" y="2362"/>
                </a:lnTo>
                <a:lnTo>
                  <a:pt x="4215" y="2283"/>
                </a:lnTo>
                <a:lnTo>
                  <a:pt x="4173" y="2205"/>
                </a:lnTo>
                <a:lnTo>
                  <a:pt x="4133" y="2127"/>
                </a:lnTo>
                <a:lnTo>
                  <a:pt x="4089" y="2051"/>
                </a:lnTo>
                <a:lnTo>
                  <a:pt x="4046" y="1975"/>
                </a:lnTo>
                <a:lnTo>
                  <a:pt x="4002" y="1900"/>
                </a:lnTo>
                <a:lnTo>
                  <a:pt x="3956" y="1825"/>
                </a:lnTo>
                <a:lnTo>
                  <a:pt x="3910" y="1752"/>
                </a:lnTo>
                <a:lnTo>
                  <a:pt x="3865" y="1679"/>
                </a:lnTo>
                <a:lnTo>
                  <a:pt x="3818" y="1608"/>
                </a:lnTo>
                <a:lnTo>
                  <a:pt x="3771" y="1537"/>
                </a:lnTo>
                <a:lnTo>
                  <a:pt x="3724" y="1468"/>
                </a:lnTo>
                <a:lnTo>
                  <a:pt x="3676" y="1399"/>
                </a:lnTo>
                <a:lnTo>
                  <a:pt x="3582" y="1266"/>
                </a:lnTo>
                <a:lnTo>
                  <a:pt x="3487" y="1139"/>
                </a:lnTo>
                <a:lnTo>
                  <a:pt x="3395" y="1016"/>
                </a:lnTo>
                <a:lnTo>
                  <a:pt x="3303" y="899"/>
                </a:lnTo>
                <a:lnTo>
                  <a:pt x="3214" y="789"/>
                </a:lnTo>
                <a:lnTo>
                  <a:pt x="3129" y="686"/>
                </a:lnTo>
                <a:lnTo>
                  <a:pt x="3048" y="590"/>
                </a:lnTo>
                <a:lnTo>
                  <a:pt x="2971" y="502"/>
                </a:lnTo>
                <a:lnTo>
                  <a:pt x="2901" y="420"/>
                </a:lnTo>
                <a:lnTo>
                  <a:pt x="2835" y="349"/>
                </a:lnTo>
                <a:lnTo>
                  <a:pt x="2777" y="285"/>
                </a:lnTo>
                <a:lnTo>
                  <a:pt x="2727" y="230"/>
                </a:lnTo>
                <a:lnTo>
                  <a:pt x="2650" y="151"/>
                </a:lnTo>
                <a:lnTo>
                  <a:pt x="2613" y="114"/>
                </a:lnTo>
                <a:lnTo>
                  <a:pt x="2600" y="100"/>
                </a:lnTo>
                <a:lnTo>
                  <a:pt x="2584" y="87"/>
                </a:lnTo>
                <a:lnTo>
                  <a:pt x="2569" y="75"/>
                </a:lnTo>
                <a:lnTo>
                  <a:pt x="2553" y="64"/>
                </a:lnTo>
                <a:lnTo>
                  <a:pt x="2536" y="54"/>
                </a:lnTo>
                <a:lnTo>
                  <a:pt x="2520" y="44"/>
                </a:lnTo>
                <a:lnTo>
                  <a:pt x="2502" y="37"/>
                </a:lnTo>
                <a:lnTo>
                  <a:pt x="2485" y="28"/>
                </a:lnTo>
                <a:lnTo>
                  <a:pt x="2466" y="22"/>
                </a:lnTo>
                <a:lnTo>
                  <a:pt x="2449" y="16"/>
                </a:lnTo>
                <a:lnTo>
                  <a:pt x="2431" y="11"/>
                </a:lnTo>
                <a:lnTo>
                  <a:pt x="2412" y="7"/>
                </a:lnTo>
                <a:lnTo>
                  <a:pt x="2394" y="5"/>
                </a:lnTo>
                <a:lnTo>
                  <a:pt x="2375" y="2"/>
                </a:lnTo>
                <a:lnTo>
                  <a:pt x="2357" y="1"/>
                </a:lnTo>
                <a:lnTo>
                  <a:pt x="2338" y="0"/>
                </a:lnTo>
                <a:lnTo>
                  <a:pt x="2320" y="1"/>
                </a:lnTo>
                <a:lnTo>
                  <a:pt x="2301" y="2"/>
                </a:lnTo>
                <a:lnTo>
                  <a:pt x="2283" y="5"/>
                </a:lnTo>
                <a:lnTo>
                  <a:pt x="2264" y="7"/>
                </a:lnTo>
                <a:lnTo>
                  <a:pt x="2246" y="11"/>
                </a:lnTo>
                <a:lnTo>
                  <a:pt x="2227" y="16"/>
                </a:lnTo>
                <a:lnTo>
                  <a:pt x="2209" y="22"/>
                </a:lnTo>
                <a:lnTo>
                  <a:pt x="2191" y="28"/>
                </a:lnTo>
                <a:lnTo>
                  <a:pt x="2174" y="37"/>
                </a:lnTo>
                <a:lnTo>
                  <a:pt x="2157" y="44"/>
                </a:lnTo>
                <a:lnTo>
                  <a:pt x="2139" y="54"/>
                </a:lnTo>
                <a:lnTo>
                  <a:pt x="2123" y="64"/>
                </a:lnTo>
                <a:lnTo>
                  <a:pt x="2107" y="75"/>
                </a:lnTo>
                <a:lnTo>
                  <a:pt x="2093" y="87"/>
                </a:lnTo>
                <a:lnTo>
                  <a:pt x="2077" y="100"/>
                </a:lnTo>
                <a:lnTo>
                  <a:pt x="2063" y="114"/>
                </a:lnTo>
                <a:lnTo>
                  <a:pt x="2026" y="151"/>
                </a:lnTo>
                <a:lnTo>
                  <a:pt x="1949" y="230"/>
                </a:lnTo>
                <a:lnTo>
                  <a:pt x="1899" y="285"/>
                </a:lnTo>
                <a:lnTo>
                  <a:pt x="1841" y="349"/>
                </a:lnTo>
                <a:lnTo>
                  <a:pt x="1775" y="420"/>
                </a:lnTo>
                <a:lnTo>
                  <a:pt x="1705" y="502"/>
                </a:lnTo>
                <a:lnTo>
                  <a:pt x="1629" y="590"/>
                </a:lnTo>
                <a:lnTo>
                  <a:pt x="1547" y="686"/>
                </a:lnTo>
                <a:lnTo>
                  <a:pt x="1462" y="789"/>
                </a:lnTo>
                <a:lnTo>
                  <a:pt x="1373" y="899"/>
                </a:lnTo>
                <a:lnTo>
                  <a:pt x="1282" y="1016"/>
                </a:lnTo>
                <a:lnTo>
                  <a:pt x="1188" y="1139"/>
                </a:lnTo>
                <a:lnTo>
                  <a:pt x="1094" y="1266"/>
                </a:lnTo>
                <a:lnTo>
                  <a:pt x="999" y="1399"/>
                </a:lnTo>
                <a:lnTo>
                  <a:pt x="952" y="1468"/>
                </a:lnTo>
                <a:lnTo>
                  <a:pt x="905" y="1537"/>
                </a:lnTo>
                <a:lnTo>
                  <a:pt x="858" y="1608"/>
                </a:lnTo>
                <a:lnTo>
                  <a:pt x="812" y="1679"/>
                </a:lnTo>
                <a:lnTo>
                  <a:pt x="766" y="1752"/>
                </a:lnTo>
                <a:lnTo>
                  <a:pt x="719" y="1825"/>
                </a:lnTo>
                <a:lnTo>
                  <a:pt x="675" y="1900"/>
                </a:lnTo>
                <a:lnTo>
                  <a:pt x="630" y="1975"/>
                </a:lnTo>
                <a:lnTo>
                  <a:pt x="587" y="2051"/>
                </a:lnTo>
                <a:lnTo>
                  <a:pt x="544" y="2127"/>
                </a:lnTo>
                <a:lnTo>
                  <a:pt x="502" y="2205"/>
                </a:lnTo>
                <a:lnTo>
                  <a:pt x="461" y="2283"/>
                </a:lnTo>
                <a:lnTo>
                  <a:pt x="422" y="2362"/>
                </a:lnTo>
                <a:lnTo>
                  <a:pt x="383" y="2441"/>
                </a:lnTo>
                <a:lnTo>
                  <a:pt x="346" y="2520"/>
                </a:lnTo>
                <a:lnTo>
                  <a:pt x="311" y="2600"/>
                </a:lnTo>
                <a:lnTo>
                  <a:pt x="276" y="2680"/>
                </a:lnTo>
                <a:lnTo>
                  <a:pt x="243" y="2761"/>
                </a:lnTo>
                <a:lnTo>
                  <a:pt x="212" y="2842"/>
                </a:lnTo>
                <a:lnTo>
                  <a:pt x="183" y="2923"/>
                </a:lnTo>
                <a:lnTo>
                  <a:pt x="155" y="3005"/>
                </a:lnTo>
                <a:lnTo>
                  <a:pt x="130" y="3086"/>
                </a:lnTo>
                <a:lnTo>
                  <a:pt x="106" y="3167"/>
                </a:lnTo>
                <a:lnTo>
                  <a:pt x="85" y="3249"/>
                </a:lnTo>
                <a:lnTo>
                  <a:pt x="66" y="3330"/>
                </a:lnTo>
                <a:lnTo>
                  <a:pt x="49" y="3412"/>
                </a:lnTo>
                <a:lnTo>
                  <a:pt x="34" y="3493"/>
                </a:lnTo>
                <a:lnTo>
                  <a:pt x="22" y="3575"/>
                </a:lnTo>
                <a:lnTo>
                  <a:pt x="12" y="3656"/>
                </a:lnTo>
                <a:lnTo>
                  <a:pt x="6" y="3736"/>
                </a:lnTo>
                <a:lnTo>
                  <a:pt x="1" y="3817"/>
                </a:lnTo>
                <a:lnTo>
                  <a:pt x="0" y="3897"/>
                </a:lnTo>
                <a:lnTo>
                  <a:pt x="1" y="3957"/>
                </a:lnTo>
                <a:lnTo>
                  <a:pt x="3" y="4016"/>
                </a:lnTo>
                <a:lnTo>
                  <a:pt x="7" y="4076"/>
                </a:lnTo>
                <a:lnTo>
                  <a:pt x="12" y="4135"/>
                </a:lnTo>
                <a:lnTo>
                  <a:pt x="18" y="4194"/>
                </a:lnTo>
                <a:lnTo>
                  <a:pt x="27" y="4252"/>
                </a:lnTo>
                <a:lnTo>
                  <a:pt x="37" y="4310"/>
                </a:lnTo>
                <a:lnTo>
                  <a:pt x="48" y="4367"/>
                </a:lnTo>
                <a:lnTo>
                  <a:pt x="60" y="4424"/>
                </a:lnTo>
                <a:lnTo>
                  <a:pt x="74" y="4480"/>
                </a:lnTo>
                <a:lnTo>
                  <a:pt x="88" y="4536"/>
                </a:lnTo>
                <a:lnTo>
                  <a:pt x="104" y="4591"/>
                </a:lnTo>
                <a:lnTo>
                  <a:pt x="123" y="4646"/>
                </a:lnTo>
                <a:lnTo>
                  <a:pt x="141" y="4700"/>
                </a:lnTo>
                <a:lnTo>
                  <a:pt x="162" y="4753"/>
                </a:lnTo>
                <a:lnTo>
                  <a:pt x="183" y="4806"/>
                </a:lnTo>
                <a:lnTo>
                  <a:pt x="207" y="4858"/>
                </a:lnTo>
                <a:lnTo>
                  <a:pt x="230" y="4910"/>
                </a:lnTo>
                <a:lnTo>
                  <a:pt x="256" y="4960"/>
                </a:lnTo>
                <a:lnTo>
                  <a:pt x="282" y="5010"/>
                </a:lnTo>
                <a:lnTo>
                  <a:pt x="311" y="5059"/>
                </a:lnTo>
                <a:lnTo>
                  <a:pt x="339" y="5109"/>
                </a:lnTo>
                <a:lnTo>
                  <a:pt x="369" y="5157"/>
                </a:lnTo>
                <a:lnTo>
                  <a:pt x="399" y="5204"/>
                </a:lnTo>
                <a:lnTo>
                  <a:pt x="431" y="5249"/>
                </a:lnTo>
                <a:lnTo>
                  <a:pt x="465" y="5295"/>
                </a:lnTo>
                <a:lnTo>
                  <a:pt x="499" y="5339"/>
                </a:lnTo>
                <a:lnTo>
                  <a:pt x="534" y="5384"/>
                </a:lnTo>
                <a:lnTo>
                  <a:pt x="571" y="5426"/>
                </a:lnTo>
                <a:lnTo>
                  <a:pt x="608" y="5468"/>
                </a:lnTo>
                <a:lnTo>
                  <a:pt x="646" y="5510"/>
                </a:lnTo>
                <a:lnTo>
                  <a:pt x="686" y="5549"/>
                </a:lnTo>
                <a:lnTo>
                  <a:pt x="725" y="5589"/>
                </a:lnTo>
                <a:lnTo>
                  <a:pt x="767" y="5627"/>
                </a:lnTo>
                <a:lnTo>
                  <a:pt x="809" y="5664"/>
                </a:lnTo>
                <a:lnTo>
                  <a:pt x="851" y="5701"/>
                </a:lnTo>
                <a:lnTo>
                  <a:pt x="895" y="5735"/>
                </a:lnTo>
                <a:lnTo>
                  <a:pt x="940" y="5770"/>
                </a:lnTo>
                <a:lnTo>
                  <a:pt x="986" y="5803"/>
                </a:lnTo>
                <a:lnTo>
                  <a:pt x="1031" y="5835"/>
                </a:lnTo>
                <a:lnTo>
                  <a:pt x="1078" y="5866"/>
                </a:lnTo>
                <a:lnTo>
                  <a:pt x="1126" y="5896"/>
                </a:lnTo>
                <a:lnTo>
                  <a:pt x="1176" y="5924"/>
                </a:lnTo>
                <a:lnTo>
                  <a:pt x="1225" y="5953"/>
                </a:lnTo>
                <a:lnTo>
                  <a:pt x="1274" y="5979"/>
                </a:lnTo>
                <a:lnTo>
                  <a:pt x="1325" y="6004"/>
                </a:lnTo>
                <a:lnTo>
                  <a:pt x="1377" y="6028"/>
                </a:lnTo>
                <a:lnTo>
                  <a:pt x="1429" y="6051"/>
                </a:lnTo>
                <a:lnTo>
                  <a:pt x="1482" y="6072"/>
                </a:lnTo>
                <a:lnTo>
                  <a:pt x="1535" y="6093"/>
                </a:lnTo>
                <a:lnTo>
                  <a:pt x="1589" y="6112"/>
                </a:lnTo>
                <a:lnTo>
                  <a:pt x="1643" y="6129"/>
                </a:lnTo>
                <a:lnTo>
                  <a:pt x="1699" y="6146"/>
                </a:lnTo>
                <a:lnTo>
                  <a:pt x="1754" y="6161"/>
                </a:lnTo>
                <a:lnTo>
                  <a:pt x="1811" y="6175"/>
                </a:lnTo>
                <a:lnTo>
                  <a:pt x="1868" y="6187"/>
                </a:lnTo>
                <a:lnTo>
                  <a:pt x="1925" y="6198"/>
                </a:lnTo>
                <a:lnTo>
                  <a:pt x="1983" y="6208"/>
                </a:lnTo>
                <a:lnTo>
                  <a:pt x="2041" y="6217"/>
                </a:lnTo>
                <a:lnTo>
                  <a:pt x="2100" y="6223"/>
                </a:lnTo>
                <a:lnTo>
                  <a:pt x="2158" y="6228"/>
                </a:lnTo>
                <a:lnTo>
                  <a:pt x="2218" y="6232"/>
                </a:lnTo>
                <a:lnTo>
                  <a:pt x="2278" y="6234"/>
                </a:lnTo>
                <a:lnTo>
                  <a:pt x="2338" y="6235"/>
                </a:lnTo>
                <a:lnTo>
                  <a:pt x="2399" y="6234"/>
                </a:lnTo>
                <a:lnTo>
                  <a:pt x="2458" y="6232"/>
                </a:lnTo>
                <a:lnTo>
                  <a:pt x="2518" y="6228"/>
                </a:lnTo>
                <a:lnTo>
                  <a:pt x="2576" y="6223"/>
                </a:lnTo>
                <a:lnTo>
                  <a:pt x="2636" y="6217"/>
                </a:lnTo>
                <a:lnTo>
                  <a:pt x="2694" y="6208"/>
                </a:lnTo>
                <a:lnTo>
                  <a:pt x="2752" y="6198"/>
                </a:lnTo>
                <a:lnTo>
                  <a:pt x="2808" y="6187"/>
                </a:lnTo>
                <a:lnTo>
                  <a:pt x="2865" y="6175"/>
                </a:lnTo>
                <a:lnTo>
                  <a:pt x="2922" y="6161"/>
                </a:lnTo>
                <a:lnTo>
                  <a:pt x="2977" y="6146"/>
                </a:lnTo>
                <a:lnTo>
                  <a:pt x="3033" y="6129"/>
                </a:lnTo>
                <a:lnTo>
                  <a:pt x="3087" y="6112"/>
                </a:lnTo>
                <a:lnTo>
                  <a:pt x="3142" y="6093"/>
                </a:lnTo>
                <a:lnTo>
                  <a:pt x="3195" y="6072"/>
                </a:lnTo>
                <a:lnTo>
                  <a:pt x="3248" y="6051"/>
                </a:lnTo>
                <a:lnTo>
                  <a:pt x="3299" y="6028"/>
                </a:lnTo>
                <a:lnTo>
                  <a:pt x="3351" y="6004"/>
                </a:lnTo>
                <a:lnTo>
                  <a:pt x="3402" y="5979"/>
                </a:lnTo>
                <a:lnTo>
                  <a:pt x="3451" y="5953"/>
                </a:lnTo>
                <a:lnTo>
                  <a:pt x="3501" y="5924"/>
                </a:lnTo>
                <a:lnTo>
                  <a:pt x="3550" y="5896"/>
                </a:lnTo>
                <a:lnTo>
                  <a:pt x="3597" y="5866"/>
                </a:lnTo>
                <a:lnTo>
                  <a:pt x="3644" y="5835"/>
                </a:lnTo>
                <a:lnTo>
                  <a:pt x="3691" y="5803"/>
                </a:lnTo>
                <a:lnTo>
                  <a:pt x="3736" y="5770"/>
                </a:lnTo>
                <a:lnTo>
                  <a:pt x="3781" y="5735"/>
                </a:lnTo>
                <a:lnTo>
                  <a:pt x="3824" y="5701"/>
                </a:lnTo>
                <a:lnTo>
                  <a:pt x="3867" y="5664"/>
                </a:lnTo>
                <a:lnTo>
                  <a:pt x="3909" y="5627"/>
                </a:lnTo>
                <a:lnTo>
                  <a:pt x="3950" y="5589"/>
                </a:lnTo>
                <a:lnTo>
                  <a:pt x="3991" y="5549"/>
                </a:lnTo>
                <a:lnTo>
                  <a:pt x="4030" y="5510"/>
                </a:lnTo>
                <a:lnTo>
                  <a:pt x="4068" y="5468"/>
                </a:lnTo>
                <a:lnTo>
                  <a:pt x="4105" y="5426"/>
                </a:lnTo>
                <a:lnTo>
                  <a:pt x="4141" y="5384"/>
                </a:lnTo>
                <a:lnTo>
                  <a:pt x="4177" y="5339"/>
                </a:lnTo>
                <a:lnTo>
                  <a:pt x="4211" y="5295"/>
                </a:lnTo>
                <a:lnTo>
                  <a:pt x="4244" y="5249"/>
                </a:lnTo>
                <a:lnTo>
                  <a:pt x="4276" y="5204"/>
                </a:lnTo>
                <a:lnTo>
                  <a:pt x="4308" y="5157"/>
                </a:lnTo>
                <a:lnTo>
                  <a:pt x="4337" y="5109"/>
                </a:lnTo>
                <a:lnTo>
                  <a:pt x="4366" y="5059"/>
                </a:lnTo>
                <a:lnTo>
                  <a:pt x="4393" y="5010"/>
                </a:lnTo>
                <a:lnTo>
                  <a:pt x="4420" y="4960"/>
                </a:lnTo>
                <a:lnTo>
                  <a:pt x="4445" y="4910"/>
                </a:lnTo>
                <a:lnTo>
                  <a:pt x="4469" y="4858"/>
                </a:lnTo>
                <a:lnTo>
                  <a:pt x="4492" y="4806"/>
                </a:lnTo>
                <a:lnTo>
                  <a:pt x="4514" y="4753"/>
                </a:lnTo>
                <a:lnTo>
                  <a:pt x="4534" y="4700"/>
                </a:lnTo>
                <a:lnTo>
                  <a:pt x="4553" y="4646"/>
                </a:lnTo>
                <a:lnTo>
                  <a:pt x="4571" y="4591"/>
                </a:lnTo>
                <a:lnTo>
                  <a:pt x="4587" y="4536"/>
                </a:lnTo>
                <a:lnTo>
                  <a:pt x="4603" y="4480"/>
                </a:lnTo>
                <a:lnTo>
                  <a:pt x="4616" y="4424"/>
                </a:lnTo>
                <a:lnTo>
                  <a:pt x="4629" y="4367"/>
                </a:lnTo>
                <a:lnTo>
                  <a:pt x="4640" y="4310"/>
                </a:lnTo>
                <a:lnTo>
                  <a:pt x="4648" y="4252"/>
                </a:lnTo>
                <a:lnTo>
                  <a:pt x="4657" y="4194"/>
                </a:lnTo>
                <a:lnTo>
                  <a:pt x="4664" y="4135"/>
                </a:lnTo>
                <a:lnTo>
                  <a:pt x="4669" y="4076"/>
                </a:lnTo>
                <a:lnTo>
                  <a:pt x="4673" y="4016"/>
                </a:lnTo>
                <a:lnTo>
                  <a:pt x="4676" y="3957"/>
                </a:lnTo>
                <a:lnTo>
                  <a:pt x="4676" y="3897"/>
                </a:lnTo>
                <a:close/>
                <a:moveTo>
                  <a:pt x="3835" y="4954"/>
                </a:moveTo>
                <a:lnTo>
                  <a:pt x="3835" y="4954"/>
                </a:lnTo>
                <a:lnTo>
                  <a:pt x="3807" y="4996"/>
                </a:lnTo>
                <a:lnTo>
                  <a:pt x="3778" y="5036"/>
                </a:lnTo>
                <a:lnTo>
                  <a:pt x="3747" y="5075"/>
                </a:lnTo>
                <a:lnTo>
                  <a:pt x="3715" y="5111"/>
                </a:lnTo>
                <a:lnTo>
                  <a:pt x="3683" y="5147"/>
                </a:lnTo>
                <a:lnTo>
                  <a:pt x="3649" y="5180"/>
                </a:lnTo>
                <a:lnTo>
                  <a:pt x="3614" y="5211"/>
                </a:lnTo>
                <a:lnTo>
                  <a:pt x="3578" y="5241"/>
                </a:lnTo>
                <a:lnTo>
                  <a:pt x="3543" y="5269"/>
                </a:lnTo>
                <a:lnTo>
                  <a:pt x="3506" y="5295"/>
                </a:lnTo>
                <a:lnTo>
                  <a:pt x="3467" y="5320"/>
                </a:lnTo>
                <a:lnTo>
                  <a:pt x="3429" y="5342"/>
                </a:lnTo>
                <a:lnTo>
                  <a:pt x="3390" y="5362"/>
                </a:lnTo>
                <a:lnTo>
                  <a:pt x="3350" y="5380"/>
                </a:lnTo>
                <a:lnTo>
                  <a:pt x="3311" y="5396"/>
                </a:lnTo>
                <a:lnTo>
                  <a:pt x="3271" y="5411"/>
                </a:lnTo>
                <a:lnTo>
                  <a:pt x="3230" y="5423"/>
                </a:lnTo>
                <a:lnTo>
                  <a:pt x="3190" y="5434"/>
                </a:lnTo>
                <a:lnTo>
                  <a:pt x="3150" y="5443"/>
                </a:lnTo>
                <a:lnTo>
                  <a:pt x="3109" y="5449"/>
                </a:lnTo>
                <a:lnTo>
                  <a:pt x="3069" y="5453"/>
                </a:lnTo>
                <a:lnTo>
                  <a:pt x="3029" y="5455"/>
                </a:lnTo>
                <a:lnTo>
                  <a:pt x="2989" y="5455"/>
                </a:lnTo>
                <a:lnTo>
                  <a:pt x="2949" y="5453"/>
                </a:lnTo>
                <a:lnTo>
                  <a:pt x="2911" y="5449"/>
                </a:lnTo>
                <a:lnTo>
                  <a:pt x="2871" y="5442"/>
                </a:lnTo>
                <a:lnTo>
                  <a:pt x="2833" y="5433"/>
                </a:lnTo>
                <a:lnTo>
                  <a:pt x="2796" y="5422"/>
                </a:lnTo>
                <a:lnTo>
                  <a:pt x="2759" y="5408"/>
                </a:lnTo>
                <a:lnTo>
                  <a:pt x="2722" y="5392"/>
                </a:lnTo>
                <a:lnTo>
                  <a:pt x="2687" y="5374"/>
                </a:lnTo>
                <a:lnTo>
                  <a:pt x="2653" y="5353"/>
                </a:lnTo>
                <a:lnTo>
                  <a:pt x="2620" y="5331"/>
                </a:lnTo>
                <a:lnTo>
                  <a:pt x="2589" y="5306"/>
                </a:lnTo>
                <a:lnTo>
                  <a:pt x="2559" y="5280"/>
                </a:lnTo>
                <a:lnTo>
                  <a:pt x="2532" y="5252"/>
                </a:lnTo>
                <a:lnTo>
                  <a:pt x="2506" y="5222"/>
                </a:lnTo>
                <a:lnTo>
                  <a:pt x="2481" y="5191"/>
                </a:lnTo>
                <a:lnTo>
                  <a:pt x="2459" y="5159"/>
                </a:lnTo>
                <a:lnTo>
                  <a:pt x="2439" y="5125"/>
                </a:lnTo>
                <a:lnTo>
                  <a:pt x="2421" y="5090"/>
                </a:lnTo>
                <a:lnTo>
                  <a:pt x="2404" y="5054"/>
                </a:lnTo>
                <a:lnTo>
                  <a:pt x="2389" y="5016"/>
                </a:lnTo>
                <a:lnTo>
                  <a:pt x="2376" y="4978"/>
                </a:lnTo>
                <a:lnTo>
                  <a:pt x="2365" y="4938"/>
                </a:lnTo>
                <a:lnTo>
                  <a:pt x="2355" y="4899"/>
                </a:lnTo>
                <a:lnTo>
                  <a:pt x="2348" y="4857"/>
                </a:lnTo>
                <a:lnTo>
                  <a:pt x="2343" y="4816"/>
                </a:lnTo>
                <a:lnTo>
                  <a:pt x="2339" y="4773"/>
                </a:lnTo>
                <a:lnTo>
                  <a:pt x="2338" y="4730"/>
                </a:lnTo>
                <a:lnTo>
                  <a:pt x="2338" y="4687"/>
                </a:lnTo>
                <a:lnTo>
                  <a:pt x="2341" y="4643"/>
                </a:lnTo>
                <a:lnTo>
                  <a:pt x="2346" y="4599"/>
                </a:lnTo>
                <a:lnTo>
                  <a:pt x="2352" y="4554"/>
                </a:lnTo>
                <a:lnTo>
                  <a:pt x="2359" y="4510"/>
                </a:lnTo>
                <a:lnTo>
                  <a:pt x="2370" y="4464"/>
                </a:lnTo>
                <a:lnTo>
                  <a:pt x="2381" y="4420"/>
                </a:lnTo>
                <a:lnTo>
                  <a:pt x="2396" y="4376"/>
                </a:lnTo>
                <a:lnTo>
                  <a:pt x="2412" y="4331"/>
                </a:lnTo>
                <a:lnTo>
                  <a:pt x="2431" y="4287"/>
                </a:lnTo>
                <a:lnTo>
                  <a:pt x="2450" y="4242"/>
                </a:lnTo>
                <a:lnTo>
                  <a:pt x="2473" y="4199"/>
                </a:lnTo>
                <a:lnTo>
                  <a:pt x="2496" y="4156"/>
                </a:lnTo>
                <a:lnTo>
                  <a:pt x="2523" y="4113"/>
                </a:lnTo>
                <a:lnTo>
                  <a:pt x="2550" y="4071"/>
                </a:lnTo>
                <a:lnTo>
                  <a:pt x="2580" y="4031"/>
                </a:lnTo>
                <a:lnTo>
                  <a:pt x="2611" y="3993"/>
                </a:lnTo>
                <a:lnTo>
                  <a:pt x="2642" y="3956"/>
                </a:lnTo>
                <a:lnTo>
                  <a:pt x="2675" y="3921"/>
                </a:lnTo>
                <a:lnTo>
                  <a:pt x="2708" y="3888"/>
                </a:lnTo>
                <a:lnTo>
                  <a:pt x="2744" y="3856"/>
                </a:lnTo>
                <a:lnTo>
                  <a:pt x="2780" y="3826"/>
                </a:lnTo>
                <a:lnTo>
                  <a:pt x="2816" y="3799"/>
                </a:lnTo>
                <a:lnTo>
                  <a:pt x="2853" y="3773"/>
                </a:lnTo>
                <a:lnTo>
                  <a:pt x="2891" y="3749"/>
                </a:lnTo>
                <a:lnTo>
                  <a:pt x="2929" y="3726"/>
                </a:lnTo>
                <a:lnTo>
                  <a:pt x="2969" y="3705"/>
                </a:lnTo>
                <a:lnTo>
                  <a:pt x="3007" y="3687"/>
                </a:lnTo>
                <a:lnTo>
                  <a:pt x="3048" y="3671"/>
                </a:lnTo>
                <a:lnTo>
                  <a:pt x="3087" y="3656"/>
                </a:lnTo>
                <a:lnTo>
                  <a:pt x="3128" y="3644"/>
                </a:lnTo>
                <a:lnTo>
                  <a:pt x="3167" y="3634"/>
                </a:lnTo>
                <a:lnTo>
                  <a:pt x="3208" y="3625"/>
                </a:lnTo>
                <a:lnTo>
                  <a:pt x="3249" y="3619"/>
                </a:lnTo>
                <a:lnTo>
                  <a:pt x="3290" y="3614"/>
                </a:lnTo>
                <a:lnTo>
                  <a:pt x="3329" y="3612"/>
                </a:lnTo>
                <a:lnTo>
                  <a:pt x="3369" y="3612"/>
                </a:lnTo>
                <a:lnTo>
                  <a:pt x="3408" y="3614"/>
                </a:lnTo>
                <a:lnTo>
                  <a:pt x="3448" y="3619"/>
                </a:lnTo>
                <a:lnTo>
                  <a:pt x="3487" y="3625"/>
                </a:lnTo>
                <a:lnTo>
                  <a:pt x="3525" y="3634"/>
                </a:lnTo>
                <a:lnTo>
                  <a:pt x="3562" y="3646"/>
                </a:lnTo>
                <a:lnTo>
                  <a:pt x="3599" y="3660"/>
                </a:lnTo>
                <a:lnTo>
                  <a:pt x="3635" y="3675"/>
                </a:lnTo>
                <a:lnTo>
                  <a:pt x="3671" y="3693"/>
                </a:lnTo>
                <a:lnTo>
                  <a:pt x="3706" y="3714"/>
                </a:lnTo>
                <a:lnTo>
                  <a:pt x="3739" y="3736"/>
                </a:lnTo>
                <a:lnTo>
                  <a:pt x="3770" y="3761"/>
                </a:lnTo>
                <a:lnTo>
                  <a:pt x="3799" y="3788"/>
                </a:lnTo>
                <a:lnTo>
                  <a:pt x="3826" y="3815"/>
                </a:lnTo>
                <a:lnTo>
                  <a:pt x="3852" y="3845"/>
                </a:lnTo>
                <a:lnTo>
                  <a:pt x="3877" y="3876"/>
                </a:lnTo>
                <a:lnTo>
                  <a:pt x="3899" y="3909"/>
                </a:lnTo>
                <a:lnTo>
                  <a:pt x="3919" y="3942"/>
                </a:lnTo>
                <a:lnTo>
                  <a:pt x="3938" y="3977"/>
                </a:lnTo>
                <a:lnTo>
                  <a:pt x="3955" y="4014"/>
                </a:lnTo>
                <a:lnTo>
                  <a:pt x="3970" y="4051"/>
                </a:lnTo>
                <a:lnTo>
                  <a:pt x="3982" y="4089"/>
                </a:lnTo>
                <a:lnTo>
                  <a:pt x="3993" y="4129"/>
                </a:lnTo>
                <a:lnTo>
                  <a:pt x="4002" y="4169"/>
                </a:lnTo>
                <a:lnTo>
                  <a:pt x="4009" y="4210"/>
                </a:lnTo>
                <a:lnTo>
                  <a:pt x="4015" y="4252"/>
                </a:lnTo>
                <a:lnTo>
                  <a:pt x="4018" y="4294"/>
                </a:lnTo>
                <a:lnTo>
                  <a:pt x="4020" y="4337"/>
                </a:lnTo>
                <a:lnTo>
                  <a:pt x="4019" y="4380"/>
                </a:lnTo>
                <a:lnTo>
                  <a:pt x="4017" y="4425"/>
                </a:lnTo>
                <a:lnTo>
                  <a:pt x="4013" y="4468"/>
                </a:lnTo>
                <a:lnTo>
                  <a:pt x="4007" y="4513"/>
                </a:lnTo>
                <a:lnTo>
                  <a:pt x="3998" y="4558"/>
                </a:lnTo>
                <a:lnTo>
                  <a:pt x="3988" y="4603"/>
                </a:lnTo>
                <a:lnTo>
                  <a:pt x="3976" y="4647"/>
                </a:lnTo>
                <a:lnTo>
                  <a:pt x="3962" y="4691"/>
                </a:lnTo>
                <a:lnTo>
                  <a:pt x="3946" y="4737"/>
                </a:lnTo>
                <a:lnTo>
                  <a:pt x="3928" y="4780"/>
                </a:lnTo>
                <a:lnTo>
                  <a:pt x="3908" y="4825"/>
                </a:lnTo>
                <a:lnTo>
                  <a:pt x="3886" y="4869"/>
                </a:lnTo>
                <a:lnTo>
                  <a:pt x="3861" y="4912"/>
                </a:lnTo>
                <a:lnTo>
                  <a:pt x="3835" y="4954"/>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4" name="矩形 13"/>
          <p:cNvSpPr/>
          <p:nvPr/>
        </p:nvSpPr>
        <p:spPr>
          <a:xfrm>
            <a:off x="2673627" y="1222512"/>
            <a:ext cx="6844746" cy="1061829"/>
          </a:xfrm>
          <a:prstGeom prst="rect">
            <a:avLst/>
          </a:prstGeom>
        </p:spPr>
        <p:txBody>
          <a:bodyPr wrap="square">
            <a:spAutoFit/>
          </a:bodyPr>
          <a:lstStyle/>
          <a:p>
            <a:pPr algn="ctr">
              <a:lnSpc>
                <a:spcPct val="150000"/>
              </a:lnSpc>
            </a:pPr>
            <a:r>
              <a:rPr lang="zh-CN" altLang="en-US" sz="14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试制</a:t>
            </a:r>
            <a:r>
              <a:rPr lang="zh-CN" altLang="en-US" sz="1400" dirty="0" smtClean="0">
                <a:latin typeface="微软雅黑" panose="020B0503020204020204" pitchFamily="34" charset="-122"/>
                <a:ea typeface="微软雅黑" panose="020B0503020204020204" pitchFamily="34" charset="-122"/>
              </a:rPr>
              <a:t>，制定</a:t>
            </a:r>
            <a:r>
              <a:rPr lang="zh-CN" altLang="en-US" sz="1400" dirty="0">
                <a:latin typeface="微软雅黑" panose="020B0503020204020204" pitchFamily="34" charset="-122"/>
                <a:ea typeface="微软雅黑" panose="020B0503020204020204" pitchFamily="34" charset="-122"/>
              </a:rPr>
              <a:t>工艺方法</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质量标准，提供模具和全套技术资料给生产部、技术质量部，并指导生产部顺利</a:t>
            </a:r>
            <a:r>
              <a:rPr lang="zh-CN" altLang="en-US" sz="1400" dirty="0" smtClean="0">
                <a:latin typeface="微软雅黑" panose="020B0503020204020204" pitchFamily="34" charset="-122"/>
                <a:ea typeface="微软雅黑" panose="020B0503020204020204" pitchFamily="34" charset="-122"/>
              </a:rPr>
              <a:t>实现工艺</a:t>
            </a:r>
            <a:r>
              <a:rPr lang="zh-CN" altLang="en-US" sz="1400" dirty="0">
                <a:latin typeface="微软雅黑" panose="020B0503020204020204" pitchFamily="34" charset="-122"/>
                <a:ea typeface="微软雅黑" panose="020B0503020204020204" pitchFamily="34" charset="-122"/>
              </a:rPr>
              <a:t>和生产要求。</a:t>
            </a:r>
          </a:p>
        </p:txBody>
      </p:sp>
      <p:sp>
        <p:nvSpPr>
          <p:cNvPr id="15" name="文本框 14"/>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17" name="矩形 16"/>
          <p:cNvSpPr/>
          <p:nvPr/>
        </p:nvSpPr>
        <p:spPr>
          <a:xfrm>
            <a:off x="4926449" y="439532"/>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计划完成目标</a:t>
            </a:r>
          </a:p>
        </p:txBody>
      </p:sp>
    </p:spTree>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right)">
                                      <p:cBhvr>
                                        <p:cTn id="32" dur="500"/>
                                        <p:tgtEl>
                                          <p:spTgt spid="7"/>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righ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150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2" grpId="0" animBg="1"/>
      <p:bldP spid="13" grpId="0" animBg="1"/>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
          <p:cNvSpPr/>
          <p:nvPr/>
        </p:nvSpPr>
        <p:spPr bwMode="auto">
          <a:xfrm>
            <a:off x="4359964" y="2160104"/>
            <a:ext cx="1411357" cy="1237116"/>
          </a:xfrm>
          <a:prstGeom prst="hexagon">
            <a:avLst/>
          </a:prstGeom>
          <a:solidFill>
            <a:srgbClr val="00B050"/>
          </a:solidFill>
          <a:ln>
            <a:noFill/>
          </a:ln>
        </p:spPr>
        <p:txBody>
          <a:bodyPr rtlCol="0" anchor="ctr" anchorCtr="1"/>
          <a:lstStyle/>
          <a:p>
            <a:pPr algn="ctr"/>
            <a:endParaRPr lang="zh-CN" altLang="en-US"/>
          </a:p>
        </p:txBody>
      </p:sp>
      <p:sp>
        <p:nvSpPr>
          <p:cNvPr id="4" name="六边形 3"/>
          <p:cNvSpPr/>
          <p:nvPr/>
        </p:nvSpPr>
        <p:spPr bwMode="auto">
          <a:xfrm>
            <a:off x="5599041" y="2855843"/>
            <a:ext cx="1411357" cy="1237116"/>
          </a:xfrm>
          <a:prstGeom prst="hexagon">
            <a:avLst/>
          </a:prstGeom>
          <a:solidFill>
            <a:srgbClr val="97C777"/>
          </a:solidFill>
          <a:ln>
            <a:noFill/>
          </a:ln>
        </p:spPr>
        <p:txBody>
          <a:bodyPr rtlCol="0" anchor="ctr" anchorCtr="1"/>
          <a:lstStyle/>
          <a:p>
            <a:pPr algn="ctr"/>
            <a:endParaRPr lang="zh-CN" altLang="en-US"/>
          </a:p>
        </p:txBody>
      </p:sp>
      <p:sp>
        <p:nvSpPr>
          <p:cNvPr id="5" name="六边形 4"/>
          <p:cNvSpPr/>
          <p:nvPr/>
        </p:nvSpPr>
        <p:spPr bwMode="auto">
          <a:xfrm>
            <a:off x="4359963" y="3551582"/>
            <a:ext cx="1411357" cy="1237116"/>
          </a:xfrm>
          <a:prstGeom prst="hexagon">
            <a:avLst/>
          </a:prstGeom>
          <a:solidFill>
            <a:srgbClr val="04ADC0"/>
          </a:solidFill>
          <a:ln>
            <a:noFill/>
          </a:ln>
        </p:spPr>
        <p:txBody>
          <a:bodyPr rtlCol="0" anchor="ctr" anchorCtr="1"/>
          <a:lstStyle/>
          <a:p>
            <a:pPr algn="ctr"/>
            <a:endParaRPr lang="zh-CN" altLang="en-US"/>
          </a:p>
        </p:txBody>
      </p:sp>
      <p:sp>
        <p:nvSpPr>
          <p:cNvPr id="7" name="六边形 6"/>
          <p:cNvSpPr/>
          <p:nvPr/>
        </p:nvSpPr>
        <p:spPr bwMode="auto">
          <a:xfrm>
            <a:off x="5532784" y="1656521"/>
            <a:ext cx="4300331" cy="1080000"/>
          </a:xfrm>
          <a:prstGeom prst="hexagon">
            <a:avLst/>
          </a:prstGeom>
          <a:solidFill>
            <a:schemeClr val="bg1"/>
          </a:solidFill>
          <a:ln w="3175">
            <a:solidFill>
              <a:srgbClr val="00B050"/>
            </a:solidFill>
          </a:ln>
        </p:spPr>
        <p:txBody>
          <a:bodyPr rtlCol="0" anchor="ctr" anchorCtr="1"/>
          <a:lstStyle/>
          <a:p>
            <a:pPr algn="ctr"/>
            <a:endParaRPr lang="zh-CN" altLang="en-US"/>
          </a:p>
        </p:txBody>
      </p:sp>
      <p:sp>
        <p:nvSpPr>
          <p:cNvPr id="8" name="六边形 7"/>
          <p:cNvSpPr/>
          <p:nvPr/>
        </p:nvSpPr>
        <p:spPr bwMode="auto">
          <a:xfrm>
            <a:off x="5532784" y="4234068"/>
            <a:ext cx="4300331" cy="1080000"/>
          </a:xfrm>
          <a:prstGeom prst="hexagon">
            <a:avLst/>
          </a:prstGeom>
          <a:solidFill>
            <a:schemeClr val="bg1"/>
          </a:solidFill>
          <a:ln w="3175">
            <a:solidFill>
              <a:srgbClr val="04ADC0"/>
            </a:solidFill>
          </a:ln>
        </p:spPr>
        <p:txBody>
          <a:bodyPr rtlCol="0" anchor="ctr" anchorCtr="1"/>
          <a:lstStyle/>
          <a:p>
            <a:pPr algn="ctr"/>
            <a:endParaRPr lang="zh-CN" altLang="en-US"/>
          </a:p>
        </p:txBody>
      </p:sp>
      <p:sp>
        <p:nvSpPr>
          <p:cNvPr id="9" name="六边形 8"/>
          <p:cNvSpPr/>
          <p:nvPr/>
        </p:nvSpPr>
        <p:spPr bwMode="auto">
          <a:xfrm>
            <a:off x="7030279" y="2928730"/>
            <a:ext cx="4300331" cy="1080000"/>
          </a:xfrm>
          <a:prstGeom prst="hexagon">
            <a:avLst/>
          </a:prstGeom>
          <a:solidFill>
            <a:schemeClr val="bg1"/>
          </a:solidFill>
          <a:ln w="3175">
            <a:solidFill>
              <a:srgbClr val="97C777"/>
            </a:solidFill>
          </a:ln>
        </p:spPr>
        <p:txBody>
          <a:bodyPr rtlCol="0" anchor="ctr" anchorCtr="1"/>
          <a:lstStyle/>
          <a:p>
            <a:pPr algn="ctr"/>
            <a:endParaRPr lang="zh-CN" altLang="en-US"/>
          </a:p>
        </p:txBody>
      </p:sp>
      <p:sp>
        <p:nvSpPr>
          <p:cNvPr id="10" name="矩形 9"/>
          <p:cNvSpPr/>
          <p:nvPr/>
        </p:nvSpPr>
        <p:spPr>
          <a:xfrm>
            <a:off x="6003234" y="1809715"/>
            <a:ext cx="3485322" cy="784830"/>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质量标准</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11" name="矩形 10"/>
          <p:cNvSpPr/>
          <p:nvPr/>
        </p:nvSpPr>
        <p:spPr>
          <a:xfrm>
            <a:off x="7494104" y="3062046"/>
            <a:ext cx="3485322" cy="784830"/>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质量标准</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12" name="矩形 11"/>
          <p:cNvSpPr/>
          <p:nvPr/>
        </p:nvSpPr>
        <p:spPr>
          <a:xfrm>
            <a:off x="6036364" y="4374011"/>
            <a:ext cx="3485322" cy="784830"/>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质量标准</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4380508" y="2556085"/>
            <a:ext cx="1370936"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4373882" y="3967442"/>
            <a:ext cx="1370936"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5599706" y="3243469"/>
            <a:ext cx="1370936"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13672">
            <a:off x="-426367" y="3379285"/>
            <a:ext cx="4908323" cy="3624740"/>
          </a:xfrm>
          <a:prstGeom prst="rect">
            <a:avLst/>
          </a:prstGeom>
        </p:spPr>
      </p:pic>
      <p:sp>
        <p:nvSpPr>
          <p:cNvPr id="19" name="文本框 18"/>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21" name="矩形 20"/>
          <p:cNvSpPr/>
          <p:nvPr/>
        </p:nvSpPr>
        <p:spPr>
          <a:xfrm>
            <a:off x="4926449" y="519044"/>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计划完成目标</a:t>
            </a:r>
          </a:p>
        </p:txBody>
      </p:sp>
    </p:spTree>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1500"/>
                                  </p:stCondLst>
                                  <p:childTnLst>
                                    <p:animEffect transition="out" filter="fade">
                                      <p:cBhvr>
                                        <p:cTn id="49" dur="500"/>
                                        <p:tgtEl>
                                          <p:spTgt spid="19"/>
                                        </p:tgtEl>
                                      </p:cBhvr>
                                    </p:animEffect>
                                    <p:set>
                                      <p:cBhvr>
                                        <p:cTn id="50"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p:bldP spid="11" grpId="0"/>
      <p:bldP spid="12" grpId="0"/>
      <p:bldP spid="13" grpId="0"/>
      <p:bldP spid="14" grpId="0"/>
      <p:bldP spid="15"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24" name="矩形 23"/>
          <p:cNvSpPr/>
          <p:nvPr/>
        </p:nvSpPr>
        <p:spPr bwMode="auto">
          <a:xfrm>
            <a:off x="0" y="2715229"/>
            <a:ext cx="12192000" cy="1378226"/>
          </a:xfrm>
          <a:prstGeom prst="rect">
            <a:avLst/>
          </a:prstGeom>
          <a:solidFill>
            <a:srgbClr val="00B050"/>
          </a:solidFill>
          <a:ln>
            <a:noFill/>
          </a:ln>
        </p:spPr>
        <p:txBody>
          <a:bodyPr rtlCol="0" anchor="ctr" anchorCtr="1"/>
          <a:lstStyle/>
          <a:p>
            <a:pPr algn="ctr"/>
            <a:endParaRPr lang="zh-CN" altLang="en-US"/>
          </a:p>
        </p:txBody>
      </p:sp>
      <p:sp>
        <p:nvSpPr>
          <p:cNvPr id="18" name="矩形 17"/>
          <p:cNvSpPr/>
          <p:nvPr/>
        </p:nvSpPr>
        <p:spPr>
          <a:xfrm>
            <a:off x="3564834" y="4335726"/>
            <a:ext cx="5062331" cy="784830"/>
          </a:xfrm>
          <a:prstGeom prst="rect">
            <a:avLst/>
          </a:prstGeom>
        </p:spPr>
        <p:txBody>
          <a:bodyPr wrap="square">
            <a:spAutoFit/>
          </a:bodyPr>
          <a:lstStyle/>
          <a:p>
            <a:pPr algn="ct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a:t>
            </a:r>
            <a:r>
              <a:rPr lang="zh-CN" altLang="en-US" sz="1200" dirty="0" smtClean="0">
                <a:latin typeface="微软雅黑" panose="020B0503020204020204" pitchFamily="34" charset="-122"/>
                <a:ea typeface="微软雅黑" panose="020B0503020204020204" pitchFamily="34" charset="-122"/>
              </a:rPr>
              <a:t>，制定</a:t>
            </a:r>
            <a:r>
              <a:rPr lang="zh-CN" altLang="en-US" sz="1200" dirty="0">
                <a:latin typeface="微软雅黑" panose="020B0503020204020204" pitchFamily="34" charset="-122"/>
                <a:ea typeface="微软雅黑" panose="020B0503020204020204" pitchFamily="34" charset="-122"/>
              </a:rPr>
              <a:t>工艺方法</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质量标准，提供模具和全套技术资料给生产部、技术质量部，并指导生产部顺利</a:t>
            </a:r>
            <a:r>
              <a:rPr lang="zh-CN" altLang="en-US" sz="1200" dirty="0" smtClean="0">
                <a:latin typeface="微软雅黑" panose="020B0503020204020204" pitchFamily="34" charset="-122"/>
                <a:ea typeface="微软雅黑" panose="020B0503020204020204" pitchFamily="34" charset="-122"/>
              </a:rPr>
              <a:t>实现工艺</a:t>
            </a:r>
            <a:r>
              <a:rPr lang="zh-CN" altLang="en-US" sz="1200" dirty="0">
                <a:latin typeface="微软雅黑" panose="020B0503020204020204" pitchFamily="34" charset="-122"/>
                <a:ea typeface="微软雅黑" panose="020B0503020204020204" pitchFamily="34" charset="-122"/>
              </a:rPr>
              <a:t>和生产要求。</a:t>
            </a:r>
          </a:p>
        </p:txBody>
      </p:sp>
      <p:grpSp>
        <p:nvGrpSpPr>
          <p:cNvPr id="5" name="组合 4"/>
          <p:cNvGrpSpPr/>
          <p:nvPr/>
        </p:nvGrpSpPr>
        <p:grpSpPr>
          <a:xfrm>
            <a:off x="602973" y="2883322"/>
            <a:ext cx="2637185" cy="1042041"/>
            <a:chOff x="4669990" y="1251981"/>
            <a:chExt cx="2637185" cy="1042041"/>
          </a:xfrm>
        </p:grpSpPr>
        <p:sp>
          <p:nvSpPr>
            <p:cNvPr id="2" name="六边形 1"/>
            <p:cNvSpPr/>
            <p:nvPr/>
          </p:nvSpPr>
          <p:spPr bwMode="auto">
            <a:xfrm>
              <a:off x="4669990" y="1251981"/>
              <a:ext cx="2637185" cy="1042041"/>
            </a:xfrm>
            <a:prstGeom prst="hexagon">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solidFill>
                <a:schemeClr val="bg1"/>
              </a:solidFill>
            </a:ln>
          </p:spPr>
          <p:txBody>
            <a:bodyPr rtlCol="0" anchor="ctr" anchorCtr="1"/>
            <a:lstStyle/>
            <a:p>
              <a:pPr algn="ctr"/>
              <a:endParaRPr lang="zh-CN" altLang="en-US"/>
            </a:p>
          </p:txBody>
        </p:sp>
        <p:sp>
          <p:nvSpPr>
            <p:cNvPr id="26" name="文本框 25"/>
            <p:cNvSpPr txBox="1"/>
            <p:nvPr/>
          </p:nvSpPr>
          <p:spPr>
            <a:xfrm>
              <a:off x="5070286" y="1357586"/>
              <a:ext cx="1855443" cy="769441"/>
            </a:xfrm>
            <a:prstGeom prst="rect">
              <a:avLst/>
            </a:prstGeom>
            <a:noFill/>
          </p:spPr>
          <p:txBody>
            <a:bodyPr wrap="none" rtlCol="0">
              <a:spAutoFit/>
            </a:bodyPr>
            <a:lstStyle/>
            <a:p>
              <a:pPr algn="ctr"/>
              <a:r>
                <a:rPr lang="en-US" altLang="zh-CN" sz="4400" dirty="0" smtClean="0">
                  <a:solidFill>
                    <a:schemeClr val="bg1"/>
                  </a:solidFill>
                  <a:latin typeface="Segoe UI Light" panose="020B0502040204020203" pitchFamily="34" charset="0"/>
                  <a:cs typeface="Segoe UI Light" panose="020B0502040204020203" pitchFamily="34" charset="0"/>
                </a:rPr>
                <a:t>Part 03</a:t>
              </a:r>
              <a:endParaRPr lang="zh-CN" altLang="en-US" sz="4400" dirty="0">
                <a:solidFill>
                  <a:schemeClr val="bg1"/>
                </a:solidFill>
                <a:latin typeface="Segoe UI Light" panose="020B0502040204020203" pitchFamily="34" charset="0"/>
                <a:cs typeface="Segoe UI Light" panose="020B0502040204020203" pitchFamily="34" charset="0"/>
              </a:endParaRPr>
            </a:p>
          </p:txBody>
        </p:sp>
      </p:grpSp>
      <p:pic>
        <p:nvPicPr>
          <p:cNvPr id="11" name="图片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58470" y="1252329"/>
            <a:ext cx="2822714" cy="2822714"/>
          </a:xfrm>
          <a:prstGeom prst="rect">
            <a:avLst/>
          </a:prstGeom>
        </p:spPr>
      </p:pic>
      <p:sp>
        <p:nvSpPr>
          <p:cNvPr id="17" name="文本框 16"/>
          <p:cNvSpPr txBox="1"/>
          <p:nvPr/>
        </p:nvSpPr>
        <p:spPr>
          <a:xfrm>
            <a:off x="3124625" y="3019622"/>
            <a:ext cx="5942750" cy="769441"/>
          </a:xfrm>
          <a:prstGeom prst="rect">
            <a:avLst/>
          </a:prstGeom>
          <a:noFill/>
        </p:spPr>
        <p:txBody>
          <a:bodyPr wrap="square" rtlCol="0">
            <a:spAutoFit/>
          </a:bodyPr>
          <a:lstStyle/>
          <a:p>
            <a:pPr algn="ctr"/>
            <a:r>
              <a:rPr lang="zh-CN" altLang="en-US" sz="4400" b="1" dirty="0">
                <a:solidFill>
                  <a:schemeClr val="bg1"/>
                </a:solidFill>
                <a:latin typeface="微软雅黑" panose="020B0503020204020204" pitchFamily="34" charset="-122"/>
                <a:ea typeface="微软雅黑" panose="020B0503020204020204" pitchFamily="34" charset="-122"/>
              </a:rPr>
              <a:t>项目跟踪监控</a:t>
            </a:r>
          </a:p>
        </p:txBody>
      </p:sp>
    </p:spTree>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150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4926449" y="413027"/>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项目跟踪监控</a:t>
            </a:r>
          </a:p>
        </p:txBody>
      </p:sp>
      <p:sp>
        <p:nvSpPr>
          <p:cNvPr id="29" name="MH_Picture_1"/>
          <p:cNvSpPr/>
          <p:nvPr>
            <p:custDataLst>
              <p:tags r:id="rId2"/>
            </p:custDataLst>
          </p:nvPr>
        </p:nvSpPr>
        <p:spPr>
          <a:xfrm>
            <a:off x="2051717" y="1599913"/>
            <a:ext cx="1762125" cy="1980406"/>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blipFill dpi="0" rotWithShape="1">
            <a:blip r:embed="rId23" cstate="print">
              <a:extLst>
                <a:ext uri="{28A0092B-C50C-407E-A947-70E740481C1C}">
                  <a14:useLocalDpi xmlns:a14="http://schemas.microsoft.com/office/drawing/2010/main" xmlns="" val="0"/>
                </a:ext>
              </a:extLst>
            </a:blip>
            <a:srcRect/>
            <a:stretch>
              <a:fillRect/>
            </a:stretch>
          </a:blipFill>
          <a:ln w="19050">
            <a:solidFill>
              <a:srgbClr val="92D05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34" name="MH_Picture_2"/>
          <p:cNvSpPr/>
          <p:nvPr>
            <p:custDataLst>
              <p:tags r:id="rId3"/>
            </p:custDataLst>
          </p:nvPr>
        </p:nvSpPr>
        <p:spPr>
          <a:xfrm>
            <a:off x="5414266" y="4047793"/>
            <a:ext cx="1762125" cy="1980406"/>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blipFill dpi="0" rotWithShape="1">
            <a:blip r:embed="rId24" cstate="print">
              <a:extLst>
                <a:ext uri="{28A0092B-C50C-407E-A947-70E740481C1C}">
                  <a14:useLocalDpi xmlns:a14="http://schemas.microsoft.com/office/drawing/2010/main" xmlns="" val="0"/>
                </a:ext>
              </a:extLst>
            </a:blip>
            <a:srcRect/>
            <a:stretch>
              <a:fillRect/>
            </a:stretch>
          </a:blipFill>
          <a:ln w="19050">
            <a:solidFill>
              <a:srgbClr val="92D05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36" name="MH_Picture_3"/>
          <p:cNvSpPr/>
          <p:nvPr>
            <p:custDataLst>
              <p:tags r:id="rId4"/>
            </p:custDataLst>
          </p:nvPr>
        </p:nvSpPr>
        <p:spPr>
          <a:xfrm>
            <a:off x="6947101" y="2369294"/>
            <a:ext cx="1760802" cy="1980406"/>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blipFill dpi="0" rotWithShape="1">
            <a:blip r:embed="rId25" cstate="print">
              <a:extLst>
                <a:ext uri="{28A0092B-C50C-407E-A947-70E740481C1C}">
                  <a14:useLocalDpi xmlns:a14="http://schemas.microsoft.com/office/drawing/2010/main" xmlns="" val="0"/>
                </a:ext>
              </a:extLst>
            </a:blip>
            <a:srcRect/>
            <a:stretch>
              <a:fillRect/>
            </a:stretch>
          </a:blipFill>
          <a:ln w="19050">
            <a:solidFill>
              <a:srgbClr val="92D05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38" name="MH_Other_1"/>
          <p:cNvSpPr/>
          <p:nvPr>
            <p:custDataLst>
              <p:tags r:id="rId5"/>
            </p:custDataLst>
          </p:nvPr>
        </p:nvSpPr>
        <p:spPr>
          <a:xfrm>
            <a:off x="1041009" y="1930642"/>
            <a:ext cx="358510" cy="402167"/>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solidFill>
            <a:schemeClr val="accent6">
              <a:lumMod val="60000"/>
              <a:lumOff val="40000"/>
              <a:alpha val="50000"/>
            </a:schemeClr>
          </a:solidFill>
          <a:ln>
            <a:solidFill>
              <a:srgbClr val="04ADC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40" name="MH_Other_2"/>
          <p:cNvSpPr/>
          <p:nvPr>
            <p:custDataLst>
              <p:tags r:id="rId6"/>
            </p:custDataLst>
          </p:nvPr>
        </p:nvSpPr>
        <p:spPr>
          <a:xfrm>
            <a:off x="1493446" y="2131726"/>
            <a:ext cx="464343" cy="521229"/>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solidFill>
            <a:schemeClr val="accent6">
              <a:lumMod val="60000"/>
              <a:lumOff val="40000"/>
              <a:alpha val="50000"/>
            </a:schemeClr>
          </a:solidFill>
          <a:ln>
            <a:solidFill>
              <a:srgbClr val="04ADC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46" name="MH_Other_4"/>
          <p:cNvSpPr/>
          <p:nvPr>
            <p:custDataLst>
              <p:tags r:id="rId7"/>
            </p:custDataLst>
          </p:nvPr>
        </p:nvSpPr>
        <p:spPr>
          <a:xfrm>
            <a:off x="6812164" y="2274044"/>
            <a:ext cx="351896" cy="395552"/>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solidFill>
            <a:srgbClr val="1C9ED2">
              <a:alpha val="33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49" name="MH_Other_5"/>
          <p:cNvSpPr/>
          <p:nvPr>
            <p:custDataLst>
              <p:tags r:id="rId8"/>
            </p:custDataLst>
          </p:nvPr>
        </p:nvSpPr>
        <p:spPr>
          <a:xfrm>
            <a:off x="3750053" y="3673269"/>
            <a:ext cx="261938" cy="295011"/>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solidFill>
            <a:srgbClr val="1C9ED2">
              <a:alpha val="33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52" name="MH_Other_7"/>
          <p:cNvSpPr/>
          <p:nvPr>
            <p:custDataLst>
              <p:tags r:id="rId9"/>
            </p:custDataLst>
          </p:nvPr>
        </p:nvSpPr>
        <p:spPr>
          <a:xfrm>
            <a:off x="1912522" y="3814822"/>
            <a:ext cx="148167" cy="165364"/>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solidFill>
            <a:schemeClr val="accent1">
              <a:lumMod val="20000"/>
              <a:lumOff val="8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55" name="MH_Other_8"/>
          <p:cNvSpPr/>
          <p:nvPr>
            <p:custDataLst>
              <p:tags r:id="rId10"/>
            </p:custDataLst>
          </p:nvPr>
        </p:nvSpPr>
        <p:spPr>
          <a:xfrm>
            <a:off x="1870477" y="1795705"/>
            <a:ext cx="187854" cy="211667"/>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solidFill>
            <a:schemeClr val="accent6">
              <a:lumMod val="60000"/>
              <a:lumOff val="40000"/>
              <a:alpha val="50000"/>
            </a:schemeClr>
          </a:solidFill>
          <a:ln>
            <a:solidFill>
              <a:srgbClr val="04ADC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59" name="MH_Other_9"/>
          <p:cNvSpPr/>
          <p:nvPr>
            <p:custDataLst>
              <p:tags r:id="rId11"/>
            </p:custDataLst>
          </p:nvPr>
        </p:nvSpPr>
        <p:spPr>
          <a:xfrm>
            <a:off x="3214255" y="5446115"/>
            <a:ext cx="244740" cy="275167"/>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noFill/>
          <a:ln w="3175">
            <a:solidFill>
              <a:srgbClr val="B4DFF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60" name="MH_Other_10"/>
          <p:cNvSpPr/>
          <p:nvPr>
            <p:custDataLst>
              <p:tags r:id="rId12"/>
            </p:custDataLst>
          </p:nvPr>
        </p:nvSpPr>
        <p:spPr>
          <a:xfrm>
            <a:off x="8917706" y="2107771"/>
            <a:ext cx="246063" cy="276489"/>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noFill/>
          <a:ln w="3175">
            <a:solidFill>
              <a:srgbClr val="B4DFF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61" name="MH_Other_11"/>
          <p:cNvSpPr/>
          <p:nvPr>
            <p:custDataLst>
              <p:tags r:id="rId13"/>
            </p:custDataLst>
          </p:nvPr>
        </p:nvSpPr>
        <p:spPr>
          <a:xfrm>
            <a:off x="8722686" y="4286160"/>
            <a:ext cx="235479" cy="264583"/>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noFill/>
          <a:ln w="3175">
            <a:solidFill>
              <a:srgbClr val="B4DFF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62" name="MH_Other_12"/>
          <p:cNvSpPr/>
          <p:nvPr>
            <p:custDataLst>
              <p:tags r:id="rId14"/>
            </p:custDataLst>
          </p:nvPr>
        </p:nvSpPr>
        <p:spPr>
          <a:xfrm>
            <a:off x="8594132" y="4386742"/>
            <a:ext cx="463021" cy="521229"/>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solidFill>
            <a:srgbClr val="1C9ED2">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63" name="MH_Other_13"/>
          <p:cNvSpPr/>
          <p:nvPr>
            <p:custDataLst>
              <p:tags r:id="rId15"/>
            </p:custDataLst>
          </p:nvPr>
        </p:nvSpPr>
        <p:spPr>
          <a:xfrm>
            <a:off x="3371683" y="5413042"/>
            <a:ext cx="195792" cy="220927"/>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solidFill>
            <a:srgbClr val="1C9ED2">
              <a:alpha val="33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64" name="MH_Other_15"/>
          <p:cNvSpPr/>
          <p:nvPr>
            <p:custDataLst>
              <p:tags r:id="rId16"/>
            </p:custDataLst>
          </p:nvPr>
        </p:nvSpPr>
        <p:spPr>
          <a:xfrm>
            <a:off x="5545235" y="4125844"/>
            <a:ext cx="187854" cy="211667"/>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solidFill>
            <a:schemeClr val="accent1">
              <a:lumMod val="20000"/>
              <a:lumOff val="8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65" name="MH_Other_16"/>
          <p:cNvSpPr/>
          <p:nvPr>
            <p:custDataLst>
              <p:tags r:id="rId17"/>
            </p:custDataLst>
          </p:nvPr>
        </p:nvSpPr>
        <p:spPr>
          <a:xfrm>
            <a:off x="3214256" y="4092772"/>
            <a:ext cx="310886" cy="349250"/>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solidFill>
            <a:srgbClr val="1C9ED2">
              <a:alpha val="33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66" name="MH_Text_2"/>
          <p:cNvSpPr/>
          <p:nvPr>
            <p:custDataLst>
              <p:tags r:id="rId18"/>
            </p:custDataLst>
          </p:nvPr>
        </p:nvSpPr>
        <p:spPr>
          <a:xfrm>
            <a:off x="3326295" y="4262105"/>
            <a:ext cx="2109275" cy="423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dirty="0">
                <a:solidFill>
                  <a:schemeClr val="tx1"/>
                </a:solidFill>
                <a:latin typeface="微软雅黑" panose="020B0503020204020204" pitchFamily="34" charset="-122"/>
                <a:ea typeface="微软雅黑" panose="020B0503020204020204" pitchFamily="34" charset="-122"/>
              </a:rPr>
              <a:t>添加标题内容</a:t>
            </a:r>
          </a:p>
        </p:txBody>
      </p:sp>
      <p:sp>
        <p:nvSpPr>
          <p:cNvPr id="67" name="MH_Text_1"/>
          <p:cNvSpPr/>
          <p:nvPr>
            <p:custDataLst>
              <p:tags r:id="rId19"/>
            </p:custDataLst>
          </p:nvPr>
        </p:nvSpPr>
        <p:spPr>
          <a:xfrm>
            <a:off x="3836043" y="1639433"/>
            <a:ext cx="1888897" cy="374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dirty="0">
                <a:solidFill>
                  <a:schemeClr val="tx1"/>
                </a:solidFill>
                <a:latin typeface="微软雅黑" panose="020B0503020204020204" pitchFamily="34" charset="-122"/>
                <a:ea typeface="微软雅黑" panose="020B0503020204020204" pitchFamily="34" charset="-122"/>
              </a:rPr>
              <a:t>添加标题内容</a:t>
            </a:r>
          </a:p>
        </p:txBody>
      </p:sp>
      <p:sp>
        <p:nvSpPr>
          <p:cNvPr id="68" name="MH_Text_3"/>
          <p:cNvSpPr/>
          <p:nvPr>
            <p:custDataLst>
              <p:tags r:id="rId20"/>
            </p:custDataLst>
          </p:nvPr>
        </p:nvSpPr>
        <p:spPr>
          <a:xfrm>
            <a:off x="8698559" y="2582431"/>
            <a:ext cx="2101966" cy="370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dirty="0">
                <a:solidFill>
                  <a:schemeClr val="tx1"/>
                </a:solidFill>
                <a:latin typeface="微软雅黑" panose="020B0503020204020204" pitchFamily="34" charset="-122"/>
                <a:ea typeface="微软雅黑" panose="020B0503020204020204" pitchFamily="34" charset="-122"/>
              </a:rPr>
              <a:t>添加标题内容</a:t>
            </a:r>
          </a:p>
        </p:txBody>
      </p:sp>
      <p:sp>
        <p:nvSpPr>
          <p:cNvPr id="69" name="TextBox 13"/>
          <p:cNvSpPr txBox="1"/>
          <p:nvPr/>
        </p:nvSpPr>
        <p:spPr>
          <a:xfrm>
            <a:off x="3967937" y="2103996"/>
            <a:ext cx="1697904" cy="978245"/>
          </a:xfrm>
          <a:prstGeom prst="rect">
            <a:avLst/>
          </a:prstGeom>
          <a:noFill/>
        </p:spPr>
        <p:txBody>
          <a:bodyPr wrap="square" lIns="79783" tIns="39892" rIns="79783" bIns="39892" rtlCol="0">
            <a:spAutoFit/>
          </a:bodyPr>
          <a:lstStyle/>
          <a:p>
            <a:pPr defTabSz="868045">
              <a:lnSpc>
                <a:spcPts val="1400"/>
              </a:lnSpc>
            </a:pPr>
            <a:r>
              <a:rPr lang="zh-CN" altLang="en-US" sz="1000" dirty="0">
                <a:latin typeface="微软雅黑" panose="020B0503020204020204" pitchFamily="34" charset="-122"/>
                <a:ea typeface="微软雅黑" panose="020B0503020204020204" pitchFamily="34" charset="-122"/>
              </a:rPr>
              <a:t>国内外服务外包行业的发展状况，然后具体解析</a:t>
            </a:r>
            <a:r>
              <a:rPr lang="zh-CN" altLang="en-US" sz="1000" dirty="0" smtClean="0">
                <a:latin typeface="微软雅黑" panose="020B0503020204020204" pitchFamily="34" charset="-122"/>
                <a:ea typeface="微软雅黑" panose="020B0503020204020204" pitchFamily="34" charset="-122"/>
              </a:rPr>
              <a:t>了医药</a:t>
            </a:r>
            <a:r>
              <a:rPr lang="zh-CN" altLang="en-US" sz="1000" dirty="0">
                <a:latin typeface="微软雅黑" panose="020B0503020204020204" pitchFamily="34" charset="-122"/>
                <a:ea typeface="微软雅黑" panose="020B0503020204020204" pitchFamily="34" charset="-122"/>
              </a:rPr>
              <a:t>外包、软件与信息服务外包、物流外包</a:t>
            </a:r>
            <a:r>
              <a:rPr lang="zh-CN" altLang="en-US" sz="1000" dirty="0" smtClean="0">
                <a:latin typeface="微软雅黑" panose="020B0503020204020204" pitchFamily="34" charset="-122"/>
                <a:ea typeface="微软雅黑" panose="020B0503020204020204" pitchFamily="34" charset="-122"/>
              </a:rPr>
              <a:t>等细分</a:t>
            </a:r>
            <a:r>
              <a:rPr lang="zh-CN" altLang="en-US" sz="1000" dirty="0">
                <a:latin typeface="微软雅黑" panose="020B0503020204020204" pitchFamily="34" charset="-122"/>
                <a:ea typeface="微软雅黑" panose="020B0503020204020204" pitchFamily="34" charset="-122"/>
              </a:rPr>
              <a:t>市场的发展状况。报告对我国</a:t>
            </a:r>
            <a:r>
              <a:rPr lang="zh-CN" altLang="en-US" sz="1000" dirty="0" smtClean="0">
                <a:latin typeface="微软雅黑" panose="020B0503020204020204" pitchFamily="34" charset="-122"/>
                <a:ea typeface="微软雅黑" panose="020B0503020204020204" pitchFamily="34" charset="-122"/>
              </a:rPr>
              <a:t>服务</a:t>
            </a:r>
            <a:endParaRPr lang="en-US" altLang="zh-CN" sz="1000" dirty="0">
              <a:latin typeface="微软雅黑" panose="020B0503020204020204" pitchFamily="34" charset="-122"/>
              <a:ea typeface="微软雅黑" panose="020B0503020204020204" pitchFamily="34" charset="-122"/>
            </a:endParaRPr>
          </a:p>
        </p:txBody>
      </p:sp>
      <p:sp>
        <p:nvSpPr>
          <p:cNvPr id="70" name="TextBox 13"/>
          <p:cNvSpPr txBox="1"/>
          <p:nvPr/>
        </p:nvSpPr>
        <p:spPr>
          <a:xfrm>
            <a:off x="3554416" y="4743037"/>
            <a:ext cx="1697904" cy="978245"/>
          </a:xfrm>
          <a:prstGeom prst="rect">
            <a:avLst/>
          </a:prstGeom>
          <a:noFill/>
        </p:spPr>
        <p:txBody>
          <a:bodyPr wrap="square" lIns="79783" tIns="39892" rIns="79783" bIns="39892" rtlCol="0">
            <a:spAutoFit/>
          </a:bodyPr>
          <a:lstStyle/>
          <a:p>
            <a:pPr defTabSz="868045">
              <a:lnSpc>
                <a:spcPts val="1400"/>
              </a:lnSpc>
            </a:pPr>
            <a:r>
              <a:rPr lang="zh-CN" altLang="en-US" sz="1000" dirty="0">
                <a:latin typeface="微软雅黑" panose="020B0503020204020204" pitchFamily="34" charset="-122"/>
                <a:ea typeface="微软雅黑" panose="020B0503020204020204" pitchFamily="34" charset="-122"/>
              </a:rPr>
              <a:t>国内外服务外包行业的发展状况，然后具体解析</a:t>
            </a:r>
            <a:r>
              <a:rPr lang="zh-CN" altLang="en-US" sz="1000" dirty="0" smtClean="0">
                <a:latin typeface="微软雅黑" panose="020B0503020204020204" pitchFamily="34" charset="-122"/>
                <a:ea typeface="微软雅黑" panose="020B0503020204020204" pitchFamily="34" charset="-122"/>
              </a:rPr>
              <a:t>了医药</a:t>
            </a:r>
            <a:r>
              <a:rPr lang="zh-CN" altLang="en-US" sz="1000" dirty="0">
                <a:latin typeface="微软雅黑" panose="020B0503020204020204" pitchFamily="34" charset="-122"/>
                <a:ea typeface="微软雅黑" panose="020B0503020204020204" pitchFamily="34" charset="-122"/>
              </a:rPr>
              <a:t>外包、软件与信息服务外包、物流外包</a:t>
            </a:r>
            <a:r>
              <a:rPr lang="zh-CN" altLang="en-US" sz="1000" dirty="0" smtClean="0">
                <a:latin typeface="微软雅黑" panose="020B0503020204020204" pitchFamily="34" charset="-122"/>
                <a:ea typeface="微软雅黑" panose="020B0503020204020204" pitchFamily="34" charset="-122"/>
              </a:rPr>
              <a:t>等细分</a:t>
            </a:r>
            <a:r>
              <a:rPr lang="zh-CN" altLang="en-US" sz="1000" dirty="0">
                <a:latin typeface="微软雅黑" panose="020B0503020204020204" pitchFamily="34" charset="-122"/>
                <a:ea typeface="微软雅黑" panose="020B0503020204020204" pitchFamily="34" charset="-122"/>
              </a:rPr>
              <a:t>市场的发展状况。报告对我国</a:t>
            </a:r>
            <a:r>
              <a:rPr lang="zh-CN" altLang="en-US" sz="1000" dirty="0" smtClean="0">
                <a:latin typeface="微软雅黑" panose="020B0503020204020204" pitchFamily="34" charset="-122"/>
                <a:ea typeface="微软雅黑" panose="020B0503020204020204" pitchFamily="34" charset="-122"/>
              </a:rPr>
              <a:t>服务</a:t>
            </a:r>
            <a:endParaRPr lang="en-US" altLang="zh-CN" sz="1000" dirty="0">
              <a:latin typeface="微软雅黑" panose="020B0503020204020204" pitchFamily="34" charset="-122"/>
              <a:ea typeface="微软雅黑" panose="020B0503020204020204" pitchFamily="34" charset="-122"/>
            </a:endParaRPr>
          </a:p>
        </p:txBody>
      </p:sp>
      <p:sp>
        <p:nvSpPr>
          <p:cNvPr id="71" name="TextBox 13"/>
          <p:cNvSpPr txBox="1"/>
          <p:nvPr/>
        </p:nvSpPr>
        <p:spPr>
          <a:xfrm>
            <a:off x="8943831" y="3003063"/>
            <a:ext cx="1697904" cy="978245"/>
          </a:xfrm>
          <a:prstGeom prst="rect">
            <a:avLst/>
          </a:prstGeom>
          <a:noFill/>
        </p:spPr>
        <p:txBody>
          <a:bodyPr wrap="square" lIns="79783" tIns="39892" rIns="79783" bIns="39892" rtlCol="0">
            <a:spAutoFit/>
          </a:bodyPr>
          <a:lstStyle/>
          <a:p>
            <a:pPr defTabSz="868045">
              <a:lnSpc>
                <a:spcPts val="1400"/>
              </a:lnSpc>
            </a:pPr>
            <a:r>
              <a:rPr lang="zh-CN" altLang="en-US" sz="1000" dirty="0">
                <a:latin typeface="微软雅黑" panose="020B0503020204020204" pitchFamily="34" charset="-122"/>
                <a:ea typeface="微软雅黑" panose="020B0503020204020204" pitchFamily="34" charset="-122"/>
              </a:rPr>
              <a:t>国内外服务外包行业的发展状况，然后具体解析</a:t>
            </a:r>
            <a:r>
              <a:rPr lang="zh-CN" altLang="en-US" sz="1000" dirty="0" smtClean="0">
                <a:latin typeface="微软雅黑" panose="020B0503020204020204" pitchFamily="34" charset="-122"/>
                <a:ea typeface="微软雅黑" panose="020B0503020204020204" pitchFamily="34" charset="-122"/>
              </a:rPr>
              <a:t>了医药</a:t>
            </a:r>
            <a:r>
              <a:rPr lang="zh-CN" altLang="en-US" sz="1000" dirty="0">
                <a:latin typeface="微软雅黑" panose="020B0503020204020204" pitchFamily="34" charset="-122"/>
                <a:ea typeface="微软雅黑" panose="020B0503020204020204" pitchFamily="34" charset="-122"/>
              </a:rPr>
              <a:t>外包、软件与信息服务外包、物流外包</a:t>
            </a:r>
            <a:r>
              <a:rPr lang="zh-CN" altLang="en-US" sz="1000" dirty="0" smtClean="0">
                <a:latin typeface="微软雅黑" panose="020B0503020204020204" pitchFamily="34" charset="-122"/>
                <a:ea typeface="微软雅黑" panose="020B0503020204020204" pitchFamily="34" charset="-122"/>
              </a:rPr>
              <a:t>等细分</a:t>
            </a:r>
            <a:r>
              <a:rPr lang="zh-CN" altLang="en-US" sz="1000" dirty="0">
                <a:latin typeface="微软雅黑" panose="020B0503020204020204" pitchFamily="34" charset="-122"/>
                <a:ea typeface="微软雅黑" panose="020B0503020204020204" pitchFamily="34" charset="-122"/>
              </a:rPr>
              <a:t>市场的发展状况。报告对我国</a:t>
            </a:r>
            <a:r>
              <a:rPr lang="zh-CN" altLang="en-US" sz="1000" dirty="0" smtClean="0">
                <a:latin typeface="微软雅黑" panose="020B0503020204020204" pitchFamily="34" charset="-122"/>
                <a:ea typeface="微软雅黑" panose="020B0503020204020204" pitchFamily="34" charset="-122"/>
              </a:rPr>
              <a:t>服务</a:t>
            </a:r>
            <a:endParaRPr lang="en-US" altLang="zh-CN" sz="1000" dirty="0">
              <a:latin typeface="微软雅黑" panose="020B0503020204020204" pitchFamily="34" charset="-122"/>
              <a:ea typeface="微软雅黑" panose="020B0503020204020204" pitchFamily="34" charset="-122"/>
            </a:endParaRPr>
          </a:p>
        </p:txBody>
      </p:sp>
      <p:cxnSp>
        <p:nvCxnSpPr>
          <p:cNvPr id="72" name="直接连接符 71"/>
          <p:cNvCxnSpPr/>
          <p:nvPr/>
        </p:nvCxnSpPr>
        <p:spPr>
          <a:xfrm>
            <a:off x="3641526" y="3124498"/>
            <a:ext cx="2196000" cy="1142702"/>
          </a:xfrm>
          <a:prstGeom prst="line">
            <a:avLst/>
          </a:prstGeom>
          <a:ln w="38100">
            <a:solidFill>
              <a:srgbClr val="00B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V="1">
            <a:off x="6797102" y="4094922"/>
            <a:ext cx="576000" cy="251791"/>
          </a:xfrm>
          <a:prstGeom prst="line">
            <a:avLst/>
          </a:prstGeom>
          <a:ln w="38100">
            <a:solidFill>
              <a:srgbClr val="00B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1463102" y="3028122"/>
            <a:ext cx="576000" cy="251791"/>
          </a:xfrm>
          <a:prstGeom prst="line">
            <a:avLst/>
          </a:prstGeom>
          <a:ln w="38100">
            <a:solidFill>
              <a:srgbClr val="00B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8340981" y="4048540"/>
            <a:ext cx="1001802" cy="602973"/>
          </a:xfrm>
          <a:prstGeom prst="line">
            <a:avLst/>
          </a:prstGeom>
          <a:ln w="38100">
            <a:solidFill>
              <a:srgbClr val="00B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V="1">
            <a:off x="9528313" y="3763617"/>
            <a:ext cx="1815548" cy="914400"/>
          </a:xfrm>
          <a:prstGeom prst="line">
            <a:avLst/>
          </a:prstGeom>
          <a:ln w="38100">
            <a:solidFill>
              <a:srgbClr val="00B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6" cstate="print">
            <a:extLst>
              <a:ext uri="{28A0092B-C50C-407E-A947-70E740481C1C}">
                <a14:useLocalDpi xmlns:a14="http://schemas.microsoft.com/office/drawing/2010/main" xmlns="" val="0"/>
              </a:ext>
            </a:extLst>
          </a:blip>
          <a:stretch>
            <a:fillRect/>
          </a:stretch>
        </p:blipFill>
        <p:spPr>
          <a:xfrm rot="12268031">
            <a:off x="9353475" y="318051"/>
            <a:ext cx="2553896" cy="1928191"/>
          </a:xfrm>
          <a:prstGeom prst="rect">
            <a:avLst/>
          </a:prstGeom>
        </p:spPr>
      </p:pic>
      <p:sp>
        <p:nvSpPr>
          <p:cNvPr id="77" name="文本框 76"/>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500"/>
                                        <p:tgtEl>
                                          <p:spTgt spid="3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left)">
                                      <p:cBhvr>
                                        <p:cTn id="13" dur="500"/>
                                        <p:tgtEl>
                                          <p:spTgt spid="3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left)">
                                      <p:cBhvr>
                                        <p:cTn id="28" dur="500"/>
                                        <p:tgtEl>
                                          <p:spTgt spid="5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left)">
                                      <p:cBhvr>
                                        <p:cTn id="31" dur="500"/>
                                        <p:tgtEl>
                                          <p:spTgt spid="5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left)">
                                      <p:cBhvr>
                                        <p:cTn id="34" dur="500"/>
                                        <p:tgtEl>
                                          <p:spTgt spid="59"/>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wipe(left)">
                                      <p:cBhvr>
                                        <p:cTn id="43" dur="500"/>
                                        <p:tgtEl>
                                          <p:spTgt spid="6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wipe(left)">
                                      <p:cBhvr>
                                        <p:cTn id="46" dur="500"/>
                                        <p:tgtEl>
                                          <p:spTgt spid="63"/>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wipe(left)">
                                      <p:cBhvr>
                                        <p:cTn id="49" dur="500"/>
                                        <p:tgtEl>
                                          <p:spTgt spid="6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wipe(left)">
                                      <p:cBhvr>
                                        <p:cTn id="52" dur="500"/>
                                        <p:tgtEl>
                                          <p:spTgt spid="6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wipe(left)">
                                      <p:cBhvr>
                                        <p:cTn id="55" dur="500"/>
                                        <p:tgtEl>
                                          <p:spTgt spid="6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wipe(left)">
                                      <p:cBhvr>
                                        <p:cTn id="61" dur="500"/>
                                        <p:tgtEl>
                                          <p:spTgt spid="68"/>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wipe(left)">
                                      <p:cBhvr>
                                        <p:cTn id="64" dur="500"/>
                                        <p:tgtEl>
                                          <p:spTgt spid="69"/>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wipe(left)">
                                      <p:cBhvr>
                                        <p:cTn id="67" dur="500"/>
                                        <p:tgtEl>
                                          <p:spTgt spid="70"/>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wipe(left)">
                                      <p:cBhvr>
                                        <p:cTn id="70" dur="500"/>
                                        <p:tgtEl>
                                          <p:spTgt spid="71"/>
                                        </p:tgtEl>
                                      </p:cBhvr>
                                    </p:animEffect>
                                  </p:childTnLst>
                                </p:cTn>
                              </p:par>
                              <p:par>
                                <p:cTn id="71" presetID="22" presetClass="entr" presetSubtype="8" fill="hold"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wipe(left)">
                                      <p:cBhvr>
                                        <p:cTn id="73" dur="500"/>
                                        <p:tgtEl>
                                          <p:spTgt spid="72"/>
                                        </p:tgtEl>
                                      </p:cBhvr>
                                    </p:animEffect>
                                  </p:childTnLst>
                                </p:cTn>
                              </p:par>
                              <p:par>
                                <p:cTn id="74" presetID="22" presetClass="entr" presetSubtype="8" fill="hold" nodeType="withEffect">
                                  <p:stCondLst>
                                    <p:cond delay="0"/>
                                  </p:stCondLst>
                                  <p:childTnLst>
                                    <p:set>
                                      <p:cBhvr>
                                        <p:cTn id="75" dur="1" fill="hold">
                                          <p:stCondLst>
                                            <p:cond delay="0"/>
                                          </p:stCondLst>
                                        </p:cTn>
                                        <p:tgtEl>
                                          <p:spTgt spid="73"/>
                                        </p:tgtEl>
                                        <p:attrNameLst>
                                          <p:attrName>style.visibility</p:attrName>
                                        </p:attrNameLst>
                                      </p:cBhvr>
                                      <p:to>
                                        <p:strVal val="visible"/>
                                      </p:to>
                                    </p:set>
                                    <p:animEffect transition="in" filter="wipe(left)">
                                      <p:cBhvr>
                                        <p:cTn id="76" dur="500"/>
                                        <p:tgtEl>
                                          <p:spTgt spid="73"/>
                                        </p:tgtEl>
                                      </p:cBhvr>
                                    </p:animEffect>
                                  </p:childTnLst>
                                </p:cTn>
                              </p:par>
                              <p:par>
                                <p:cTn id="77" presetID="22" presetClass="entr" presetSubtype="8" fill="hold" nodeType="with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wipe(left)">
                                      <p:cBhvr>
                                        <p:cTn id="79" dur="500"/>
                                        <p:tgtEl>
                                          <p:spTgt spid="74"/>
                                        </p:tgtEl>
                                      </p:cBhvr>
                                    </p:animEffect>
                                  </p:childTnLst>
                                </p:cTn>
                              </p:par>
                              <p:par>
                                <p:cTn id="80" presetID="22" presetClass="entr" presetSubtype="8" fill="hold"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wipe(left)">
                                      <p:cBhvr>
                                        <p:cTn id="82" dur="500"/>
                                        <p:tgtEl>
                                          <p:spTgt spid="75"/>
                                        </p:tgtEl>
                                      </p:cBhvr>
                                    </p:animEffect>
                                  </p:childTnLst>
                                </p:cTn>
                              </p:par>
                              <p:par>
                                <p:cTn id="83" presetID="22" presetClass="entr" presetSubtype="8" fill="hold" nodeType="with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wipe(left)">
                                      <p:cBhvr>
                                        <p:cTn id="85" dur="500"/>
                                        <p:tgtEl>
                                          <p:spTgt spid="7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0" nodeType="clickEffect">
                                  <p:stCondLst>
                                    <p:cond delay="1500"/>
                                  </p:stCondLst>
                                  <p:childTnLst>
                                    <p:animEffect transition="out" filter="fade">
                                      <p:cBhvr>
                                        <p:cTn id="89" dur="500"/>
                                        <p:tgtEl>
                                          <p:spTgt spid="77"/>
                                        </p:tgtEl>
                                      </p:cBhvr>
                                    </p:animEffect>
                                    <p:set>
                                      <p:cBhvr>
                                        <p:cTn id="90" dur="1" fill="hold">
                                          <p:stCondLst>
                                            <p:cond delay="4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animBg="1"/>
      <p:bldP spid="36" grpId="0" animBg="1"/>
      <p:bldP spid="38" grpId="0" animBg="1"/>
      <p:bldP spid="40" grpId="0" animBg="1"/>
      <p:bldP spid="46" grpId="0" animBg="1"/>
      <p:bldP spid="49" grpId="0" animBg="1"/>
      <p:bldP spid="52" grpId="0" animBg="1"/>
      <p:bldP spid="55" grpId="0" animBg="1"/>
      <p:bldP spid="59" grpId="0" animBg="1"/>
      <p:bldP spid="60" grpId="0" animBg="1"/>
      <p:bldP spid="61" grpId="0" animBg="1"/>
      <p:bldP spid="62" grpId="0" animBg="1"/>
      <p:bldP spid="63" grpId="0" animBg="1"/>
      <p:bldP spid="64" grpId="0" animBg="1"/>
      <p:bldP spid="65" grpId="0" animBg="1"/>
      <p:bldP spid="66" grpId="0"/>
      <p:bldP spid="67" grpId="0"/>
      <p:bldP spid="68" grpId="0"/>
      <p:bldP spid="69" grpId="0"/>
      <p:bldP spid="70" grpId="0"/>
      <p:bldP spid="71" grpId="0"/>
      <p:bldP spid="7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MH_Other_4"/>
          <p:cNvSpPr/>
          <p:nvPr>
            <p:custDataLst>
              <p:tags r:id="rId2"/>
            </p:custDataLst>
          </p:nvPr>
        </p:nvSpPr>
        <p:spPr>
          <a:xfrm rot="2700000">
            <a:off x="7166037" y="2105938"/>
            <a:ext cx="410517" cy="410516"/>
          </a:xfrm>
          <a:prstGeom prst="rect">
            <a:avLst/>
          </a:prstGeom>
          <a:gradFill>
            <a:gsLst>
              <a:gs pos="0">
                <a:schemeClr val="accent2">
                  <a:lumMod val="60000"/>
                  <a:lumOff val="40000"/>
                </a:schemeClr>
              </a:gs>
              <a:gs pos="69000">
                <a:schemeClr val="accent2">
                  <a:lumMod val="75000"/>
                </a:schemeClr>
              </a:gs>
            </a:gsLst>
            <a:lin ang="2700000" scaled="0"/>
          </a:gradFill>
          <a:ln w="25400" cap="flat" cmpd="sng" algn="ctr">
            <a:noFill/>
            <a:prstDash val="solid"/>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81" name="MH_Other_8"/>
          <p:cNvSpPr/>
          <p:nvPr>
            <p:custDataLst>
              <p:tags r:id="rId3"/>
            </p:custDataLst>
          </p:nvPr>
        </p:nvSpPr>
        <p:spPr>
          <a:xfrm rot="2700000">
            <a:off x="4615867" y="5012661"/>
            <a:ext cx="410517" cy="410516"/>
          </a:xfrm>
          <a:prstGeom prst="rect">
            <a:avLst/>
          </a:prstGeom>
          <a:gradFill>
            <a:gsLst>
              <a:gs pos="0">
                <a:schemeClr val="accent4">
                  <a:lumMod val="60000"/>
                  <a:lumOff val="40000"/>
                </a:schemeClr>
              </a:gs>
              <a:gs pos="69000">
                <a:schemeClr val="accent4">
                  <a:lumMod val="75000"/>
                </a:schemeClr>
              </a:gs>
            </a:gsLst>
            <a:lin ang="2700000" scaled="0"/>
          </a:gradFill>
          <a:ln w="25400" cap="flat" cmpd="sng" algn="ctr">
            <a:noFill/>
            <a:prstDash val="solid"/>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70" name="MH_Other_19"/>
          <p:cNvSpPr/>
          <p:nvPr>
            <p:custDataLst>
              <p:tags r:id="rId4"/>
            </p:custDataLst>
          </p:nvPr>
        </p:nvSpPr>
        <p:spPr>
          <a:xfrm rot="2700000">
            <a:off x="4616141" y="2105546"/>
            <a:ext cx="409575" cy="411163"/>
          </a:xfrm>
          <a:prstGeom prst="rect">
            <a:avLst/>
          </a:prstGeom>
          <a:gradFill>
            <a:gsLst>
              <a:gs pos="0">
                <a:schemeClr val="accent1">
                  <a:lumMod val="60000"/>
                  <a:lumOff val="40000"/>
                </a:schemeClr>
              </a:gs>
              <a:gs pos="69000">
                <a:schemeClr val="accent1">
                  <a:lumMod val="75000"/>
                </a:schemeClr>
              </a:gs>
            </a:gsLst>
            <a:lin ang="2700000" scaled="0"/>
          </a:gradFill>
          <a:ln w="25400" cap="flat" cmpd="sng" algn="ctr">
            <a:noFill/>
            <a:prstDash val="solid"/>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74" name="MH_Other_3"/>
          <p:cNvSpPr>
            <a:spLocks noChangeAspect="1"/>
          </p:cNvSpPr>
          <p:nvPr>
            <p:custDataLst>
              <p:tags r:id="rId5"/>
            </p:custDataLst>
          </p:nvPr>
        </p:nvSpPr>
        <p:spPr bwMode="auto">
          <a:xfrm rot="2700000">
            <a:off x="4632810" y="2122215"/>
            <a:ext cx="377825" cy="377825"/>
          </a:xfrm>
          <a:prstGeom prst="rect">
            <a:avLst/>
          </a:prstGeom>
          <a:solidFill>
            <a:srgbClr val="92D050"/>
          </a:solidFill>
          <a:ln w="25400" cap="flat" cmpd="sng" algn="ctr">
            <a:solidFill>
              <a:sysClr val="window" lastClr="FFFFFF"/>
            </a:solidFill>
            <a:prstDash val="solid"/>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78" name="MH_Other_6"/>
          <p:cNvSpPr>
            <a:spLocks noChangeAspect="1"/>
          </p:cNvSpPr>
          <p:nvPr>
            <p:custDataLst>
              <p:tags r:id="rId6"/>
            </p:custDataLst>
          </p:nvPr>
        </p:nvSpPr>
        <p:spPr>
          <a:xfrm rot="2700000">
            <a:off x="7182293" y="2122195"/>
            <a:ext cx="378000" cy="378000"/>
          </a:xfrm>
          <a:prstGeom prst="rect">
            <a:avLst/>
          </a:prstGeom>
          <a:solidFill>
            <a:srgbClr val="00B050"/>
          </a:solidFill>
          <a:ln w="25400" cap="flat" cmpd="sng" algn="ctr">
            <a:solidFill>
              <a:sysClr val="window" lastClr="FFFFFF"/>
            </a:solidFill>
            <a:prstDash val="solid"/>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83" name="MH_Other_10"/>
          <p:cNvSpPr>
            <a:spLocks noChangeAspect="1"/>
          </p:cNvSpPr>
          <p:nvPr>
            <p:custDataLst>
              <p:tags r:id="rId7"/>
            </p:custDataLst>
          </p:nvPr>
        </p:nvSpPr>
        <p:spPr>
          <a:xfrm rot="2700000">
            <a:off x="4632123" y="5028918"/>
            <a:ext cx="378000" cy="378000"/>
          </a:xfrm>
          <a:prstGeom prst="rect">
            <a:avLst/>
          </a:prstGeom>
          <a:solidFill>
            <a:schemeClr val="accent4">
              <a:lumMod val="75000"/>
            </a:schemeClr>
          </a:solidFill>
          <a:ln w="25400" cap="flat" cmpd="sng" algn="ctr">
            <a:solidFill>
              <a:sysClr val="window" lastClr="FFFFFF"/>
            </a:solidFill>
            <a:prstDash val="solid"/>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48" name="MH_Other_1"/>
          <p:cNvSpPr>
            <a:spLocks noChangeAspect="1"/>
          </p:cNvSpPr>
          <p:nvPr>
            <p:custDataLst>
              <p:tags r:id="rId8"/>
            </p:custDataLst>
          </p:nvPr>
        </p:nvSpPr>
        <p:spPr>
          <a:xfrm>
            <a:off x="4112109" y="1911076"/>
            <a:ext cx="3967162" cy="3778250"/>
          </a:xfrm>
          <a:custGeom>
            <a:avLst/>
            <a:gdLst>
              <a:gd name="connsiteX0" fmla="*/ 3084612 w 5288045"/>
              <a:gd name="connsiteY0" fmla="*/ 2171133 h 5037048"/>
              <a:gd name="connsiteX1" fmla="*/ 3068519 w 5288045"/>
              <a:gd name="connsiteY1" fmla="*/ 2178885 h 5037048"/>
              <a:gd name="connsiteX2" fmla="*/ 2627115 w 5288045"/>
              <a:gd name="connsiteY2" fmla="*/ 2268000 h 5037048"/>
              <a:gd name="connsiteX3" fmla="*/ 2289898 w 5288045"/>
              <a:gd name="connsiteY3" fmla="*/ 2217018 h 5037048"/>
              <a:gd name="connsiteX4" fmla="*/ 2209451 w 5288045"/>
              <a:gd name="connsiteY4" fmla="*/ 2187574 h 5037048"/>
              <a:gd name="connsiteX5" fmla="*/ 2217018 w 5288045"/>
              <a:gd name="connsiteY5" fmla="*/ 2208247 h 5037048"/>
              <a:gd name="connsiteX6" fmla="*/ 2268000 w 5288045"/>
              <a:gd name="connsiteY6" fmla="*/ 2545464 h 5037048"/>
              <a:gd name="connsiteX7" fmla="*/ 2244961 w 5288045"/>
              <a:gd name="connsiteY7" fmla="*/ 2774005 h 5037048"/>
              <a:gd name="connsiteX8" fmla="*/ 2223083 w 5288045"/>
              <a:gd name="connsiteY8" fmla="*/ 2844485 h 5037048"/>
              <a:gd name="connsiteX9" fmla="*/ 2289898 w 5288045"/>
              <a:gd name="connsiteY9" fmla="*/ 2820031 h 5037048"/>
              <a:gd name="connsiteX10" fmla="*/ 2627115 w 5288045"/>
              <a:gd name="connsiteY10" fmla="*/ 2769048 h 5037048"/>
              <a:gd name="connsiteX11" fmla="*/ 3068519 w 5288045"/>
              <a:gd name="connsiteY11" fmla="*/ 2858163 h 5037048"/>
              <a:gd name="connsiteX12" fmla="*/ 3069330 w 5288045"/>
              <a:gd name="connsiteY12" fmla="*/ 2858554 h 5037048"/>
              <a:gd name="connsiteX13" fmla="*/ 3043084 w 5288045"/>
              <a:gd name="connsiteY13" fmla="*/ 2774005 h 5037048"/>
              <a:gd name="connsiteX14" fmla="*/ 3020045 w 5288045"/>
              <a:gd name="connsiteY14" fmla="*/ 2545464 h 5037048"/>
              <a:gd name="connsiteX15" fmla="*/ 3071028 w 5288045"/>
              <a:gd name="connsiteY15" fmla="*/ 2208247 h 5037048"/>
              <a:gd name="connsiteX16" fmla="*/ 2627115 w 5288045"/>
              <a:gd name="connsiteY16" fmla="*/ 0 h 5037048"/>
              <a:gd name="connsiteX17" fmla="*/ 3761115 w 5288045"/>
              <a:gd name="connsiteY17" fmla="*/ 1134000 h 5037048"/>
              <a:gd name="connsiteX18" fmla="*/ 3710133 w 5288045"/>
              <a:gd name="connsiteY18" fmla="*/ 1471217 h 5037048"/>
              <a:gd name="connsiteX19" fmla="*/ 3696549 w 5288045"/>
              <a:gd name="connsiteY19" fmla="*/ 1508332 h 5037048"/>
              <a:gd name="connsiteX20" fmla="*/ 3712641 w 5288045"/>
              <a:gd name="connsiteY20" fmla="*/ 1500580 h 5037048"/>
              <a:gd name="connsiteX21" fmla="*/ 4154045 w 5288045"/>
              <a:gd name="connsiteY21" fmla="*/ 1411464 h 5037048"/>
              <a:gd name="connsiteX22" fmla="*/ 5288045 w 5288045"/>
              <a:gd name="connsiteY22" fmla="*/ 2545464 h 5037048"/>
              <a:gd name="connsiteX23" fmla="*/ 4154045 w 5288045"/>
              <a:gd name="connsiteY23" fmla="*/ 3679464 h 5037048"/>
              <a:gd name="connsiteX24" fmla="*/ 3712641 w 5288045"/>
              <a:gd name="connsiteY24" fmla="*/ 3590349 h 5037048"/>
              <a:gd name="connsiteX25" fmla="*/ 3711831 w 5288045"/>
              <a:gd name="connsiteY25" fmla="*/ 3589959 h 5037048"/>
              <a:gd name="connsiteX26" fmla="*/ 3738076 w 5288045"/>
              <a:gd name="connsiteY26" fmla="*/ 3674508 h 5037048"/>
              <a:gd name="connsiteX27" fmla="*/ 3761115 w 5288045"/>
              <a:gd name="connsiteY27" fmla="*/ 3903048 h 5037048"/>
              <a:gd name="connsiteX28" fmla="*/ 2627115 w 5288045"/>
              <a:gd name="connsiteY28" fmla="*/ 5037048 h 5037048"/>
              <a:gd name="connsiteX29" fmla="*/ 1493115 w 5288045"/>
              <a:gd name="connsiteY29" fmla="*/ 3903048 h 5037048"/>
              <a:gd name="connsiteX30" fmla="*/ 1516154 w 5288045"/>
              <a:gd name="connsiteY30" fmla="*/ 3674508 h 5037048"/>
              <a:gd name="connsiteX31" fmla="*/ 1538033 w 5288045"/>
              <a:gd name="connsiteY31" fmla="*/ 3604027 h 5037048"/>
              <a:gd name="connsiteX32" fmla="*/ 1471217 w 5288045"/>
              <a:gd name="connsiteY32" fmla="*/ 3628482 h 5037048"/>
              <a:gd name="connsiteX33" fmla="*/ 1134000 w 5288045"/>
              <a:gd name="connsiteY33" fmla="*/ 3679464 h 5037048"/>
              <a:gd name="connsiteX34" fmla="*/ 0 w 5288045"/>
              <a:gd name="connsiteY34" fmla="*/ 2545464 h 5037048"/>
              <a:gd name="connsiteX35" fmla="*/ 1134000 w 5288045"/>
              <a:gd name="connsiteY35" fmla="*/ 1411464 h 5037048"/>
              <a:gd name="connsiteX36" fmla="*/ 1471217 w 5288045"/>
              <a:gd name="connsiteY36" fmla="*/ 1462447 h 5037048"/>
              <a:gd name="connsiteX37" fmla="*/ 1551664 w 5288045"/>
              <a:gd name="connsiteY37" fmla="*/ 1491891 h 5037048"/>
              <a:gd name="connsiteX38" fmla="*/ 1544098 w 5288045"/>
              <a:gd name="connsiteY38" fmla="*/ 1471217 h 5037048"/>
              <a:gd name="connsiteX39" fmla="*/ 1493115 w 5288045"/>
              <a:gd name="connsiteY39" fmla="*/ 1134000 h 5037048"/>
              <a:gd name="connsiteX40" fmla="*/ 2627115 w 5288045"/>
              <a:gd name="connsiteY40" fmla="*/ 0 h 503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288045" h="5037048">
                <a:moveTo>
                  <a:pt x="3084612" y="2171133"/>
                </a:moveTo>
                <a:lnTo>
                  <a:pt x="3068519" y="2178885"/>
                </a:lnTo>
                <a:cubicBezTo>
                  <a:pt x="2932849" y="2236268"/>
                  <a:pt x="2783688" y="2268000"/>
                  <a:pt x="2627115" y="2268000"/>
                </a:cubicBezTo>
                <a:cubicBezTo>
                  <a:pt x="2509686" y="2268000"/>
                  <a:pt x="2396425" y="2250151"/>
                  <a:pt x="2289898" y="2217018"/>
                </a:cubicBezTo>
                <a:lnTo>
                  <a:pt x="2209451" y="2187574"/>
                </a:lnTo>
                <a:lnTo>
                  <a:pt x="2217018" y="2208247"/>
                </a:lnTo>
                <a:cubicBezTo>
                  <a:pt x="2250151" y="2314774"/>
                  <a:pt x="2268000" y="2428035"/>
                  <a:pt x="2268000" y="2545464"/>
                </a:cubicBezTo>
                <a:cubicBezTo>
                  <a:pt x="2268000" y="2623751"/>
                  <a:pt x="2260067" y="2700184"/>
                  <a:pt x="2244961" y="2774005"/>
                </a:cubicBezTo>
                <a:lnTo>
                  <a:pt x="2223083" y="2844485"/>
                </a:lnTo>
                <a:lnTo>
                  <a:pt x="2289898" y="2820031"/>
                </a:lnTo>
                <a:cubicBezTo>
                  <a:pt x="2396425" y="2786897"/>
                  <a:pt x="2509686" y="2769048"/>
                  <a:pt x="2627115" y="2769048"/>
                </a:cubicBezTo>
                <a:cubicBezTo>
                  <a:pt x="2783688" y="2769048"/>
                  <a:pt x="2932849" y="2800780"/>
                  <a:pt x="3068519" y="2858163"/>
                </a:cubicBezTo>
                <a:lnTo>
                  <a:pt x="3069330" y="2858554"/>
                </a:lnTo>
                <a:lnTo>
                  <a:pt x="3043084" y="2774005"/>
                </a:lnTo>
                <a:cubicBezTo>
                  <a:pt x="3027978" y="2700184"/>
                  <a:pt x="3020045" y="2623751"/>
                  <a:pt x="3020045" y="2545464"/>
                </a:cubicBezTo>
                <a:cubicBezTo>
                  <a:pt x="3020045" y="2428035"/>
                  <a:pt x="3037894" y="2314774"/>
                  <a:pt x="3071028" y="2208247"/>
                </a:cubicBezTo>
                <a:close/>
                <a:moveTo>
                  <a:pt x="2627115" y="0"/>
                </a:moveTo>
                <a:cubicBezTo>
                  <a:pt x="3253406" y="0"/>
                  <a:pt x="3761115" y="507709"/>
                  <a:pt x="3761115" y="1134000"/>
                </a:cubicBezTo>
                <a:cubicBezTo>
                  <a:pt x="3761115" y="1251430"/>
                  <a:pt x="3743266" y="1364690"/>
                  <a:pt x="3710133" y="1471217"/>
                </a:cubicBezTo>
                <a:lnTo>
                  <a:pt x="3696549" y="1508332"/>
                </a:lnTo>
                <a:lnTo>
                  <a:pt x="3712641" y="1500580"/>
                </a:lnTo>
                <a:cubicBezTo>
                  <a:pt x="3848311" y="1443196"/>
                  <a:pt x="3997473" y="1411464"/>
                  <a:pt x="4154045" y="1411464"/>
                </a:cubicBezTo>
                <a:cubicBezTo>
                  <a:pt x="4780336" y="1411464"/>
                  <a:pt x="5288045" y="1919173"/>
                  <a:pt x="5288045" y="2545464"/>
                </a:cubicBezTo>
                <a:cubicBezTo>
                  <a:pt x="5288045" y="3171755"/>
                  <a:pt x="4780336" y="3679464"/>
                  <a:pt x="4154045" y="3679464"/>
                </a:cubicBezTo>
                <a:cubicBezTo>
                  <a:pt x="3997473" y="3679464"/>
                  <a:pt x="3848311" y="3647732"/>
                  <a:pt x="3712641" y="3590349"/>
                </a:cubicBezTo>
                <a:lnTo>
                  <a:pt x="3711831" y="3589959"/>
                </a:lnTo>
                <a:lnTo>
                  <a:pt x="3738076" y="3674508"/>
                </a:lnTo>
                <a:cubicBezTo>
                  <a:pt x="3753182" y="3748328"/>
                  <a:pt x="3761115" y="3824762"/>
                  <a:pt x="3761115" y="3903048"/>
                </a:cubicBezTo>
                <a:cubicBezTo>
                  <a:pt x="3761115" y="4529339"/>
                  <a:pt x="3253406" y="5037048"/>
                  <a:pt x="2627115" y="5037048"/>
                </a:cubicBezTo>
                <a:cubicBezTo>
                  <a:pt x="2000824" y="5037048"/>
                  <a:pt x="1493115" y="4529339"/>
                  <a:pt x="1493115" y="3903048"/>
                </a:cubicBezTo>
                <a:cubicBezTo>
                  <a:pt x="1493115" y="3824762"/>
                  <a:pt x="1501048" y="3748328"/>
                  <a:pt x="1516154" y="3674508"/>
                </a:cubicBezTo>
                <a:lnTo>
                  <a:pt x="1538033" y="3604027"/>
                </a:lnTo>
                <a:lnTo>
                  <a:pt x="1471217" y="3628482"/>
                </a:lnTo>
                <a:cubicBezTo>
                  <a:pt x="1364691" y="3661615"/>
                  <a:pt x="1251430" y="3679464"/>
                  <a:pt x="1134000" y="3679464"/>
                </a:cubicBezTo>
                <a:cubicBezTo>
                  <a:pt x="507709" y="3679464"/>
                  <a:pt x="0" y="3171755"/>
                  <a:pt x="0" y="2545464"/>
                </a:cubicBezTo>
                <a:cubicBezTo>
                  <a:pt x="0" y="1919173"/>
                  <a:pt x="507709" y="1411464"/>
                  <a:pt x="1134000" y="1411464"/>
                </a:cubicBezTo>
                <a:cubicBezTo>
                  <a:pt x="1251430" y="1411464"/>
                  <a:pt x="1364691" y="1429313"/>
                  <a:pt x="1471217" y="1462447"/>
                </a:cubicBezTo>
                <a:lnTo>
                  <a:pt x="1551664" y="1491891"/>
                </a:lnTo>
                <a:lnTo>
                  <a:pt x="1544098" y="1471217"/>
                </a:lnTo>
                <a:cubicBezTo>
                  <a:pt x="1510964" y="1364690"/>
                  <a:pt x="1493115" y="1251430"/>
                  <a:pt x="1493115" y="1134000"/>
                </a:cubicBezTo>
                <a:cubicBezTo>
                  <a:pt x="1493115" y="507709"/>
                  <a:pt x="2000824" y="0"/>
                  <a:pt x="2627115" y="0"/>
                </a:cubicBezTo>
                <a:close/>
              </a:path>
            </a:pathLst>
          </a:custGeom>
          <a:noFill/>
          <a:ln w="19050" cap="flat" cmpd="sng" algn="ctr">
            <a:solidFill>
              <a:srgbClr val="B2B2B2"/>
            </a:solidFill>
            <a:prstDash val="dash"/>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49" name="MH_Other_2"/>
          <p:cNvSpPr>
            <a:spLocks noChangeAspect="1"/>
          </p:cNvSpPr>
          <p:nvPr>
            <p:custDataLst>
              <p:tags r:id="rId9"/>
            </p:custDataLst>
          </p:nvPr>
        </p:nvSpPr>
        <p:spPr>
          <a:xfrm>
            <a:off x="5502759" y="2106339"/>
            <a:ext cx="1160462" cy="1160462"/>
          </a:xfrm>
          <a:prstGeom prst="ellipse">
            <a:avLst/>
          </a:prstGeom>
          <a:noFill/>
          <a:ln w="19050" cap="flat" cmpd="sng" algn="ctr">
            <a:solidFill>
              <a:srgbClr val="B2B2B2"/>
            </a:solidFill>
            <a:prstDash val="dash"/>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50" name="MH_Other_3"/>
          <p:cNvSpPr/>
          <p:nvPr>
            <p:custDataLst>
              <p:tags r:id="rId10"/>
            </p:custDataLst>
          </p:nvPr>
        </p:nvSpPr>
        <p:spPr>
          <a:xfrm>
            <a:off x="5556734" y="2160315"/>
            <a:ext cx="1052512" cy="1050925"/>
          </a:xfrm>
          <a:prstGeom prst="ellipse">
            <a:avLst/>
          </a:prstGeom>
          <a:solidFill>
            <a:srgbClr val="97C777"/>
          </a:solidFill>
          <a:ln w="25400" cap="flat" cmpd="sng" algn="ctr">
            <a:noFill/>
            <a:prstDash val="solid"/>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52" name="MH_Other_5"/>
          <p:cNvSpPr txBox="1"/>
          <p:nvPr>
            <p:custDataLst>
              <p:tags r:id="rId11"/>
            </p:custDataLst>
          </p:nvPr>
        </p:nvSpPr>
        <p:spPr>
          <a:xfrm>
            <a:off x="5734773" y="2340190"/>
            <a:ext cx="704039" cy="715581"/>
          </a:xfrm>
          <a:prstGeom prst="rect">
            <a:avLst/>
          </a:prstGeom>
          <a:noFill/>
          <a:effectLst/>
        </p:spPr>
        <p:txBody>
          <a:bodyPr wrap="none" anchor="ctr">
            <a:normAutofit/>
          </a:bodyPr>
          <a:lstStyle>
            <a:defPPr>
              <a:defRPr lang="zh-CN"/>
            </a:defPPr>
            <a:lvl1pPr>
              <a:defRPr sz="28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lgn="ctr">
              <a:defRPr/>
            </a:pPr>
            <a:r>
              <a:rPr lang="en-US" altLang="zh-CN" sz="4050" dirty="0">
                <a:effectLst/>
                <a:latin typeface="Segoe UI Light" panose="020B0502040204020203" pitchFamily="34" charset="0"/>
                <a:ea typeface="微软雅黑" panose="020B0503020204020204" pitchFamily="34" charset="-122"/>
                <a:cs typeface="Segoe UI Light" panose="020B0502040204020203" pitchFamily="34" charset="0"/>
              </a:rPr>
              <a:t>01</a:t>
            </a:r>
            <a:endParaRPr lang="zh-CN" altLang="en-US" sz="2100" dirty="0">
              <a:effectLst/>
              <a:latin typeface="Segoe UI Light" panose="020B0502040204020203" pitchFamily="34" charset="0"/>
              <a:ea typeface="微软雅黑" panose="020B0503020204020204" pitchFamily="34" charset="-122"/>
              <a:cs typeface="Segoe UI Light" panose="020B0502040204020203" pitchFamily="34" charset="0"/>
            </a:endParaRPr>
          </a:p>
        </p:txBody>
      </p:sp>
      <p:sp>
        <p:nvSpPr>
          <p:cNvPr id="53" name="MH_Other_6"/>
          <p:cNvSpPr>
            <a:spLocks noChangeAspect="1"/>
          </p:cNvSpPr>
          <p:nvPr>
            <p:custDataLst>
              <p:tags r:id="rId12"/>
            </p:custDataLst>
          </p:nvPr>
        </p:nvSpPr>
        <p:spPr>
          <a:xfrm>
            <a:off x="6647347" y="3239814"/>
            <a:ext cx="1160463" cy="1160462"/>
          </a:xfrm>
          <a:prstGeom prst="ellipse">
            <a:avLst/>
          </a:prstGeom>
          <a:noFill/>
          <a:ln w="19050" cap="flat" cmpd="sng" algn="ctr">
            <a:solidFill>
              <a:srgbClr val="B2B2B2"/>
            </a:solidFill>
            <a:prstDash val="dash"/>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54" name="MH_Other_7"/>
          <p:cNvSpPr/>
          <p:nvPr>
            <p:custDataLst>
              <p:tags r:id="rId13"/>
            </p:custDataLst>
          </p:nvPr>
        </p:nvSpPr>
        <p:spPr>
          <a:xfrm>
            <a:off x="6702910" y="3293789"/>
            <a:ext cx="1050925" cy="1052512"/>
          </a:xfrm>
          <a:prstGeom prst="ellipse">
            <a:avLst/>
          </a:prstGeom>
          <a:solidFill>
            <a:srgbClr val="00B050"/>
          </a:solidFill>
          <a:ln w="25400" cap="flat" cmpd="sng" algn="ctr">
            <a:noFill/>
            <a:prstDash val="solid"/>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56" name="MH_Other_9"/>
          <p:cNvSpPr txBox="1"/>
          <p:nvPr>
            <p:custDataLst>
              <p:tags r:id="rId14"/>
            </p:custDataLst>
          </p:nvPr>
        </p:nvSpPr>
        <p:spPr>
          <a:xfrm>
            <a:off x="6871035" y="3434481"/>
            <a:ext cx="704039" cy="715581"/>
          </a:xfrm>
          <a:prstGeom prst="rect">
            <a:avLst/>
          </a:prstGeom>
          <a:noFill/>
          <a:effectLst/>
        </p:spPr>
        <p:txBody>
          <a:bodyPr wrap="none" anchor="ctr">
            <a:normAutofit/>
          </a:bodyPr>
          <a:lstStyle>
            <a:defPPr>
              <a:defRPr lang="zh-CN"/>
            </a:defPPr>
            <a:lvl1pPr>
              <a:defRPr sz="5400">
                <a:solidFill>
                  <a:schemeClr val="bg1"/>
                </a:solidFill>
                <a:effectLst>
                  <a:innerShdw blurRad="63500" dist="50800" dir="13500000">
                    <a:prstClr val="black">
                      <a:alpha val="50000"/>
                    </a:prstClr>
                  </a:innerShdw>
                </a:effectLst>
                <a:latin typeface="方正正中黑简体" panose="02000000000000000000" pitchFamily="2" charset="-122"/>
                <a:ea typeface="方正正中黑简体" panose="02000000000000000000" pitchFamily="2" charset="-122"/>
              </a:defRPr>
            </a:lvl1pPr>
          </a:lstStyle>
          <a:p>
            <a:pPr algn="ctr">
              <a:defRPr/>
            </a:pPr>
            <a:r>
              <a:rPr lang="en-US" altLang="zh-CN" sz="4050" dirty="0">
                <a:effectLst/>
                <a:latin typeface="Segoe UI Light" panose="020B0502040204020203" pitchFamily="34" charset="0"/>
                <a:ea typeface="微软雅黑" panose="020B0503020204020204" pitchFamily="34" charset="-122"/>
                <a:cs typeface="Segoe UI Light" panose="020B0502040204020203" pitchFamily="34" charset="0"/>
              </a:rPr>
              <a:t>04</a:t>
            </a:r>
            <a:endParaRPr lang="zh-CN" altLang="en-US" sz="4050" dirty="0">
              <a:effectLst/>
              <a:latin typeface="Segoe UI Light" panose="020B0502040204020203" pitchFamily="34" charset="0"/>
              <a:ea typeface="微软雅黑" panose="020B0503020204020204" pitchFamily="34" charset="-122"/>
              <a:cs typeface="Segoe UI Light" panose="020B0502040204020203" pitchFamily="34" charset="0"/>
            </a:endParaRPr>
          </a:p>
        </p:txBody>
      </p:sp>
      <p:sp>
        <p:nvSpPr>
          <p:cNvPr id="57" name="MH_Other_10"/>
          <p:cNvSpPr>
            <a:spLocks noChangeAspect="1"/>
          </p:cNvSpPr>
          <p:nvPr>
            <p:custDataLst>
              <p:tags r:id="rId15"/>
            </p:custDataLst>
          </p:nvPr>
        </p:nvSpPr>
        <p:spPr>
          <a:xfrm>
            <a:off x="4381984" y="3239814"/>
            <a:ext cx="1162050" cy="1160462"/>
          </a:xfrm>
          <a:prstGeom prst="ellipse">
            <a:avLst/>
          </a:prstGeom>
          <a:noFill/>
          <a:ln w="19050" cap="flat" cmpd="sng" algn="ctr">
            <a:solidFill>
              <a:srgbClr val="B2B2B2"/>
            </a:solidFill>
            <a:prstDash val="dash"/>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58" name="MH_Other_11"/>
          <p:cNvSpPr/>
          <p:nvPr>
            <p:custDataLst>
              <p:tags r:id="rId16"/>
            </p:custDataLst>
          </p:nvPr>
        </p:nvSpPr>
        <p:spPr>
          <a:xfrm>
            <a:off x="4437547" y="3293789"/>
            <a:ext cx="1050925" cy="1052512"/>
          </a:xfrm>
          <a:prstGeom prst="ellipse">
            <a:avLst/>
          </a:prstGeom>
          <a:solidFill>
            <a:schemeClr val="accent4">
              <a:lumMod val="75000"/>
            </a:schemeClr>
          </a:solidFill>
          <a:ln w="25400" cap="flat" cmpd="sng" algn="ctr">
            <a:noFill/>
            <a:prstDash val="solid"/>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60" name="MH_Other_13"/>
          <p:cNvSpPr txBox="1"/>
          <p:nvPr>
            <p:custDataLst>
              <p:tags r:id="rId17"/>
            </p:custDataLst>
          </p:nvPr>
        </p:nvSpPr>
        <p:spPr>
          <a:xfrm>
            <a:off x="4625265" y="3447733"/>
            <a:ext cx="704039" cy="715581"/>
          </a:xfrm>
          <a:prstGeom prst="rect">
            <a:avLst/>
          </a:prstGeom>
          <a:noFill/>
          <a:effectLst/>
        </p:spPr>
        <p:txBody>
          <a:bodyPr wrap="none" anchor="ctr">
            <a:normAutofit/>
          </a:bodyPr>
          <a:lstStyle>
            <a:defPPr>
              <a:defRPr lang="zh-CN"/>
            </a:defPPr>
            <a:lvl1pPr>
              <a:defRPr sz="28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lgn="ctr">
              <a:defRPr/>
            </a:pPr>
            <a:r>
              <a:rPr lang="en-US" altLang="zh-CN" sz="4050" dirty="0">
                <a:effectLst/>
                <a:latin typeface="Segoe UI Light" panose="020B0502040204020203" pitchFamily="34" charset="0"/>
                <a:ea typeface="微软雅黑" panose="020B0503020204020204" pitchFamily="34" charset="-122"/>
                <a:cs typeface="Segoe UI Light" panose="020B0502040204020203" pitchFamily="34" charset="0"/>
              </a:rPr>
              <a:t>02</a:t>
            </a:r>
            <a:endParaRPr lang="zh-CN" altLang="en-US" sz="2100" dirty="0">
              <a:effectLst/>
              <a:latin typeface="Segoe UI Light" panose="020B0502040204020203" pitchFamily="34" charset="0"/>
              <a:ea typeface="微软雅黑" panose="020B0503020204020204" pitchFamily="34" charset="-122"/>
              <a:cs typeface="Segoe UI Light" panose="020B0502040204020203" pitchFamily="34" charset="0"/>
            </a:endParaRPr>
          </a:p>
        </p:txBody>
      </p:sp>
      <p:sp>
        <p:nvSpPr>
          <p:cNvPr id="62" name="MH_Other_15"/>
          <p:cNvSpPr>
            <a:spLocks noChangeAspect="1"/>
          </p:cNvSpPr>
          <p:nvPr>
            <p:custDataLst>
              <p:tags r:id="rId18"/>
            </p:custDataLst>
          </p:nvPr>
        </p:nvSpPr>
        <p:spPr>
          <a:xfrm>
            <a:off x="5502759" y="4262164"/>
            <a:ext cx="1160462" cy="1162050"/>
          </a:xfrm>
          <a:prstGeom prst="ellipse">
            <a:avLst/>
          </a:prstGeom>
          <a:noFill/>
          <a:ln w="19050" cap="flat" cmpd="sng" algn="ctr">
            <a:solidFill>
              <a:srgbClr val="B2B2B2"/>
            </a:solidFill>
            <a:prstDash val="dash"/>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63" name="MH_Other_16"/>
          <p:cNvSpPr/>
          <p:nvPr>
            <p:custDataLst>
              <p:tags r:id="rId19"/>
            </p:custDataLst>
          </p:nvPr>
        </p:nvSpPr>
        <p:spPr>
          <a:xfrm>
            <a:off x="5556734" y="4317727"/>
            <a:ext cx="1052512" cy="1050925"/>
          </a:xfrm>
          <a:prstGeom prst="ellipse">
            <a:avLst/>
          </a:prstGeom>
          <a:solidFill>
            <a:schemeClr val="accent2">
              <a:lumMod val="75000"/>
            </a:schemeClr>
          </a:solidFill>
          <a:ln w="25400" cap="flat" cmpd="sng" algn="ctr">
            <a:noFill/>
            <a:prstDash val="solid"/>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65" name="MH_Other_18"/>
          <p:cNvSpPr txBox="1"/>
          <p:nvPr>
            <p:custDataLst>
              <p:tags r:id="rId20"/>
            </p:custDataLst>
          </p:nvPr>
        </p:nvSpPr>
        <p:spPr>
          <a:xfrm>
            <a:off x="5728843" y="4470897"/>
            <a:ext cx="704039" cy="715581"/>
          </a:xfrm>
          <a:prstGeom prst="rect">
            <a:avLst/>
          </a:prstGeom>
          <a:noFill/>
          <a:effectLst/>
        </p:spPr>
        <p:txBody>
          <a:bodyPr wrap="none" anchor="ctr">
            <a:normAutofit/>
          </a:bodyPr>
          <a:lstStyle>
            <a:defPPr>
              <a:defRPr lang="zh-CN"/>
            </a:defPPr>
            <a:lvl1pPr>
              <a:defRPr sz="5400">
                <a:solidFill>
                  <a:schemeClr val="bg1"/>
                </a:solidFill>
                <a:effectLst>
                  <a:innerShdw blurRad="63500" dist="50800" dir="13500000">
                    <a:prstClr val="black">
                      <a:alpha val="50000"/>
                    </a:prstClr>
                  </a:innerShdw>
                </a:effectLst>
                <a:latin typeface="方正正中黑简体" panose="02000000000000000000" pitchFamily="2" charset="-122"/>
                <a:ea typeface="方正正中黑简体" panose="02000000000000000000" pitchFamily="2" charset="-122"/>
              </a:defRPr>
            </a:lvl1pPr>
          </a:lstStyle>
          <a:p>
            <a:pPr algn="ctr">
              <a:defRPr/>
            </a:pPr>
            <a:r>
              <a:rPr lang="en-US" altLang="zh-CN" sz="4050" dirty="0">
                <a:effectLst/>
                <a:latin typeface="Segoe UI Light" panose="020B0502040204020203" pitchFamily="34" charset="0"/>
                <a:ea typeface="微软雅黑" panose="020B0503020204020204" pitchFamily="34" charset="-122"/>
                <a:cs typeface="Segoe UI Light" panose="020B0502040204020203" pitchFamily="34" charset="0"/>
              </a:rPr>
              <a:t>03</a:t>
            </a:r>
            <a:endParaRPr lang="zh-CN" altLang="en-US" sz="4050" dirty="0">
              <a:effectLst/>
              <a:latin typeface="Segoe UI Light" panose="020B0502040204020203" pitchFamily="34" charset="0"/>
              <a:ea typeface="微软雅黑" panose="020B0503020204020204" pitchFamily="34" charset="-122"/>
              <a:cs typeface="Segoe UI Light" panose="020B0502040204020203" pitchFamily="34" charset="0"/>
            </a:endParaRPr>
          </a:p>
        </p:txBody>
      </p:sp>
      <p:sp>
        <p:nvSpPr>
          <p:cNvPr id="66" name="MH_SubTitle_2"/>
          <p:cNvSpPr txBox="1"/>
          <p:nvPr>
            <p:custDataLst>
              <p:tags r:id="rId21"/>
            </p:custDataLst>
          </p:nvPr>
        </p:nvSpPr>
        <p:spPr>
          <a:xfrm>
            <a:off x="2204003" y="2077765"/>
            <a:ext cx="2232025" cy="1063625"/>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67" name="MH_SubTitle_3"/>
          <p:cNvSpPr txBox="1"/>
          <p:nvPr>
            <p:custDataLst>
              <p:tags r:id="rId22"/>
            </p:custDataLst>
          </p:nvPr>
        </p:nvSpPr>
        <p:spPr>
          <a:xfrm>
            <a:off x="2111238" y="4652483"/>
            <a:ext cx="2232025" cy="1063625"/>
          </a:xfrm>
          <a:prstGeom prst="rect">
            <a:avLst/>
          </a:prstGeom>
          <a:noFill/>
          <a:effectLst/>
        </p:spPr>
        <p:txBody>
          <a:bodyPr anchor="ctr">
            <a:noAutofit/>
          </a:bodyPr>
          <a:lstStyle>
            <a:defPPr>
              <a:defRPr lang="zh-CN"/>
            </a:defPPr>
            <a:lvl1pPr algn="r" eaLnBrk="1" fontAlgn="auto" hangingPunct="1">
              <a:lnSpc>
                <a:spcPct val="120000"/>
              </a:lnSpc>
              <a:spcBef>
                <a:spcPts val="0"/>
              </a:spcBef>
              <a:spcAft>
                <a:spcPts val="0"/>
              </a:spcAft>
              <a:defRPr sz="1400" kern="0">
                <a:solidFill>
                  <a:schemeClr val="tx1">
                    <a:lumMod val="65000"/>
                    <a:lumOff val="35000"/>
                  </a:schemeClr>
                </a:solidFill>
                <a:latin typeface="微软雅黑" panose="020B0503020204020204" pitchFamily="34" charset="-122"/>
              </a:defRPr>
            </a:lvl1pPr>
          </a:lstStyle>
          <a:p>
            <a:pPr>
              <a:lnSpc>
                <a:spcPts val="1800"/>
              </a:lnSpc>
            </a:pPr>
            <a:r>
              <a:rPr lang="zh-CN" altLang="en-US" sz="1200" dirty="0">
                <a:solidFill>
                  <a:schemeClr val="tx1"/>
                </a:solidFill>
                <a:ea typeface="微软雅黑" panose="020B0503020204020204" pitchFamily="34" charset="-122"/>
              </a:rPr>
              <a:t>根据总经理的指示和经营事业部转来的产品开发要求，组织下属各专业部门开发</a:t>
            </a:r>
            <a:r>
              <a:rPr lang="en-US" altLang="zh-CN" sz="1200" dirty="0">
                <a:solidFill>
                  <a:schemeClr val="tx1"/>
                </a:solidFill>
                <a:ea typeface="微软雅黑" panose="020B0503020204020204" pitchFamily="34" charset="-122"/>
              </a:rPr>
              <a:t>﹑</a:t>
            </a:r>
            <a:r>
              <a:rPr lang="zh-CN" altLang="en-US" sz="1200" dirty="0">
                <a:solidFill>
                  <a:schemeClr val="tx1"/>
                </a:solidFill>
                <a:ea typeface="微软雅黑" panose="020B0503020204020204" pitchFamily="34" charset="-122"/>
              </a:rPr>
              <a:t>试制，制定工艺方法</a:t>
            </a:r>
            <a:r>
              <a:rPr lang="en-US" altLang="zh-CN" sz="1200" dirty="0">
                <a:solidFill>
                  <a:schemeClr val="tx1"/>
                </a:solidFill>
                <a:ea typeface="微软雅黑" panose="020B0503020204020204" pitchFamily="34" charset="-122"/>
              </a:rPr>
              <a:t>﹑</a:t>
            </a:r>
            <a:r>
              <a:rPr lang="zh-CN" altLang="en-US" sz="1200" dirty="0">
                <a:solidFill>
                  <a:schemeClr val="tx1"/>
                </a:solidFill>
                <a:ea typeface="微软雅黑" panose="020B0503020204020204" pitchFamily="34" charset="-122"/>
              </a:rPr>
              <a:t>质量标准</a:t>
            </a:r>
            <a:r>
              <a:rPr lang="en-US" altLang="zh-CN" sz="1200" dirty="0">
                <a:solidFill>
                  <a:schemeClr val="tx1"/>
                </a:solidFill>
                <a:ea typeface="微软雅黑" panose="020B0503020204020204" pitchFamily="34" charset="-122"/>
              </a:rPr>
              <a:t>.</a:t>
            </a:r>
            <a:endParaRPr lang="zh-CN" altLang="en-US" sz="1200" dirty="0">
              <a:solidFill>
                <a:schemeClr val="tx1"/>
              </a:solidFill>
              <a:ea typeface="微软雅黑" panose="020B0503020204020204" pitchFamily="34" charset="-122"/>
            </a:endParaRPr>
          </a:p>
        </p:txBody>
      </p:sp>
      <p:sp>
        <p:nvSpPr>
          <p:cNvPr id="68" name="MH_SubTitle_4"/>
          <p:cNvSpPr txBox="1"/>
          <p:nvPr>
            <p:custDataLst>
              <p:tags r:id="rId23"/>
            </p:custDataLst>
          </p:nvPr>
        </p:nvSpPr>
        <p:spPr>
          <a:xfrm>
            <a:off x="8008661" y="4771752"/>
            <a:ext cx="2162175" cy="1063625"/>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69" name="MH_SubTitle_1"/>
          <p:cNvSpPr txBox="1"/>
          <p:nvPr>
            <p:custDataLst>
              <p:tags r:id="rId24"/>
            </p:custDataLst>
          </p:nvPr>
        </p:nvSpPr>
        <p:spPr>
          <a:xfrm>
            <a:off x="8008661" y="2077765"/>
            <a:ext cx="2162175" cy="1063625"/>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72" name="MH_Other_1"/>
          <p:cNvSpPr>
            <a:spLocks noChangeAspect="1" noEditPoints="1"/>
          </p:cNvSpPr>
          <p:nvPr>
            <p:custDataLst>
              <p:tags r:id="rId25"/>
            </p:custDataLst>
          </p:nvPr>
        </p:nvSpPr>
        <p:spPr bwMode="auto">
          <a:xfrm>
            <a:off x="4742346" y="2215877"/>
            <a:ext cx="158750" cy="188913"/>
          </a:xfrm>
          <a:custGeom>
            <a:avLst/>
            <a:gdLst>
              <a:gd name="T0" fmla="*/ 2147483646 w 59"/>
              <a:gd name="T1" fmla="*/ 2147483646 h 70"/>
              <a:gd name="T2" fmla="*/ 2147483646 w 59"/>
              <a:gd name="T3" fmla="*/ 2147483646 h 70"/>
              <a:gd name="T4" fmla="*/ 2147483646 w 59"/>
              <a:gd name="T5" fmla="*/ 2147483646 h 70"/>
              <a:gd name="T6" fmla="*/ 2147483646 w 59"/>
              <a:gd name="T7" fmla="*/ 2147483646 h 70"/>
              <a:gd name="T8" fmla="*/ 2147483646 w 59"/>
              <a:gd name="T9" fmla="*/ 2147483646 h 70"/>
              <a:gd name="T10" fmla="*/ 2147483646 w 59"/>
              <a:gd name="T11" fmla="*/ 2147483646 h 70"/>
              <a:gd name="T12" fmla="*/ 2147483646 w 59"/>
              <a:gd name="T13" fmla="*/ 2147483646 h 70"/>
              <a:gd name="T14" fmla="*/ 2147483646 w 59"/>
              <a:gd name="T15" fmla="*/ 2147483646 h 70"/>
              <a:gd name="T16" fmla="*/ 2147483646 w 59"/>
              <a:gd name="T17" fmla="*/ 2147483646 h 70"/>
              <a:gd name="T18" fmla="*/ 2147483646 w 59"/>
              <a:gd name="T19" fmla="*/ 2147483646 h 70"/>
              <a:gd name="T20" fmla="*/ 2147483646 w 59"/>
              <a:gd name="T21" fmla="*/ 2147483646 h 70"/>
              <a:gd name="T22" fmla="*/ 2147483646 w 59"/>
              <a:gd name="T23" fmla="*/ 2147483646 h 70"/>
              <a:gd name="T24" fmla="*/ 2147483646 w 59"/>
              <a:gd name="T25" fmla="*/ 2147483646 h 70"/>
              <a:gd name="T26" fmla="*/ 2147483646 w 59"/>
              <a:gd name="T27" fmla="*/ 2147483646 h 70"/>
              <a:gd name="T28" fmla="*/ 2147483646 w 59"/>
              <a:gd name="T29" fmla="*/ 2147483646 h 70"/>
              <a:gd name="T30" fmla="*/ 2147483646 w 59"/>
              <a:gd name="T31" fmla="*/ 2147483646 h 70"/>
              <a:gd name="T32" fmla="*/ 2147483646 w 59"/>
              <a:gd name="T33" fmla="*/ 2147483646 h 70"/>
              <a:gd name="T34" fmla="*/ 0 w 59"/>
              <a:gd name="T35" fmla="*/ 2147483646 h 70"/>
              <a:gd name="T36" fmla="*/ 2147483646 w 59"/>
              <a:gd name="T37" fmla="*/ 2147483646 h 70"/>
              <a:gd name="T38" fmla="*/ 2147483646 w 59"/>
              <a:gd name="T39" fmla="*/ 2147483646 h 70"/>
              <a:gd name="T40" fmla="*/ 2147483646 w 59"/>
              <a:gd name="T41" fmla="*/ 2147483646 h 70"/>
              <a:gd name="T42" fmla="*/ 2147483646 w 59"/>
              <a:gd name="T43" fmla="*/ 2147483646 h 70"/>
              <a:gd name="T44" fmla="*/ 2147483646 w 59"/>
              <a:gd name="T45" fmla="*/ 2147483646 h 70"/>
              <a:gd name="T46" fmla="*/ 2147483646 w 59"/>
              <a:gd name="T47" fmla="*/ 2147483646 h 70"/>
              <a:gd name="T48" fmla="*/ 2147483646 w 59"/>
              <a:gd name="T49" fmla="*/ 2147483646 h 70"/>
              <a:gd name="T50" fmla="*/ 2147483646 w 59"/>
              <a:gd name="T51" fmla="*/ 2147483646 h 70"/>
              <a:gd name="T52" fmla="*/ 2147483646 w 59"/>
              <a:gd name="T53" fmla="*/ 2147483646 h 70"/>
              <a:gd name="T54" fmla="*/ 2147483646 w 59"/>
              <a:gd name="T55" fmla="*/ 2147483646 h 70"/>
              <a:gd name="T56" fmla="*/ 2147483646 w 59"/>
              <a:gd name="T57" fmla="*/ 2147483646 h 70"/>
              <a:gd name="T58" fmla="*/ 2147483646 w 59"/>
              <a:gd name="T59" fmla="*/ 2147483646 h 70"/>
              <a:gd name="T60" fmla="*/ 2147483646 w 59"/>
              <a:gd name="T61" fmla="*/ 2147483646 h 70"/>
              <a:gd name="T62" fmla="*/ 2147483646 w 59"/>
              <a:gd name="T63" fmla="*/ 2147483646 h 70"/>
              <a:gd name="T64" fmla="*/ 2147483646 w 59"/>
              <a:gd name="T65" fmla="*/ 2147483646 h 70"/>
              <a:gd name="T66" fmla="*/ 2147483646 w 59"/>
              <a:gd name="T67" fmla="*/ 2147483646 h 70"/>
              <a:gd name="T68" fmla="*/ 2147483646 w 59"/>
              <a:gd name="T69" fmla="*/ 2147483646 h 70"/>
              <a:gd name="T70" fmla="*/ 2147483646 w 59"/>
              <a:gd name="T71" fmla="*/ 2147483646 h 70"/>
              <a:gd name="T72" fmla="*/ 2147483646 w 59"/>
              <a:gd name="T73" fmla="*/ 2147483646 h 70"/>
              <a:gd name="T74" fmla="*/ 2147483646 w 59"/>
              <a:gd name="T75" fmla="*/ 2147483646 h 70"/>
              <a:gd name="T76" fmla="*/ 2147483646 w 59"/>
              <a:gd name="T77" fmla="*/ 2147483646 h 70"/>
              <a:gd name="T78" fmla="*/ 2147483646 w 59"/>
              <a:gd name="T79" fmla="*/ 2147483646 h 70"/>
              <a:gd name="T80" fmla="*/ 2147483646 w 59"/>
              <a:gd name="T81" fmla="*/ 2147483646 h 70"/>
              <a:gd name="T82" fmla="*/ 2147483646 w 59"/>
              <a:gd name="T83" fmla="*/ 2147483646 h 70"/>
              <a:gd name="T84" fmla="*/ 2147483646 w 59"/>
              <a:gd name="T85" fmla="*/ 2147483646 h 70"/>
              <a:gd name="T86" fmla="*/ 2147483646 w 59"/>
              <a:gd name="T87" fmla="*/ 2147483646 h 70"/>
              <a:gd name="T88" fmla="*/ 2147483646 w 59"/>
              <a:gd name="T89" fmla="*/ 2147483646 h 70"/>
              <a:gd name="T90" fmla="*/ 2147483646 w 59"/>
              <a:gd name="T91" fmla="*/ 2147483646 h 70"/>
              <a:gd name="T92" fmla="*/ 2147483646 w 59"/>
              <a:gd name="T93" fmla="*/ 2147483646 h 70"/>
              <a:gd name="T94" fmla="*/ 2147483646 w 59"/>
              <a:gd name="T95" fmla="*/ 2147483646 h 70"/>
              <a:gd name="T96" fmla="*/ 2147483646 w 59"/>
              <a:gd name="T97" fmla="*/ 2147483646 h 70"/>
              <a:gd name="T98" fmla="*/ 2147483646 w 59"/>
              <a:gd name="T99" fmla="*/ 2147483646 h 70"/>
              <a:gd name="T100" fmla="*/ 2147483646 w 59"/>
              <a:gd name="T101" fmla="*/ 2147483646 h 70"/>
              <a:gd name="T102" fmla="*/ 2147483646 w 59"/>
              <a:gd name="T103" fmla="*/ 2147483646 h 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 h="70">
                <a:moveTo>
                  <a:pt x="21" y="25"/>
                </a:moveTo>
                <a:cubicBezTo>
                  <a:pt x="22" y="31"/>
                  <a:pt x="24" y="37"/>
                  <a:pt x="30" y="37"/>
                </a:cubicBezTo>
                <a:cubicBezTo>
                  <a:pt x="30" y="37"/>
                  <a:pt x="30" y="37"/>
                  <a:pt x="30" y="37"/>
                </a:cubicBezTo>
                <a:cubicBezTo>
                  <a:pt x="30" y="37"/>
                  <a:pt x="30" y="37"/>
                  <a:pt x="30" y="37"/>
                </a:cubicBezTo>
                <a:cubicBezTo>
                  <a:pt x="30" y="37"/>
                  <a:pt x="31" y="37"/>
                  <a:pt x="31" y="37"/>
                </a:cubicBezTo>
                <a:cubicBezTo>
                  <a:pt x="36" y="37"/>
                  <a:pt x="38" y="31"/>
                  <a:pt x="39" y="25"/>
                </a:cubicBezTo>
                <a:cubicBezTo>
                  <a:pt x="39" y="25"/>
                  <a:pt x="39" y="25"/>
                  <a:pt x="39" y="25"/>
                </a:cubicBezTo>
                <a:cubicBezTo>
                  <a:pt x="39" y="22"/>
                  <a:pt x="39" y="20"/>
                  <a:pt x="38" y="18"/>
                </a:cubicBezTo>
                <a:cubicBezTo>
                  <a:pt x="37" y="18"/>
                  <a:pt x="30" y="21"/>
                  <a:pt x="21" y="17"/>
                </a:cubicBezTo>
                <a:cubicBezTo>
                  <a:pt x="20" y="20"/>
                  <a:pt x="20" y="22"/>
                  <a:pt x="21" y="25"/>
                </a:cubicBezTo>
                <a:cubicBezTo>
                  <a:pt x="21" y="25"/>
                  <a:pt x="21" y="25"/>
                  <a:pt x="21" y="25"/>
                </a:cubicBezTo>
                <a:close/>
                <a:moveTo>
                  <a:pt x="29" y="45"/>
                </a:moveTo>
                <a:cubicBezTo>
                  <a:pt x="28" y="47"/>
                  <a:pt x="28" y="47"/>
                  <a:pt x="28" y="47"/>
                </a:cubicBezTo>
                <a:cubicBezTo>
                  <a:pt x="29" y="48"/>
                  <a:pt x="29" y="48"/>
                  <a:pt x="29" y="48"/>
                </a:cubicBezTo>
                <a:cubicBezTo>
                  <a:pt x="26" y="59"/>
                  <a:pt x="26" y="59"/>
                  <a:pt x="26" y="59"/>
                </a:cubicBezTo>
                <a:cubicBezTo>
                  <a:pt x="23" y="55"/>
                  <a:pt x="20" y="48"/>
                  <a:pt x="19" y="42"/>
                </a:cubicBezTo>
                <a:cubicBezTo>
                  <a:pt x="13" y="43"/>
                  <a:pt x="8" y="46"/>
                  <a:pt x="3" y="49"/>
                </a:cubicBezTo>
                <a:cubicBezTo>
                  <a:pt x="0" y="54"/>
                  <a:pt x="0" y="60"/>
                  <a:pt x="0" y="65"/>
                </a:cubicBezTo>
                <a:cubicBezTo>
                  <a:pt x="21" y="70"/>
                  <a:pt x="40" y="70"/>
                  <a:pt x="59" y="65"/>
                </a:cubicBezTo>
                <a:cubicBezTo>
                  <a:pt x="59" y="60"/>
                  <a:pt x="59" y="54"/>
                  <a:pt x="56" y="49"/>
                </a:cubicBezTo>
                <a:cubicBezTo>
                  <a:pt x="51" y="46"/>
                  <a:pt x="46" y="43"/>
                  <a:pt x="40" y="42"/>
                </a:cubicBezTo>
                <a:cubicBezTo>
                  <a:pt x="39" y="47"/>
                  <a:pt x="37" y="54"/>
                  <a:pt x="34" y="58"/>
                </a:cubicBezTo>
                <a:cubicBezTo>
                  <a:pt x="32" y="48"/>
                  <a:pt x="32" y="48"/>
                  <a:pt x="32" y="48"/>
                </a:cubicBezTo>
                <a:cubicBezTo>
                  <a:pt x="33" y="47"/>
                  <a:pt x="33" y="47"/>
                  <a:pt x="33" y="47"/>
                </a:cubicBezTo>
                <a:cubicBezTo>
                  <a:pt x="32" y="45"/>
                  <a:pt x="32" y="45"/>
                  <a:pt x="32" y="45"/>
                </a:cubicBezTo>
                <a:cubicBezTo>
                  <a:pt x="29" y="45"/>
                  <a:pt x="29" y="45"/>
                  <a:pt x="29" y="45"/>
                </a:cubicBezTo>
                <a:close/>
                <a:moveTo>
                  <a:pt x="44" y="17"/>
                </a:moveTo>
                <a:cubicBezTo>
                  <a:pt x="44" y="17"/>
                  <a:pt x="44" y="17"/>
                  <a:pt x="44" y="17"/>
                </a:cubicBezTo>
                <a:cubicBezTo>
                  <a:pt x="44" y="18"/>
                  <a:pt x="44" y="18"/>
                  <a:pt x="44" y="18"/>
                </a:cubicBezTo>
                <a:cubicBezTo>
                  <a:pt x="44" y="18"/>
                  <a:pt x="44" y="18"/>
                  <a:pt x="44" y="18"/>
                </a:cubicBezTo>
                <a:cubicBezTo>
                  <a:pt x="44" y="18"/>
                  <a:pt x="44" y="19"/>
                  <a:pt x="44" y="19"/>
                </a:cubicBezTo>
                <a:cubicBezTo>
                  <a:pt x="44" y="20"/>
                  <a:pt x="44" y="20"/>
                  <a:pt x="44" y="20"/>
                </a:cubicBezTo>
                <a:cubicBezTo>
                  <a:pt x="44" y="20"/>
                  <a:pt x="44" y="20"/>
                  <a:pt x="44" y="20"/>
                </a:cubicBezTo>
                <a:cubicBezTo>
                  <a:pt x="44" y="20"/>
                  <a:pt x="44" y="20"/>
                  <a:pt x="44" y="20"/>
                </a:cubicBezTo>
                <a:cubicBezTo>
                  <a:pt x="45" y="21"/>
                  <a:pt x="45" y="22"/>
                  <a:pt x="45" y="23"/>
                </a:cubicBezTo>
                <a:cubicBezTo>
                  <a:pt x="45" y="25"/>
                  <a:pt x="45" y="27"/>
                  <a:pt x="45" y="28"/>
                </a:cubicBezTo>
                <a:cubicBezTo>
                  <a:pt x="44" y="29"/>
                  <a:pt x="43" y="30"/>
                  <a:pt x="42" y="30"/>
                </a:cubicBezTo>
                <a:cubicBezTo>
                  <a:pt x="40" y="36"/>
                  <a:pt x="38" y="40"/>
                  <a:pt x="31" y="41"/>
                </a:cubicBezTo>
                <a:cubicBezTo>
                  <a:pt x="31" y="41"/>
                  <a:pt x="31" y="41"/>
                  <a:pt x="30" y="41"/>
                </a:cubicBezTo>
                <a:cubicBezTo>
                  <a:pt x="30" y="41"/>
                  <a:pt x="29" y="41"/>
                  <a:pt x="29" y="41"/>
                </a:cubicBezTo>
                <a:cubicBezTo>
                  <a:pt x="29" y="41"/>
                  <a:pt x="29" y="41"/>
                  <a:pt x="29" y="41"/>
                </a:cubicBezTo>
                <a:cubicBezTo>
                  <a:pt x="23" y="41"/>
                  <a:pt x="20" y="36"/>
                  <a:pt x="18" y="30"/>
                </a:cubicBezTo>
                <a:cubicBezTo>
                  <a:pt x="17" y="30"/>
                  <a:pt x="15" y="29"/>
                  <a:pt x="15" y="28"/>
                </a:cubicBezTo>
                <a:cubicBezTo>
                  <a:pt x="15" y="28"/>
                  <a:pt x="14" y="25"/>
                  <a:pt x="14" y="24"/>
                </a:cubicBezTo>
                <a:cubicBezTo>
                  <a:pt x="14" y="22"/>
                  <a:pt x="14" y="21"/>
                  <a:pt x="15" y="20"/>
                </a:cubicBezTo>
                <a:cubicBezTo>
                  <a:pt x="15" y="20"/>
                  <a:pt x="16" y="20"/>
                  <a:pt x="16" y="20"/>
                </a:cubicBezTo>
                <a:cubicBezTo>
                  <a:pt x="16" y="19"/>
                  <a:pt x="16" y="18"/>
                  <a:pt x="16" y="18"/>
                </a:cubicBezTo>
                <a:cubicBezTo>
                  <a:pt x="16" y="17"/>
                  <a:pt x="16" y="17"/>
                  <a:pt x="16" y="17"/>
                </a:cubicBezTo>
                <a:cubicBezTo>
                  <a:pt x="16" y="17"/>
                  <a:pt x="16" y="17"/>
                  <a:pt x="16" y="17"/>
                </a:cubicBezTo>
                <a:cubicBezTo>
                  <a:pt x="15" y="13"/>
                  <a:pt x="16" y="10"/>
                  <a:pt x="18" y="8"/>
                </a:cubicBezTo>
                <a:cubicBezTo>
                  <a:pt x="24" y="0"/>
                  <a:pt x="40" y="3"/>
                  <a:pt x="43" y="9"/>
                </a:cubicBezTo>
                <a:cubicBezTo>
                  <a:pt x="44" y="11"/>
                  <a:pt x="44" y="14"/>
                  <a:pt x="44" y="17"/>
                </a:cubicBezTo>
                <a:close/>
              </a:path>
            </a:pathLst>
          </a:custGeom>
          <a:solidFill>
            <a:sysClr val="window" lastClr="FFFFFF"/>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p>
            <a:pPr>
              <a:defRPr/>
            </a:pPr>
            <a:endParaRPr lang="zh-CN" altLang="en-US" kern="0">
              <a:latin typeface="微软雅黑" panose="020B0503020204020204" pitchFamily="34" charset="-122"/>
              <a:ea typeface="微软雅黑" panose="020B0503020204020204" pitchFamily="34" charset="-122"/>
            </a:endParaRPr>
          </a:p>
        </p:txBody>
      </p:sp>
      <p:sp>
        <p:nvSpPr>
          <p:cNvPr id="73" name="MH_Other_2"/>
          <p:cNvSpPr/>
          <p:nvPr>
            <p:custDataLst>
              <p:tags r:id="rId26"/>
            </p:custDataLst>
          </p:nvPr>
        </p:nvSpPr>
        <p:spPr bwMode="auto">
          <a:xfrm rot="2700000">
            <a:off x="4692342" y="2070620"/>
            <a:ext cx="258763" cy="257175"/>
          </a:xfrm>
          <a:custGeom>
            <a:avLst/>
            <a:gdLst>
              <a:gd name="connsiteX0" fmla="*/ 0 w 343791"/>
              <a:gd name="connsiteY0" fmla="*/ 0 h 343791"/>
              <a:gd name="connsiteX1" fmla="*/ 343791 w 343791"/>
              <a:gd name="connsiteY1" fmla="*/ 0 h 343791"/>
              <a:gd name="connsiteX2" fmla="*/ 0 w 343791"/>
              <a:gd name="connsiteY2" fmla="*/ 343791 h 343791"/>
            </a:gdLst>
            <a:ahLst/>
            <a:cxnLst>
              <a:cxn ang="0">
                <a:pos x="connsiteX0" y="connsiteY0"/>
              </a:cxn>
              <a:cxn ang="0">
                <a:pos x="connsiteX1" y="connsiteY1"/>
              </a:cxn>
              <a:cxn ang="0">
                <a:pos x="connsiteX2" y="connsiteY2"/>
              </a:cxn>
            </a:cxnLst>
            <a:rect l="l" t="t" r="r" b="b"/>
            <a:pathLst>
              <a:path w="343791" h="343791">
                <a:moveTo>
                  <a:pt x="0" y="0"/>
                </a:moveTo>
                <a:lnTo>
                  <a:pt x="343791" y="0"/>
                </a:lnTo>
                <a:lnTo>
                  <a:pt x="0" y="343791"/>
                </a:lnTo>
                <a:close/>
              </a:path>
            </a:pathLst>
          </a:custGeom>
          <a:gradFill>
            <a:gsLst>
              <a:gs pos="0">
                <a:sysClr val="window" lastClr="FFFFFF"/>
              </a:gs>
              <a:gs pos="69000">
                <a:schemeClr val="accent1">
                  <a:lumMod val="60000"/>
                  <a:lumOff val="40000"/>
                  <a:alpha val="0"/>
                </a:schemeClr>
              </a:gs>
            </a:gsLst>
            <a:lin ang="2700000" scaled="0"/>
          </a:gradFill>
          <a:ln w="25400" cap="flat" cmpd="sng" algn="ctr">
            <a:noFill/>
            <a:prstDash val="solid"/>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77" name="MH_Other_5"/>
          <p:cNvSpPr/>
          <p:nvPr>
            <p:custDataLst>
              <p:tags r:id="rId27"/>
            </p:custDataLst>
          </p:nvPr>
        </p:nvSpPr>
        <p:spPr>
          <a:xfrm rot="2700000">
            <a:off x="7247797" y="2070763"/>
            <a:ext cx="246333" cy="246332"/>
          </a:xfrm>
          <a:custGeom>
            <a:avLst/>
            <a:gdLst>
              <a:gd name="connsiteX0" fmla="*/ 0 w 328443"/>
              <a:gd name="connsiteY0" fmla="*/ 0 h 328443"/>
              <a:gd name="connsiteX1" fmla="*/ 328443 w 328443"/>
              <a:gd name="connsiteY1" fmla="*/ 0 h 328443"/>
              <a:gd name="connsiteX2" fmla="*/ 0 w 328443"/>
              <a:gd name="connsiteY2" fmla="*/ 328443 h 328443"/>
            </a:gdLst>
            <a:ahLst/>
            <a:cxnLst>
              <a:cxn ang="0">
                <a:pos x="connsiteX0" y="connsiteY0"/>
              </a:cxn>
              <a:cxn ang="0">
                <a:pos x="connsiteX1" y="connsiteY1"/>
              </a:cxn>
              <a:cxn ang="0">
                <a:pos x="connsiteX2" y="connsiteY2"/>
              </a:cxn>
            </a:cxnLst>
            <a:rect l="l" t="t" r="r" b="b"/>
            <a:pathLst>
              <a:path w="328443" h="328443">
                <a:moveTo>
                  <a:pt x="0" y="0"/>
                </a:moveTo>
                <a:lnTo>
                  <a:pt x="328443" y="0"/>
                </a:lnTo>
                <a:lnTo>
                  <a:pt x="0" y="328443"/>
                </a:lnTo>
                <a:close/>
              </a:path>
            </a:pathLst>
          </a:custGeom>
          <a:gradFill>
            <a:gsLst>
              <a:gs pos="0">
                <a:sysClr val="window" lastClr="FFFFFF"/>
              </a:gs>
              <a:gs pos="69000">
                <a:schemeClr val="accent2">
                  <a:lumMod val="60000"/>
                  <a:lumOff val="40000"/>
                  <a:alpha val="0"/>
                </a:schemeClr>
              </a:gs>
            </a:gsLst>
            <a:lin ang="2700000" scaled="0"/>
          </a:gradFill>
          <a:ln w="25400" cap="flat" cmpd="sng" algn="ctr">
            <a:noFill/>
            <a:prstDash val="solid"/>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79" name="MH_Other_7"/>
          <p:cNvSpPr>
            <a:spLocks noChangeAspect="1" noEditPoints="1"/>
          </p:cNvSpPr>
          <p:nvPr>
            <p:custDataLst>
              <p:tags r:id="rId28"/>
            </p:custDataLst>
          </p:nvPr>
        </p:nvSpPr>
        <p:spPr bwMode="auto">
          <a:xfrm>
            <a:off x="7285011" y="2216695"/>
            <a:ext cx="172567" cy="189000"/>
          </a:xfrm>
          <a:custGeom>
            <a:avLst/>
            <a:gdLst>
              <a:gd name="T0" fmla="*/ 36 w 71"/>
              <a:gd name="T1" fmla="*/ 26 h 78"/>
              <a:gd name="T2" fmla="*/ 43 w 71"/>
              <a:gd name="T3" fmla="*/ 53 h 78"/>
              <a:gd name="T4" fmla="*/ 36 w 71"/>
              <a:gd name="T5" fmla="*/ 71 h 78"/>
              <a:gd name="T6" fmla="*/ 45 w 71"/>
              <a:gd name="T7" fmla="*/ 70 h 78"/>
              <a:gd name="T8" fmla="*/ 50 w 71"/>
              <a:gd name="T9" fmla="*/ 73 h 78"/>
              <a:gd name="T10" fmla="*/ 41 w 71"/>
              <a:gd name="T11" fmla="*/ 78 h 78"/>
              <a:gd name="T12" fmla="*/ 32 w 71"/>
              <a:gd name="T13" fmla="*/ 74 h 78"/>
              <a:gd name="T14" fmla="*/ 31 w 71"/>
              <a:gd name="T15" fmla="*/ 72 h 78"/>
              <a:gd name="T16" fmla="*/ 22 w 71"/>
              <a:gd name="T17" fmla="*/ 53 h 78"/>
              <a:gd name="T18" fmla="*/ 31 w 71"/>
              <a:gd name="T19" fmla="*/ 26 h 78"/>
              <a:gd name="T20" fmla="*/ 36 w 71"/>
              <a:gd name="T21" fmla="*/ 22 h 78"/>
              <a:gd name="T22" fmla="*/ 43 w 71"/>
              <a:gd name="T23" fmla="*/ 13 h 78"/>
              <a:gd name="T24" fmla="*/ 36 w 71"/>
              <a:gd name="T25" fmla="*/ 15 h 78"/>
              <a:gd name="T26" fmla="*/ 43 w 71"/>
              <a:gd name="T27" fmla="*/ 2 h 78"/>
              <a:gd name="T28" fmla="*/ 45 w 71"/>
              <a:gd name="T29" fmla="*/ 8 h 78"/>
              <a:gd name="T30" fmla="*/ 43 w 71"/>
              <a:gd name="T31" fmla="*/ 2 h 78"/>
              <a:gd name="T32" fmla="*/ 60 w 71"/>
              <a:gd name="T33" fmla="*/ 28 h 78"/>
              <a:gd name="T34" fmla="*/ 66 w 71"/>
              <a:gd name="T35" fmla="*/ 26 h 78"/>
              <a:gd name="T36" fmla="*/ 66 w 71"/>
              <a:gd name="T37" fmla="*/ 15 h 78"/>
              <a:gd name="T38" fmla="*/ 69 w 71"/>
              <a:gd name="T39" fmla="*/ 21 h 78"/>
              <a:gd name="T40" fmla="*/ 66 w 71"/>
              <a:gd name="T41" fmla="*/ 15 h 78"/>
              <a:gd name="T42" fmla="*/ 48 w 71"/>
              <a:gd name="T43" fmla="*/ 23 h 78"/>
              <a:gd name="T44" fmla="*/ 55 w 71"/>
              <a:gd name="T45" fmla="*/ 21 h 78"/>
              <a:gd name="T46" fmla="*/ 58 w 71"/>
              <a:gd name="T47" fmla="*/ 1 h 78"/>
              <a:gd name="T48" fmla="*/ 61 w 71"/>
              <a:gd name="T49" fmla="*/ 7 h 78"/>
              <a:gd name="T50" fmla="*/ 58 w 71"/>
              <a:gd name="T51" fmla="*/ 1 h 78"/>
              <a:gd name="T52" fmla="*/ 59 w 71"/>
              <a:gd name="T53" fmla="*/ 12 h 78"/>
              <a:gd name="T54" fmla="*/ 52 w 71"/>
              <a:gd name="T55" fmla="*/ 14 h 78"/>
              <a:gd name="T56" fmla="*/ 2 w 71"/>
              <a:gd name="T57" fmla="*/ 27 h 78"/>
              <a:gd name="T58" fmla="*/ 4 w 71"/>
              <a:gd name="T59" fmla="*/ 34 h 78"/>
              <a:gd name="T60" fmla="*/ 2 w 71"/>
              <a:gd name="T61" fmla="*/ 27 h 78"/>
              <a:gd name="T62" fmla="*/ 12 w 71"/>
              <a:gd name="T63" fmla="*/ 5 h 78"/>
              <a:gd name="T64" fmla="*/ 18 w 71"/>
              <a:gd name="T65" fmla="*/ 5 h 78"/>
              <a:gd name="T66" fmla="*/ 10 w 71"/>
              <a:gd name="T67" fmla="*/ 9 h 78"/>
              <a:gd name="T68" fmla="*/ 13 w 71"/>
              <a:gd name="T69" fmla="*/ 16 h 78"/>
              <a:gd name="T70" fmla="*/ 10 w 71"/>
              <a:gd name="T71" fmla="*/ 9 h 78"/>
              <a:gd name="T72" fmla="*/ 4 w 71"/>
              <a:gd name="T73" fmla="*/ 23 h 78"/>
              <a:gd name="T74" fmla="*/ 10 w 71"/>
              <a:gd name="T75" fmla="*/ 20 h 78"/>
              <a:gd name="T76" fmla="*/ 20 w 71"/>
              <a:gd name="T77" fmla="*/ 18 h 78"/>
              <a:gd name="T78" fmla="*/ 22 w 71"/>
              <a:gd name="T79" fmla="*/ 25 h 78"/>
              <a:gd name="T80" fmla="*/ 20 w 71"/>
              <a:gd name="T81" fmla="*/ 18 h 78"/>
              <a:gd name="T82" fmla="*/ 33 w 71"/>
              <a:gd name="T83" fmla="*/ 2 h 78"/>
              <a:gd name="T84" fmla="*/ 26 w 71"/>
              <a:gd name="T85" fmla="*/ 5 h 78"/>
              <a:gd name="T86" fmla="*/ 24 w 71"/>
              <a:gd name="T87" fmla="*/ 9 h 78"/>
              <a:gd name="T88" fmla="*/ 27 w 71"/>
              <a:gd name="T89" fmla="*/ 16 h 78"/>
              <a:gd name="T90" fmla="*/ 24 w 71"/>
              <a:gd name="T91" fmla="*/ 9 h 78"/>
              <a:gd name="T92" fmla="*/ 16 w 71"/>
              <a:gd name="T93" fmla="*/ 46 h 78"/>
              <a:gd name="T94" fmla="*/ 9 w 71"/>
              <a:gd name="T95" fmla="*/ 4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 h="78">
                <a:moveTo>
                  <a:pt x="36" y="22"/>
                </a:moveTo>
                <a:cubicBezTo>
                  <a:pt x="36" y="26"/>
                  <a:pt x="36" y="26"/>
                  <a:pt x="36" y="26"/>
                </a:cubicBezTo>
                <a:cubicBezTo>
                  <a:pt x="52" y="27"/>
                  <a:pt x="64" y="38"/>
                  <a:pt x="66" y="53"/>
                </a:cubicBezTo>
                <a:cubicBezTo>
                  <a:pt x="57" y="49"/>
                  <a:pt x="50" y="50"/>
                  <a:pt x="43" y="53"/>
                </a:cubicBezTo>
                <a:cubicBezTo>
                  <a:pt x="41" y="51"/>
                  <a:pt x="39" y="50"/>
                  <a:pt x="36" y="50"/>
                </a:cubicBezTo>
                <a:cubicBezTo>
                  <a:pt x="36" y="71"/>
                  <a:pt x="36" y="71"/>
                  <a:pt x="36" y="71"/>
                </a:cubicBezTo>
                <a:cubicBezTo>
                  <a:pt x="38" y="72"/>
                  <a:pt x="39" y="72"/>
                  <a:pt x="41" y="72"/>
                </a:cubicBezTo>
                <a:cubicBezTo>
                  <a:pt x="43" y="72"/>
                  <a:pt x="44" y="71"/>
                  <a:pt x="45" y="70"/>
                </a:cubicBezTo>
                <a:cubicBezTo>
                  <a:pt x="46" y="70"/>
                  <a:pt x="46" y="70"/>
                  <a:pt x="46" y="69"/>
                </a:cubicBezTo>
                <a:cubicBezTo>
                  <a:pt x="50" y="73"/>
                  <a:pt x="50" y="73"/>
                  <a:pt x="50" y="73"/>
                </a:cubicBezTo>
                <a:cubicBezTo>
                  <a:pt x="50" y="73"/>
                  <a:pt x="50" y="74"/>
                  <a:pt x="49" y="74"/>
                </a:cubicBezTo>
                <a:cubicBezTo>
                  <a:pt x="47" y="76"/>
                  <a:pt x="44" y="77"/>
                  <a:pt x="41" y="78"/>
                </a:cubicBezTo>
                <a:cubicBezTo>
                  <a:pt x="38" y="78"/>
                  <a:pt x="35" y="77"/>
                  <a:pt x="33" y="75"/>
                </a:cubicBezTo>
                <a:cubicBezTo>
                  <a:pt x="32" y="74"/>
                  <a:pt x="32" y="74"/>
                  <a:pt x="32" y="74"/>
                </a:cubicBezTo>
                <a:cubicBezTo>
                  <a:pt x="31" y="73"/>
                  <a:pt x="31" y="73"/>
                  <a:pt x="31" y="73"/>
                </a:cubicBezTo>
                <a:cubicBezTo>
                  <a:pt x="31" y="72"/>
                  <a:pt x="31" y="72"/>
                  <a:pt x="31" y="72"/>
                </a:cubicBezTo>
                <a:cubicBezTo>
                  <a:pt x="31" y="49"/>
                  <a:pt x="31" y="49"/>
                  <a:pt x="31" y="49"/>
                </a:cubicBezTo>
                <a:cubicBezTo>
                  <a:pt x="28" y="50"/>
                  <a:pt x="25" y="51"/>
                  <a:pt x="22" y="53"/>
                </a:cubicBezTo>
                <a:cubicBezTo>
                  <a:pt x="15" y="49"/>
                  <a:pt x="8" y="49"/>
                  <a:pt x="2" y="53"/>
                </a:cubicBezTo>
                <a:cubicBezTo>
                  <a:pt x="3" y="38"/>
                  <a:pt x="16" y="27"/>
                  <a:pt x="31" y="26"/>
                </a:cubicBezTo>
                <a:cubicBezTo>
                  <a:pt x="31" y="22"/>
                  <a:pt x="31" y="22"/>
                  <a:pt x="31" y="22"/>
                </a:cubicBezTo>
                <a:cubicBezTo>
                  <a:pt x="36" y="22"/>
                  <a:pt x="36" y="22"/>
                  <a:pt x="36" y="22"/>
                </a:cubicBezTo>
                <a:close/>
                <a:moveTo>
                  <a:pt x="38" y="11"/>
                </a:moveTo>
                <a:cubicBezTo>
                  <a:pt x="43" y="13"/>
                  <a:pt x="43" y="13"/>
                  <a:pt x="43" y="13"/>
                </a:cubicBezTo>
                <a:cubicBezTo>
                  <a:pt x="41" y="17"/>
                  <a:pt x="41" y="17"/>
                  <a:pt x="41" y="17"/>
                </a:cubicBezTo>
                <a:cubicBezTo>
                  <a:pt x="36" y="15"/>
                  <a:pt x="36" y="15"/>
                  <a:pt x="36" y="15"/>
                </a:cubicBezTo>
                <a:cubicBezTo>
                  <a:pt x="38" y="11"/>
                  <a:pt x="38" y="11"/>
                  <a:pt x="38" y="11"/>
                </a:cubicBezTo>
                <a:close/>
                <a:moveTo>
                  <a:pt x="43" y="2"/>
                </a:moveTo>
                <a:cubicBezTo>
                  <a:pt x="47" y="4"/>
                  <a:pt x="47" y="4"/>
                  <a:pt x="47" y="4"/>
                </a:cubicBezTo>
                <a:cubicBezTo>
                  <a:pt x="45" y="8"/>
                  <a:pt x="45" y="8"/>
                  <a:pt x="45" y="8"/>
                </a:cubicBezTo>
                <a:cubicBezTo>
                  <a:pt x="41" y="6"/>
                  <a:pt x="41" y="6"/>
                  <a:pt x="41" y="6"/>
                </a:cubicBezTo>
                <a:cubicBezTo>
                  <a:pt x="43" y="2"/>
                  <a:pt x="43" y="2"/>
                  <a:pt x="43" y="2"/>
                </a:cubicBezTo>
                <a:close/>
                <a:moveTo>
                  <a:pt x="62" y="24"/>
                </a:moveTo>
                <a:cubicBezTo>
                  <a:pt x="60" y="28"/>
                  <a:pt x="60" y="28"/>
                  <a:pt x="60" y="28"/>
                </a:cubicBezTo>
                <a:cubicBezTo>
                  <a:pt x="64" y="30"/>
                  <a:pt x="64" y="30"/>
                  <a:pt x="64" y="30"/>
                </a:cubicBezTo>
                <a:cubicBezTo>
                  <a:pt x="66" y="26"/>
                  <a:pt x="66" y="26"/>
                  <a:pt x="66" y="26"/>
                </a:cubicBezTo>
                <a:cubicBezTo>
                  <a:pt x="62" y="24"/>
                  <a:pt x="62" y="24"/>
                  <a:pt x="62" y="24"/>
                </a:cubicBezTo>
                <a:close/>
                <a:moveTo>
                  <a:pt x="66" y="15"/>
                </a:moveTo>
                <a:cubicBezTo>
                  <a:pt x="71" y="17"/>
                  <a:pt x="71" y="17"/>
                  <a:pt x="71" y="17"/>
                </a:cubicBezTo>
                <a:cubicBezTo>
                  <a:pt x="69" y="21"/>
                  <a:pt x="69" y="21"/>
                  <a:pt x="69" y="21"/>
                </a:cubicBezTo>
                <a:cubicBezTo>
                  <a:pt x="64" y="19"/>
                  <a:pt x="64" y="19"/>
                  <a:pt x="64" y="19"/>
                </a:cubicBezTo>
                <a:cubicBezTo>
                  <a:pt x="66" y="15"/>
                  <a:pt x="66" y="15"/>
                  <a:pt x="66" y="15"/>
                </a:cubicBezTo>
                <a:close/>
                <a:moveTo>
                  <a:pt x="50" y="18"/>
                </a:moveTo>
                <a:cubicBezTo>
                  <a:pt x="48" y="23"/>
                  <a:pt x="48" y="23"/>
                  <a:pt x="48" y="23"/>
                </a:cubicBezTo>
                <a:cubicBezTo>
                  <a:pt x="52" y="25"/>
                  <a:pt x="52" y="25"/>
                  <a:pt x="52" y="25"/>
                </a:cubicBezTo>
                <a:cubicBezTo>
                  <a:pt x="55" y="21"/>
                  <a:pt x="55" y="21"/>
                  <a:pt x="55" y="21"/>
                </a:cubicBezTo>
                <a:cubicBezTo>
                  <a:pt x="50" y="18"/>
                  <a:pt x="50" y="18"/>
                  <a:pt x="50" y="18"/>
                </a:cubicBezTo>
                <a:close/>
                <a:moveTo>
                  <a:pt x="58" y="1"/>
                </a:moveTo>
                <a:cubicBezTo>
                  <a:pt x="57" y="5"/>
                  <a:pt x="57" y="5"/>
                  <a:pt x="57" y="5"/>
                </a:cubicBezTo>
                <a:cubicBezTo>
                  <a:pt x="61" y="7"/>
                  <a:pt x="61" y="7"/>
                  <a:pt x="61" y="7"/>
                </a:cubicBezTo>
                <a:cubicBezTo>
                  <a:pt x="63" y="4"/>
                  <a:pt x="63" y="4"/>
                  <a:pt x="63" y="4"/>
                </a:cubicBezTo>
                <a:cubicBezTo>
                  <a:pt x="58" y="1"/>
                  <a:pt x="58" y="1"/>
                  <a:pt x="58" y="1"/>
                </a:cubicBezTo>
                <a:close/>
                <a:moveTo>
                  <a:pt x="54" y="9"/>
                </a:moveTo>
                <a:cubicBezTo>
                  <a:pt x="59" y="12"/>
                  <a:pt x="59" y="12"/>
                  <a:pt x="59" y="12"/>
                </a:cubicBezTo>
                <a:cubicBezTo>
                  <a:pt x="57" y="16"/>
                  <a:pt x="57" y="16"/>
                  <a:pt x="57" y="16"/>
                </a:cubicBezTo>
                <a:cubicBezTo>
                  <a:pt x="52" y="14"/>
                  <a:pt x="52" y="14"/>
                  <a:pt x="52" y="14"/>
                </a:cubicBezTo>
                <a:cubicBezTo>
                  <a:pt x="54" y="9"/>
                  <a:pt x="54" y="9"/>
                  <a:pt x="54" y="9"/>
                </a:cubicBezTo>
                <a:close/>
                <a:moveTo>
                  <a:pt x="2" y="27"/>
                </a:moveTo>
                <a:cubicBezTo>
                  <a:pt x="0" y="32"/>
                  <a:pt x="0" y="32"/>
                  <a:pt x="0" y="32"/>
                </a:cubicBezTo>
                <a:cubicBezTo>
                  <a:pt x="4" y="34"/>
                  <a:pt x="4" y="34"/>
                  <a:pt x="4" y="34"/>
                </a:cubicBezTo>
                <a:cubicBezTo>
                  <a:pt x="6" y="29"/>
                  <a:pt x="6" y="29"/>
                  <a:pt x="6" y="29"/>
                </a:cubicBezTo>
                <a:cubicBezTo>
                  <a:pt x="2" y="27"/>
                  <a:pt x="2" y="27"/>
                  <a:pt x="2" y="27"/>
                </a:cubicBezTo>
                <a:close/>
                <a:moveTo>
                  <a:pt x="13" y="3"/>
                </a:moveTo>
                <a:cubicBezTo>
                  <a:pt x="12" y="5"/>
                  <a:pt x="12" y="5"/>
                  <a:pt x="12" y="5"/>
                </a:cubicBezTo>
                <a:cubicBezTo>
                  <a:pt x="17" y="7"/>
                  <a:pt x="17" y="7"/>
                  <a:pt x="17" y="7"/>
                </a:cubicBezTo>
                <a:cubicBezTo>
                  <a:pt x="18" y="5"/>
                  <a:pt x="18" y="5"/>
                  <a:pt x="18" y="5"/>
                </a:cubicBezTo>
                <a:cubicBezTo>
                  <a:pt x="13" y="3"/>
                  <a:pt x="13" y="3"/>
                  <a:pt x="13" y="3"/>
                </a:cubicBezTo>
                <a:close/>
                <a:moveTo>
                  <a:pt x="10" y="9"/>
                </a:moveTo>
                <a:cubicBezTo>
                  <a:pt x="15" y="11"/>
                  <a:pt x="15" y="11"/>
                  <a:pt x="15" y="11"/>
                </a:cubicBezTo>
                <a:cubicBezTo>
                  <a:pt x="13" y="16"/>
                  <a:pt x="13" y="16"/>
                  <a:pt x="13" y="16"/>
                </a:cubicBezTo>
                <a:cubicBezTo>
                  <a:pt x="8" y="14"/>
                  <a:pt x="8" y="14"/>
                  <a:pt x="8" y="14"/>
                </a:cubicBezTo>
                <a:cubicBezTo>
                  <a:pt x="10" y="9"/>
                  <a:pt x="10" y="9"/>
                  <a:pt x="10" y="9"/>
                </a:cubicBezTo>
                <a:close/>
                <a:moveTo>
                  <a:pt x="6" y="18"/>
                </a:moveTo>
                <a:cubicBezTo>
                  <a:pt x="4" y="23"/>
                  <a:pt x="4" y="23"/>
                  <a:pt x="4" y="23"/>
                </a:cubicBezTo>
                <a:cubicBezTo>
                  <a:pt x="8" y="25"/>
                  <a:pt x="8" y="25"/>
                  <a:pt x="8" y="25"/>
                </a:cubicBezTo>
                <a:cubicBezTo>
                  <a:pt x="10" y="20"/>
                  <a:pt x="10" y="20"/>
                  <a:pt x="10" y="20"/>
                </a:cubicBezTo>
                <a:cubicBezTo>
                  <a:pt x="6" y="18"/>
                  <a:pt x="6" y="18"/>
                  <a:pt x="6" y="18"/>
                </a:cubicBezTo>
                <a:close/>
                <a:moveTo>
                  <a:pt x="20" y="18"/>
                </a:moveTo>
                <a:cubicBezTo>
                  <a:pt x="18" y="23"/>
                  <a:pt x="18" y="23"/>
                  <a:pt x="18" y="23"/>
                </a:cubicBezTo>
                <a:cubicBezTo>
                  <a:pt x="22" y="25"/>
                  <a:pt x="22" y="25"/>
                  <a:pt x="22" y="25"/>
                </a:cubicBezTo>
                <a:cubicBezTo>
                  <a:pt x="24" y="20"/>
                  <a:pt x="24" y="20"/>
                  <a:pt x="24" y="20"/>
                </a:cubicBezTo>
                <a:cubicBezTo>
                  <a:pt x="20" y="18"/>
                  <a:pt x="20" y="18"/>
                  <a:pt x="20" y="18"/>
                </a:cubicBezTo>
                <a:close/>
                <a:moveTo>
                  <a:pt x="29" y="0"/>
                </a:moveTo>
                <a:cubicBezTo>
                  <a:pt x="33" y="2"/>
                  <a:pt x="33" y="2"/>
                  <a:pt x="33" y="2"/>
                </a:cubicBezTo>
                <a:cubicBezTo>
                  <a:pt x="31" y="7"/>
                  <a:pt x="31" y="7"/>
                  <a:pt x="31" y="7"/>
                </a:cubicBezTo>
                <a:cubicBezTo>
                  <a:pt x="26" y="5"/>
                  <a:pt x="26" y="5"/>
                  <a:pt x="26" y="5"/>
                </a:cubicBezTo>
                <a:cubicBezTo>
                  <a:pt x="29" y="0"/>
                  <a:pt x="29" y="0"/>
                  <a:pt x="29" y="0"/>
                </a:cubicBezTo>
                <a:close/>
                <a:moveTo>
                  <a:pt x="24" y="9"/>
                </a:moveTo>
                <a:cubicBezTo>
                  <a:pt x="29" y="11"/>
                  <a:pt x="29" y="11"/>
                  <a:pt x="29" y="11"/>
                </a:cubicBezTo>
                <a:cubicBezTo>
                  <a:pt x="27" y="16"/>
                  <a:pt x="27" y="16"/>
                  <a:pt x="27" y="16"/>
                </a:cubicBezTo>
                <a:cubicBezTo>
                  <a:pt x="22" y="14"/>
                  <a:pt x="22" y="14"/>
                  <a:pt x="22" y="14"/>
                </a:cubicBezTo>
                <a:cubicBezTo>
                  <a:pt x="24" y="9"/>
                  <a:pt x="24" y="9"/>
                  <a:pt x="24" y="9"/>
                </a:cubicBezTo>
                <a:close/>
                <a:moveTo>
                  <a:pt x="9" y="45"/>
                </a:moveTo>
                <a:cubicBezTo>
                  <a:pt x="11" y="45"/>
                  <a:pt x="14" y="46"/>
                  <a:pt x="16" y="46"/>
                </a:cubicBezTo>
                <a:cubicBezTo>
                  <a:pt x="20" y="40"/>
                  <a:pt x="24" y="35"/>
                  <a:pt x="27" y="29"/>
                </a:cubicBezTo>
                <a:cubicBezTo>
                  <a:pt x="18" y="33"/>
                  <a:pt x="12" y="39"/>
                  <a:pt x="9" y="45"/>
                </a:cubicBezTo>
                <a:close/>
              </a:path>
            </a:pathLst>
          </a:custGeom>
          <a:solidFill>
            <a:sysClr val="window" lastClr="FFFFFF"/>
          </a:solidFill>
          <a:ln>
            <a:noFill/>
          </a:ln>
        </p:spPr>
        <p:txBody>
          <a:bodyPr lIns="68580" tIns="34290" rIns="68580" bIns="34290"/>
          <a:lstStyle/>
          <a:p>
            <a:pPr>
              <a:defRPr/>
            </a:pPr>
            <a:endParaRPr lang="zh-CN" altLang="en-US" kern="0">
              <a:latin typeface="微软雅黑" panose="020B0503020204020204" pitchFamily="34" charset="-122"/>
              <a:ea typeface="微软雅黑" panose="020B0503020204020204" pitchFamily="34" charset="-122"/>
            </a:endParaRPr>
          </a:p>
        </p:txBody>
      </p:sp>
      <p:sp>
        <p:nvSpPr>
          <p:cNvPr id="82" name="MH_Other_9"/>
          <p:cNvSpPr/>
          <p:nvPr>
            <p:custDataLst>
              <p:tags r:id="rId29"/>
            </p:custDataLst>
          </p:nvPr>
        </p:nvSpPr>
        <p:spPr>
          <a:xfrm rot="2700000">
            <a:off x="4692202" y="4988740"/>
            <a:ext cx="257844" cy="257843"/>
          </a:xfrm>
          <a:custGeom>
            <a:avLst/>
            <a:gdLst>
              <a:gd name="connsiteX0" fmla="*/ 0 w 343791"/>
              <a:gd name="connsiteY0" fmla="*/ 0 h 343791"/>
              <a:gd name="connsiteX1" fmla="*/ 343791 w 343791"/>
              <a:gd name="connsiteY1" fmla="*/ 0 h 343791"/>
              <a:gd name="connsiteX2" fmla="*/ 0 w 343791"/>
              <a:gd name="connsiteY2" fmla="*/ 343791 h 343791"/>
            </a:gdLst>
            <a:ahLst/>
            <a:cxnLst>
              <a:cxn ang="0">
                <a:pos x="connsiteX0" y="connsiteY0"/>
              </a:cxn>
              <a:cxn ang="0">
                <a:pos x="connsiteX1" y="connsiteY1"/>
              </a:cxn>
              <a:cxn ang="0">
                <a:pos x="connsiteX2" y="connsiteY2"/>
              </a:cxn>
            </a:cxnLst>
            <a:rect l="l" t="t" r="r" b="b"/>
            <a:pathLst>
              <a:path w="343791" h="343791">
                <a:moveTo>
                  <a:pt x="0" y="0"/>
                </a:moveTo>
                <a:lnTo>
                  <a:pt x="343791" y="0"/>
                </a:lnTo>
                <a:lnTo>
                  <a:pt x="0" y="343791"/>
                </a:lnTo>
                <a:close/>
              </a:path>
            </a:pathLst>
          </a:custGeom>
          <a:gradFill>
            <a:gsLst>
              <a:gs pos="0">
                <a:sysClr val="window" lastClr="FFFFFF"/>
              </a:gs>
              <a:gs pos="69000">
                <a:schemeClr val="accent4">
                  <a:lumMod val="60000"/>
                  <a:lumOff val="40000"/>
                  <a:alpha val="0"/>
                </a:schemeClr>
              </a:gs>
            </a:gsLst>
            <a:lin ang="2700000" scaled="0"/>
          </a:gradFill>
          <a:ln w="25400" cap="flat" cmpd="sng" algn="ctr">
            <a:noFill/>
            <a:prstDash val="solid"/>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84" name="MH_Other_11"/>
          <p:cNvSpPr>
            <a:spLocks noChangeAspect="1"/>
          </p:cNvSpPr>
          <p:nvPr>
            <p:custDataLst>
              <p:tags r:id="rId30"/>
            </p:custDataLst>
          </p:nvPr>
        </p:nvSpPr>
        <p:spPr bwMode="auto">
          <a:xfrm>
            <a:off x="4697203" y="5123418"/>
            <a:ext cx="247842" cy="189000"/>
          </a:xfrm>
          <a:custGeom>
            <a:avLst/>
            <a:gdLst>
              <a:gd name="T0" fmla="*/ 7 w 139"/>
              <a:gd name="T1" fmla="*/ 99 h 106"/>
              <a:gd name="T2" fmla="*/ 14 w 139"/>
              <a:gd name="T3" fmla="*/ 99 h 106"/>
              <a:gd name="T4" fmla="*/ 14 w 139"/>
              <a:gd name="T5" fmla="*/ 59 h 106"/>
              <a:gd name="T6" fmla="*/ 21 w 139"/>
              <a:gd name="T7" fmla="*/ 56 h 106"/>
              <a:gd name="T8" fmla="*/ 21 w 139"/>
              <a:gd name="T9" fmla="*/ 99 h 106"/>
              <a:gd name="T10" fmla="*/ 26 w 139"/>
              <a:gd name="T11" fmla="*/ 99 h 106"/>
              <a:gd name="T12" fmla="*/ 26 w 139"/>
              <a:gd name="T13" fmla="*/ 54 h 106"/>
              <a:gd name="T14" fmla="*/ 33 w 139"/>
              <a:gd name="T15" fmla="*/ 52 h 106"/>
              <a:gd name="T16" fmla="*/ 33 w 139"/>
              <a:gd name="T17" fmla="*/ 99 h 106"/>
              <a:gd name="T18" fmla="*/ 40 w 139"/>
              <a:gd name="T19" fmla="*/ 99 h 106"/>
              <a:gd name="T20" fmla="*/ 40 w 139"/>
              <a:gd name="T21" fmla="*/ 49 h 106"/>
              <a:gd name="T22" fmla="*/ 40 w 139"/>
              <a:gd name="T23" fmla="*/ 49 h 106"/>
              <a:gd name="T24" fmla="*/ 47 w 139"/>
              <a:gd name="T25" fmla="*/ 56 h 106"/>
              <a:gd name="T26" fmla="*/ 47 w 139"/>
              <a:gd name="T27" fmla="*/ 99 h 106"/>
              <a:gd name="T28" fmla="*/ 52 w 139"/>
              <a:gd name="T29" fmla="*/ 99 h 106"/>
              <a:gd name="T30" fmla="*/ 52 w 139"/>
              <a:gd name="T31" fmla="*/ 61 h 106"/>
              <a:gd name="T32" fmla="*/ 59 w 139"/>
              <a:gd name="T33" fmla="*/ 59 h 106"/>
              <a:gd name="T34" fmla="*/ 59 w 139"/>
              <a:gd name="T35" fmla="*/ 99 h 106"/>
              <a:gd name="T36" fmla="*/ 64 w 139"/>
              <a:gd name="T37" fmla="*/ 99 h 106"/>
              <a:gd name="T38" fmla="*/ 64 w 139"/>
              <a:gd name="T39" fmla="*/ 56 h 106"/>
              <a:gd name="T40" fmla="*/ 71 w 139"/>
              <a:gd name="T41" fmla="*/ 52 h 106"/>
              <a:gd name="T42" fmla="*/ 71 w 139"/>
              <a:gd name="T43" fmla="*/ 99 h 106"/>
              <a:gd name="T44" fmla="*/ 76 w 139"/>
              <a:gd name="T45" fmla="*/ 99 h 106"/>
              <a:gd name="T46" fmla="*/ 76 w 139"/>
              <a:gd name="T47" fmla="*/ 49 h 106"/>
              <a:gd name="T48" fmla="*/ 83 w 139"/>
              <a:gd name="T49" fmla="*/ 45 h 106"/>
              <a:gd name="T50" fmla="*/ 83 w 139"/>
              <a:gd name="T51" fmla="*/ 99 h 106"/>
              <a:gd name="T52" fmla="*/ 90 w 139"/>
              <a:gd name="T53" fmla="*/ 99 h 106"/>
              <a:gd name="T54" fmla="*/ 90 w 139"/>
              <a:gd name="T55" fmla="*/ 42 h 106"/>
              <a:gd name="T56" fmla="*/ 97 w 139"/>
              <a:gd name="T57" fmla="*/ 40 h 106"/>
              <a:gd name="T58" fmla="*/ 97 w 139"/>
              <a:gd name="T59" fmla="*/ 99 h 106"/>
              <a:gd name="T60" fmla="*/ 102 w 139"/>
              <a:gd name="T61" fmla="*/ 99 h 106"/>
              <a:gd name="T62" fmla="*/ 102 w 139"/>
              <a:gd name="T63" fmla="*/ 38 h 106"/>
              <a:gd name="T64" fmla="*/ 109 w 139"/>
              <a:gd name="T65" fmla="*/ 33 h 106"/>
              <a:gd name="T66" fmla="*/ 109 w 139"/>
              <a:gd name="T67" fmla="*/ 99 h 106"/>
              <a:gd name="T68" fmla="*/ 135 w 139"/>
              <a:gd name="T69" fmla="*/ 99 h 106"/>
              <a:gd name="T70" fmla="*/ 135 w 139"/>
              <a:gd name="T71" fmla="*/ 106 h 106"/>
              <a:gd name="T72" fmla="*/ 7 w 139"/>
              <a:gd name="T73" fmla="*/ 106 h 106"/>
              <a:gd name="T74" fmla="*/ 0 w 139"/>
              <a:gd name="T75" fmla="*/ 106 h 106"/>
              <a:gd name="T76" fmla="*/ 0 w 139"/>
              <a:gd name="T77" fmla="*/ 99 h 106"/>
              <a:gd name="T78" fmla="*/ 0 w 139"/>
              <a:gd name="T79" fmla="*/ 2 h 106"/>
              <a:gd name="T80" fmla="*/ 7 w 139"/>
              <a:gd name="T81" fmla="*/ 2 h 106"/>
              <a:gd name="T82" fmla="*/ 7 w 139"/>
              <a:gd name="T83" fmla="*/ 40 h 106"/>
              <a:gd name="T84" fmla="*/ 42 w 139"/>
              <a:gd name="T85" fmla="*/ 26 h 106"/>
              <a:gd name="T86" fmla="*/ 45 w 139"/>
              <a:gd name="T87" fmla="*/ 23 h 106"/>
              <a:gd name="T88" fmla="*/ 50 w 139"/>
              <a:gd name="T89" fmla="*/ 28 h 106"/>
              <a:gd name="T90" fmla="*/ 54 w 139"/>
              <a:gd name="T91" fmla="*/ 38 h 106"/>
              <a:gd name="T92" fmla="*/ 109 w 139"/>
              <a:gd name="T93" fmla="*/ 12 h 106"/>
              <a:gd name="T94" fmla="*/ 102 w 139"/>
              <a:gd name="T95" fmla="*/ 0 h 106"/>
              <a:gd name="T96" fmla="*/ 121 w 139"/>
              <a:gd name="T97" fmla="*/ 0 h 106"/>
              <a:gd name="T98" fmla="*/ 139 w 139"/>
              <a:gd name="T99" fmla="*/ 2 h 106"/>
              <a:gd name="T100" fmla="*/ 130 w 139"/>
              <a:gd name="T101" fmla="*/ 16 h 106"/>
              <a:gd name="T102" fmla="*/ 121 w 139"/>
              <a:gd name="T103" fmla="*/ 33 h 106"/>
              <a:gd name="T104" fmla="*/ 113 w 139"/>
              <a:gd name="T105" fmla="*/ 21 h 106"/>
              <a:gd name="T106" fmla="*/ 57 w 139"/>
              <a:gd name="T107" fmla="*/ 49 h 106"/>
              <a:gd name="T108" fmla="*/ 52 w 139"/>
              <a:gd name="T109" fmla="*/ 52 h 106"/>
              <a:gd name="T110" fmla="*/ 47 w 139"/>
              <a:gd name="T111" fmla="*/ 47 h 106"/>
              <a:gd name="T112" fmla="*/ 42 w 139"/>
              <a:gd name="T113" fmla="*/ 38 h 106"/>
              <a:gd name="T114" fmla="*/ 7 w 139"/>
              <a:gd name="T115" fmla="*/ 54 h 106"/>
              <a:gd name="T116" fmla="*/ 7 w 139"/>
              <a:gd name="T117" fmla="*/ 9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 h="106">
                <a:moveTo>
                  <a:pt x="7" y="99"/>
                </a:moveTo>
                <a:lnTo>
                  <a:pt x="14" y="99"/>
                </a:lnTo>
                <a:lnTo>
                  <a:pt x="14" y="59"/>
                </a:lnTo>
                <a:lnTo>
                  <a:pt x="21" y="56"/>
                </a:lnTo>
                <a:lnTo>
                  <a:pt x="21" y="99"/>
                </a:lnTo>
                <a:lnTo>
                  <a:pt x="26" y="99"/>
                </a:lnTo>
                <a:lnTo>
                  <a:pt x="26" y="54"/>
                </a:lnTo>
                <a:lnTo>
                  <a:pt x="33" y="52"/>
                </a:lnTo>
                <a:lnTo>
                  <a:pt x="33" y="99"/>
                </a:lnTo>
                <a:lnTo>
                  <a:pt x="40" y="99"/>
                </a:lnTo>
                <a:lnTo>
                  <a:pt x="40" y="49"/>
                </a:lnTo>
                <a:lnTo>
                  <a:pt x="40" y="49"/>
                </a:lnTo>
                <a:lnTo>
                  <a:pt x="47" y="56"/>
                </a:lnTo>
                <a:lnTo>
                  <a:pt x="47" y="99"/>
                </a:lnTo>
                <a:lnTo>
                  <a:pt x="52" y="99"/>
                </a:lnTo>
                <a:lnTo>
                  <a:pt x="52" y="61"/>
                </a:lnTo>
                <a:lnTo>
                  <a:pt x="59" y="59"/>
                </a:lnTo>
                <a:lnTo>
                  <a:pt x="59" y="99"/>
                </a:lnTo>
                <a:lnTo>
                  <a:pt x="64" y="99"/>
                </a:lnTo>
                <a:lnTo>
                  <a:pt x="64" y="56"/>
                </a:lnTo>
                <a:lnTo>
                  <a:pt x="71" y="52"/>
                </a:lnTo>
                <a:lnTo>
                  <a:pt x="71" y="99"/>
                </a:lnTo>
                <a:lnTo>
                  <a:pt x="76" y="99"/>
                </a:lnTo>
                <a:lnTo>
                  <a:pt x="76" y="49"/>
                </a:lnTo>
                <a:lnTo>
                  <a:pt x="83" y="45"/>
                </a:lnTo>
                <a:lnTo>
                  <a:pt x="83" y="99"/>
                </a:lnTo>
                <a:lnTo>
                  <a:pt x="90" y="99"/>
                </a:lnTo>
                <a:lnTo>
                  <a:pt x="90" y="42"/>
                </a:lnTo>
                <a:lnTo>
                  <a:pt x="97" y="40"/>
                </a:lnTo>
                <a:lnTo>
                  <a:pt x="97" y="99"/>
                </a:lnTo>
                <a:lnTo>
                  <a:pt x="102" y="99"/>
                </a:lnTo>
                <a:lnTo>
                  <a:pt x="102" y="38"/>
                </a:lnTo>
                <a:lnTo>
                  <a:pt x="109" y="33"/>
                </a:lnTo>
                <a:lnTo>
                  <a:pt x="109" y="99"/>
                </a:lnTo>
                <a:lnTo>
                  <a:pt x="135" y="99"/>
                </a:lnTo>
                <a:lnTo>
                  <a:pt x="135" y="106"/>
                </a:lnTo>
                <a:lnTo>
                  <a:pt x="7" y="106"/>
                </a:lnTo>
                <a:lnTo>
                  <a:pt x="0" y="106"/>
                </a:lnTo>
                <a:lnTo>
                  <a:pt x="0" y="99"/>
                </a:lnTo>
                <a:lnTo>
                  <a:pt x="0" y="2"/>
                </a:lnTo>
                <a:lnTo>
                  <a:pt x="7" y="2"/>
                </a:lnTo>
                <a:lnTo>
                  <a:pt x="7" y="40"/>
                </a:lnTo>
                <a:lnTo>
                  <a:pt x="42" y="26"/>
                </a:lnTo>
                <a:lnTo>
                  <a:pt x="45" y="23"/>
                </a:lnTo>
                <a:lnTo>
                  <a:pt x="50" y="28"/>
                </a:lnTo>
                <a:lnTo>
                  <a:pt x="54" y="38"/>
                </a:lnTo>
                <a:lnTo>
                  <a:pt x="109" y="12"/>
                </a:lnTo>
                <a:lnTo>
                  <a:pt x="102" y="0"/>
                </a:lnTo>
                <a:lnTo>
                  <a:pt x="121" y="0"/>
                </a:lnTo>
                <a:lnTo>
                  <a:pt x="139" y="2"/>
                </a:lnTo>
                <a:lnTo>
                  <a:pt x="130" y="16"/>
                </a:lnTo>
                <a:lnTo>
                  <a:pt x="121" y="33"/>
                </a:lnTo>
                <a:lnTo>
                  <a:pt x="113" y="21"/>
                </a:lnTo>
                <a:lnTo>
                  <a:pt x="57" y="49"/>
                </a:lnTo>
                <a:lnTo>
                  <a:pt x="52" y="52"/>
                </a:lnTo>
                <a:lnTo>
                  <a:pt x="47" y="47"/>
                </a:lnTo>
                <a:lnTo>
                  <a:pt x="42" y="38"/>
                </a:lnTo>
                <a:lnTo>
                  <a:pt x="7" y="54"/>
                </a:lnTo>
                <a:lnTo>
                  <a:pt x="7" y="99"/>
                </a:lnTo>
                <a:close/>
              </a:path>
            </a:pathLst>
          </a:custGeom>
          <a:solidFill>
            <a:sysClr val="window" lastClr="FFFFFF"/>
          </a:solidFill>
          <a:ln>
            <a:noFill/>
          </a:ln>
        </p:spPr>
        <p:txBody>
          <a:bodyPr lIns="68580" tIns="34290" rIns="68580" bIns="34290"/>
          <a:lstStyle/>
          <a:p>
            <a:pPr>
              <a:defRPr/>
            </a:pPr>
            <a:endParaRPr lang="zh-CN" altLang="en-US" kern="0">
              <a:latin typeface="微软雅黑" panose="020B0503020204020204" pitchFamily="34" charset="-122"/>
              <a:ea typeface="微软雅黑" panose="020B0503020204020204" pitchFamily="34" charset="-122"/>
            </a:endParaRPr>
          </a:p>
        </p:txBody>
      </p:sp>
      <p:sp>
        <p:nvSpPr>
          <p:cNvPr id="86" name="MH_Other_12"/>
          <p:cNvSpPr/>
          <p:nvPr>
            <p:custDataLst>
              <p:tags r:id="rId31"/>
            </p:custDataLst>
          </p:nvPr>
        </p:nvSpPr>
        <p:spPr>
          <a:xfrm rot="2700000">
            <a:off x="7166036" y="5013633"/>
            <a:ext cx="410516" cy="410516"/>
          </a:xfrm>
          <a:prstGeom prst="rect">
            <a:avLst/>
          </a:prstGeom>
          <a:solidFill>
            <a:schemeClr val="accent5">
              <a:lumMod val="50000"/>
            </a:schemeClr>
          </a:solidFill>
          <a:ln w="25400" cap="flat" cmpd="sng" algn="ctr">
            <a:noFill/>
            <a:prstDash val="solid"/>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87" name="MH_Other_13"/>
          <p:cNvSpPr/>
          <p:nvPr>
            <p:custDataLst>
              <p:tags r:id="rId32"/>
            </p:custDataLst>
          </p:nvPr>
        </p:nvSpPr>
        <p:spPr>
          <a:xfrm rot="2700000">
            <a:off x="7242040" y="4982899"/>
            <a:ext cx="257843" cy="257843"/>
          </a:xfrm>
          <a:custGeom>
            <a:avLst/>
            <a:gdLst>
              <a:gd name="connsiteX0" fmla="*/ 0 w 343791"/>
              <a:gd name="connsiteY0" fmla="*/ 0 h 343791"/>
              <a:gd name="connsiteX1" fmla="*/ 343791 w 343791"/>
              <a:gd name="connsiteY1" fmla="*/ 0 h 343791"/>
              <a:gd name="connsiteX2" fmla="*/ 0 w 343791"/>
              <a:gd name="connsiteY2" fmla="*/ 343791 h 343791"/>
            </a:gdLst>
            <a:ahLst/>
            <a:cxnLst>
              <a:cxn ang="0">
                <a:pos x="connsiteX0" y="connsiteY0"/>
              </a:cxn>
              <a:cxn ang="0">
                <a:pos x="connsiteX1" y="connsiteY1"/>
              </a:cxn>
              <a:cxn ang="0">
                <a:pos x="connsiteX2" y="connsiteY2"/>
              </a:cxn>
            </a:cxnLst>
            <a:rect l="l" t="t" r="r" b="b"/>
            <a:pathLst>
              <a:path w="343791" h="343791">
                <a:moveTo>
                  <a:pt x="0" y="0"/>
                </a:moveTo>
                <a:lnTo>
                  <a:pt x="343791" y="0"/>
                </a:lnTo>
                <a:lnTo>
                  <a:pt x="0" y="343791"/>
                </a:lnTo>
                <a:close/>
              </a:path>
            </a:pathLst>
          </a:custGeom>
          <a:gradFill>
            <a:gsLst>
              <a:gs pos="0">
                <a:sysClr val="window" lastClr="FFFFFF"/>
              </a:gs>
              <a:gs pos="69000">
                <a:schemeClr val="accent3">
                  <a:lumMod val="60000"/>
                  <a:lumOff val="40000"/>
                  <a:alpha val="0"/>
                </a:schemeClr>
              </a:gs>
            </a:gsLst>
            <a:lin ang="2700000" scaled="0"/>
          </a:gradFill>
          <a:ln w="25400" cap="flat" cmpd="sng" algn="ctr">
            <a:noFill/>
            <a:prstDash val="solid"/>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88" name="MH_Other_14"/>
          <p:cNvSpPr>
            <a:spLocks noChangeAspect="1"/>
          </p:cNvSpPr>
          <p:nvPr>
            <p:custDataLst>
              <p:tags r:id="rId33"/>
            </p:custDataLst>
          </p:nvPr>
        </p:nvSpPr>
        <p:spPr>
          <a:xfrm rot="2700000">
            <a:off x="7182294" y="5029891"/>
            <a:ext cx="378000" cy="378000"/>
          </a:xfrm>
          <a:prstGeom prst="rect">
            <a:avLst/>
          </a:prstGeom>
          <a:solidFill>
            <a:schemeClr val="accent2">
              <a:lumMod val="75000"/>
            </a:schemeClr>
          </a:solidFill>
          <a:ln w="25400" cap="flat" cmpd="sng" algn="ctr">
            <a:solidFill>
              <a:sysClr val="window" lastClr="FFFFFF"/>
            </a:solidFill>
            <a:prstDash val="solid"/>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89" name="MH_Other_15"/>
          <p:cNvSpPr>
            <a:spLocks noChangeAspect="1" noEditPoints="1"/>
          </p:cNvSpPr>
          <p:nvPr>
            <p:custDataLst>
              <p:tags r:id="rId34"/>
            </p:custDataLst>
          </p:nvPr>
        </p:nvSpPr>
        <p:spPr bwMode="auto">
          <a:xfrm>
            <a:off x="7255282" y="5124391"/>
            <a:ext cx="232024" cy="189000"/>
          </a:xfrm>
          <a:custGeom>
            <a:avLst/>
            <a:gdLst>
              <a:gd name="T0" fmla="*/ 48 w 64"/>
              <a:gd name="T1" fmla="*/ 0 h 52"/>
              <a:gd name="T2" fmla="*/ 51 w 64"/>
              <a:gd name="T3" fmla="*/ 16 h 52"/>
              <a:gd name="T4" fmla="*/ 46 w 64"/>
              <a:gd name="T5" fmla="*/ 8 h 52"/>
              <a:gd name="T6" fmla="*/ 24 w 64"/>
              <a:gd name="T7" fmla="*/ 27 h 52"/>
              <a:gd name="T8" fmla="*/ 16 w 64"/>
              <a:gd name="T9" fmla="*/ 26 h 52"/>
              <a:gd name="T10" fmla="*/ 25 w 64"/>
              <a:gd name="T11" fmla="*/ 32 h 52"/>
              <a:gd name="T12" fmla="*/ 29 w 64"/>
              <a:gd name="T13" fmla="*/ 37 h 52"/>
              <a:gd name="T14" fmla="*/ 0 w 64"/>
              <a:gd name="T15" fmla="*/ 34 h 52"/>
              <a:gd name="T16" fmla="*/ 3 w 64"/>
              <a:gd name="T17" fmla="*/ 0 h 52"/>
              <a:gd name="T18" fmla="*/ 32 w 64"/>
              <a:gd name="T19" fmla="*/ 32 h 52"/>
              <a:gd name="T20" fmla="*/ 45 w 64"/>
              <a:gd name="T21" fmla="*/ 45 h 52"/>
              <a:gd name="T22" fmla="*/ 53 w 64"/>
              <a:gd name="T23" fmla="*/ 43 h 52"/>
              <a:gd name="T24" fmla="*/ 59 w 64"/>
              <a:gd name="T25" fmla="*/ 52 h 52"/>
              <a:gd name="T26" fmla="*/ 57 w 64"/>
              <a:gd name="T27" fmla="*/ 39 h 52"/>
              <a:gd name="T28" fmla="*/ 55 w 64"/>
              <a:gd name="T29" fmla="*/ 40 h 52"/>
              <a:gd name="T30" fmla="*/ 54 w 64"/>
              <a:gd name="T31" fmla="*/ 23 h 52"/>
              <a:gd name="T32" fmla="*/ 54 w 64"/>
              <a:gd name="T33" fmla="*/ 23 h 52"/>
              <a:gd name="T34" fmla="*/ 45 w 64"/>
              <a:gd name="T35" fmla="*/ 19 h 52"/>
              <a:gd name="T36" fmla="*/ 40 w 64"/>
              <a:gd name="T37" fmla="*/ 29 h 52"/>
              <a:gd name="T38" fmla="*/ 50 w 64"/>
              <a:gd name="T39" fmla="*/ 30 h 52"/>
              <a:gd name="T40" fmla="*/ 40 w 64"/>
              <a:gd name="T41" fmla="*/ 29 h 52"/>
              <a:gd name="T42" fmla="*/ 39 w 64"/>
              <a:gd name="T43" fmla="*/ 33 h 52"/>
              <a:gd name="T44" fmla="*/ 51 w 64"/>
              <a:gd name="T45" fmla="*/ 32 h 52"/>
              <a:gd name="T46" fmla="*/ 40 w 64"/>
              <a:gd name="T47" fmla="*/ 34 h 52"/>
              <a:gd name="T48" fmla="*/ 44 w 64"/>
              <a:gd name="T49" fmla="*/ 35 h 52"/>
              <a:gd name="T50" fmla="*/ 40 w 64"/>
              <a:gd name="T51" fmla="*/ 34 h 52"/>
              <a:gd name="T52" fmla="*/ 44 w 64"/>
              <a:gd name="T53" fmla="*/ 28 h 52"/>
              <a:gd name="T54" fmla="*/ 47 w 64"/>
              <a:gd name="T55" fmla="*/ 26 h 52"/>
              <a:gd name="T56" fmla="*/ 45 w 64"/>
              <a:gd name="T57" fmla="*/ 24 h 52"/>
              <a:gd name="T58" fmla="*/ 37 w 64"/>
              <a:gd name="T59" fmla="*/ 32 h 52"/>
              <a:gd name="T60" fmla="*/ 45 w 64"/>
              <a:gd name="T61" fmla="*/ 40 h 52"/>
              <a:gd name="T62" fmla="*/ 51 w 64"/>
              <a:gd name="T63" fmla="*/ 38 h 52"/>
              <a:gd name="T64" fmla="*/ 51 w 64"/>
              <a:gd name="T65" fmla="*/ 38 h 52"/>
              <a:gd name="T66" fmla="*/ 51 w 64"/>
              <a:gd name="T67" fmla="*/ 26 h 52"/>
              <a:gd name="T68" fmla="*/ 51 w 64"/>
              <a:gd name="T69" fmla="*/ 26 h 52"/>
              <a:gd name="T70" fmla="*/ 45 w 64"/>
              <a:gd name="T71" fmla="*/ 24 h 52"/>
              <a:gd name="T72" fmla="*/ 12 w 64"/>
              <a:gd name="T73" fmla="*/ 15 h 52"/>
              <a:gd name="T74" fmla="*/ 5 w 64"/>
              <a:gd name="T75" fmla="*/ 29 h 52"/>
              <a:gd name="T76" fmla="*/ 16 w 64"/>
              <a:gd name="T77" fmla="*/ 19 h 52"/>
              <a:gd name="T78" fmla="*/ 25 w 64"/>
              <a:gd name="T79" fmla="*/ 21 h 52"/>
              <a:gd name="T80" fmla="*/ 42 w 64"/>
              <a:gd name="T81" fmla="*/ 5 h 52"/>
              <a:gd name="T82" fmla="*/ 16 w 64"/>
              <a:gd name="T83"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52">
                <a:moveTo>
                  <a:pt x="3" y="0"/>
                </a:moveTo>
                <a:cubicBezTo>
                  <a:pt x="48" y="0"/>
                  <a:pt x="48" y="0"/>
                  <a:pt x="48" y="0"/>
                </a:cubicBezTo>
                <a:cubicBezTo>
                  <a:pt x="51" y="2"/>
                  <a:pt x="51" y="2"/>
                  <a:pt x="51" y="2"/>
                </a:cubicBezTo>
                <a:cubicBezTo>
                  <a:pt x="51" y="16"/>
                  <a:pt x="51" y="16"/>
                  <a:pt x="51" y="16"/>
                </a:cubicBezTo>
                <a:cubicBezTo>
                  <a:pt x="49" y="16"/>
                  <a:pt x="47" y="15"/>
                  <a:pt x="46" y="15"/>
                </a:cubicBezTo>
                <a:cubicBezTo>
                  <a:pt x="46" y="8"/>
                  <a:pt x="46" y="8"/>
                  <a:pt x="46" y="8"/>
                </a:cubicBezTo>
                <a:cubicBezTo>
                  <a:pt x="39" y="14"/>
                  <a:pt x="33" y="20"/>
                  <a:pt x="27" y="27"/>
                </a:cubicBezTo>
                <a:cubicBezTo>
                  <a:pt x="24" y="27"/>
                  <a:pt x="24" y="27"/>
                  <a:pt x="24" y="27"/>
                </a:cubicBezTo>
                <a:cubicBezTo>
                  <a:pt x="19" y="22"/>
                  <a:pt x="19" y="22"/>
                  <a:pt x="19" y="22"/>
                </a:cubicBezTo>
                <a:cubicBezTo>
                  <a:pt x="16" y="26"/>
                  <a:pt x="16" y="26"/>
                  <a:pt x="16" y="26"/>
                </a:cubicBezTo>
                <a:cubicBezTo>
                  <a:pt x="9" y="32"/>
                  <a:pt x="9" y="32"/>
                  <a:pt x="9" y="32"/>
                </a:cubicBezTo>
                <a:cubicBezTo>
                  <a:pt x="25" y="32"/>
                  <a:pt x="25" y="32"/>
                  <a:pt x="25" y="32"/>
                </a:cubicBezTo>
                <a:cubicBezTo>
                  <a:pt x="29" y="32"/>
                  <a:pt x="29" y="32"/>
                  <a:pt x="29" y="32"/>
                </a:cubicBezTo>
                <a:cubicBezTo>
                  <a:pt x="29" y="33"/>
                  <a:pt x="29" y="35"/>
                  <a:pt x="29" y="37"/>
                </a:cubicBezTo>
                <a:cubicBezTo>
                  <a:pt x="3" y="37"/>
                  <a:pt x="3" y="37"/>
                  <a:pt x="3" y="37"/>
                </a:cubicBezTo>
                <a:cubicBezTo>
                  <a:pt x="0" y="34"/>
                  <a:pt x="0" y="34"/>
                  <a:pt x="0" y="34"/>
                </a:cubicBezTo>
                <a:cubicBezTo>
                  <a:pt x="0" y="2"/>
                  <a:pt x="0" y="2"/>
                  <a:pt x="0" y="2"/>
                </a:cubicBezTo>
                <a:cubicBezTo>
                  <a:pt x="3" y="0"/>
                  <a:pt x="3" y="0"/>
                  <a:pt x="3" y="0"/>
                </a:cubicBezTo>
                <a:close/>
                <a:moveTo>
                  <a:pt x="36" y="23"/>
                </a:moveTo>
                <a:cubicBezTo>
                  <a:pt x="34" y="25"/>
                  <a:pt x="33" y="28"/>
                  <a:pt x="32" y="32"/>
                </a:cubicBezTo>
                <a:cubicBezTo>
                  <a:pt x="32" y="35"/>
                  <a:pt x="34" y="38"/>
                  <a:pt x="36" y="41"/>
                </a:cubicBezTo>
                <a:cubicBezTo>
                  <a:pt x="38" y="43"/>
                  <a:pt x="42" y="44"/>
                  <a:pt x="45" y="45"/>
                </a:cubicBezTo>
                <a:cubicBezTo>
                  <a:pt x="48" y="45"/>
                  <a:pt x="50" y="44"/>
                  <a:pt x="53" y="42"/>
                </a:cubicBezTo>
                <a:cubicBezTo>
                  <a:pt x="53" y="43"/>
                  <a:pt x="53" y="43"/>
                  <a:pt x="53" y="43"/>
                </a:cubicBezTo>
                <a:cubicBezTo>
                  <a:pt x="52" y="44"/>
                  <a:pt x="52" y="44"/>
                  <a:pt x="52" y="44"/>
                </a:cubicBezTo>
                <a:cubicBezTo>
                  <a:pt x="59" y="52"/>
                  <a:pt x="59" y="52"/>
                  <a:pt x="59" y="52"/>
                </a:cubicBezTo>
                <a:cubicBezTo>
                  <a:pt x="64" y="47"/>
                  <a:pt x="64" y="47"/>
                  <a:pt x="64" y="47"/>
                </a:cubicBezTo>
                <a:cubicBezTo>
                  <a:pt x="57" y="39"/>
                  <a:pt x="57" y="39"/>
                  <a:pt x="57" y="39"/>
                </a:cubicBezTo>
                <a:cubicBezTo>
                  <a:pt x="55" y="41"/>
                  <a:pt x="55" y="41"/>
                  <a:pt x="55" y="41"/>
                </a:cubicBezTo>
                <a:cubicBezTo>
                  <a:pt x="55" y="40"/>
                  <a:pt x="55" y="40"/>
                  <a:pt x="55" y="40"/>
                </a:cubicBezTo>
                <a:cubicBezTo>
                  <a:pt x="57" y="38"/>
                  <a:pt x="58" y="35"/>
                  <a:pt x="58" y="32"/>
                </a:cubicBezTo>
                <a:cubicBezTo>
                  <a:pt x="58" y="29"/>
                  <a:pt x="57" y="26"/>
                  <a:pt x="54" y="23"/>
                </a:cubicBezTo>
                <a:cubicBezTo>
                  <a:pt x="54" y="23"/>
                  <a:pt x="54" y="23"/>
                  <a:pt x="54" y="23"/>
                </a:cubicBezTo>
                <a:cubicBezTo>
                  <a:pt x="54" y="23"/>
                  <a:pt x="54" y="23"/>
                  <a:pt x="54" y="23"/>
                </a:cubicBezTo>
                <a:cubicBezTo>
                  <a:pt x="54" y="23"/>
                  <a:pt x="54" y="23"/>
                  <a:pt x="54" y="23"/>
                </a:cubicBezTo>
                <a:cubicBezTo>
                  <a:pt x="52" y="20"/>
                  <a:pt x="49" y="19"/>
                  <a:pt x="45" y="19"/>
                </a:cubicBezTo>
                <a:cubicBezTo>
                  <a:pt x="42" y="19"/>
                  <a:pt x="39" y="20"/>
                  <a:pt x="36" y="23"/>
                </a:cubicBezTo>
                <a:close/>
                <a:moveTo>
                  <a:pt x="40" y="29"/>
                </a:moveTo>
                <a:cubicBezTo>
                  <a:pt x="40" y="30"/>
                  <a:pt x="40" y="30"/>
                  <a:pt x="40" y="30"/>
                </a:cubicBezTo>
                <a:cubicBezTo>
                  <a:pt x="50" y="30"/>
                  <a:pt x="50" y="30"/>
                  <a:pt x="50" y="30"/>
                </a:cubicBezTo>
                <a:cubicBezTo>
                  <a:pt x="50" y="29"/>
                  <a:pt x="50" y="29"/>
                  <a:pt x="50" y="29"/>
                </a:cubicBezTo>
                <a:cubicBezTo>
                  <a:pt x="40" y="29"/>
                  <a:pt x="40" y="29"/>
                  <a:pt x="40" y="29"/>
                </a:cubicBezTo>
                <a:close/>
                <a:moveTo>
                  <a:pt x="39" y="32"/>
                </a:moveTo>
                <a:cubicBezTo>
                  <a:pt x="39" y="33"/>
                  <a:pt x="39" y="33"/>
                  <a:pt x="39" y="33"/>
                </a:cubicBezTo>
                <a:cubicBezTo>
                  <a:pt x="51" y="33"/>
                  <a:pt x="51" y="33"/>
                  <a:pt x="51" y="33"/>
                </a:cubicBezTo>
                <a:cubicBezTo>
                  <a:pt x="51" y="32"/>
                  <a:pt x="51" y="32"/>
                  <a:pt x="51" y="32"/>
                </a:cubicBezTo>
                <a:cubicBezTo>
                  <a:pt x="39" y="32"/>
                  <a:pt x="39" y="32"/>
                  <a:pt x="39" y="32"/>
                </a:cubicBezTo>
                <a:close/>
                <a:moveTo>
                  <a:pt x="40" y="34"/>
                </a:moveTo>
                <a:cubicBezTo>
                  <a:pt x="40" y="35"/>
                  <a:pt x="40" y="35"/>
                  <a:pt x="40" y="35"/>
                </a:cubicBezTo>
                <a:cubicBezTo>
                  <a:pt x="44" y="35"/>
                  <a:pt x="44" y="35"/>
                  <a:pt x="44" y="35"/>
                </a:cubicBezTo>
                <a:cubicBezTo>
                  <a:pt x="44" y="34"/>
                  <a:pt x="44" y="34"/>
                  <a:pt x="44" y="34"/>
                </a:cubicBezTo>
                <a:cubicBezTo>
                  <a:pt x="40" y="34"/>
                  <a:pt x="40" y="34"/>
                  <a:pt x="40" y="34"/>
                </a:cubicBezTo>
                <a:close/>
                <a:moveTo>
                  <a:pt x="44" y="26"/>
                </a:moveTo>
                <a:cubicBezTo>
                  <a:pt x="44" y="28"/>
                  <a:pt x="44" y="28"/>
                  <a:pt x="44" y="28"/>
                </a:cubicBezTo>
                <a:cubicBezTo>
                  <a:pt x="47" y="28"/>
                  <a:pt x="47" y="28"/>
                  <a:pt x="47" y="28"/>
                </a:cubicBezTo>
                <a:cubicBezTo>
                  <a:pt x="47" y="26"/>
                  <a:pt x="47" y="26"/>
                  <a:pt x="47" y="26"/>
                </a:cubicBezTo>
                <a:cubicBezTo>
                  <a:pt x="44" y="26"/>
                  <a:pt x="44" y="26"/>
                  <a:pt x="44" y="26"/>
                </a:cubicBezTo>
                <a:close/>
                <a:moveTo>
                  <a:pt x="45" y="24"/>
                </a:moveTo>
                <a:cubicBezTo>
                  <a:pt x="43" y="24"/>
                  <a:pt x="41" y="25"/>
                  <a:pt x="40" y="26"/>
                </a:cubicBezTo>
                <a:cubicBezTo>
                  <a:pt x="38" y="28"/>
                  <a:pt x="37" y="30"/>
                  <a:pt x="37" y="32"/>
                </a:cubicBezTo>
                <a:cubicBezTo>
                  <a:pt x="37" y="34"/>
                  <a:pt x="38" y="36"/>
                  <a:pt x="39" y="37"/>
                </a:cubicBezTo>
                <a:cubicBezTo>
                  <a:pt x="41" y="39"/>
                  <a:pt x="43" y="40"/>
                  <a:pt x="45" y="40"/>
                </a:cubicBezTo>
                <a:cubicBezTo>
                  <a:pt x="47" y="40"/>
                  <a:pt x="49" y="39"/>
                  <a:pt x="51" y="38"/>
                </a:cubicBezTo>
                <a:cubicBezTo>
                  <a:pt x="51" y="38"/>
                  <a:pt x="51" y="38"/>
                  <a:pt x="51" y="38"/>
                </a:cubicBezTo>
                <a:cubicBezTo>
                  <a:pt x="51" y="38"/>
                  <a:pt x="51" y="38"/>
                  <a:pt x="51" y="38"/>
                </a:cubicBezTo>
                <a:cubicBezTo>
                  <a:pt x="51" y="38"/>
                  <a:pt x="51" y="38"/>
                  <a:pt x="51" y="38"/>
                </a:cubicBezTo>
                <a:cubicBezTo>
                  <a:pt x="52" y="36"/>
                  <a:pt x="53" y="34"/>
                  <a:pt x="53" y="32"/>
                </a:cubicBezTo>
                <a:cubicBezTo>
                  <a:pt x="53" y="30"/>
                  <a:pt x="52" y="28"/>
                  <a:pt x="51" y="26"/>
                </a:cubicBezTo>
                <a:cubicBezTo>
                  <a:pt x="51" y="26"/>
                  <a:pt x="51" y="26"/>
                  <a:pt x="51" y="26"/>
                </a:cubicBezTo>
                <a:cubicBezTo>
                  <a:pt x="51" y="26"/>
                  <a:pt x="51" y="26"/>
                  <a:pt x="51" y="26"/>
                </a:cubicBezTo>
                <a:cubicBezTo>
                  <a:pt x="51" y="26"/>
                  <a:pt x="51" y="26"/>
                  <a:pt x="51" y="26"/>
                </a:cubicBezTo>
                <a:cubicBezTo>
                  <a:pt x="49" y="25"/>
                  <a:pt x="47" y="24"/>
                  <a:pt x="45" y="24"/>
                </a:cubicBezTo>
                <a:close/>
                <a:moveTo>
                  <a:pt x="16" y="19"/>
                </a:moveTo>
                <a:cubicBezTo>
                  <a:pt x="12" y="15"/>
                  <a:pt x="12" y="15"/>
                  <a:pt x="12" y="15"/>
                </a:cubicBezTo>
                <a:cubicBezTo>
                  <a:pt x="5" y="8"/>
                  <a:pt x="5" y="8"/>
                  <a:pt x="5" y="8"/>
                </a:cubicBezTo>
                <a:cubicBezTo>
                  <a:pt x="5" y="29"/>
                  <a:pt x="5" y="29"/>
                  <a:pt x="5" y="29"/>
                </a:cubicBezTo>
                <a:cubicBezTo>
                  <a:pt x="12" y="22"/>
                  <a:pt x="12" y="22"/>
                  <a:pt x="12" y="22"/>
                </a:cubicBezTo>
                <a:cubicBezTo>
                  <a:pt x="16" y="19"/>
                  <a:pt x="16" y="19"/>
                  <a:pt x="16" y="19"/>
                </a:cubicBezTo>
                <a:close/>
                <a:moveTo>
                  <a:pt x="16" y="12"/>
                </a:moveTo>
                <a:cubicBezTo>
                  <a:pt x="25" y="21"/>
                  <a:pt x="25" y="21"/>
                  <a:pt x="25" y="21"/>
                </a:cubicBezTo>
                <a:cubicBezTo>
                  <a:pt x="35" y="12"/>
                  <a:pt x="35" y="12"/>
                  <a:pt x="35" y="12"/>
                </a:cubicBezTo>
                <a:cubicBezTo>
                  <a:pt x="42" y="5"/>
                  <a:pt x="42" y="5"/>
                  <a:pt x="42" y="5"/>
                </a:cubicBezTo>
                <a:cubicBezTo>
                  <a:pt x="9" y="5"/>
                  <a:pt x="9" y="5"/>
                  <a:pt x="9" y="5"/>
                </a:cubicBezTo>
                <a:lnTo>
                  <a:pt x="16" y="12"/>
                </a:lnTo>
                <a:close/>
              </a:path>
            </a:pathLst>
          </a:custGeom>
          <a:solidFill>
            <a:sysClr val="window" lastClr="FFFFFF"/>
          </a:solidFill>
          <a:ln>
            <a:noFill/>
          </a:ln>
        </p:spPr>
        <p:txBody>
          <a:bodyPr lIns="68580" tIns="34290" rIns="68580" bIns="34290"/>
          <a:lstStyle/>
          <a:p>
            <a:pPr>
              <a:defRPr/>
            </a:pPr>
            <a:endParaRPr lang="zh-CN" altLang="en-US" kern="0">
              <a:latin typeface="微软雅黑" panose="020B0503020204020204" pitchFamily="34" charset="-122"/>
              <a:ea typeface="微软雅黑" panose="020B0503020204020204" pitchFamily="34" charset="-122"/>
            </a:endParaRPr>
          </a:p>
        </p:txBody>
      </p:sp>
      <p:sp>
        <p:nvSpPr>
          <p:cNvPr id="44" name="文本框 43"/>
          <p:cNvSpPr txBox="1"/>
          <p:nvPr/>
        </p:nvSpPr>
        <p:spPr>
          <a:xfrm>
            <a:off x="2094508" y="1674821"/>
            <a:ext cx="1728745" cy="36933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添加标题内容</a:t>
            </a:r>
            <a:endParaRPr lang="zh-CN" altLang="en-US" dirty="0">
              <a:latin typeface="微软雅黑" panose="020B0503020204020204" pitchFamily="34" charset="-122"/>
              <a:ea typeface="微软雅黑" panose="020B0503020204020204" pitchFamily="34" charset="-122"/>
            </a:endParaRPr>
          </a:p>
        </p:txBody>
      </p:sp>
      <p:sp>
        <p:nvSpPr>
          <p:cNvPr id="45" name="文本框 44"/>
          <p:cNvSpPr txBox="1"/>
          <p:nvPr/>
        </p:nvSpPr>
        <p:spPr>
          <a:xfrm>
            <a:off x="2087882" y="4292125"/>
            <a:ext cx="1728745" cy="36933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添加标题内容</a:t>
            </a:r>
            <a:endParaRPr lang="zh-CN" altLang="en-US" dirty="0">
              <a:latin typeface="微软雅黑" panose="020B0503020204020204" pitchFamily="34" charset="-122"/>
              <a:ea typeface="微软雅黑" panose="020B0503020204020204" pitchFamily="34" charset="-122"/>
            </a:endParaRPr>
          </a:p>
        </p:txBody>
      </p:sp>
      <p:sp>
        <p:nvSpPr>
          <p:cNvPr id="46" name="文本框 45"/>
          <p:cNvSpPr txBox="1"/>
          <p:nvPr/>
        </p:nvSpPr>
        <p:spPr>
          <a:xfrm>
            <a:off x="7892332" y="1654943"/>
            <a:ext cx="1728745" cy="36933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添加标题内容</a:t>
            </a:r>
            <a:endParaRPr lang="zh-CN" altLang="en-US" dirty="0">
              <a:latin typeface="微软雅黑" panose="020B0503020204020204" pitchFamily="34" charset="-122"/>
              <a:ea typeface="微软雅黑" panose="020B0503020204020204" pitchFamily="34" charset="-122"/>
            </a:endParaRPr>
          </a:p>
        </p:txBody>
      </p:sp>
      <p:sp>
        <p:nvSpPr>
          <p:cNvPr id="47" name="文本框 46"/>
          <p:cNvSpPr txBox="1"/>
          <p:nvPr/>
        </p:nvSpPr>
        <p:spPr>
          <a:xfrm>
            <a:off x="7932089" y="4305377"/>
            <a:ext cx="1728745" cy="36933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添加标题内容</a:t>
            </a:r>
            <a:endParaRPr lang="zh-CN" altLang="en-US" dirty="0">
              <a:latin typeface="微软雅黑" panose="020B0503020204020204" pitchFamily="34" charset="-122"/>
              <a:ea typeface="微软雅黑" panose="020B0503020204020204" pitchFamily="34" charset="-122"/>
            </a:endParaRPr>
          </a:p>
        </p:txBody>
      </p:sp>
      <p:sp>
        <p:nvSpPr>
          <p:cNvPr id="75" name="文本框 74"/>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41" name="矩形 40"/>
          <p:cNvSpPr/>
          <p:nvPr/>
        </p:nvSpPr>
        <p:spPr>
          <a:xfrm>
            <a:off x="4926449" y="452784"/>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项目跟踪监控</a:t>
            </a: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animEffect transition="in" filter="fade">
                                      <p:cBhvr>
                                        <p:cTn id="9" dur="500"/>
                                        <p:tgtEl>
                                          <p:spTgt spid="7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p:cTn id="12" dur="500" fill="hold"/>
                                        <p:tgtEl>
                                          <p:spTgt spid="81"/>
                                        </p:tgtEl>
                                        <p:attrNameLst>
                                          <p:attrName>ppt_w</p:attrName>
                                        </p:attrNameLst>
                                      </p:cBhvr>
                                      <p:tavLst>
                                        <p:tav tm="0">
                                          <p:val>
                                            <p:fltVal val="0"/>
                                          </p:val>
                                        </p:tav>
                                        <p:tav tm="100000">
                                          <p:val>
                                            <p:strVal val="#ppt_w"/>
                                          </p:val>
                                        </p:tav>
                                      </p:tavLst>
                                    </p:anim>
                                    <p:anim calcmode="lin" valueType="num">
                                      <p:cBhvr>
                                        <p:cTn id="13" dur="500" fill="hold"/>
                                        <p:tgtEl>
                                          <p:spTgt spid="81"/>
                                        </p:tgtEl>
                                        <p:attrNameLst>
                                          <p:attrName>ppt_h</p:attrName>
                                        </p:attrNameLst>
                                      </p:cBhvr>
                                      <p:tavLst>
                                        <p:tav tm="0">
                                          <p:val>
                                            <p:fltVal val="0"/>
                                          </p:val>
                                        </p:tav>
                                        <p:tav tm="100000">
                                          <p:val>
                                            <p:strVal val="#ppt_h"/>
                                          </p:val>
                                        </p:tav>
                                      </p:tavLst>
                                    </p:anim>
                                    <p:animEffect transition="in" filter="fade">
                                      <p:cBhvr>
                                        <p:cTn id="14" dur="500"/>
                                        <p:tgtEl>
                                          <p:spTgt spid="8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p:cTn id="17" dur="500" fill="hold"/>
                                        <p:tgtEl>
                                          <p:spTgt spid="70"/>
                                        </p:tgtEl>
                                        <p:attrNameLst>
                                          <p:attrName>ppt_w</p:attrName>
                                        </p:attrNameLst>
                                      </p:cBhvr>
                                      <p:tavLst>
                                        <p:tav tm="0">
                                          <p:val>
                                            <p:fltVal val="0"/>
                                          </p:val>
                                        </p:tav>
                                        <p:tav tm="100000">
                                          <p:val>
                                            <p:strVal val="#ppt_w"/>
                                          </p:val>
                                        </p:tav>
                                      </p:tavLst>
                                    </p:anim>
                                    <p:anim calcmode="lin" valueType="num">
                                      <p:cBhvr>
                                        <p:cTn id="18" dur="500" fill="hold"/>
                                        <p:tgtEl>
                                          <p:spTgt spid="70"/>
                                        </p:tgtEl>
                                        <p:attrNameLst>
                                          <p:attrName>ppt_h</p:attrName>
                                        </p:attrNameLst>
                                      </p:cBhvr>
                                      <p:tavLst>
                                        <p:tav tm="0">
                                          <p:val>
                                            <p:fltVal val="0"/>
                                          </p:val>
                                        </p:tav>
                                        <p:tav tm="100000">
                                          <p:val>
                                            <p:strVal val="#ppt_h"/>
                                          </p:val>
                                        </p:tav>
                                      </p:tavLst>
                                    </p:anim>
                                    <p:animEffect transition="in" filter="fade">
                                      <p:cBhvr>
                                        <p:cTn id="19" dur="500"/>
                                        <p:tgtEl>
                                          <p:spTgt spid="7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 calcmode="lin" valueType="num">
                                      <p:cBhvr>
                                        <p:cTn id="22" dur="500" fill="hold"/>
                                        <p:tgtEl>
                                          <p:spTgt spid="74"/>
                                        </p:tgtEl>
                                        <p:attrNameLst>
                                          <p:attrName>ppt_w</p:attrName>
                                        </p:attrNameLst>
                                      </p:cBhvr>
                                      <p:tavLst>
                                        <p:tav tm="0">
                                          <p:val>
                                            <p:fltVal val="0"/>
                                          </p:val>
                                        </p:tav>
                                        <p:tav tm="100000">
                                          <p:val>
                                            <p:strVal val="#ppt_w"/>
                                          </p:val>
                                        </p:tav>
                                      </p:tavLst>
                                    </p:anim>
                                    <p:anim calcmode="lin" valueType="num">
                                      <p:cBhvr>
                                        <p:cTn id="23" dur="500" fill="hold"/>
                                        <p:tgtEl>
                                          <p:spTgt spid="74"/>
                                        </p:tgtEl>
                                        <p:attrNameLst>
                                          <p:attrName>ppt_h</p:attrName>
                                        </p:attrNameLst>
                                      </p:cBhvr>
                                      <p:tavLst>
                                        <p:tav tm="0">
                                          <p:val>
                                            <p:fltVal val="0"/>
                                          </p:val>
                                        </p:tav>
                                        <p:tav tm="100000">
                                          <p:val>
                                            <p:strVal val="#ppt_h"/>
                                          </p:val>
                                        </p:tav>
                                      </p:tavLst>
                                    </p:anim>
                                    <p:animEffect transition="in" filter="fade">
                                      <p:cBhvr>
                                        <p:cTn id="24" dur="500"/>
                                        <p:tgtEl>
                                          <p:spTgt spid="7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8"/>
                                        </p:tgtEl>
                                        <p:attrNameLst>
                                          <p:attrName>style.visibility</p:attrName>
                                        </p:attrNameLst>
                                      </p:cBhvr>
                                      <p:to>
                                        <p:strVal val="visible"/>
                                      </p:to>
                                    </p:set>
                                    <p:anim calcmode="lin" valueType="num">
                                      <p:cBhvr>
                                        <p:cTn id="27" dur="500" fill="hold"/>
                                        <p:tgtEl>
                                          <p:spTgt spid="78"/>
                                        </p:tgtEl>
                                        <p:attrNameLst>
                                          <p:attrName>ppt_w</p:attrName>
                                        </p:attrNameLst>
                                      </p:cBhvr>
                                      <p:tavLst>
                                        <p:tav tm="0">
                                          <p:val>
                                            <p:fltVal val="0"/>
                                          </p:val>
                                        </p:tav>
                                        <p:tav tm="100000">
                                          <p:val>
                                            <p:strVal val="#ppt_w"/>
                                          </p:val>
                                        </p:tav>
                                      </p:tavLst>
                                    </p:anim>
                                    <p:anim calcmode="lin" valueType="num">
                                      <p:cBhvr>
                                        <p:cTn id="28" dur="500" fill="hold"/>
                                        <p:tgtEl>
                                          <p:spTgt spid="78"/>
                                        </p:tgtEl>
                                        <p:attrNameLst>
                                          <p:attrName>ppt_h</p:attrName>
                                        </p:attrNameLst>
                                      </p:cBhvr>
                                      <p:tavLst>
                                        <p:tav tm="0">
                                          <p:val>
                                            <p:fltVal val="0"/>
                                          </p:val>
                                        </p:tav>
                                        <p:tav tm="100000">
                                          <p:val>
                                            <p:strVal val="#ppt_h"/>
                                          </p:val>
                                        </p:tav>
                                      </p:tavLst>
                                    </p:anim>
                                    <p:animEffect transition="in" filter="fade">
                                      <p:cBhvr>
                                        <p:cTn id="29" dur="500"/>
                                        <p:tgtEl>
                                          <p:spTgt spid="7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3"/>
                                        </p:tgtEl>
                                        <p:attrNameLst>
                                          <p:attrName>style.visibility</p:attrName>
                                        </p:attrNameLst>
                                      </p:cBhvr>
                                      <p:to>
                                        <p:strVal val="visible"/>
                                      </p:to>
                                    </p:set>
                                    <p:anim calcmode="lin" valueType="num">
                                      <p:cBhvr>
                                        <p:cTn id="32" dur="500" fill="hold"/>
                                        <p:tgtEl>
                                          <p:spTgt spid="83"/>
                                        </p:tgtEl>
                                        <p:attrNameLst>
                                          <p:attrName>ppt_w</p:attrName>
                                        </p:attrNameLst>
                                      </p:cBhvr>
                                      <p:tavLst>
                                        <p:tav tm="0">
                                          <p:val>
                                            <p:fltVal val="0"/>
                                          </p:val>
                                        </p:tav>
                                        <p:tav tm="100000">
                                          <p:val>
                                            <p:strVal val="#ppt_w"/>
                                          </p:val>
                                        </p:tav>
                                      </p:tavLst>
                                    </p:anim>
                                    <p:anim calcmode="lin" valueType="num">
                                      <p:cBhvr>
                                        <p:cTn id="33" dur="500" fill="hold"/>
                                        <p:tgtEl>
                                          <p:spTgt spid="83"/>
                                        </p:tgtEl>
                                        <p:attrNameLst>
                                          <p:attrName>ppt_h</p:attrName>
                                        </p:attrNameLst>
                                      </p:cBhvr>
                                      <p:tavLst>
                                        <p:tav tm="0">
                                          <p:val>
                                            <p:fltVal val="0"/>
                                          </p:val>
                                        </p:tav>
                                        <p:tav tm="100000">
                                          <p:val>
                                            <p:strVal val="#ppt_h"/>
                                          </p:val>
                                        </p:tav>
                                      </p:tavLst>
                                    </p:anim>
                                    <p:animEffect transition="in" filter="fade">
                                      <p:cBhvr>
                                        <p:cTn id="34" dur="500"/>
                                        <p:tgtEl>
                                          <p:spTgt spid="8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500" fill="hold"/>
                                        <p:tgtEl>
                                          <p:spTgt spid="48"/>
                                        </p:tgtEl>
                                        <p:attrNameLst>
                                          <p:attrName>ppt_w</p:attrName>
                                        </p:attrNameLst>
                                      </p:cBhvr>
                                      <p:tavLst>
                                        <p:tav tm="0">
                                          <p:val>
                                            <p:fltVal val="0"/>
                                          </p:val>
                                        </p:tav>
                                        <p:tav tm="100000">
                                          <p:val>
                                            <p:strVal val="#ppt_w"/>
                                          </p:val>
                                        </p:tav>
                                      </p:tavLst>
                                    </p:anim>
                                    <p:anim calcmode="lin" valueType="num">
                                      <p:cBhvr>
                                        <p:cTn id="38" dur="500" fill="hold"/>
                                        <p:tgtEl>
                                          <p:spTgt spid="48"/>
                                        </p:tgtEl>
                                        <p:attrNameLst>
                                          <p:attrName>ppt_h</p:attrName>
                                        </p:attrNameLst>
                                      </p:cBhvr>
                                      <p:tavLst>
                                        <p:tav tm="0">
                                          <p:val>
                                            <p:fltVal val="0"/>
                                          </p:val>
                                        </p:tav>
                                        <p:tav tm="100000">
                                          <p:val>
                                            <p:strVal val="#ppt_h"/>
                                          </p:val>
                                        </p:tav>
                                      </p:tavLst>
                                    </p:anim>
                                    <p:animEffect transition="in" filter="fade">
                                      <p:cBhvr>
                                        <p:cTn id="39" dur="500"/>
                                        <p:tgtEl>
                                          <p:spTgt spid="4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ppt_w</p:attrName>
                                        </p:attrNameLst>
                                      </p:cBhvr>
                                      <p:tavLst>
                                        <p:tav tm="0">
                                          <p:val>
                                            <p:fltVal val="0"/>
                                          </p:val>
                                        </p:tav>
                                        <p:tav tm="100000">
                                          <p:val>
                                            <p:strVal val="#ppt_w"/>
                                          </p:val>
                                        </p:tav>
                                      </p:tavLst>
                                    </p:anim>
                                    <p:anim calcmode="lin" valueType="num">
                                      <p:cBhvr>
                                        <p:cTn id="43" dur="500" fill="hold"/>
                                        <p:tgtEl>
                                          <p:spTgt spid="49"/>
                                        </p:tgtEl>
                                        <p:attrNameLst>
                                          <p:attrName>ppt_h</p:attrName>
                                        </p:attrNameLst>
                                      </p:cBhvr>
                                      <p:tavLst>
                                        <p:tav tm="0">
                                          <p:val>
                                            <p:fltVal val="0"/>
                                          </p:val>
                                        </p:tav>
                                        <p:tav tm="100000">
                                          <p:val>
                                            <p:strVal val="#ppt_h"/>
                                          </p:val>
                                        </p:tav>
                                      </p:tavLst>
                                    </p:anim>
                                    <p:animEffect transition="in" filter="fade">
                                      <p:cBhvr>
                                        <p:cTn id="44" dur="500"/>
                                        <p:tgtEl>
                                          <p:spTgt spid="4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p:cTn id="47" dur="500" fill="hold"/>
                                        <p:tgtEl>
                                          <p:spTgt spid="50"/>
                                        </p:tgtEl>
                                        <p:attrNameLst>
                                          <p:attrName>ppt_w</p:attrName>
                                        </p:attrNameLst>
                                      </p:cBhvr>
                                      <p:tavLst>
                                        <p:tav tm="0">
                                          <p:val>
                                            <p:fltVal val="0"/>
                                          </p:val>
                                        </p:tav>
                                        <p:tav tm="100000">
                                          <p:val>
                                            <p:strVal val="#ppt_w"/>
                                          </p:val>
                                        </p:tav>
                                      </p:tavLst>
                                    </p:anim>
                                    <p:anim calcmode="lin" valueType="num">
                                      <p:cBhvr>
                                        <p:cTn id="48" dur="500" fill="hold"/>
                                        <p:tgtEl>
                                          <p:spTgt spid="50"/>
                                        </p:tgtEl>
                                        <p:attrNameLst>
                                          <p:attrName>ppt_h</p:attrName>
                                        </p:attrNameLst>
                                      </p:cBhvr>
                                      <p:tavLst>
                                        <p:tav tm="0">
                                          <p:val>
                                            <p:fltVal val="0"/>
                                          </p:val>
                                        </p:tav>
                                        <p:tav tm="100000">
                                          <p:val>
                                            <p:strVal val="#ppt_h"/>
                                          </p:val>
                                        </p:tav>
                                      </p:tavLst>
                                    </p:anim>
                                    <p:animEffect transition="in" filter="fade">
                                      <p:cBhvr>
                                        <p:cTn id="49" dur="500"/>
                                        <p:tgtEl>
                                          <p:spTgt spid="5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4"/>
                                        </p:tgtEl>
                                        <p:attrNameLst>
                                          <p:attrName>style.visibility</p:attrName>
                                        </p:attrNameLst>
                                      </p:cBhvr>
                                      <p:to>
                                        <p:strVal val="visible"/>
                                      </p:to>
                                    </p:set>
                                    <p:anim calcmode="lin" valueType="num">
                                      <p:cBhvr>
                                        <p:cTn id="62" dur="500" fill="hold"/>
                                        <p:tgtEl>
                                          <p:spTgt spid="54"/>
                                        </p:tgtEl>
                                        <p:attrNameLst>
                                          <p:attrName>ppt_w</p:attrName>
                                        </p:attrNameLst>
                                      </p:cBhvr>
                                      <p:tavLst>
                                        <p:tav tm="0">
                                          <p:val>
                                            <p:fltVal val="0"/>
                                          </p:val>
                                        </p:tav>
                                        <p:tav tm="100000">
                                          <p:val>
                                            <p:strVal val="#ppt_w"/>
                                          </p:val>
                                        </p:tav>
                                      </p:tavLst>
                                    </p:anim>
                                    <p:anim calcmode="lin" valueType="num">
                                      <p:cBhvr>
                                        <p:cTn id="63" dur="500" fill="hold"/>
                                        <p:tgtEl>
                                          <p:spTgt spid="54"/>
                                        </p:tgtEl>
                                        <p:attrNameLst>
                                          <p:attrName>ppt_h</p:attrName>
                                        </p:attrNameLst>
                                      </p:cBhvr>
                                      <p:tavLst>
                                        <p:tav tm="0">
                                          <p:val>
                                            <p:fltVal val="0"/>
                                          </p:val>
                                        </p:tav>
                                        <p:tav tm="100000">
                                          <p:val>
                                            <p:strVal val="#ppt_h"/>
                                          </p:val>
                                        </p:tav>
                                      </p:tavLst>
                                    </p:anim>
                                    <p:animEffect transition="in" filter="fade">
                                      <p:cBhvr>
                                        <p:cTn id="64" dur="500"/>
                                        <p:tgtEl>
                                          <p:spTgt spid="5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ppt_w</p:attrName>
                                        </p:attrNameLst>
                                      </p:cBhvr>
                                      <p:tavLst>
                                        <p:tav tm="0">
                                          <p:val>
                                            <p:fltVal val="0"/>
                                          </p:val>
                                        </p:tav>
                                        <p:tav tm="100000">
                                          <p:val>
                                            <p:strVal val="#ppt_w"/>
                                          </p:val>
                                        </p:tav>
                                      </p:tavLst>
                                    </p:anim>
                                    <p:anim calcmode="lin" valueType="num">
                                      <p:cBhvr>
                                        <p:cTn id="68" dur="500" fill="hold"/>
                                        <p:tgtEl>
                                          <p:spTgt spid="56"/>
                                        </p:tgtEl>
                                        <p:attrNameLst>
                                          <p:attrName>ppt_h</p:attrName>
                                        </p:attrNameLst>
                                      </p:cBhvr>
                                      <p:tavLst>
                                        <p:tav tm="0">
                                          <p:val>
                                            <p:fltVal val="0"/>
                                          </p:val>
                                        </p:tav>
                                        <p:tav tm="100000">
                                          <p:val>
                                            <p:strVal val="#ppt_h"/>
                                          </p:val>
                                        </p:tav>
                                      </p:tavLst>
                                    </p:anim>
                                    <p:animEffect transition="in" filter="fade">
                                      <p:cBhvr>
                                        <p:cTn id="69" dur="500"/>
                                        <p:tgtEl>
                                          <p:spTgt spid="56"/>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p:cTn id="72" dur="500" fill="hold"/>
                                        <p:tgtEl>
                                          <p:spTgt spid="57"/>
                                        </p:tgtEl>
                                        <p:attrNameLst>
                                          <p:attrName>ppt_w</p:attrName>
                                        </p:attrNameLst>
                                      </p:cBhvr>
                                      <p:tavLst>
                                        <p:tav tm="0">
                                          <p:val>
                                            <p:fltVal val="0"/>
                                          </p:val>
                                        </p:tav>
                                        <p:tav tm="100000">
                                          <p:val>
                                            <p:strVal val="#ppt_w"/>
                                          </p:val>
                                        </p:tav>
                                      </p:tavLst>
                                    </p:anim>
                                    <p:anim calcmode="lin" valueType="num">
                                      <p:cBhvr>
                                        <p:cTn id="73" dur="500" fill="hold"/>
                                        <p:tgtEl>
                                          <p:spTgt spid="57"/>
                                        </p:tgtEl>
                                        <p:attrNameLst>
                                          <p:attrName>ppt_h</p:attrName>
                                        </p:attrNameLst>
                                      </p:cBhvr>
                                      <p:tavLst>
                                        <p:tav tm="0">
                                          <p:val>
                                            <p:fltVal val="0"/>
                                          </p:val>
                                        </p:tav>
                                        <p:tav tm="100000">
                                          <p:val>
                                            <p:strVal val="#ppt_h"/>
                                          </p:val>
                                        </p:tav>
                                      </p:tavLst>
                                    </p:anim>
                                    <p:animEffect transition="in" filter="fade">
                                      <p:cBhvr>
                                        <p:cTn id="74" dur="500"/>
                                        <p:tgtEl>
                                          <p:spTgt spid="5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8"/>
                                        </p:tgtEl>
                                        <p:attrNameLst>
                                          <p:attrName>style.visibility</p:attrName>
                                        </p:attrNameLst>
                                      </p:cBhvr>
                                      <p:to>
                                        <p:strVal val="visible"/>
                                      </p:to>
                                    </p:set>
                                    <p:anim calcmode="lin" valueType="num">
                                      <p:cBhvr>
                                        <p:cTn id="77" dur="500" fill="hold"/>
                                        <p:tgtEl>
                                          <p:spTgt spid="58"/>
                                        </p:tgtEl>
                                        <p:attrNameLst>
                                          <p:attrName>ppt_w</p:attrName>
                                        </p:attrNameLst>
                                      </p:cBhvr>
                                      <p:tavLst>
                                        <p:tav tm="0">
                                          <p:val>
                                            <p:fltVal val="0"/>
                                          </p:val>
                                        </p:tav>
                                        <p:tav tm="100000">
                                          <p:val>
                                            <p:strVal val="#ppt_w"/>
                                          </p:val>
                                        </p:tav>
                                      </p:tavLst>
                                    </p:anim>
                                    <p:anim calcmode="lin" valueType="num">
                                      <p:cBhvr>
                                        <p:cTn id="78" dur="500" fill="hold"/>
                                        <p:tgtEl>
                                          <p:spTgt spid="58"/>
                                        </p:tgtEl>
                                        <p:attrNameLst>
                                          <p:attrName>ppt_h</p:attrName>
                                        </p:attrNameLst>
                                      </p:cBhvr>
                                      <p:tavLst>
                                        <p:tav tm="0">
                                          <p:val>
                                            <p:fltVal val="0"/>
                                          </p:val>
                                        </p:tav>
                                        <p:tav tm="100000">
                                          <p:val>
                                            <p:strVal val="#ppt_h"/>
                                          </p:val>
                                        </p:tav>
                                      </p:tavLst>
                                    </p:anim>
                                    <p:animEffect transition="in" filter="fade">
                                      <p:cBhvr>
                                        <p:cTn id="79" dur="500"/>
                                        <p:tgtEl>
                                          <p:spTgt spid="58"/>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60"/>
                                        </p:tgtEl>
                                        <p:attrNameLst>
                                          <p:attrName>style.visibility</p:attrName>
                                        </p:attrNameLst>
                                      </p:cBhvr>
                                      <p:to>
                                        <p:strVal val="visible"/>
                                      </p:to>
                                    </p:set>
                                    <p:anim calcmode="lin" valueType="num">
                                      <p:cBhvr>
                                        <p:cTn id="82" dur="500" fill="hold"/>
                                        <p:tgtEl>
                                          <p:spTgt spid="60"/>
                                        </p:tgtEl>
                                        <p:attrNameLst>
                                          <p:attrName>ppt_w</p:attrName>
                                        </p:attrNameLst>
                                      </p:cBhvr>
                                      <p:tavLst>
                                        <p:tav tm="0">
                                          <p:val>
                                            <p:fltVal val="0"/>
                                          </p:val>
                                        </p:tav>
                                        <p:tav tm="100000">
                                          <p:val>
                                            <p:strVal val="#ppt_w"/>
                                          </p:val>
                                        </p:tav>
                                      </p:tavLst>
                                    </p:anim>
                                    <p:anim calcmode="lin" valueType="num">
                                      <p:cBhvr>
                                        <p:cTn id="83" dur="500" fill="hold"/>
                                        <p:tgtEl>
                                          <p:spTgt spid="60"/>
                                        </p:tgtEl>
                                        <p:attrNameLst>
                                          <p:attrName>ppt_h</p:attrName>
                                        </p:attrNameLst>
                                      </p:cBhvr>
                                      <p:tavLst>
                                        <p:tav tm="0">
                                          <p:val>
                                            <p:fltVal val="0"/>
                                          </p:val>
                                        </p:tav>
                                        <p:tav tm="100000">
                                          <p:val>
                                            <p:strVal val="#ppt_h"/>
                                          </p:val>
                                        </p:tav>
                                      </p:tavLst>
                                    </p:anim>
                                    <p:animEffect transition="in" filter="fade">
                                      <p:cBhvr>
                                        <p:cTn id="84" dur="500"/>
                                        <p:tgtEl>
                                          <p:spTgt spid="60"/>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62"/>
                                        </p:tgtEl>
                                        <p:attrNameLst>
                                          <p:attrName>style.visibility</p:attrName>
                                        </p:attrNameLst>
                                      </p:cBhvr>
                                      <p:to>
                                        <p:strVal val="visible"/>
                                      </p:to>
                                    </p:set>
                                    <p:anim calcmode="lin" valueType="num">
                                      <p:cBhvr>
                                        <p:cTn id="87" dur="500" fill="hold"/>
                                        <p:tgtEl>
                                          <p:spTgt spid="62"/>
                                        </p:tgtEl>
                                        <p:attrNameLst>
                                          <p:attrName>ppt_w</p:attrName>
                                        </p:attrNameLst>
                                      </p:cBhvr>
                                      <p:tavLst>
                                        <p:tav tm="0">
                                          <p:val>
                                            <p:fltVal val="0"/>
                                          </p:val>
                                        </p:tav>
                                        <p:tav tm="100000">
                                          <p:val>
                                            <p:strVal val="#ppt_w"/>
                                          </p:val>
                                        </p:tav>
                                      </p:tavLst>
                                    </p:anim>
                                    <p:anim calcmode="lin" valueType="num">
                                      <p:cBhvr>
                                        <p:cTn id="88" dur="500" fill="hold"/>
                                        <p:tgtEl>
                                          <p:spTgt spid="62"/>
                                        </p:tgtEl>
                                        <p:attrNameLst>
                                          <p:attrName>ppt_h</p:attrName>
                                        </p:attrNameLst>
                                      </p:cBhvr>
                                      <p:tavLst>
                                        <p:tav tm="0">
                                          <p:val>
                                            <p:fltVal val="0"/>
                                          </p:val>
                                        </p:tav>
                                        <p:tav tm="100000">
                                          <p:val>
                                            <p:strVal val="#ppt_h"/>
                                          </p:val>
                                        </p:tav>
                                      </p:tavLst>
                                    </p:anim>
                                    <p:animEffect transition="in" filter="fade">
                                      <p:cBhvr>
                                        <p:cTn id="89" dur="500"/>
                                        <p:tgtEl>
                                          <p:spTgt spid="6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63"/>
                                        </p:tgtEl>
                                        <p:attrNameLst>
                                          <p:attrName>style.visibility</p:attrName>
                                        </p:attrNameLst>
                                      </p:cBhvr>
                                      <p:to>
                                        <p:strVal val="visible"/>
                                      </p:to>
                                    </p:set>
                                    <p:anim calcmode="lin" valueType="num">
                                      <p:cBhvr>
                                        <p:cTn id="92" dur="500" fill="hold"/>
                                        <p:tgtEl>
                                          <p:spTgt spid="63"/>
                                        </p:tgtEl>
                                        <p:attrNameLst>
                                          <p:attrName>ppt_w</p:attrName>
                                        </p:attrNameLst>
                                      </p:cBhvr>
                                      <p:tavLst>
                                        <p:tav tm="0">
                                          <p:val>
                                            <p:fltVal val="0"/>
                                          </p:val>
                                        </p:tav>
                                        <p:tav tm="100000">
                                          <p:val>
                                            <p:strVal val="#ppt_w"/>
                                          </p:val>
                                        </p:tav>
                                      </p:tavLst>
                                    </p:anim>
                                    <p:anim calcmode="lin" valueType="num">
                                      <p:cBhvr>
                                        <p:cTn id="93" dur="500" fill="hold"/>
                                        <p:tgtEl>
                                          <p:spTgt spid="63"/>
                                        </p:tgtEl>
                                        <p:attrNameLst>
                                          <p:attrName>ppt_h</p:attrName>
                                        </p:attrNameLst>
                                      </p:cBhvr>
                                      <p:tavLst>
                                        <p:tav tm="0">
                                          <p:val>
                                            <p:fltVal val="0"/>
                                          </p:val>
                                        </p:tav>
                                        <p:tav tm="100000">
                                          <p:val>
                                            <p:strVal val="#ppt_h"/>
                                          </p:val>
                                        </p:tav>
                                      </p:tavLst>
                                    </p:anim>
                                    <p:animEffect transition="in" filter="fade">
                                      <p:cBhvr>
                                        <p:cTn id="94" dur="500"/>
                                        <p:tgtEl>
                                          <p:spTgt spid="6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65"/>
                                        </p:tgtEl>
                                        <p:attrNameLst>
                                          <p:attrName>style.visibility</p:attrName>
                                        </p:attrNameLst>
                                      </p:cBhvr>
                                      <p:to>
                                        <p:strVal val="visible"/>
                                      </p:to>
                                    </p:set>
                                    <p:anim calcmode="lin" valueType="num">
                                      <p:cBhvr>
                                        <p:cTn id="97" dur="500" fill="hold"/>
                                        <p:tgtEl>
                                          <p:spTgt spid="65"/>
                                        </p:tgtEl>
                                        <p:attrNameLst>
                                          <p:attrName>ppt_w</p:attrName>
                                        </p:attrNameLst>
                                      </p:cBhvr>
                                      <p:tavLst>
                                        <p:tav tm="0">
                                          <p:val>
                                            <p:fltVal val="0"/>
                                          </p:val>
                                        </p:tav>
                                        <p:tav tm="100000">
                                          <p:val>
                                            <p:strVal val="#ppt_w"/>
                                          </p:val>
                                        </p:tav>
                                      </p:tavLst>
                                    </p:anim>
                                    <p:anim calcmode="lin" valueType="num">
                                      <p:cBhvr>
                                        <p:cTn id="98" dur="500" fill="hold"/>
                                        <p:tgtEl>
                                          <p:spTgt spid="65"/>
                                        </p:tgtEl>
                                        <p:attrNameLst>
                                          <p:attrName>ppt_h</p:attrName>
                                        </p:attrNameLst>
                                      </p:cBhvr>
                                      <p:tavLst>
                                        <p:tav tm="0">
                                          <p:val>
                                            <p:fltVal val="0"/>
                                          </p:val>
                                        </p:tav>
                                        <p:tav tm="100000">
                                          <p:val>
                                            <p:strVal val="#ppt_h"/>
                                          </p:val>
                                        </p:tav>
                                      </p:tavLst>
                                    </p:anim>
                                    <p:animEffect transition="in" filter="fade">
                                      <p:cBhvr>
                                        <p:cTn id="99" dur="500"/>
                                        <p:tgtEl>
                                          <p:spTgt spid="6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72"/>
                                        </p:tgtEl>
                                        <p:attrNameLst>
                                          <p:attrName>style.visibility</p:attrName>
                                        </p:attrNameLst>
                                      </p:cBhvr>
                                      <p:to>
                                        <p:strVal val="visible"/>
                                      </p:to>
                                    </p:set>
                                    <p:anim calcmode="lin" valueType="num">
                                      <p:cBhvr>
                                        <p:cTn id="102" dur="500" fill="hold"/>
                                        <p:tgtEl>
                                          <p:spTgt spid="72"/>
                                        </p:tgtEl>
                                        <p:attrNameLst>
                                          <p:attrName>ppt_w</p:attrName>
                                        </p:attrNameLst>
                                      </p:cBhvr>
                                      <p:tavLst>
                                        <p:tav tm="0">
                                          <p:val>
                                            <p:fltVal val="0"/>
                                          </p:val>
                                        </p:tav>
                                        <p:tav tm="100000">
                                          <p:val>
                                            <p:strVal val="#ppt_w"/>
                                          </p:val>
                                        </p:tav>
                                      </p:tavLst>
                                    </p:anim>
                                    <p:anim calcmode="lin" valueType="num">
                                      <p:cBhvr>
                                        <p:cTn id="103" dur="500" fill="hold"/>
                                        <p:tgtEl>
                                          <p:spTgt spid="72"/>
                                        </p:tgtEl>
                                        <p:attrNameLst>
                                          <p:attrName>ppt_h</p:attrName>
                                        </p:attrNameLst>
                                      </p:cBhvr>
                                      <p:tavLst>
                                        <p:tav tm="0">
                                          <p:val>
                                            <p:fltVal val="0"/>
                                          </p:val>
                                        </p:tav>
                                        <p:tav tm="100000">
                                          <p:val>
                                            <p:strVal val="#ppt_h"/>
                                          </p:val>
                                        </p:tav>
                                      </p:tavLst>
                                    </p:anim>
                                    <p:animEffect transition="in" filter="fade">
                                      <p:cBhvr>
                                        <p:cTn id="104" dur="500"/>
                                        <p:tgtEl>
                                          <p:spTgt spid="72"/>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73"/>
                                        </p:tgtEl>
                                        <p:attrNameLst>
                                          <p:attrName>style.visibility</p:attrName>
                                        </p:attrNameLst>
                                      </p:cBhvr>
                                      <p:to>
                                        <p:strVal val="visible"/>
                                      </p:to>
                                    </p:set>
                                    <p:anim calcmode="lin" valueType="num">
                                      <p:cBhvr>
                                        <p:cTn id="107" dur="500" fill="hold"/>
                                        <p:tgtEl>
                                          <p:spTgt spid="73"/>
                                        </p:tgtEl>
                                        <p:attrNameLst>
                                          <p:attrName>ppt_w</p:attrName>
                                        </p:attrNameLst>
                                      </p:cBhvr>
                                      <p:tavLst>
                                        <p:tav tm="0">
                                          <p:val>
                                            <p:fltVal val="0"/>
                                          </p:val>
                                        </p:tav>
                                        <p:tav tm="100000">
                                          <p:val>
                                            <p:strVal val="#ppt_w"/>
                                          </p:val>
                                        </p:tav>
                                      </p:tavLst>
                                    </p:anim>
                                    <p:anim calcmode="lin" valueType="num">
                                      <p:cBhvr>
                                        <p:cTn id="108" dur="500" fill="hold"/>
                                        <p:tgtEl>
                                          <p:spTgt spid="73"/>
                                        </p:tgtEl>
                                        <p:attrNameLst>
                                          <p:attrName>ppt_h</p:attrName>
                                        </p:attrNameLst>
                                      </p:cBhvr>
                                      <p:tavLst>
                                        <p:tav tm="0">
                                          <p:val>
                                            <p:fltVal val="0"/>
                                          </p:val>
                                        </p:tav>
                                        <p:tav tm="100000">
                                          <p:val>
                                            <p:strVal val="#ppt_h"/>
                                          </p:val>
                                        </p:tav>
                                      </p:tavLst>
                                    </p:anim>
                                    <p:animEffect transition="in" filter="fade">
                                      <p:cBhvr>
                                        <p:cTn id="109" dur="500"/>
                                        <p:tgtEl>
                                          <p:spTgt spid="7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77"/>
                                        </p:tgtEl>
                                        <p:attrNameLst>
                                          <p:attrName>style.visibility</p:attrName>
                                        </p:attrNameLst>
                                      </p:cBhvr>
                                      <p:to>
                                        <p:strVal val="visible"/>
                                      </p:to>
                                    </p:set>
                                    <p:anim calcmode="lin" valueType="num">
                                      <p:cBhvr>
                                        <p:cTn id="112" dur="500" fill="hold"/>
                                        <p:tgtEl>
                                          <p:spTgt spid="77"/>
                                        </p:tgtEl>
                                        <p:attrNameLst>
                                          <p:attrName>ppt_w</p:attrName>
                                        </p:attrNameLst>
                                      </p:cBhvr>
                                      <p:tavLst>
                                        <p:tav tm="0">
                                          <p:val>
                                            <p:fltVal val="0"/>
                                          </p:val>
                                        </p:tav>
                                        <p:tav tm="100000">
                                          <p:val>
                                            <p:strVal val="#ppt_w"/>
                                          </p:val>
                                        </p:tav>
                                      </p:tavLst>
                                    </p:anim>
                                    <p:anim calcmode="lin" valueType="num">
                                      <p:cBhvr>
                                        <p:cTn id="113" dur="500" fill="hold"/>
                                        <p:tgtEl>
                                          <p:spTgt spid="77"/>
                                        </p:tgtEl>
                                        <p:attrNameLst>
                                          <p:attrName>ppt_h</p:attrName>
                                        </p:attrNameLst>
                                      </p:cBhvr>
                                      <p:tavLst>
                                        <p:tav tm="0">
                                          <p:val>
                                            <p:fltVal val="0"/>
                                          </p:val>
                                        </p:tav>
                                        <p:tav tm="100000">
                                          <p:val>
                                            <p:strVal val="#ppt_h"/>
                                          </p:val>
                                        </p:tav>
                                      </p:tavLst>
                                    </p:anim>
                                    <p:animEffect transition="in" filter="fade">
                                      <p:cBhvr>
                                        <p:cTn id="114" dur="500"/>
                                        <p:tgtEl>
                                          <p:spTgt spid="77"/>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79"/>
                                        </p:tgtEl>
                                        <p:attrNameLst>
                                          <p:attrName>style.visibility</p:attrName>
                                        </p:attrNameLst>
                                      </p:cBhvr>
                                      <p:to>
                                        <p:strVal val="visible"/>
                                      </p:to>
                                    </p:set>
                                    <p:anim calcmode="lin" valueType="num">
                                      <p:cBhvr>
                                        <p:cTn id="117" dur="500" fill="hold"/>
                                        <p:tgtEl>
                                          <p:spTgt spid="79"/>
                                        </p:tgtEl>
                                        <p:attrNameLst>
                                          <p:attrName>ppt_w</p:attrName>
                                        </p:attrNameLst>
                                      </p:cBhvr>
                                      <p:tavLst>
                                        <p:tav tm="0">
                                          <p:val>
                                            <p:fltVal val="0"/>
                                          </p:val>
                                        </p:tav>
                                        <p:tav tm="100000">
                                          <p:val>
                                            <p:strVal val="#ppt_w"/>
                                          </p:val>
                                        </p:tav>
                                      </p:tavLst>
                                    </p:anim>
                                    <p:anim calcmode="lin" valueType="num">
                                      <p:cBhvr>
                                        <p:cTn id="118" dur="500" fill="hold"/>
                                        <p:tgtEl>
                                          <p:spTgt spid="79"/>
                                        </p:tgtEl>
                                        <p:attrNameLst>
                                          <p:attrName>ppt_h</p:attrName>
                                        </p:attrNameLst>
                                      </p:cBhvr>
                                      <p:tavLst>
                                        <p:tav tm="0">
                                          <p:val>
                                            <p:fltVal val="0"/>
                                          </p:val>
                                        </p:tav>
                                        <p:tav tm="100000">
                                          <p:val>
                                            <p:strVal val="#ppt_h"/>
                                          </p:val>
                                        </p:tav>
                                      </p:tavLst>
                                    </p:anim>
                                    <p:animEffect transition="in" filter="fade">
                                      <p:cBhvr>
                                        <p:cTn id="119" dur="500"/>
                                        <p:tgtEl>
                                          <p:spTgt spid="79"/>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82"/>
                                        </p:tgtEl>
                                        <p:attrNameLst>
                                          <p:attrName>style.visibility</p:attrName>
                                        </p:attrNameLst>
                                      </p:cBhvr>
                                      <p:to>
                                        <p:strVal val="visible"/>
                                      </p:to>
                                    </p:set>
                                    <p:anim calcmode="lin" valueType="num">
                                      <p:cBhvr>
                                        <p:cTn id="122" dur="500" fill="hold"/>
                                        <p:tgtEl>
                                          <p:spTgt spid="82"/>
                                        </p:tgtEl>
                                        <p:attrNameLst>
                                          <p:attrName>ppt_w</p:attrName>
                                        </p:attrNameLst>
                                      </p:cBhvr>
                                      <p:tavLst>
                                        <p:tav tm="0">
                                          <p:val>
                                            <p:fltVal val="0"/>
                                          </p:val>
                                        </p:tav>
                                        <p:tav tm="100000">
                                          <p:val>
                                            <p:strVal val="#ppt_w"/>
                                          </p:val>
                                        </p:tav>
                                      </p:tavLst>
                                    </p:anim>
                                    <p:anim calcmode="lin" valueType="num">
                                      <p:cBhvr>
                                        <p:cTn id="123" dur="500" fill="hold"/>
                                        <p:tgtEl>
                                          <p:spTgt spid="82"/>
                                        </p:tgtEl>
                                        <p:attrNameLst>
                                          <p:attrName>ppt_h</p:attrName>
                                        </p:attrNameLst>
                                      </p:cBhvr>
                                      <p:tavLst>
                                        <p:tav tm="0">
                                          <p:val>
                                            <p:fltVal val="0"/>
                                          </p:val>
                                        </p:tav>
                                        <p:tav tm="100000">
                                          <p:val>
                                            <p:strVal val="#ppt_h"/>
                                          </p:val>
                                        </p:tav>
                                      </p:tavLst>
                                    </p:anim>
                                    <p:animEffect transition="in" filter="fade">
                                      <p:cBhvr>
                                        <p:cTn id="124" dur="500"/>
                                        <p:tgtEl>
                                          <p:spTgt spid="82"/>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p:cTn id="127" dur="500" fill="hold"/>
                                        <p:tgtEl>
                                          <p:spTgt spid="84"/>
                                        </p:tgtEl>
                                        <p:attrNameLst>
                                          <p:attrName>ppt_w</p:attrName>
                                        </p:attrNameLst>
                                      </p:cBhvr>
                                      <p:tavLst>
                                        <p:tav tm="0">
                                          <p:val>
                                            <p:fltVal val="0"/>
                                          </p:val>
                                        </p:tav>
                                        <p:tav tm="100000">
                                          <p:val>
                                            <p:strVal val="#ppt_w"/>
                                          </p:val>
                                        </p:tav>
                                      </p:tavLst>
                                    </p:anim>
                                    <p:anim calcmode="lin" valueType="num">
                                      <p:cBhvr>
                                        <p:cTn id="128" dur="500" fill="hold"/>
                                        <p:tgtEl>
                                          <p:spTgt spid="84"/>
                                        </p:tgtEl>
                                        <p:attrNameLst>
                                          <p:attrName>ppt_h</p:attrName>
                                        </p:attrNameLst>
                                      </p:cBhvr>
                                      <p:tavLst>
                                        <p:tav tm="0">
                                          <p:val>
                                            <p:fltVal val="0"/>
                                          </p:val>
                                        </p:tav>
                                        <p:tav tm="100000">
                                          <p:val>
                                            <p:strVal val="#ppt_h"/>
                                          </p:val>
                                        </p:tav>
                                      </p:tavLst>
                                    </p:anim>
                                    <p:animEffect transition="in" filter="fade">
                                      <p:cBhvr>
                                        <p:cTn id="129" dur="500"/>
                                        <p:tgtEl>
                                          <p:spTgt spid="84"/>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500" fill="hold"/>
                                        <p:tgtEl>
                                          <p:spTgt spid="86"/>
                                        </p:tgtEl>
                                        <p:attrNameLst>
                                          <p:attrName>ppt_w</p:attrName>
                                        </p:attrNameLst>
                                      </p:cBhvr>
                                      <p:tavLst>
                                        <p:tav tm="0">
                                          <p:val>
                                            <p:fltVal val="0"/>
                                          </p:val>
                                        </p:tav>
                                        <p:tav tm="100000">
                                          <p:val>
                                            <p:strVal val="#ppt_w"/>
                                          </p:val>
                                        </p:tav>
                                      </p:tavLst>
                                    </p:anim>
                                    <p:anim calcmode="lin" valueType="num">
                                      <p:cBhvr>
                                        <p:cTn id="133" dur="500" fill="hold"/>
                                        <p:tgtEl>
                                          <p:spTgt spid="86"/>
                                        </p:tgtEl>
                                        <p:attrNameLst>
                                          <p:attrName>ppt_h</p:attrName>
                                        </p:attrNameLst>
                                      </p:cBhvr>
                                      <p:tavLst>
                                        <p:tav tm="0">
                                          <p:val>
                                            <p:fltVal val="0"/>
                                          </p:val>
                                        </p:tav>
                                        <p:tav tm="100000">
                                          <p:val>
                                            <p:strVal val="#ppt_h"/>
                                          </p:val>
                                        </p:tav>
                                      </p:tavLst>
                                    </p:anim>
                                    <p:animEffect transition="in" filter="fade">
                                      <p:cBhvr>
                                        <p:cTn id="134" dur="500"/>
                                        <p:tgtEl>
                                          <p:spTgt spid="86"/>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87"/>
                                        </p:tgtEl>
                                        <p:attrNameLst>
                                          <p:attrName>style.visibility</p:attrName>
                                        </p:attrNameLst>
                                      </p:cBhvr>
                                      <p:to>
                                        <p:strVal val="visible"/>
                                      </p:to>
                                    </p:set>
                                    <p:anim calcmode="lin" valueType="num">
                                      <p:cBhvr>
                                        <p:cTn id="137" dur="500" fill="hold"/>
                                        <p:tgtEl>
                                          <p:spTgt spid="87"/>
                                        </p:tgtEl>
                                        <p:attrNameLst>
                                          <p:attrName>ppt_w</p:attrName>
                                        </p:attrNameLst>
                                      </p:cBhvr>
                                      <p:tavLst>
                                        <p:tav tm="0">
                                          <p:val>
                                            <p:fltVal val="0"/>
                                          </p:val>
                                        </p:tav>
                                        <p:tav tm="100000">
                                          <p:val>
                                            <p:strVal val="#ppt_w"/>
                                          </p:val>
                                        </p:tav>
                                      </p:tavLst>
                                    </p:anim>
                                    <p:anim calcmode="lin" valueType="num">
                                      <p:cBhvr>
                                        <p:cTn id="138" dur="500" fill="hold"/>
                                        <p:tgtEl>
                                          <p:spTgt spid="87"/>
                                        </p:tgtEl>
                                        <p:attrNameLst>
                                          <p:attrName>ppt_h</p:attrName>
                                        </p:attrNameLst>
                                      </p:cBhvr>
                                      <p:tavLst>
                                        <p:tav tm="0">
                                          <p:val>
                                            <p:fltVal val="0"/>
                                          </p:val>
                                        </p:tav>
                                        <p:tav tm="100000">
                                          <p:val>
                                            <p:strVal val="#ppt_h"/>
                                          </p:val>
                                        </p:tav>
                                      </p:tavLst>
                                    </p:anim>
                                    <p:animEffect transition="in" filter="fade">
                                      <p:cBhvr>
                                        <p:cTn id="139" dur="500"/>
                                        <p:tgtEl>
                                          <p:spTgt spid="87"/>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88"/>
                                        </p:tgtEl>
                                        <p:attrNameLst>
                                          <p:attrName>style.visibility</p:attrName>
                                        </p:attrNameLst>
                                      </p:cBhvr>
                                      <p:to>
                                        <p:strVal val="visible"/>
                                      </p:to>
                                    </p:set>
                                    <p:anim calcmode="lin" valueType="num">
                                      <p:cBhvr>
                                        <p:cTn id="142" dur="500" fill="hold"/>
                                        <p:tgtEl>
                                          <p:spTgt spid="88"/>
                                        </p:tgtEl>
                                        <p:attrNameLst>
                                          <p:attrName>ppt_w</p:attrName>
                                        </p:attrNameLst>
                                      </p:cBhvr>
                                      <p:tavLst>
                                        <p:tav tm="0">
                                          <p:val>
                                            <p:fltVal val="0"/>
                                          </p:val>
                                        </p:tav>
                                        <p:tav tm="100000">
                                          <p:val>
                                            <p:strVal val="#ppt_w"/>
                                          </p:val>
                                        </p:tav>
                                      </p:tavLst>
                                    </p:anim>
                                    <p:anim calcmode="lin" valueType="num">
                                      <p:cBhvr>
                                        <p:cTn id="143" dur="500" fill="hold"/>
                                        <p:tgtEl>
                                          <p:spTgt spid="88"/>
                                        </p:tgtEl>
                                        <p:attrNameLst>
                                          <p:attrName>ppt_h</p:attrName>
                                        </p:attrNameLst>
                                      </p:cBhvr>
                                      <p:tavLst>
                                        <p:tav tm="0">
                                          <p:val>
                                            <p:fltVal val="0"/>
                                          </p:val>
                                        </p:tav>
                                        <p:tav tm="100000">
                                          <p:val>
                                            <p:strVal val="#ppt_h"/>
                                          </p:val>
                                        </p:tav>
                                      </p:tavLst>
                                    </p:anim>
                                    <p:animEffect transition="in" filter="fade">
                                      <p:cBhvr>
                                        <p:cTn id="144" dur="500"/>
                                        <p:tgtEl>
                                          <p:spTgt spid="88"/>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89"/>
                                        </p:tgtEl>
                                        <p:attrNameLst>
                                          <p:attrName>style.visibility</p:attrName>
                                        </p:attrNameLst>
                                      </p:cBhvr>
                                      <p:to>
                                        <p:strVal val="visible"/>
                                      </p:to>
                                    </p:set>
                                    <p:anim calcmode="lin" valueType="num">
                                      <p:cBhvr>
                                        <p:cTn id="147" dur="500" fill="hold"/>
                                        <p:tgtEl>
                                          <p:spTgt spid="89"/>
                                        </p:tgtEl>
                                        <p:attrNameLst>
                                          <p:attrName>ppt_w</p:attrName>
                                        </p:attrNameLst>
                                      </p:cBhvr>
                                      <p:tavLst>
                                        <p:tav tm="0">
                                          <p:val>
                                            <p:fltVal val="0"/>
                                          </p:val>
                                        </p:tav>
                                        <p:tav tm="100000">
                                          <p:val>
                                            <p:strVal val="#ppt_w"/>
                                          </p:val>
                                        </p:tav>
                                      </p:tavLst>
                                    </p:anim>
                                    <p:anim calcmode="lin" valueType="num">
                                      <p:cBhvr>
                                        <p:cTn id="148" dur="500" fill="hold"/>
                                        <p:tgtEl>
                                          <p:spTgt spid="89"/>
                                        </p:tgtEl>
                                        <p:attrNameLst>
                                          <p:attrName>ppt_h</p:attrName>
                                        </p:attrNameLst>
                                      </p:cBhvr>
                                      <p:tavLst>
                                        <p:tav tm="0">
                                          <p:val>
                                            <p:fltVal val="0"/>
                                          </p:val>
                                        </p:tav>
                                        <p:tav tm="100000">
                                          <p:val>
                                            <p:strVal val="#ppt_h"/>
                                          </p:val>
                                        </p:tav>
                                      </p:tavLst>
                                    </p:anim>
                                    <p:animEffect transition="in" filter="fade">
                                      <p:cBhvr>
                                        <p:cTn id="149" dur="500"/>
                                        <p:tgtEl>
                                          <p:spTgt spid="89"/>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childTnLst>
                                    <p:set>
                                      <p:cBhvr>
                                        <p:cTn id="153" dur="1" fill="hold">
                                          <p:stCondLst>
                                            <p:cond delay="0"/>
                                          </p:stCondLst>
                                        </p:cTn>
                                        <p:tgtEl>
                                          <p:spTgt spid="66"/>
                                        </p:tgtEl>
                                        <p:attrNameLst>
                                          <p:attrName>style.visibility</p:attrName>
                                        </p:attrNameLst>
                                      </p:cBhvr>
                                      <p:to>
                                        <p:strVal val="visible"/>
                                      </p:to>
                                    </p:set>
                                    <p:animEffect transition="in" filter="wipe(left)">
                                      <p:cBhvr>
                                        <p:cTn id="154" dur="500"/>
                                        <p:tgtEl>
                                          <p:spTgt spid="66"/>
                                        </p:tgtEl>
                                      </p:cBhvr>
                                    </p:animEffect>
                                  </p:childTnLst>
                                </p:cTn>
                              </p:par>
                              <p:par>
                                <p:cTn id="155" presetID="22" presetClass="entr" presetSubtype="8" fill="hold" grpId="0" nodeType="withEffect">
                                  <p:stCondLst>
                                    <p:cond delay="0"/>
                                  </p:stCondLst>
                                  <p:childTnLst>
                                    <p:set>
                                      <p:cBhvr>
                                        <p:cTn id="156" dur="1" fill="hold">
                                          <p:stCondLst>
                                            <p:cond delay="0"/>
                                          </p:stCondLst>
                                        </p:cTn>
                                        <p:tgtEl>
                                          <p:spTgt spid="44"/>
                                        </p:tgtEl>
                                        <p:attrNameLst>
                                          <p:attrName>style.visibility</p:attrName>
                                        </p:attrNameLst>
                                      </p:cBhvr>
                                      <p:to>
                                        <p:strVal val="visible"/>
                                      </p:to>
                                    </p:set>
                                    <p:animEffect transition="in" filter="wipe(left)">
                                      <p:cBhvr>
                                        <p:cTn id="157" dur="500"/>
                                        <p:tgtEl>
                                          <p:spTgt spid="44"/>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67"/>
                                        </p:tgtEl>
                                        <p:attrNameLst>
                                          <p:attrName>style.visibility</p:attrName>
                                        </p:attrNameLst>
                                      </p:cBhvr>
                                      <p:to>
                                        <p:strVal val="visible"/>
                                      </p:to>
                                    </p:set>
                                    <p:animEffect transition="in" filter="wipe(left)">
                                      <p:cBhvr>
                                        <p:cTn id="162" dur="500"/>
                                        <p:tgtEl>
                                          <p:spTgt spid="67"/>
                                        </p:tgtEl>
                                      </p:cBhvr>
                                    </p:animEffect>
                                  </p:childTnLst>
                                </p:cTn>
                              </p:par>
                              <p:par>
                                <p:cTn id="163" presetID="22" presetClass="entr" presetSubtype="8" fill="hold" grpId="0" nodeType="withEffect">
                                  <p:stCondLst>
                                    <p:cond delay="0"/>
                                  </p:stCondLst>
                                  <p:childTnLst>
                                    <p:set>
                                      <p:cBhvr>
                                        <p:cTn id="164" dur="1" fill="hold">
                                          <p:stCondLst>
                                            <p:cond delay="0"/>
                                          </p:stCondLst>
                                        </p:cTn>
                                        <p:tgtEl>
                                          <p:spTgt spid="45"/>
                                        </p:tgtEl>
                                        <p:attrNameLst>
                                          <p:attrName>style.visibility</p:attrName>
                                        </p:attrNameLst>
                                      </p:cBhvr>
                                      <p:to>
                                        <p:strVal val="visible"/>
                                      </p:to>
                                    </p:set>
                                    <p:animEffect transition="in" filter="wipe(left)">
                                      <p:cBhvr>
                                        <p:cTn id="165" dur="500"/>
                                        <p:tgtEl>
                                          <p:spTgt spid="45"/>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8" fill="hold" grpId="0" nodeType="clickEffect">
                                  <p:stCondLst>
                                    <p:cond delay="0"/>
                                  </p:stCondLst>
                                  <p:childTnLst>
                                    <p:set>
                                      <p:cBhvr>
                                        <p:cTn id="169" dur="1" fill="hold">
                                          <p:stCondLst>
                                            <p:cond delay="0"/>
                                          </p:stCondLst>
                                        </p:cTn>
                                        <p:tgtEl>
                                          <p:spTgt spid="69"/>
                                        </p:tgtEl>
                                        <p:attrNameLst>
                                          <p:attrName>style.visibility</p:attrName>
                                        </p:attrNameLst>
                                      </p:cBhvr>
                                      <p:to>
                                        <p:strVal val="visible"/>
                                      </p:to>
                                    </p:set>
                                    <p:animEffect transition="in" filter="wipe(left)">
                                      <p:cBhvr>
                                        <p:cTn id="170" dur="500"/>
                                        <p:tgtEl>
                                          <p:spTgt spid="69"/>
                                        </p:tgtEl>
                                      </p:cBhvr>
                                    </p:animEffect>
                                  </p:childTnLst>
                                </p:cTn>
                              </p:par>
                              <p:par>
                                <p:cTn id="171" presetID="22" presetClass="entr" presetSubtype="8" fill="hold" grpId="0" nodeType="with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wipe(left)">
                                      <p:cBhvr>
                                        <p:cTn id="173" dur="500"/>
                                        <p:tgtEl>
                                          <p:spTgt spid="46"/>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68"/>
                                        </p:tgtEl>
                                        <p:attrNameLst>
                                          <p:attrName>style.visibility</p:attrName>
                                        </p:attrNameLst>
                                      </p:cBhvr>
                                      <p:to>
                                        <p:strVal val="visible"/>
                                      </p:to>
                                    </p:set>
                                    <p:animEffect transition="in" filter="wipe(left)">
                                      <p:cBhvr>
                                        <p:cTn id="178" dur="500"/>
                                        <p:tgtEl>
                                          <p:spTgt spid="68"/>
                                        </p:tgtEl>
                                      </p:cBhvr>
                                    </p:animEffect>
                                  </p:childTnLst>
                                </p:cTn>
                              </p:par>
                              <p:par>
                                <p:cTn id="179" presetID="22" presetClass="entr" presetSubtype="8" fill="hold" grpId="0" nodeType="withEffect">
                                  <p:stCondLst>
                                    <p:cond delay="0"/>
                                  </p:stCondLst>
                                  <p:childTnLst>
                                    <p:set>
                                      <p:cBhvr>
                                        <p:cTn id="180" dur="1" fill="hold">
                                          <p:stCondLst>
                                            <p:cond delay="0"/>
                                          </p:stCondLst>
                                        </p:cTn>
                                        <p:tgtEl>
                                          <p:spTgt spid="47"/>
                                        </p:tgtEl>
                                        <p:attrNameLst>
                                          <p:attrName>style.visibility</p:attrName>
                                        </p:attrNameLst>
                                      </p:cBhvr>
                                      <p:to>
                                        <p:strVal val="visible"/>
                                      </p:to>
                                    </p:set>
                                    <p:animEffect transition="in" filter="wipe(left)">
                                      <p:cBhvr>
                                        <p:cTn id="181" dur="500"/>
                                        <p:tgtEl>
                                          <p:spTgt spid="47"/>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xit" presetSubtype="0" fill="hold" grpId="0" nodeType="clickEffect">
                                  <p:stCondLst>
                                    <p:cond delay="1500"/>
                                  </p:stCondLst>
                                  <p:childTnLst>
                                    <p:animEffect transition="out" filter="fade">
                                      <p:cBhvr>
                                        <p:cTn id="185" dur="500"/>
                                        <p:tgtEl>
                                          <p:spTgt spid="75"/>
                                        </p:tgtEl>
                                      </p:cBhvr>
                                    </p:animEffect>
                                    <p:set>
                                      <p:cBhvr>
                                        <p:cTn id="186" dur="1" fill="hold">
                                          <p:stCondLst>
                                            <p:cond delay="499"/>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81" grpId="0" animBg="1"/>
      <p:bldP spid="70" grpId="0" animBg="1"/>
      <p:bldP spid="74" grpId="0" animBg="1"/>
      <p:bldP spid="78" grpId="0" animBg="1"/>
      <p:bldP spid="83" grpId="0" animBg="1"/>
      <p:bldP spid="48" grpId="0" animBg="1"/>
      <p:bldP spid="49" grpId="0" animBg="1"/>
      <p:bldP spid="50" grpId="0" animBg="1"/>
      <p:bldP spid="52" grpId="0"/>
      <p:bldP spid="53" grpId="0" animBg="1"/>
      <p:bldP spid="54" grpId="0" animBg="1"/>
      <p:bldP spid="56" grpId="0"/>
      <p:bldP spid="57" grpId="0" animBg="1"/>
      <p:bldP spid="58" grpId="0" animBg="1"/>
      <p:bldP spid="60" grpId="0"/>
      <p:bldP spid="62" grpId="0" animBg="1"/>
      <p:bldP spid="63" grpId="0" animBg="1"/>
      <p:bldP spid="65" grpId="0"/>
      <p:bldP spid="66" grpId="0"/>
      <p:bldP spid="67" grpId="0"/>
      <p:bldP spid="68" grpId="0"/>
      <p:bldP spid="69" grpId="0"/>
      <p:bldP spid="72" grpId="0" animBg="1"/>
      <p:bldP spid="73" grpId="0" animBg="1"/>
      <p:bldP spid="77" grpId="0" animBg="1"/>
      <p:bldP spid="79" grpId="0" animBg="1"/>
      <p:bldP spid="82" grpId="0" animBg="1"/>
      <p:bldP spid="84" grpId="0" animBg="1"/>
      <p:bldP spid="86" grpId="0" animBg="1"/>
      <p:bldP spid="87" grpId="0" animBg="1"/>
      <p:bldP spid="88" grpId="0" animBg="1"/>
      <p:bldP spid="89" grpId="0" animBg="1"/>
      <p:bldP spid="44" grpId="0"/>
      <p:bldP spid="45" grpId="0"/>
      <p:bldP spid="46" grpId="0"/>
      <p:bldP spid="47"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0" y="0"/>
            <a:ext cx="4134678" cy="6858000"/>
          </a:xfrm>
          <a:prstGeom prst="homePlate">
            <a:avLst>
              <a:gd name="adj" fmla="val 25320"/>
            </a:avLst>
          </a:prstGeom>
          <a:solidFill>
            <a:srgbClr val="00B050"/>
          </a:solidFill>
          <a:ln>
            <a:noFill/>
          </a:ln>
        </p:spPr>
        <p:txBody>
          <a:bodyPr rot="0" spcFirstLastPara="0" vertOverflow="overflow" horzOverflow="overflow" vert="horz" wrap="square" lIns="91440" tIns="45720" rIns="91440" bIns="45720" numCol="1" spcCol="0" rtlCol="0" fromWordArt="0" anchor="ctr" anchorCtr="1" forceAA="0" compatLnSpc="1">
            <a:noAutofit/>
          </a:bodyPr>
          <a:lstStyle/>
          <a:p>
            <a:pPr algn="ctr"/>
            <a:endParaRPr lang="zh-CN" altLang="en-US">
              <a:solidFill>
                <a:schemeClr val="tx1"/>
              </a:solidFill>
            </a:endParaRPr>
          </a:p>
        </p:txBody>
      </p:sp>
      <p:grpSp>
        <p:nvGrpSpPr>
          <p:cNvPr id="3" name="组合 2"/>
          <p:cNvGrpSpPr/>
          <p:nvPr/>
        </p:nvGrpSpPr>
        <p:grpSpPr>
          <a:xfrm>
            <a:off x="9439280" y="168962"/>
            <a:ext cx="2231573" cy="1569660"/>
            <a:chOff x="4609154" y="397565"/>
            <a:chExt cx="2231573" cy="1569660"/>
          </a:xfrm>
        </p:grpSpPr>
        <p:sp>
          <p:nvSpPr>
            <p:cNvPr id="4" name="文本框 3"/>
            <p:cNvSpPr txBox="1"/>
            <p:nvPr/>
          </p:nvSpPr>
          <p:spPr>
            <a:xfrm>
              <a:off x="4609154" y="397565"/>
              <a:ext cx="2231573" cy="1569660"/>
            </a:xfrm>
            <a:prstGeom prst="rect">
              <a:avLst/>
            </a:prstGeom>
            <a:noFill/>
          </p:spPr>
          <p:txBody>
            <a:bodyPr wrap="none" rtlCol="0">
              <a:spAutoFit/>
            </a:bodyPr>
            <a:lstStyle/>
            <a:p>
              <a:pPr algn="ctr"/>
              <a:r>
                <a:rPr lang="en-US" altLang="zh-CN" sz="9600" dirty="0" smtClean="0">
                  <a:solidFill>
                    <a:sysClr val="windowText" lastClr="000000"/>
                  </a:solidFill>
                  <a:cs typeface="+mn-ea"/>
                  <a:sym typeface="+mn-lt"/>
                </a:rPr>
                <a:t>C</a:t>
              </a:r>
              <a:r>
                <a:rPr lang="en-US" altLang="zh-CN" sz="2800" dirty="0" smtClean="0">
                  <a:solidFill>
                    <a:sysClr val="windowText" lastClr="000000"/>
                  </a:solidFill>
                  <a:cs typeface="+mn-ea"/>
                  <a:sym typeface="+mn-lt"/>
                </a:rPr>
                <a:t>ONTENTS</a:t>
              </a:r>
              <a:endParaRPr lang="zh-CN" altLang="en-US" sz="2800" dirty="0">
                <a:solidFill>
                  <a:sysClr val="windowText" lastClr="000000"/>
                </a:solidFill>
                <a:cs typeface="+mn-ea"/>
                <a:sym typeface="+mn-lt"/>
              </a:endParaRPr>
            </a:p>
          </p:txBody>
        </p:sp>
        <p:sp>
          <p:nvSpPr>
            <p:cNvPr id="6" name="文本框 5"/>
            <p:cNvSpPr txBox="1"/>
            <p:nvPr/>
          </p:nvSpPr>
          <p:spPr>
            <a:xfrm>
              <a:off x="5566640" y="702365"/>
              <a:ext cx="1244251" cy="646331"/>
            </a:xfrm>
            <a:prstGeom prst="rect">
              <a:avLst/>
            </a:prstGeom>
            <a:noFill/>
          </p:spPr>
          <p:txBody>
            <a:bodyPr wrap="none" rtlCol="0">
              <a:spAutoFit/>
            </a:bodyPr>
            <a:lstStyle/>
            <a:p>
              <a:pPr algn="ctr"/>
              <a:r>
                <a:rPr lang="zh-CN" altLang="en-US" sz="3600" dirty="0" smtClean="0">
                  <a:solidFill>
                    <a:sysClr val="windowText" lastClr="000000"/>
                  </a:solidFill>
                  <a:latin typeface="微软雅黑" panose="020B0503020204020204" pitchFamily="34" charset="-122"/>
                  <a:ea typeface="微软雅黑" panose="020B0503020204020204" pitchFamily="34" charset="-122"/>
                  <a:cs typeface="+mn-ea"/>
                  <a:sym typeface="+mn-lt"/>
                </a:rPr>
                <a:t>目 录</a:t>
              </a:r>
              <a:endParaRPr lang="zh-CN" altLang="en-US" sz="360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grpSp>
        <p:nvGrpSpPr>
          <p:cNvPr id="9" name="组合 8"/>
          <p:cNvGrpSpPr/>
          <p:nvPr/>
        </p:nvGrpSpPr>
        <p:grpSpPr>
          <a:xfrm>
            <a:off x="5009321" y="2018601"/>
            <a:ext cx="4883423" cy="530087"/>
            <a:chOff x="4810542" y="2448339"/>
            <a:chExt cx="4883423" cy="530087"/>
          </a:xfrm>
        </p:grpSpPr>
        <p:sp>
          <p:nvSpPr>
            <p:cNvPr id="10" name="矩形 9"/>
            <p:cNvSpPr/>
            <p:nvPr/>
          </p:nvSpPr>
          <p:spPr>
            <a:xfrm>
              <a:off x="6056244" y="2448339"/>
              <a:ext cx="3637721" cy="530087"/>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工作总体描述</a:t>
              </a:r>
            </a:p>
          </p:txBody>
        </p:sp>
        <p:sp>
          <p:nvSpPr>
            <p:cNvPr id="11" name="五边形 10"/>
            <p:cNvSpPr/>
            <p:nvPr/>
          </p:nvSpPr>
          <p:spPr>
            <a:xfrm>
              <a:off x="4810542" y="2448339"/>
              <a:ext cx="1497493" cy="530087"/>
            </a:xfrm>
            <a:prstGeom prst="homePlate">
              <a:avLst>
                <a:gd name="adj" fmla="val 2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bg1"/>
                  </a:solidFill>
                  <a:latin typeface="Impact" panose="020B0806030902050204" pitchFamily="34" charset="0"/>
                  <a:ea typeface="微软雅黑" panose="020B0503020204020204" pitchFamily="34" charset="-122"/>
                </a:rPr>
                <a:t>Part 01</a:t>
              </a:r>
              <a:endParaRPr lang="zh-CN" altLang="en-US" sz="2400" dirty="0">
                <a:solidFill>
                  <a:schemeClr val="bg1"/>
                </a:solidFill>
                <a:latin typeface="Impact" panose="020B0806030902050204" pitchFamily="34" charset="0"/>
                <a:ea typeface="微软雅黑" panose="020B0503020204020204" pitchFamily="34" charset="-122"/>
              </a:endParaRPr>
            </a:p>
          </p:txBody>
        </p:sp>
      </p:grpSp>
      <p:grpSp>
        <p:nvGrpSpPr>
          <p:cNvPr id="12" name="组合 11"/>
          <p:cNvGrpSpPr/>
          <p:nvPr/>
        </p:nvGrpSpPr>
        <p:grpSpPr>
          <a:xfrm>
            <a:off x="5022573" y="2799930"/>
            <a:ext cx="4870171" cy="530087"/>
            <a:chOff x="4823794" y="2448339"/>
            <a:chExt cx="4870171" cy="530087"/>
          </a:xfrm>
        </p:grpSpPr>
        <p:sp>
          <p:nvSpPr>
            <p:cNvPr id="13" name="矩形 12"/>
            <p:cNvSpPr/>
            <p:nvPr/>
          </p:nvSpPr>
          <p:spPr>
            <a:xfrm>
              <a:off x="6056244" y="2448339"/>
              <a:ext cx="3637721" cy="530087"/>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计划完成目标</a:t>
              </a:r>
            </a:p>
          </p:txBody>
        </p:sp>
        <p:sp>
          <p:nvSpPr>
            <p:cNvPr id="14" name="五边形 13"/>
            <p:cNvSpPr/>
            <p:nvPr/>
          </p:nvSpPr>
          <p:spPr>
            <a:xfrm>
              <a:off x="4823794" y="2448339"/>
              <a:ext cx="1484241" cy="530087"/>
            </a:xfrm>
            <a:prstGeom prst="homePlate">
              <a:avLst>
                <a:gd name="adj" fmla="val 2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bg1"/>
                  </a:solidFill>
                  <a:latin typeface="Impact" panose="020B0806030902050204" pitchFamily="34" charset="0"/>
                  <a:ea typeface="微软雅黑" panose="020B0503020204020204" pitchFamily="34" charset="-122"/>
                </a:rPr>
                <a:t>Part 02</a:t>
              </a:r>
              <a:endParaRPr lang="zh-CN" altLang="en-US" sz="2400" dirty="0">
                <a:solidFill>
                  <a:schemeClr val="bg1"/>
                </a:solidFill>
                <a:latin typeface="Impact" panose="020B0806030902050204" pitchFamily="34" charset="0"/>
                <a:ea typeface="微软雅黑" panose="020B0503020204020204" pitchFamily="34" charset="-122"/>
              </a:endParaRPr>
            </a:p>
          </p:txBody>
        </p:sp>
      </p:grpSp>
      <p:grpSp>
        <p:nvGrpSpPr>
          <p:cNvPr id="15" name="组合 14"/>
          <p:cNvGrpSpPr/>
          <p:nvPr/>
        </p:nvGrpSpPr>
        <p:grpSpPr>
          <a:xfrm>
            <a:off x="5022573" y="3580150"/>
            <a:ext cx="4870171" cy="530087"/>
            <a:chOff x="4823794" y="2448339"/>
            <a:chExt cx="4870171" cy="530087"/>
          </a:xfrm>
        </p:grpSpPr>
        <p:sp>
          <p:nvSpPr>
            <p:cNvPr id="16" name="矩形 15"/>
            <p:cNvSpPr/>
            <p:nvPr/>
          </p:nvSpPr>
          <p:spPr>
            <a:xfrm>
              <a:off x="6056244" y="2448339"/>
              <a:ext cx="3637721" cy="530087"/>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项目跟踪监控</a:t>
              </a:r>
            </a:p>
          </p:txBody>
        </p:sp>
        <p:sp>
          <p:nvSpPr>
            <p:cNvPr id="17" name="五边形 16"/>
            <p:cNvSpPr/>
            <p:nvPr/>
          </p:nvSpPr>
          <p:spPr>
            <a:xfrm>
              <a:off x="4823794" y="2448339"/>
              <a:ext cx="1484241" cy="530087"/>
            </a:xfrm>
            <a:prstGeom prst="homePlate">
              <a:avLst>
                <a:gd name="adj" fmla="val 2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bg1"/>
                  </a:solidFill>
                  <a:latin typeface="Impact" panose="020B0806030902050204" pitchFamily="34" charset="0"/>
                  <a:ea typeface="微软雅黑" panose="020B0503020204020204" pitchFamily="34" charset="-122"/>
                </a:rPr>
                <a:t>Part 03</a:t>
              </a:r>
              <a:endParaRPr lang="zh-CN" altLang="en-US" sz="2400" dirty="0">
                <a:solidFill>
                  <a:schemeClr val="bg1"/>
                </a:solidFill>
                <a:latin typeface="Impact" panose="020B0806030902050204" pitchFamily="34" charset="0"/>
                <a:ea typeface="微软雅黑" panose="020B0503020204020204" pitchFamily="34" charset="-122"/>
              </a:endParaRPr>
            </a:p>
          </p:txBody>
        </p:sp>
      </p:grpSp>
      <p:grpSp>
        <p:nvGrpSpPr>
          <p:cNvPr id="18" name="组合 17"/>
          <p:cNvGrpSpPr/>
          <p:nvPr/>
        </p:nvGrpSpPr>
        <p:grpSpPr>
          <a:xfrm>
            <a:off x="5022573" y="4364237"/>
            <a:ext cx="4870171" cy="530087"/>
            <a:chOff x="4823794" y="2448339"/>
            <a:chExt cx="4870171" cy="530087"/>
          </a:xfrm>
        </p:grpSpPr>
        <p:sp>
          <p:nvSpPr>
            <p:cNvPr id="19" name="矩形 18"/>
            <p:cNvSpPr/>
            <p:nvPr/>
          </p:nvSpPr>
          <p:spPr>
            <a:xfrm>
              <a:off x="6056244" y="2448339"/>
              <a:ext cx="3637721" cy="530087"/>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工作评估与总结</a:t>
              </a:r>
            </a:p>
          </p:txBody>
        </p:sp>
        <p:sp>
          <p:nvSpPr>
            <p:cNvPr id="20" name="五边形 19"/>
            <p:cNvSpPr/>
            <p:nvPr/>
          </p:nvSpPr>
          <p:spPr>
            <a:xfrm>
              <a:off x="4823794" y="2448339"/>
              <a:ext cx="1484241" cy="530087"/>
            </a:xfrm>
            <a:prstGeom prst="homePlate">
              <a:avLst>
                <a:gd name="adj" fmla="val 2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bg1"/>
                  </a:solidFill>
                  <a:latin typeface="Impact" panose="020B0806030902050204" pitchFamily="34" charset="0"/>
                  <a:ea typeface="微软雅黑" panose="020B0503020204020204" pitchFamily="34" charset="-122"/>
                </a:rPr>
                <a:t>Part 04</a:t>
              </a:r>
              <a:endParaRPr lang="zh-CN" altLang="en-US" sz="2400" dirty="0">
                <a:solidFill>
                  <a:schemeClr val="bg1"/>
                </a:solidFill>
                <a:latin typeface="Impact" panose="020B0806030902050204" pitchFamily="34" charset="0"/>
                <a:ea typeface="微软雅黑" panose="020B0503020204020204" pitchFamily="34" charset="-122"/>
              </a:endParaRPr>
            </a:p>
          </p:txBody>
        </p:sp>
      </p:grpSp>
      <p:sp>
        <p:nvSpPr>
          <p:cNvPr id="33" name="文本框 32"/>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pic>
        <p:nvPicPr>
          <p:cNvPr id="35" name="图片 3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0" y="1669705"/>
            <a:ext cx="3445565" cy="344556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150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圆角矩形 57"/>
          <p:cNvSpPr/>
          <p:nvPr/>
        </p:nvSpPr>
        <p:spPr bwMode="auto">
          <a:xfrm>
            <a:off x="6268279" y="2398642"/>
            <a:ext cx="2186608" cy="2464905"/>
          </a:xfrm>
          <a:prstGeom prst="roundRect">
            <a:avLst>
              <a:gd name="adj" fmla="val 8579"/>
            </a:avLst>
          </a:prstGeom>
          <a:solidFill>
            <a:schemeClr val="bg1">
              <a:lumMod val="95000"/>
            </a:schemeClr>
          </a:solidFill>
          <a:ln w="38100">
            <a:solidFill>
              <a:schemeClr val="bg1">
                <a:lumMod val="85000"/>
              </a:schemeClr>
            </a:solidFill>
          </a:ln>
        </p:spPr>
        <p:txBody>
          <a:bodyPr rtlCol="0" anchor="ctr" anchorCtr="1"/>
          <a:lstStyle/>
          <a:p>
            <a:pPr algn="ctr"/>
            <a:endParaRPr lang="zh-CN" altLang="en-US"/>
          </a:p>
        </p:txBody>
      </p:sp>
      <p:grpSp>
        <p:nvGrpSpPr>
          <p:cNvPr id="3" name="组合 2"/>
          <p:cNvGrpSpPr/>
          <p:nvPr/>
        </p:nvGrpSpPr>
        <p:grpSpPr>
          <a:xfrm>
            <a:off x="5531857" y="1780824"/>
            <a:ext cx="1731911" cy="1727688"/>
            <a:chOff x="2669391" y="2943675"/>
            <a:chExt cx="1731911" cy="1727688"/>
          </a:xfrm>
        </p:grpSpPr>
        <p:sp>
          <p:nvSpPr>
            <p:cNvPr id="30" name="MH_Other_1"/>
            <p:cNvSpPr/>
            <p:nvPr>
              <p:custDataLst>
                <p:tags r:id="rId15"/>
              </p:custDataLst>
            </p:nvPr>
          </p:nvSpPr>
          <p:spPr>
            <a:xfrm>
              <a:off x="2669391" y="2943675"/>
              <a:ext cx="1731911" cy="1727688"/>
            </a:xfrm>
            <a:prstGeom prst="ellipse">
              <a:avLst/>
            </a:prstGeom>
            <a:solidFill>
              <a:schemeClr val="bg1">
                <a:lumMod val="85000"/>
              </a:schemeClr>
            </a:solidFill>
            <a:ln w="1905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35" name="MH_Other_6"/>
            <p:cNvSpPr/>
            <p:nvPr>
              <p:custDataLst>
                <p:tags r:id="rId16"/>
              </p:custDataLst>
            </p:nvPr>
          </p:nvSpPr>
          <p:spPr>
            <a:xfrm>
              <a:off x="2943189" y="3215363"/>
              <a:ext cx="1184313" cy="1184313"/>
            </a:xfrm>
            <a:prstGeom prst="ellipse">
              <a:avLst/>
            </a:prstGeom>
            <a:solidFill>
              <a:schemeClr val="bg1">
                <a:lumMod val="65000"/>
              </a:scheme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42" name="MH_Other_13"/>
            <p:cNvSpPr>
              <a:spLocks noChangeAspect="1" noEditPoints="1"/>
            </p:cNvSpPr>
            <p:nvPr>
              <p:custDataLst>
                <p:tags r:id="rId17"/>
              </p:custDataLst>
            </p:nvPr>
          </p:nvSpPr>
          <p:spPr bwMode="auto">
            <a:xfrm>
              <a:off x="3257551" y="3578225"/>
              <a:ext cx="555625" cy="458788"/>
            </a:xfrm>
            <a:custGeom>
              <a:avLst/>
              <a:gdLst>
                <a:gd name="T0" fmla="*/ 2147483646 w 126"/>
                <a:gd name="T1" fmla="*/ 2147483646 h 104"/>
                <a:gd name="T2" fmla="*/ 2147483646 w 126"/>
                <a:gd name="T3" fmla="*/ 2147483646 h 104"/>
                <a:gd name="T4" fmla="*/ 2147483646 w 126"/>
                <a:gd name="T5" fmla="*/ 2147483646 h 104"/>
                <a:gd name="T6" fmla="*/ 2147483646 w 126"/>
                <a:gd name="T7" fmla="*/ 2147483646 h 104"/>
                <a:gd name="T8" fmla="*/ 0 w 126"/>
                <a:gd name="T9" fmla="*/ 2147483646 h 104"/>
                <a:gd name="T10" fmla="*/ 2147483646 w 126"/>
                <a:gd name="T11" fmla="*/ 2147483646 h 104"/>
                <a:gd name="T12" fmla="*/ 2147483646 w 126"/>
                <a:gd name="T13" fmla="*/ 2147483646 h 104"/>
                <a:gd name="T14" fmla="*/ 2147483646 w 126"/>
                <a:gd name="T15" fmla="*/ 2147483646 h 104"/>
                <a:gd name="T16" fmla="*/ 2147483646 w 126"/>
                <a:gd name="T17" fmla="*/ 2147483646 h 104"/>
                <a:gd name="T18" fmla="*/ 2147483646 w 126"/>
                <a:gd name="T19" fmla="*/ 2147483646 h 104"/>
                <a:gd name="T20" fmla="*/ 2147483646 w 126"/>
                <a:gd name="T21" fmla="*/ 2147483646 h 104"/>
                <a:gd name="T22" fmla="*/ 2147483646 w 126"/>
                <a:gd name="T23" fmla="*/ 2147483646 h 104"/>
                <a:gd name="T24" fmla="*/ 2147483646 w 126"/>
                <a:gd name="T25" fmla="*/ 2147483646 h 104"/>
                <a:gd name="T26" fmla="*/ 2147483646 w 126"/>
                <a:gd name="T27" fmla="*/ 2147483646 h 104"/>
                <a:gd name="T28" fmla="*/ 2147483646 w 126"/>
                <a:gd name="T29" fmla="*/ 2147483646 h 104"/>
                <a:gd name="T30" fmla="*/ 2147483646 w 126"/>
                <a:gd name="T31" fmla="*/ 2147483646 h 104"/>
                <a:gd name="T32" fmla="*/ 2147483646 w 126"/>
                <a:gd name="T33" fmla="*/ 2147483646 h 104"/>
                <a:gd name="T34" fmla="*/ 2147483646 w 126"/>
                <a:gd name="T35" fmla="*/ 2147483646 h 104"/>
                <a:gd name="T36" fmla="*/ 2147483646 w 126"/>
                <a:gd name="T37" fmla="*/ 2147483646 h 104"/>
                <a:gd name="T38" fmla="*/ 2147483646 w 126"/>
                <a:gd name="T39" fmla="*/ 2147483646 h 104"/>
                <a:gd name="T40" fmla="*/ 2147483646 w 126"/>
                <a:gd name="T41" fmla="*/ 2147483646 h 104"/>
                <a:gd name="T42" fmla="*/ 2147483646 w 126"/>
                <a:gd name="T43" fmla="*/ 0 h 104"/>
                <a:gd name="T44" fmla="*/ 2147483646 w 126"/>
                <a:gd name="T45" fmla="*/ 2147483646 h 104"/>
                <a:gd name="T46" fmla="*/ 2147483646 w 126"/>
                <a:gd name="T47" fmla="*/ 2147483646 h 104"/>
                <a:gd name="T48" fmla="*/ 2147483646 w 126"/>
                <a:gd name="T49" fmla="*/ 2147483646 h 104"/>
                <a:gd name="T50" fmla="*/ 2147483646 w 126"/>
                <a:gd name="T51" fmla="*/ 2147483646 h 104"/>
                <a:gd name="T52" fmla="*/ 2147483646 w 126"/>
                <a:gd name="T53" fmla="*/ 2147483646 h 104"/>
                <a:gd name="T54" fmla="*/ 2147483646 w 126"/>
                <a:gd name="T55" fmla="*/ 2147483646 h 104"/>
                <a:gd name="T56" fmla="*/ 2147483646 w 126"/>
                <a:gd name="T57" fmla="*/ 2147483646 h 104"/>
                <a:gd name="T58" fmla="*/ 2147483646 w 126"/>
                <a:gd name="T59" fmla="*/ 2147483646 h 104"/>
                <a:gd name="T60" fmla="*/ 2147483646 w 126"/>
                <a:gd name="T61" fmla="*/ 2147483646 h 104"/>
                <a:gd name="T62" fmla="*/ 2147483646 w 126"/>
                <a:gd name="T63" fmla="*/ 2147483646 h 104"/>
                <a:gd name="T64" fmla="*/ 2147483646 w 126"/>
                <a:gd name="T65" fmla="*/ 2147483646 h 104"/>
                <a:gd name="T66" fmla="*/ 2147483646 w 126"/>
                <a:gd name="T67" fmla="*/ 2147483646 h 104"/>
                <a:gd name="T68" fmla="*/ 2147483646 w 126"/>
                <a:gd name="T69" fmla="*/ 2147483646 h 104"/>
                <a:gd name="T70" fmla="*/ 2147483646 w 126"/>
                <a:gd name="T71" fmla="*/ 2147483646 h 104"/>
                <a:gd name="T72" fmla="*/ 2147483646 w 126"/>
                <a:gd name="T73" fmla="*/ 2147483646 h 104"/>
                <a:gd name="T74" fmla="*/ 2147483646 w 126"/>
                <a:gd name="T75" fmla="*/ 0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6" h="104">
                  <a:moveTo>
                    <a:pt x="53" y="13"/>
                  </a:moveTo>
                  <a:cubicBezTo>
                    <a:pt x="38" y="13"/>
                    <a:pt x="38" y="13"/>
                    <a:pt x="38" y="13"/>
                  </a:cubicBezTo>
                  <a:cubicBezTo>
                    <a:pt x="38" y="21"/>
                    <a:pt x="38" y="21"/>
                    <a:pt x="38" y="21"/>
                  </a:cubicBezTo>
                  <a:cubicBezTo>
                    <a:pt x="33" y="22"/>
                    <a:pt x="28" y="24"/>
                    <a:pt x="24" y="27"/>
                  </a:cubicBezTo>
                  <a:cubicBezTo>
                    <a:pt x="18" y="21"/>
                    <a:pt x="18" y="21"/>
                    <a:pt x="18" y="21"/>
                  </a:cubicBezTo>
                  <a:cubicBezTo>
                    <a:pt x="8" y="31"/>
                    <a:pt x="8" y="31"/>
                    <a:pt x="8" y="31"/>
                  </a:cubicBezTo>
                  <a:cubicBezTo>
                    <a:pt x="14" y="37"/>
                    <a:pt x="14" y="37"/>
                    <a:pt x="14" y="37"/>
                  </a:cubicBezTo>
                  <a:cubicBezTo>
                    <a:pt x="11" y="41"/>
                    <a:pt x="9" y="46"/>
                    <a:pt x="8" y="51"/>
                  </a:cubicBezTo>
                  <a:cubicBezTo>
                    <a:pt x="0" y="51"/>
                    <a:pt x="0" y="51"/>
                    <a:pt x="0" y="51"/>
                  </a:cubicBezTo>
                  <a:cubicBezTo>
                    <a:pt x="0" y="65"/>
                    <a:pt x="0" y="65"/>
                    <a:pt x="0" y="65"/>
                  </a:cubicBezTo>
                  <a:cubicBezTo>
                    <a:pt x="8" y="65"/>
                    <a:pt x="8" y="65"/>
                    <a:pt x="8" y="65"/>
                  </a:cubicBezTo>
                  <a:cubicBezTo>
                    <a:pt x="9" y="70"/>
                    <a:pt x="11" y="75"/>
                    <a:pt x="14" y="79"/>
                  </a:cubicBezTo>
                  <a:cubicBezTo>
                    <a:pt x="8" y="85"/>
                    <a:pt x="8" y="85"/>
                    <a:pt x="8" y="85"/>
                  </a:cubicBezTo>
                  <a:cubicBezTo>
                    <a:pt x="18" y="96"/>
                    <a:pt x="18" y="96"/>
                    <a:pt x="18" y="96"/>
                  </a:cubicBezTo>
                  <a:cubicBezTo>
                    <a:pt x="24" y="90"/>
                    <a:pt x="24" y="90"/>
                    <a:pt x="24" y="90"/>
                  </a:cubicBezTo>
                  <a:cubicBezTo>
                    <a:pt x="28" y="92"/>
                    <a:pt x="33" y="94"/>
                    <a:pt x="38" y="95"/>
                  </a:cubicBezTo>
                  <a:cubicBezTo>
                    <a:pt x="38" y="104"/>
                    <a:pt x="38" y="104"/>
                    <a:pt x="38" y="104"/>
                  </a:cubicBezTo>
                  <a:cubicBezTo>
                    <a:pt x="53" y="104"/>
                    <a:pt x="53" y="104"/>
                    <a:pt x="53" y="104"/>
                  </a:cubicBezTo>
                  <a:cubicBezTo>
                    <a:pt x="53" y="95"/>
                    <a:pt x="53" y="95"/>
                    <a:pt x="53" y="95"/>
                  </a:cubicBezTo>
                  <a:cubicBezTo>
                    <a:pt x="58" y="94"/>
                    <a:pt x="63" y="92"/>
                    <a:pt x="67" y="90"/>
                  </a:cubicBezTo>
                  <a:cubicBezTo>
                    <a:pt x="73" y="96"/>
                    <a:pt x="73" y="96"/>
                    <a:pt x="73" y="96"/>
                  </a:cubicBezTo>
                  <a:cubicBezTo>
                    <a:pt x="83" y="85"/>
                    <a:pt x="83" y="85"/>
                    <a:pt x="83" y="85"/>
                  </a:cubicBezTo>
                  <a:cubicBezTo>
                    <a:pt x="77" y="79"/>
                    <a:pt x="77" y="79"/>
                    <a:pt x="77" y="79"/>
                  </a:cubicBezTo>
                  <a:cubicBezTo>
                    <a:pt x="80" y="75"/>
                    <a:pt x="82" y="70"/>
                    <a:pt x="83" y="65"/>
                  </a:cubicBezTo>
                  <a:cubicBezTo>
                    <a:pt x="91" y="65"/>
                    <a:pt x="91" y="65"/>
                    <a:pt x="91" y="65"/>
                  </a:cubicBezTo>
                  <a:cubicBezTo>
                    <a:pt x="91" y="51"/>
                    <a:pt x="91" y="51"/>
                    <a:pt x="91" y="51"/>
                  </a:cubicBezTo>
                  <a:cubicBezTo>
                    <a:pt x="83" y="51"/>
                    <a:pt x="83" y="51"/>
                    <a:pt x="83" y="51"/>
                  </a:cubicBezTo>
                  <a:cubicBezTo>
                    <a:pt x="82" y="46"/>
                    <a:pt x="80" y="41"/>
                    <a:pt x="77" y="37"/>
                  </a:cubicBezTo>
                  <a:cubicBezTo>
                    <a:pt x="83" y="31"/>
                    <a:pt x="83" y="31"/>
                    <a:pt x="83" y="31"/>
                  </a:cubicBezTo>
                  <a:cubicBezTo>
                    <a:pt x="73" y="21"/>
                    <a:pt x="73" y="21"/>
                    <a:pt x="73" y="21"/>
                  </a:cubicBezTo>
                  <a:cubicBezTo>
                    <a:pt x="67" y="27"/>
                    <a:pt x="67" y="27"/>
                    <a:pt x="67" y="27"/>
                  </a:cubicBezTo>
                  <a:cubicBezTo>
                    <a:pt x="63" y="24"/>
                    <a:pt x="58" y="22"/>
                    <a:pt x="53" y="21"/>
                  </a:cubicBezTo>
                  <a:cubicBezTo>
                    <a:pt x="53" y="13"/>
                    <a:pt x="53" y="13"/>
                    <a:pt x="53" y="13"/>
                  </a:cubicBezTo>
                  <a:moveTo>
                    <a:pt x="46" y="87"/>
                  </a:moveTo>
                  <a:cubicBezTo>
                    <a:pt x="30" y="87"/>
                    <a:pt x="17" y="74"/>
                    <a:pt x="17" y="58"/>
                  </a:cubicBezTo>
                  <a:cubicBezTo>
                    <a:pt x="17" y="42"/>
                    <a:pt x="30" y="29"/>
                    <a:pt x="46" y="29"/>
                  </a:cubicBezTo>
                  <a:cubicBezTo>
                    <a:pt x="62" y="29"/>
                    <a:pt x="74" y="42"/>
                    <a:pt x="74" y="58"/>
                  </a:cubicBezTo>
                  <a:cubicBezTo>
                    <a:pt x="74" y="74"/>
                    <a:pt x="62" y="87"/>
                    <a:pt x="46" y="87"/>
                  </a:cubicBezTo>
                  <a:moveTo>
                    <a:pt x="104" y="33"/>
                  </a:moveTo>
                  <a:cubicBezTo>
                    <a:pt x="98" y="33"/>
                    <a:pt x="93" y="28"/>
                    <a:pt x="93" y="21"/>
                  </a:cubicBezTo>
                  <a:cubicBezTo>
                    <a:pt x="93" y="15"/>
                    <a:pt x="98" y="10"/>
                    <a:pt x="104" y="10"/>
                  </a:cubicBezTo>
                  <a:cubicBezTo>
                    <a:pt x="111" y="10"/>
                    <a:pt x="116" y="15"/>
                    <a:pt x="116" y="21"/>
                  </a:cubicBezTo>
                  <a:cubicBezTo>
                    <a:pt x="116" y="28"/>
                    <a:pt x="111" y="33"/>
                    <a:pt x="104" y="33"/>
                  </a:cubicBezTo>
                  <a:moveTo>
                    <a:pt x="108" y="0"/>
                  </a:moveTo>
                  <a:cubicBezTo>
                    <a:pt x="101" y="0"/>
                    <a:pt x="101" y="0"/>
                    <a:pt x="101" y="0"/>
                  </a:cubicBezTo>
                  <a:cubicBezTo>
                    <a:pt x="101" y="4"/>
                    <a:pt x="101" y="4"/>
                    <a:pt x="101" y="4"/>
                  </a:cubicBezTo>
                  <a:cubicBezTo>
                    <a:pt x="99" y="4"/>
                    <a:pt x="96" y="5"/>
                    <a:pt x="94" y="6"/>
                  </a:cubicBezTo>
                  <a:cubicBezTo>
                    <a:pt x="91" y="4"/>
                    <a:pt x="91" y="4"/>
                    <a:pt x="91" y="4"/>
                  </a:cubicBezTo>
                  <a:cubicBezTo>
                    <a:pt x="86" y="8"/>
                    <a:pt x="86" y="8"/>
                    <a:pt x="86" y="8"/>
                  </a:cubicBezTo>
                  <a:cubicBezTo>
                    <a:pt x="89" y="11"/>
                    <a:pt x="89" y="11"/>
                    <a:pt x="89" y="11"/>
                  </a:cubicBezTo>
                  <a:cubicBezTo>
                    <a:pt x="88" y="13"/>
                    <a:pt x="87" y="16"/>
                    <a:pt x="87" y="18"/>
                  </a:cubicBezTo>
                  <a:cubicBezTo>
                    <a:pt x="82" y="18"/>
                    <a:pt x="82" y="18"/>
                    <a:pt x="82" y="18"/>
                  </a:cubicBezTo>
                  <a:cubicBezTo>
                    <a:pt x="82" y="25"/>
                    <a:pt x="82" y="25"/>
                    <a:pt x="82" y="25"/>
                  </a:cubicBezTo>
                  <a:cubicBezTo>
                    <a:pt x="87" y="25"/>
                    <a:pt x="87" y="25"/>
                    <a:pt x="87" y="25"/>
                  </a:cubicBezTo>
                  <a:cubicBezTo>
                    <a:pt x="87" y="27"/>
                    <a:pt x="88" y="30"/>
                    <a:pt x="89" y="32"/>
                  </a:cubicBezTo>
                  <a:cubicBezTo>
                    <a:pt x="86" y="35"/>
                    <a:pt x="86" y="35"/>
                    <a:pt x="86" y="35"/>
                  </a:cubicBezTo>
                  <a:cubicBezTo>
                    <a:pt x="91" y="39"/>
                    <a:pt x="91" y="39"/>
                    <a:pt x="91" y="39"/>
                  </a:cubicBezTo>
                  <a:cubicBezTo>
                    <a:pt x="94" y="37"/>
                    <a:pt x="94" y="37"/>
                    <a:pt x="94" y="37"/>
                  </a:cubicBezTo>
                  <a:cubicBezTo>
                    <a:pt x="96" y="38"/>
                    <a:pt x="99" y="39"/>
                    <a:pt x="101" y="39"/>
                  </a:cubicBezTo>
                  <a:cubicBezTo>
                    <a:pt x="101" y="43"/>
                    <a:pt x="101" y="43"/>
                    <a:pt x="101" y="43"/>
                  </a:cubicBezTo>
                  <a:cubicBezTo>
                    <a:pt x="108" y="43"/>
                    <a:pt x="108" y="43"/>
                    <a:pt x="108" y="43"/>
                  </a:cubicBezTo>
                  <a:cubicBezTo>
                    <a:pt x="108" y="39"/>
                    <a:pt x="108" y="39"/>
                    <a:pt x="108" y="39"/>
                  </a:cubicBezTo>
                  <a:cubicBezTo>
                    <a:pt x="110" y="39"/>
                    <a:pt x="113" y="38"/>
                    <a:pt x="115" y="37"/>
                  </a:cubicBezTo>
                  <a:cubicBezTo>
                    <a:pt x="118" y="39"/>
                    <a:pt x="118" y="39"/>
                    <a:pt x="118" y="39"/>
                  </a:cubicBezTo>
                  <a:cubicBezTo>
                    <a:pt x="122" y="35"/>
                    <a:pt x="122" y="35"/>
                    <a:pt x="122" y="35"/>
                  </a:cubicBezTo>
                  <a:cubicBezTo>
                    <a:pt x="120" y="32"/>
                    <a:pt x="120" y="32"/>
                    <a:pt x="120" y="32"/>
                  </a:cubicBezTo>
                  <a:cubicBezTo>
                    <a:pt x="121" y="30"/>
                    <a:pt x="122" y="27"/>
                    <a:pt x="122" y="25"/>
                  </a:cubicBezTo>
                  <a:cubicBezTo>
                    <a:pt x="126" y="25"/>
                    <a:pt x="126" y="25"/>
                    <a:pt x="126" y="25"/>
                  </a:cubicBezTo>
                  <a:cubicBezTo>
                    <a:pt x="126" y="18"/>
                    <a:pt x="126" y="18"/>
                    <a:pt x="126" y="18"/>
                  </a:cubicBezTo>
                  <a:cubicBezTo>
                    <a:pt x="122" y="18"/>
                    <a:pt x="122" y="18"/>
                    <a:pt x="122" y="18"/>
                  </a:cubicBezTo>
                  <a:cubicBezTo>
                    <a:pt x="122" y="16"/>
                    <a:pt x="121" y="13"/>
                    <a:pt x="120" y="11"/>
                  </a:cubicBezTo>
                  <a:cubicBezTo>
                    <a:pt x="122" y="8"/>
                    <a:pt x="122" y="8"/>
                    <a:pt x="122" y="8"/>
                  </a:cubicBezTo>
                  <a:cubicBezTo>
                    <a:pt x="118" y="4"/>
                    <a:pt x="118" y="4"/>
                    <a:pt x="118" y="4"/>
                  </a:cubicBezTo>
                  <a:cubicBezTo>
                    <a:pt x="115" y="6"/>
                    <a:pt x="115" y="6"/>
                    <a:pt x="115" y="6"/>
                  </a:cubicBezTo>
                  <a:cubicBezTo>
                    <a:pt x="113" y="5"/>
                    <a:pt x="110" y="4"/>
                    <a:pt x="108" y="4"/>
                  </a:cubicBezTo>
                  <a:cubicBezTo>
                    <a:pt x="108" y="0"/>
                    <a:pt x="108" y="0"/>
                    <a:pt x="108" y="0"/>
                  </a:cubicBezTo>
                </a:path>
              </a:pathLst>
            </a:custGeom>
            <a:solidFill>
              <a:sysClr val="window" lastClr="FFFFFF"/>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p>
              <a:pPr>
                <a:defRPr/>
              </a:pPr>
              <a:endParaRPr lang="zh-CN" altLang="en-US" kern="0">
                <a:solidFill>
                  <a:prstClr val="black"/>
                </a:solidFill>
              </a:endParaRPr>
            </a:p>
          </p:txBody>
        </p:sp>
      </p:grpSp>
      <p:grpSp>
        <p:nvGrpSpPr>
          <p:cNvPr id="4" name="组合 3"/>
          <p:cNvGrpSpPr/>
          <p:nvPr/>
        </p:nvGrpSpPr>
        <p:grpSpPr>
          <a:xfrm>
            <a:off x="7476842" y="1780824"/>
            <a:ext cx="1731911" cy="1727688"/>
            <a:chOff x="4384672" y="2943675"/>
            <a:chExt cx="1731911" cy="1727688"/>
          </a:xfrm>
        </p:grpSpPr>
        <p:sp>
          <p:nvSpPr>
            <p:cNvPr id="31" name="MH_Other_2"/>
            <p:cNvSpPr/>
            <p:nvPr>
              <p:custDataLst>
                <p:tags r:id="rId12"/>
              </p:custDataLst>
            </p:nvPr>
          </p:nvSpPr>
          <p:spPr>
            <a:xfrm>
              <a:off x="4384672" y="2943675"/>
              <a:ext cx="1731911" cy="1727688"/>
            </a:xfrm>
            <a:prstGeom prst="ellipse">
              <a:avLst/>
            </a:prstGeom>
            <a:solidFill>
              <a:srgbClr val="97C777"/>
            </a:solidFill>
            <a:ln w="1905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37" name="MH_Other_8"/>
            <p:cNvSpPr/>
            <p:nvPr>
              <p:custDataLst>
                <p:tags r:id="rId13"/>
              </p:custDataLst>
            </p:nvPr>
          </p:nvSpPr>
          <p:spPr>
            <a:xfrm>
              <a:off x="4658470" y="3215363"/>
              <a:ext cx="1184313" cy="1184313"/>
            </a:xfrm>
            <a:prstGeom prst="ellipse">
              <a:avLst/>
            </a:prstGeom>
            <a:solidFill>
              <a:schemeClr val="accent6">
                <a:lumMod val="40000"/>
                <a:lumOff val="60000"/>
              </a:scheme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43" name="MH_Other_14"/>
            <p:cNvSpPr>
              <a:spLocks noChangeAspect="1" noEditPoints="1"/>
            </p:cNvSpPr>
            <p:nvPr>
              <p:custDataLst>
                <p:tags r:id="rId14"/>
              </p:custDataLst>
            </p:nvPr>
          </p:nvSpPr>
          <p:spPr bwMode="auto">
            <a:xfrm>
              <a:off x="4806951" y="3551721"/>
              <a:ext cx="887413" cy="458788"/>
            </a:xfrm>
            <a:custGeom>
              <a:avLst/>
              <a:gdLst>
                <a:gd name="T0" fmla="*/ 2147483646 w 132"/>
                <a:gd name="T1" fmla="*/ 2147483646 h 67"/>
                <a:gd name="T2" fmla="*/ 2147483646 w 132"/>
                <a:gd name="T3" fmla="*/ 2147483646 h 67"/>
                <a:gd name="T4" fmla="*/ 2147483646 w 132"/>
                <a:gd name="T5" fmla="*/ 2147483646 h 67"/>
                <a:gd name="T6" fmla="*/ 2147483646 w 132"/>
                <a:gd name="T7" fmla="*/ 2147483646 h 67"/>
                <a:gd name="T8" fmla="*/ 2147483646 w 132"/>
                <a:gd name="T9" fmla="*/ 2147483646 h 67"/>
                <a:gd name="T10" fmla="*/ 2147483646 w 132"/>
                <a:gd name="T11" fmla="*/ 2147483646 h 67"/>
                <a:gd name="T12" fmla="*/ 2147483646 w 132"/>
                <a:gd name="T13" fmla="*/ 2147483646 h 67"/>
                <a:gd name="T14" fmla="*/ 2147483646 w 132"/>
                <a:gd name="T15" fmla="*/ 2147483646 h 67"/>
                <a:gd name="T16" fmla="*/ 2147483646 w 132"/>
                <a:gd name="T17" fmla="*/ 2147483646 h 67"/>
                <a:gd name="T18" fmla="*/ 2147483646 w 132"/>
                <a:gd name="T19" fmla="*/ 2147483646 h 67"/>
                <a:gd name="T20" fmla="*/ 2147483646 w 132"/>
                <a:gd name="T21" fmla="*/ 2147483646 h 67"/>
                <a:gd name="T22" fmla="*/ 2147483646 w 132"/>
                <a:gd name="T23" fmla="*/ 2147483646 h 67"/>
                <a:gd name="T24" fmla="*/ 2147483646 w 132"/>
                <a:gd name="T25" fmla="*/ 2147483646 h 67"/>
                <a:gd name="T26" fmla="*/ 2147483646 w 132"/>
                <a:gd name="T27" fmla="*/ 2147483646 h 67"/>
                <a:gd name="T28" fmla="*/ 2147483646 w 132"/>
                <a:gd name="T29" fmla="*/ 2147483646 h 67"/>
                <a:gd name="T30" fmla="*/ 2147483646 w 132"/>
                <a:gd name="T31" fmla="*/ 2147483646 h 67"/>
                <a:gd name="T32" fmla="*/ 2147483646 w 132"/>
                <a:gd name="T33" fmla="*/ 2147483646 h 67"/>
                <a:gd name="T34" fmla="*/ 2147483646 w 132"/>
                <a:gd name="T35" fmla="*/ 2147483646 h 67"/>
                <a:gd name="T36" fmla="*/ 2147483646 w 132"/>
                <a:gd name="T37" fmla="*/ 2147483646 h 67"/>
                <a:gd name="T38" fmla="*/ 2147483646 w 132"/>
                <a:gd name="T39" fmla="*/ 2147483646 h 67"/>
                <a:gd name="T40" fmla="*/ 2147483646 w 132"/>
                <a:gd name="T41" fmla="*/ 2147483646 h 67"/>
                <a:gd name="T42" fmla="*/ 2147483646 w 132"/>
                <a:gd name="T43" fmla="*/ 2147483646 h 67"/>
                <a:gd name="T44" fmla="*/ 2147483646 w 132"/>
                <a:gd name="T45" fmla="*/ 2147483646 h 67"/>
                <a:gd name="T46" fmla="*/ 2147483646 w 132"/>
                <a:gd name="T47" fmla="*/ 2147483646 h 67"/>
                <a:gd name="T48" fmla="*/ 2147483646 w 132"/>
                <a:gd name="T49" fmla="*/ 2147483646 h 67"/>
                <a:gd name="T50" fmla="*/ 2147483646 w 132"/>
                <a:gd name="T51" fmla="*/ 2147483646 h 67"/>
                <a:gd name="T52" fmla="*/ 2147483646 w 132"/>
                <a:gd name="T53" fmla="*/ 2147483646 h 67"/>
                <a:gd name="T54" fmla="*/ 2147483646 w 132"/>
                <a:gd name="T55" fmla="*/ 2147483646 h 67"/>
                <a:gd name="T56" fmla="*/ 2147483646 w 132"/>
                <a:gd name="T57" fmla="*/ 2147483646 h 67"/>
                <a:gd name="T58" fmla="*/ 2147483646 w 132"/>
                <a:gd name="T59" fmla="*/ 2147483646 h 67"/>
                <a:gd name="T60" fmla="*/ 2147483646 w 132"/>
                <a:gd name="T61" fmla="*/ 2147483646 h 67"/>
                <a:gd name="T62" fmla="*/ 2147483646 w 132"/>
                <a:gd name="T63" fmla="*/ 2147483646 h 67"/>
                <a:gd name="T64" fmla="*/ 2147483646 w 132"/>
                <a:gd name="T65" fmla="*/ 2147483646 h 67"/>
                <a:gd name="T66" fmla="*/ 2147483646 w 132"/>
                <a:gd name="T67" fmla="*/ 2147483646 h 67"/>
                <a:gd name="T68" fmla="*/ 2147483646 w 132"/>
                <a:gd name="T69" fmla="*/ 0 h 67"/>
                <a:gd name="T70" fmla="*/ 2147483646 w 132"/>
                <a:gd name="T71" fmla="*/ 2147483646 h 67"/>
                <a:gd name="T72" fmla="*/ 2147483646 w 132"/>
                <a:gd name="T73" fmla="*/ 2147483646 h 67"/>
                <a:gd name="T74" fmla="*/ 2147483646 w 132"/>
                <a:gd name="T75" fmla="*/ 2147483646 h 67"/>
                <a:gd name="T76" fmla="*/ 2147483646 w 132"/>
                <a:gd name="T77" fmla="*/ 2147483646 h 67"/>
                <a:gd name="T78" fmla="*/ 2147483646 w 132"/>
                <a:gd name="T79" fmla="*/ 2147483646 h 67"/>
                <a:gd name="T80" fmla="*/ 2147483646 w 132"/>
                <a:gd name="T81" fmla="*/ 2147483646 h 67"/>
                <a:gd name="T82" fmla="*/ 2147483646 w 132"/>
                <a:gd name="T83" fmla="*/ 2147483646 h 67"/>
                <a:gd name="T84" fmla="*/ 2147483646 w 132"/>
                <a:gd name="T85" fmla="*/ 2147483646 h 67"/>
                <a:gd name="T86" fmla="*/ 2147483646 w 132"/>
                <a:gd name="T87" fmla="*/ 2147483646 h 67"/>
                <a:gd name="T88" fmla="*/ 2147483646 w 132"/>
                <a:gd name="T89" fmla="*/ 2147483646 h 67"/>
                <a:gd name="T90" fmla="*/ 2147483646 w 132"/>
                <a:gd name="T91" fmla="*/ 2147483646 h 67"/>
                <a:gd name="T92" fmla="*/ 2147483646 w 132"/>
                <a:gd name="T93" fmla="*/ 2147483646 h 67"/>
                <a:gd name="T94" fmla="*/ 2147483646 w 132"/>
                <a:gd name="T95" fmla="*/ 2147483646 h 67"/>
                <a:gd name="T96" fmla="*/ 2147483646 w 132"/>
                <a:gd name="T97" fmla="*/ 2147483646 h 67"/>
                <a:gd name="T98" fmla="*/ 2147483646 w 132"/>
                <a:gd name="T99" fmla="*/ 2147483646 h 67"/>
                <a:gd name="T100" fmla="*/ 2147483646 w 132"/>
                <a:gd name="T101" fmla="*/ 0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2" h="67">
                  <a:moveTo>
                    <a:pt x="114" y="26"/>
                  </a:moveTo>
                  <a:cubicBezTo>
                    <a:pt x="111" y="26"/>
                    <a:pt x="108" y="29"/>
                    <a:pt x="108" y="32"/>
                  </a:cubicBezTo>
                  <a:cubicBezTo>
                    <a:pt x="108" y="34"/>
                    <a:pt x="109" y="36"/>
                    <a:pt x="110" y="37"/>
                  </a:cubicBezTo>
                  <a:cubicBezTo>
                    <a:pt x="104" y="40"/>
                    <a:pt x="96" y="53"/>
                    <a:pt x="99" y="55"/>
                  </a:cubicBezTo>
                  <a:cubicBezTo>
                    <a:pt x="99" y="55"/>
                    <a:pt x="100" y="55"/>
                    <a:pt x="100" y="55"/>
                  </a:cubicBezTo>
                  <a:cubicBezTo>
                    <a:pt x="102" y="55"/>
                    <a:pt x="105" y="52"/>
                    <a:pt x="107" y="49"/>
                  </a:cubicBezTo>
                  <a:cubicBezTo>
                    <a:pt x="106" y="55"/>
                    <a:pt x="105" y="62"/>
                    <a:pt x="104" y="67"/>
                  </a:cubicBezTo>
                  <a:cubicBezTo>
                    <a:pt x="110" y="67"/>
                    <a:pt x="110" y="67"/>
                    <a:pt x="110" y="67"/>
                  </a:cubicBezTo>
                  <a:cubicBezTo>
                    <a:pt x="110" y="64"/>
                    <a:pt x="112" y="60"/>
                    <a:pt x="114" y="60"/>
                  </a:cubicBezTo>
                  <a:cubicBezTo>
                    <a:pt x="116" y="60"/>
                    <a:pt x="119" y="64"/>
                    <a:pt x="119" y="67"/>
                  </a:cubicBezTo>
                  <a:cubicBezTo>
                    <a:pt x="124" y="67"/>
                    <a:pt x="124" y="67"/>
                    <a:pt x="124" y="67"/>
                  </a:cubicBezTo>
                  <a:cubicBezTo>
                    <a:pt x="124" y="62"/>
                    <a:pt x="123" y="55"/>
                    <a:pt x="121" y="49"/>
                  </a:cubicBezTo>
                  <a:cubicBezTo>
                    <a:pt x="123" y="52"/>
                    <a:pt x="126" y="55"/>
                    <a:pt x="128" y="55"/>
                  </a:cubicBezTo>
                  <a:cubicBezTo>
                    <a:pt x="129" y="55"/>
                    <a:pt x="129" y="55"/>
                    <a:pt x="130" y="55"/>
                  </a:cubicBezTo>
                  <a:cubicBezTo>
                    <a:pt x="132" y="53"/>
                    <a:pt x="125" y="40"/>
                    <a:pt x="118" y="37"/>
                  </a:cubicBezTo>
                  <a:cubicBezTo>
                    <a:pt x="120" y="36"/>
                    <a:pt x="121" y="34"/>
                    <a:pt x="121" y="32"/>
                  </a:cubicBezTo>
                  <a:cubicBezTo>
                    <a:pt x="121" y="29"/>
                    <a:pt x="118" y="26"/>
                    <a:pt x="114" y="26"/>
                  </a:cubicBezTo>
                  <a:moveTo>
                    <a:pt x="18" y="26"/>
                  </a:moveTo>
                  <a:cubicBezTo>
                    <a:pt x="14" y="26"/>
                    <a:pt x="11" y="29"/>
                    <a:pt x="11" y="32"/>
                  </a:cubicBezTo>
                  <a:cubicBezTo>
                    <a:pt x="11" y="34"/>
                    <a:pt x="12" y="36"/>
                    <a:pt x="13" y="37"/>
                  </a:cubicBezTo>
                  <a:cubicBezTo>
                    <a:pt x="7" y="40"/>
                    <a:pt x="0" y="53"/>
                    <a:pt x="2" y="55"/>
                  </a:cubicBezTo>
                  <a:cubicBezTo>
                    <a:pt x="3" y="55"/>
                    <a:pt x="3" y="55"/>
                    <a:pt x="3" y="55"/>
                  </a:cubicBezTo>
                  <a:cubicBezTo>
                    <a:pt x="6" y="55"/>
                    <a:pt x="8" y="52"/>
                    <a:pt x="11" y="49"/>
                  </a:cubicBezTo>
                  <a:cubicBezTo>
                    <a:pt x="9" y="55"/>
                    <a:pt x="8" y="62"/>
                    <a:pt x="7" y="67"/>
                  </a:cubicBezTo>
                  <a:cubicBezTo>
                    <a:pt x="13" y="67"/>
                    <a:pt x="13" y="67"/>
                    <a:pt x="13" y="67"/>
                  </a:cubicBezTo>
                  <a:cubicBezTo>
                    <a:pt x="13" y="64"/>
                    <a:pt x="15" y="60"/>
                    <a:pt x="18" y="60"/>
                  </a:cubicBezTo>
                  <a:cubicBezTo>
                    <a:pt x="20" y="60"/>
                    <a:pt x="22" y="64"/>
                    <a:pt x="22" y="67"/>
                  </a:cubicBezTo>
                  <a:cubicBezTo>
                    <a:pt x="28" y="67"/>
                    <a:pt x="28" y="67"/>
                    <a:pt x="28" y="67"/>
                  </a:cubicBezTo>
                  <a:cubicBezTo>
                    <a:pt x="27" y="62"/>
                    <a:pt x="26" y="55"/>
                    <a:pt x="24" y="49"/>
                  </a:cubicBezTo>
                  <a:cubicBezTo>
                    <a:pt x="27" y="52"/>
                    <a:pt x="29" y="55"/>
                    <a:pt x="32" y="55"/>
                  </a:cubicBezTo>
                  <a:cubicBezTo>
                    <a:pt x="32" y="55"/>
                    <a:pt x="33" y="55"/>
                    <a:pt x="33" y="55"/>
                  </a:cubicBezTo>
                  <a:cubicBezTo>
                    <a:pt x="35" y="53"/>
                    <a:pt x="28" y="40"/>
                    <a:pt x="22" y="37"/>
                  </a:cubicBezTo>
                  <a:cubicBezTo>
                    <a:pt x="23" y="36"/>
                    <a:pt x="24" y="34"/>
                    <a:pt x="24" y="32"/>
                  </a:cubicBezTo>
                  <a:cubicBezTo>
                    <a:pt x="24" y="29"/>
                    <a:pt x="21" y="26"/>
                    <a:pt x="18" y="26"/>
                  </a:cubicBezTo>
                  <a:moveTo>
                    <a:pt x="67" y="0"/>
                  </a:moveTo>
                  <a:cubicBezTo>
                    <a:pt x="61" y="0"/>
                    <a:pt x="57" y="5"/>
                    <a:pt x="57" y="10"/>
                  </a:cubicBezTo>
                  <a:cubicBezTo>
                    <a:pt x="57" y="14"/>
                    <a:pt x="58" y="17"/>
                    <a:pt x="60" y="18"/>
                  </a:cubicBezTo>
                  <a:cubicBezTo>
                    <a:pt x="50" y="22"/>
                    <a:pt x="38" y="43"/>
                    <a:pt x="42" y="47"/>
                  </a:cubicBezTo>
                  <a:cubicBezTo>
                    <a:pt x="43" y="48"/>
                    <a:pt x="43" y="48"/>
                    <a:pt x="44" y="48"/>
                  </a:cubicBezTo>
                  <a:cubicBezTo>
                    <a:pt x="48" y="48"/>
                    <a:pt x="52" y="43"/>
                    <a:pt x="56" y="38"/>
                  </a:cubicBezTo>
                  <a:cubicBezTo>
                    <a:pt x="53" y="47"/>
                    <a:pt x="51" y="58"/>
                    <a:pt x="50" y="67"/>
                  </a:cubicBezTo>
                  <a:cubicBezTo>
                    <a:pt x="60" y="67"/>
                    <a:pt x="60" y="67"/>
                    <a:pt x="60" y="67"/>
                  </a:cubicBezTo>
                  <a:cubicBezTo>
                    <a:pt x="60" y="62"/>
                    <a:pt x="63" y="55"/>
                    <a:pt x="67" y="55"/>
                  </a:cubicBezTo>
                  <a:cubicBezTo>
                    <a:pt x="71" y="55"/>
                    <a:pt x="74" y="62"/>
                    <a:pt x="74" y="67"/>
                  </a:cubicBezTo>
                  <a:cubicBezTo>
                    <a:pt x="84" y="67"/>
                    <a:pt x="84" y="67"/>
                    <a:pt x="84" y="67"/>
                  </a:cubicBezTo>
                  <a:cubicBezTo>
                    <a:pt x="83" y="58"/>
                    <a:pt x="81" y="47"/>
                    <a:pt x="78" y="38"/>
                  </a:cubicBezTo>
                  <a:cubicBezTo>
                    <a:pt x="82" y="43"/>
                    <a:pt x="87" y="48"/>
                    <a:pt x="90" y="48"/>
                  </a:cubicBezTo>
                  <a:cubicBezTo>
                    <a:pt x="91" y="48"/>
                    <a:pt x="91" y="48"/>
                    <a:pt x="92" y="47"/>
                  </a:cubicBezTo>
                  <a:cubicBezTo>
                    <a:pt x="96" y="43"/>
                    <a:pt x="84" y="22"/>
                    <a:pt x="74" y="18"/>
                  </a:cubicBezTo>
                  <a:cubicBezTo>
                    <a:pt x="76" y="17"/>
                    <a:pt x="77" y="14"/>
                    <a:pt x="77" y="10"/>
                  </a:cubicBezTo>
                  <a:cubicBezTo>
                    <a:pt x="77" y="5"/>
                    <a:pt x="73" y="0"/>
                    <a:pt x="67" y="0"/>
                  </a:cubicBezTo>
                </a:path>
              </a:pathLst>
            </a:custGeom>
            <a:solidFill>
              <a:schemeClr val="bg1"/>
            </a:solidFill>
            <a:ln>
              <a:noFill/>
            </a:ln>
          </p:spPr>
          <p:txBody>
            <a:bodyPr lIns="68580" tIns="34290" rIns="68580" bIns="34290"/>
            <a:lstStyle/>
            <a:p>
              <a:pPr>
                <a:defRPr/>
              </a:pPr>
              <a:endParaRPr lang="zh-CN" altLang="en-US" kern="0">
                <a:solidFill>
                  <a:prstClr val="black"/>
                </a:solidFill>
              </a:endParaRPr>
            </a:p>
          </p:txBody>
        </p:sp>
      </p:grpSp>
      <p:grpSp>
        <p:nvGrpSpPr>
          <p:cNvPr id="5" name="组合 4"/>
          <p:cNvGrpSpPr/>
          <p:nvPr/>
        </p:nvGrpSpPr>
        <p:grpSpPr>
          <a:xfrm>
            <a:off x="5552192" y="3768650"/>
            <a:ext cx="1731911" cy="1727688"/>
            <a:chOff x="6099953" y="2943675"/>
            <a:chExt cx="1731911" cy="1727688"/>
          </a:xfrm>
        </p:grpSpPr>
        <p:sp>
          <p:nvSpPr>
            <p:cNvPr id="32" name="MH_Other_3"/>
            <p:cNvSpPr/>
            <p:nvPr>
              <p:custDataLst>
                <p:tags r:id="rId9"/>
              </p:custDataLst>
            </p:nvPr>
          </p:nvSpPr>
          <p:spPr>
            <a:xfrm>
              <a:off x="6099953" y="2943675"/>
              <a:ext cx="1731911" cy="1727688"/>
            </a:xfrm>
            <a:prstGeom prst="ellipse">
              <a:avLst/>
            </a:prstGeom>
            <a:solidFill>
              <a:srgbClr val="04ADC0"/>
            </a:solidFill>
            <a:ln w="1905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39" name="MH_Other_10"/>
            <p:cNvSpPr/>
            <p:nvPr>
              <p:custDataLst>
                <p:tags r:id="rId10"/>
              </p:custDataLst>
            </p:nvPr>
          </p:nvSpPr>
          <p:spPr>
            <a:xfrm>
              <a:off x="6373751" y="3215363"/>
              <a:ext cx="1184313" cy="1184313"/>
            </a:xfrm>
            <a:prstGeom prst="ellips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44" name="MH_Other_15"/>
            <p:cNvSpPr>
              <a:spLocks noChangeAspect="1" noEditPoints="1"/>
            </p:cNvSpPr>
            <p:nvPr>
              <p:custDataLst>
                <p:tags r:id="rId11"/>
              </p:custDataLst>
            </p:nvPr>
          </p:nvSpPr>
          <p:spPr bwMode="auto">
            <a:xfrm>
              <a:off x="6711950" y="3578225"/>
              <a:ext cx="508000" cy="458788"/>
            </a:xfrm>
            <a:custGeom>
              <a:avLst/>
              <a:gdLst>
                <a:gd name="T0" fmla="*/ 2147483646 w 106"/>
                <a:gd name="T1" fmla="*/ 2147483646 h 95"/>
                <a:gd name="T2" fmla="*/ 2147483646 w 106"/>
                <a:gd name="T3" fmla="*/ 2147483646 h 95"/>
                <a:gd name="T4" fmla="*/ 2147483646 w 106"/>
                <a:gd name="T5" fmla="*/ 2147483646 h 95"/>
                <a:gd name="T6" fmla="*/ 2147483646 w 106"/>
                <a:gd name="T7" fmla="*/ 2147483646 h 95"/>
                <a:gd name="T8" fmla="*/ 0 w 106"/>
                <a:gd name="T9" fmla="*/ 2147483646 h 95"/>
                <a:gd name="T10" fmla="*/ 2147483646 w 106"/>
                <a:gd name="T11" fmla="*/ 2147483646 h 95"/>
                <a:gd name="T12" fmla="*/ 2147483646 w 106"/>
                <a:gd name="T13" fmla="*/ 2147483646 h 95"/>
                <a:gd name="T14" fmla="*/ 2147483646 w 106"/>
                <a:gd name="T15" fmla="*/ 2147483646 h 95"/>
                <a:gd name="T16" fmla="*/ 2147483646 w 106"/>
                <a:gd name="T17" fmla="*/ 2147483646 h 95"/>
                <a:gd name="T18" fmla="*/ 2147483646 w 106"/>
                <a:gd name="T19" fmla="*/ 2147483646 h 95"/>
                <a:gd name="T20" fmla="*/ 2147483646 w 106"/>
                <a:gd name="T21" fmla="*/ 2147483646 h 95"/>
                <a:gd name="T22" fmla="*/ 2147483646 w 106"/>
                <a:gd name="T23" fmla="*/ 2147483646 h 95"/>
                <a:gd name="T24" fmla="*/ 2147483646 w 106"/>
                <a:gd name="T25" fmla="*/ 0 h 95"/>
                <a:gd name="T26" fmla="*/ 2147483646 w 106"/>
                <a:gd name="T27" fmla="*/ 2147483646 h 95"/>
                <a:gd name="T28" fmla="*/ 2147483646 w 106"/>
                <a:gd name="T29" fmla="*/ 2147483646 h 95"/>
                <a:gd name="T30" fmla="*/ 2147483646 w 106"/>
                <a:gd name="T31" fmla="*/ 2147483646 h 95"/>
                <a:gd name="T32" fmla="*/ 2147483646 w 106"/>
                <a:gd name="T33" fmla="*/ 2147483646 h 95"/>
                <a:gd name="T34" fmla="*/ 2147483646 w 106"/>
                <a:gd name="T35" fmla="*/ 2147483646 h 95"/>
                <a:gd name="T36" fmla="*/ 2147483646 w 106"/>
                <a:gd name="T37" fmla="*/ 2147483646 h 95"/>
                <a:gd name="T38" fmla="*/ 2147483646 w 106"/>
                <a:gd name="T39" fmla="*/ 0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6" h="95">
                  <a:moveTo>
                    <a:pt x="52" y="61"/>
                  </a:moveTo>
                  <a:cubicBezTo>
                    <a:pt x="50" y="62"/>
                    <a:pt x="37" y="72"/>
                    <a:pt x="37" y="72"/>
                  </a:cubicBezTo>
                  <a:cubicBezTo>
                    <a:pt x="37" y="72"/>
                    <a:pt x="37" y="59"/>
                    <a:pt x="37" y="56"/>
                  </a:cubicBezTo>
                  <a:cubicBezTo>
                    <a:pt x="26" y="50"/>
                    <a:pt x="20" y="41"/>
                    <a:pt x="20" y="31"/>
                  </a:cubicBezTo>
                  <a:cubicBezTo>
                    <a:pt x="8" y="36"/>
                    <a:pt x="0" y="45"/>
                    <a:pt x="0" y="55"/>
                  </a:cubicBezTo>
                  <a:cubicBezTo>
                    <a:pt x="0" y="70"/>
                    <a:pt x="18" y="82"/>
                    <a:pt x="40" y="82"/>
                  </a:cubicBezTo>
                  <a:cubicBezTo>
                    <a:pt x="45" y="82"/>
                    <a:pt x="49" y="82"/>
                    <a:pt x="53" y="81"/>
                  </a:cubicBezTo>
                  <a:cubicBezTo>
                    <a:pt x="67" y="95"/>
                    <a:pt x="67" y="95"/>
                    <a:pt x="67" y="95"/>
                  </a:cubicBezTo>
                  <a:cubicBezTo>
                    <a:pt x="63" y="78"/>
                    <a:pt x="63" y="78"/>
                    <a:pt x="63" y="78"/>
                  </a:cubicBezTo>
                  <a:cubicBezTo>
                    <a:pt x="72" y="74"/>
                    <a:pt x="78" y="67"/>
                    <a:pt x="80" y="60"/>
                  </a:cubicBezTo>
                  <a:cubicBezTo>
                    <a:pt x="75" y="61"/>
                    <a:pt x="69" y="62"/>
                    <a:pt x="64" y="62"/>
                  </a:cubicBezTo>
                  <a:cubicBezTo>
                    <a:pt x="60" y="62"/>
                    <a:pt x="56" y="62"/>
                    <a:pt x="52" y="61"/>
                  </a:cubicBezTo>
                  <a:close/>
                  <a:moveTo>
                    <a:pt x="66" y="0"/>
                  </a:moveTo>
                  <a:cubicBezTo>
                    <a:pt x="44" y="0"/>
                    <a:pt x="26" y="12"/>
                    <a:pt x="26" y="27"/>
                  </a:cubicBezTo>
                  <a:cubicBezTo>
                    <a:pt x="26" y="36"/>
                    <a:pt x="33" y="45"/>
                    <a:pt x="43" y="50"/>
                  </a:cubicBezTo>
                  <a:cubicBezTo>
                    <a:pt x="43" y="61"/>
                    <a:pt x="43" y="61"/>
                    <a:pt x="43" y="61"/>
                  </a:cubicBezTo>
                  <a:cubicBezTo>
                    <a:pt x="54" y="53"/>
                    <a:pt x="54" y="53"/>
                    <a:pt x="54" y="53"/>
                  </a:cubicBezTo>
                  <a:cubicBezTo>
                    <a:pt x="57" y="54"/>
                    <a:pt x="62" y="55"/>
                    <a:pt x="66" y="55"/>
                  </a:cubicBezTo>
                  <a:cubicBezTo>
                    <a:pt x="88" y="55"/>
                    <a:pt x="106" y="42"/>
                    <a:pt x="106" y="27"/>
                  </a:cubicBezTo>
                  <a:cubicBezTo>
                    <a:pt x="106" y="12"/>
                    <a:pt x="88" y="0"/>
                    <a:pt x="66" y="0"/>
                  </a:cubicBezTo>
                  <a:close/>
                </a:path>
              </a:pathLst>
            </a:custGeom>
            <a:solidFill>
              <a:sysClr val="window" lastClr="FFFFFF"/>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p>
              <a:pPr>
                <a:defRPr/>
              </a:pPr>
              <a:endParaRPr lang="zh-CN" altLang="en-US" kern="0">
                <a:solidFill>
                  <a:prstClr val="black"/>
                </a:solidFill>
              </a:endParaRPr>
            </a:p>
          </p:txBody>
        </p:sp>
      </p:grpSp>
      <p:grpSp>
        <p:nvGrpSpPr>
          <p:cNvPr id="6" name="组合 5"/>
          <p:cNvGrpSpPr/>
          <p:nvPr/>
        </p:nvGrpSpPr>
        <p:grpSpPr>
          <a:xfrm>
            <a:off x="7497178" y="3768650"/>
            <a:ext cx="1731911" cy="1727688"/>
            <a:chOff x="7815233" y="2943675"/>
            <a:chExt cx="1731911" cy="1727688"/>
          </a:xfrm>
        </p:grpSpPr>
        <p:sp>
          <p:nvSpPr>
            <p:cNvPr id="33" name="MH_Other_4"/>
            <p:cNvSpPr/>
            <p:nvPr>
              <p:custDataLst>
                <p:tags r:id="rId6"/>
              </p:custDataLst>
            </p:nvPr>
          </p:nvSpPr>
          <p:spPr>
            <a:xfrm>
              <a:off x="7815233" y="2943675"/>
              <a:ext cx="1731911" cy="1727688"/>
            </a:xfrm>
            <a:prstGeom prst="ellipse">
              <a:avLst/>
            </a:prstGeom>
            <a:solidFill>
              <a:srgbClr val="00B050"/>
            </a:solidFill>
            <a:ln w="1905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41" name="MH_Other_12"/>
            <p:cNvSpPr/>
            <p:nvPr>
              <p:custDataLst>
                <p:tags r:id="rId7"/>
              </p:custDataLst>
            </p:nvPr>
          </p:nvSpPr>
          <p:spPr>
            <a:xfrm>
              <a:off x="8089032" y="3215363"/>
              <a:ext cx="1184313" cy="1184313"/>
            </a:xfrm>
            <a:prstGeom prst="ellipse">
              <a:avLst/>
            </a:prstGeom>
            <a:solidFill>
              <a:srgbClr val="92D050"/>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45" name="MH_Other_16"/>
            <p:cNvSpPr>
              <a:spLocks noChangeAspect="1" noEditPoints="1"/>
            </p:cNvSpPr>
            <p:nvPr>
              <p:custDataLst>
                <p:tags r:id="rId8"/>
              </p:custDataLst>
            </p:nvPr>
          </p:nvSpPr>
          <p:spPr bwMode="auto">
            <a:xfrm>
              <a:off x="8480369" y="3578125"/>
              <a:ext cx="401638" cy="458788"/>
            </a:xfrm>
            <a:custGeom>
              <a:avLst/>
              <a:gdLst>
                <a:gd name="T0" fmla="*/ 2147483646 w 83"/>
                <a:gd name="T1" fmla="*/ 2147483646 h 95"/>
                <a:gd name="T2" fmla="*/ 2147483646 w 83"/>
                <a:gd name="T3" fmla="*/ 2147483646 h 95"/>
                <a:gd name="T4" fmla="*/ 2147483646 w 83"/>
                <a:gd name="T5" fmla="*/ 2147483646 h 95"/>
                <a:gd name="T6" fmla="*/ 2147483646 w 83"/>
                <a:gd name="T7" fmla="*/ 2147483646 h 95"/>
                <a:gd name="T8" fmla="*/ 2147483646 w 83"/>
                <a:gd name="T9" fmla="*/ 2147483646 h 95"/>
                <a:gd name="T10" fmla="*/ 2147483646 w 83"/>
                <a:gd name="T11" fmla="*/ 2147483646 h 95"/>
                <a:gd name="T12" fmla="*/ 2147483646 w 83"/>
                <a:gd name="T13" fmla="*/ 2147483646 h 95"/>
                <a:gd name="T14" fmla="*/ 2147483646 w 83"/>
                <a:gd name="T15" fmla="*/ 2147483646 h 95"/>
                <a:gd name="T16" fmla="*/ 2147483646 w 83"/>
                <a:gd name="T17" fmla="*/ 2147483646 h 95"/>
                <a:gd name="T18" fmla="*/ 2147483646 w 83"/>
                <a:gd name="T19" fmla="*/ 2147483646 h 95"/>
                <a:gd name="T20" fmla="*/ 2147483646 w 83"/>
                <a:gd name="T21" fmla="*/ 2147483646 h 95"/>
                <a:gd name="T22" fmla="*/ 2147483646 w 83"/>
                <a:gd name="T23" fmla="*/ 2147483646 h 95"/>
                <a:gd name="T24" fmla="*/ 2147483646 w 83"/>
                <a:gd name="T25" fmla="*/ 2147483646 h 95"/>
                <a:gd name="T26" fmla="*/ 2147483646 w 83"/>
                <a:gd name="T27" fmla="*/ 2147483646 h 95"/>
                <a:gd name="T28" fmla="*/ 2147483646 w 83"/>
                <a:gd name="T29" fmla="*/ 2147483646 h 95"/>
                <a:gd name="T30" fmla="*/ 2147483646 w 83"/>
                <a:gd name="T31" fmla="*/ 2147483646 h 95"/>
                <a:gd name="T32" fmla="*/ 2147483646 w 83"/>
                <a:gd name="T33" fmla="*/ 2147483646 h 95"/>
                <a:gd name="T34" fmla="*/ 2147483646 w 83"/>
                <a:gd name="T35" fmla="*/ 2147483646 h 95"/>
                <a:gd name="T36" fmla="*/ 2147483646 w 83"/>
                <a:gd name="T37" fmla="*/ 2147483646 h 95"/>
                <a:gd name="T38" fmla="*/ 2147483646 w 83"/>
                <a:gd name="T39" fmla="*/ 2147483646 h 95"/>
                <a:gd name="T40" fmla="*/ 2147483646 w 83"/>
                <a:gd name="T41" fmla="*/ 2147483646 h 95"/>
                <a:gd name="T42" fmla="*/ 2147483646 w 83"/>
                <a:gd name="T43" fmla="*/ 2147483646 h 95"/>
                <a:gd name="T44" fmla="*/ 2147483646 w 83"/>
                <a:gd name="T45" fmla="*/ 2147483646 h 95"/>
                <a:gd name="T46" fmla="*/ 2147483646 w 83"/>
                <a:gd name="T47" fmla="*/ 2147483646 h 95"/>
                <a:gd name="T48" fmla="*/ 2147483646 w 83"/>
                <a:gd name="T49" fmla="*/ 2147483646 h 95"/>
                <a:gd name="T50" fmla="*/ 2147483646 w 83"/>
                <a:gd name="T51" fmla="*/ 2147483646 h 95"/>
                <a:gd name="T52" fmla="*/ 2147483646 w 83"/>
                <a:gd name="T53" fmla="*/ 2147483646 h 95"/>
                <a:gd name="T54" fmla="*/ 2147483646 w 83"/>
                <a:gd name="T55" fmla="*/ 2147483646 h 95"/>
                <a:gd name="T56" fmla="*/ 2147483646 w 83"/>
                <a:gd name="T57" fmla="*/ 2147483646 h 95"/>
                <a:gd name="T58" fmla="*/ 2147483646 w 83"/>
                <a:gd name="T59" fmla="*/ 2147483646 h 95"/>
                <a:gd name="T60" fmla="*/ 2147483646 w 83"/>
                <a:gd name="T61" fmla="*/ 2147483646 h 95"/>
                <a:gd name="T62" fmla="*/ 2147483646 w 83"/>
                <a:gd name="T63" fmla="*/ 2147483646 h 95"/>
                <a:gd name="T64" fmla="*/ 2147483646 w 83"/>
                <a:gd name="T65" fmla="*/ 2147483646 h 95"/>
                <a:gd name="T66" fmla="*/ 2147483646 w 83"/>
                <a:gd name="T67" fmla="*/ 2147483646 h 95"/>
                <a:gd name="T68" fmla="*/ 2147483646 w 83"/>
                <a:gd name="T69" fmla="*/ 2147483646 h 95"/>
                <a:gd name="T70" fmla="*/ 2147483646 w 83"/>
                <a:gd name="T71" fmla="*/ 2147483646 h 95"/>
                <a:gd name="T72" fmla="*/ 2147483646 w 83"/>
                <a:gd name="T73" fmla="*/ 2147483646 h 95"/>
                <a:gd name="T74" fmla="*/ 2147483646 w 83"/>
                <a:gd name="T75" fmla="*/ 2147483646 h 95"/>
                <a:gd name="T76" fmla="*/ 2147483646 w 83"/>
                <a:gd name="T77" fmla="*/ 2147483646 h 95"/>
                <a:gd name="T78" fmla="*/ 2147483646 w 83"/>
                <a:gd name="T79" fmla="*/ 2147483646 h 95"/>
                <a:gd name="T80" fmla="*/ 2147483646 w 83"/>
                <a:gd name="T81" fmla="*/ 2147483646 h 95"/>
                <a:gd name="T82" fmla="*/ 2147483646 w 83"/>
                <a:gd name="T83" fmla="*/ 2147483646 h 95"/>
                <a:gd name="T84" fmla="*/ 2147483646 w 83"/>
                <a:gd name="T85" fmla="*/ 2147483646 h 95"/>
                <a:gd name="T86" fmla="*/ 2147483646 w 83"/>
                <a:gd name="T87" fmla="*/ 2147483646 h 95"/>
                <a:gd name="T88" fmla="*/ 2147483646 w 83"/>
                <a:gd name="T89" fmla="*/ 2147483646 h 95"/>
                <a:gd name="T90" fmla="*/ 2147483646 w 83"/>
                <a:gd name="T91" fmla="*/ 2147483646 h 95"/>
                <a:gd name="T92" fmla="*/ 2147483646 w 83"/>
                <a:gd name="T93" fmla="*/ 0 h 95"/>
                <a:gd name="T94" fmla="*/ 2147483646 w 83"/>
                <a:gd name="T95" fmla="*/ 0 h 95"/>
                <a:gd name="T96" fmla="*/ 2147483646 w 83"/>
                <a:gd name="T97" fmla="*/ 2147483646 h 95"/>
                <a:gd name="T98" fmla="*/ 2147483646 w 83"/>
                <a:gd name="T99" fmla="*/ 2147483646 h 95"/>
                <a:gd name="T100" fmla="*/ 2147483646 w 83"/>
                <a:gd name="T101" fmla="*/ 2147483646 h 95"/>
                <a:gd name="T102" fmla="*/ 0 w 83"/>
                <a:gd name="T103" fmla="*/ 2147483646 h 95"/>
                <a:gd name="T104" fmla="*/ 2147483646 w 83"/>
                <a:gd name="T105" fmla="*/ 2147483646 h 95"/>
                <a:gd name="T106" fmla="*/ 2147483646 w 83"/>
                <a:gd name="T107" fmla="*/ 2147483646 h 95"/>
                <a:gd name="T108" fmla="*/ 2147483646 w 83"/>
                <a:gd name="T109" fmla="*/ 2147483646 h 95"/>
                <a:gd name="T110" fmla="*/ 2147483646 w 83"/>
                <a:gd name="T111" fmla="*/ 2147483646 h 95"/>
                <a:gd name="T112" fmla="*/ 2147483646 w 83"/>
                <a:gd name="T113" fmla="*/ 2147483646 h 95"/>
                <a:gd name="T114" fmla="*/ 2147483646 w 83"/>
                <a:gd name="T115" fmla="*/ 0 h 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3" h="95">
                  <a:moveTo>
                    <a:pt x="43" y="27"/>
                  </a:moveTo>
                  <a:cubicBezTo>
                    <a:pt x="41" y="27"/>
                    <a:pt x="41" y="27"/>
                    <a:pt x="41" y="27"/>
                  </a:cubicBezTo>
                  <a:cubicBezTo>
                    <a:pt x="41" y="53"/>
                    <a:pt x="41" y="53"/>
                    <a:pt x="41" y="53"/>
                  </a:cubicBezTo>
                  <a:cubicBezTo>
                    <a:pt x="39" y="55"/>
                    <a:pt x="39" y="55"/>
                    <a:pt x="39" y="55"/>
                  </a:cubicBezTo>
                  <a:cubicBezTo>
                    <a:pt x="40" y="56"/>
                    <a:pt x="40" y="56"/>
                    <a:pt x="40" y="56"/>
                  </a:cubicBezTo>
                  <a:cubicBezTo>
                    <a:pt x="41" y="55"/>
                    <a:pt x="41" y="55"/>
                    <a:pt x="41" y="55"/>
                  </a:cubicBezTo>
                  <a:cubicBezTo>
                    <a:pt x="41" y="58"/>
                    <a:pt x="41" y="58"/>
                    <a:pt x="41" y="58"/>
                  </a:cubicBezTo>
                  <a:cubicBezTo>
                    <a:pt x="43" y="58"/>
                    <a:pt x="43" y="58"/>
                    <a:pt x="43" y="58"/>
                  </a:cubicBezTo>
                  <a:cubicBezTo>
                    <a:pt x="43" y="54"/>
                    <a:pt x="43" y="54"/>
                    <a:pt x="43" y="54"/>
                  </a:cubicBezTo>
                  <a:cubicBezTo>
                    <a:pt x="57" y="39"/>
                    <a:pt x="57" y="39"/>
                    <a:pt x="57" y="39"/>
                  </a:cubicBezTo>
                  <a:cubicBezTo>
                    <a:pt x="56" y="38"/>
                    <a:pt x="56" y="38"/>
                    <a:pt x="56" y="38"/>
                  </a:cubicBezTo>
                  <a:cubicBezTo>
                    <a:pt x="43" y="51"/>
                    <a:pt x="43" y="51"/>
                    <a:pt x="43" y="51"/>
                  </a:cubicBezTo>
                  <a:cubicBezTo>
                    <a:pt x="43" y="27"/>
                    <a:pt x="43" y="27"/>
                    <a:pt x="43" y="27"/>
                  </a:cubicBezTo>
                  <a:moveTo>
                    <a:pt x="41" y="25"/>
                  </a:moveTo>
                  <a:cubicBezTo>
                    <a:pt x="43" y="25"/>
                    <a:pt x="43" y="25"/>
                    <a:pt x="43" y="25"/>
                  </a:cubicBezTo>
                  <a:cubicBezTo>
                    <a:pt x="43" y="17"/>
                    <a:pt x="43" y="17"/>
                    <a:pt x="43" y="17"/>
                  </a:cubicBezTo>
                  <a:cubicBezTo>
                    <a:pt x="52" y="18"/>
                    <a:pt x="60" y="21"/>
                    <a:pt x="66" y="27"/>
                  </a:cubicBezTo>
                  <a:cubicBezTo>
                    <a:pt x="61" y="32"/>
                    <a:pt x="61" y="32"/>
                    <a:pt x="61" y="32"/>
                  </a:cubicBezTo>
                  <a:cubicBezTo>
                    <a:pt x="63" y="34"/>
                    <a:pt x="63" y="34"/>
                    <a:pt x="63" y="34"/>
                  </a:cubicBezTo>
                  <a:cubicBezTo>
                    <a:pt x="68" y="29"/>
                    <a:pt x="68" y="29"/>
                    <a:pt x="68" y="29"/>
                  </a:cubicBezTo>
                  <a:cubicBezTo>
                    <a:pt x="74" y="35"/>
                    <a:pt x="77" y="43"/>
                    <a:pt x="78" y="52"/>
                  </a:cubicBezTo>
                  <a:cubicBezTo>
                    <a:pt x="70" y="52"/>
                    <a:pt x="70" y="52"/>
                    <a:pt x="70" y="52"/>
                  </a:cubicBezTo>
                  <a:cubicBezTo>
                    <a:pt x="70" y="54"/>
                    <a:pt x="70" y="54"/>
                    <a:pt x="70" y="54"/>
                  </a:cubicBezTo>
                  <a:cubicBezTo>
                    <a:pt x="78" y="54"/>
                    <a:pt x="78" y="54"/>
                    <a:pt x="78" y="54"/>
                  </a:cubicBezTo>
                  <a:cubicBezTo>
                    <a:pt x="77" y="63"/>
                    <a:pt x="74" y="72"/>
                    <a:pt x="68" y="78"/>
                  </a:cubicBezTo>
                  <a:cubicBezTo>
                    <a:pt x="63" y="72"/>
                    <a:pt x="63" y="72"/>
                    <a:pt x="63" y="72"/>
                  </a:cubicBezTo>
                  <a:cubicBezTo>
                    <a:pt x="61" y="74"/>
                    <a:pt x="61" y="74"/>
                    <a:pt x="61" y="74"/>
                  </a:cubicBezTo>
                  <a:cubicBezTo>
                    <a:pt x="66" y="79"/>
                    <a:pt x="66" y="79"/>
                    <a:pt x="66" y="79"/>
                  </a:cubicBezTo>
                  <a:cubicBezTo>
                    <a:pt x="60" y="85"/>
                    <a:pt x="52" y="89"/>
                    <a:pt x="43" y="89"/>
                  </a:cubicBezTo>
                  <a:cubicBezTo>
                    <a:pt x="43" y="82"/>
                    <a:pt x="43" y="82"/>
                    <a:pt x="43" y="82"/>
                  </a:cubicBezTo>
                  <a:cubicBezTo>
                    <a:pt x="41" y="82"/>
                    <a:pt x="41" y="82"/>
                    <a:pt x="41" y="82"/>
                  </a:cubicBezTo>
                  <a:cubicBezTo>
                    <a:pt x="41" y="89"/>
                    <a:pt x="41" y="89"/>
                    <a:pt x="41" y="89"/>
                  </a:cubicBezTo>
                  <a:cubicBezTo>
                    <a:pt x="32" y="89"/>
                    <a:pt x="23" y="85"/>
                    <a:pt x="17" y="79"/>
                  </a:cubicBezTo>
                  <a:cubicBezTo>
                    <a:pt x="22" y="74"/>
                    <a:pt x="22" y="74"/>
                    <a:pt x="22" y="74"/>
                  </a:cubicBezTo>
                  <a:cubicBezTo>
                    <a:pt x="21" y="72"/>
                    <a:pt x="21" y="72"/>
                    <a:pt x="21" y="72"/>
                  </a:cubicBezTo>
                  <a:cubicBezTo>
                    <a:pt x="16" y="78"/>
                    <a:pt x="16" y="78"/>
                    <a:pt x="16" y="78"/>
                  </a:cubicBezTo>
                  <a:cubicBezTo>
                    <a:pt x="10" y="72"/>
                    <a:pt x="6" y="63"/>
                    <a:pt x="6" y="54"/>
                  </a:cubicBezTo>
                  <a:cubicBezTo>
                    <a:pt x="13" y="54"/>
                    <a:pt x="13" y="54"/>
                    <a:pt x="13" y="54"/>
                  </a:cubicBezTo>
                  <a:cubicBezTo>
                    <a:pt x="13" y="52"/>
                    <a:pt x="13" y="52"/>
                    <a:pt x="13" y="52"/>
                  </a:cubicBezTo>
                  <a:cubicBezTo>
                    <a:pt x="6" y="52"/>
                    <a:pt x="6" y="52"/>
                    <a:pt x="6" y="52"/>
                  </a:cubicBezTo>
                  <a:cubicBezTo>
                    <a:pt x="6" y="43"/>
                    <a:pt x="10" y="35"/>
                    <a:pt x="16" y="29"/>
                  </a:cubicBezTo>
                  <a:cubicBezTo>
                    <a:pt x="21" y="34"/>
                    <a:pt x="21" y="34"/>
                    <a:pt x="21" y="34"/>
                  </a:cubicBezTo>
                  <a:cubicBezTo>
                    <a:pt x="22" y="32"/>
                    <a:pt x="22" y="32"/>
                    <a:pt x="22" y="32"/>
                  </a:cubicBezTo>
                  <a:cubicBezTo>
                    <a:pt x="17" y="27"/>
                    <a:pt x="17" y="27"/>
                    <a:pt x="17" y="27"/>
                  </a:cubicBezTo>
                  <a:cubicBezTo>
                    <a:pt x="23" y="21"/>
                    <a:pt x="32" y="18"/>
                    <a:pt x="41" y="17"/>
                  </a:cubicBezTo>
                  <a:cubicBezTo>
                    <a:pt x="41" y="25"/>
                    <a:pt x="41" y="25"/>
                    <a:pt x="41" y="25"/>
                  </a:cubicBezTo>
                  <a:moveTo>
                    <a:pt x="52" y="0"/>
                  </a:moveTo>
                  <a:cubicBezTo>
                    <a:pt x="32" y="0"/>
                    <a:pt x="32" y="0"/>
                    <a:pt x="32" y="0"/>
                  </a:cubicBezTo>
                  <a:cubicBezTo>
                    <a:pt x="32" y="8"/>
                    <a:pt x="32" y="8"/>
                    <a:pt x="32" y="8"/>
                  </a:cubicBezTo>
                  <a:cubicBezTo>
                    <a:pt x="39" y="8"/>
                    <a:pt x="39" y="8"/>
                    <a:pt x="39" y="8"/>
                  </a:cubicBezTo>
                  <a:cubicBezTo>
                    <a:pt x="39" y="12"/>
                    <a:pt x="39" y="12"/>
                    <a:pt x="39" y="12"/>
                  </a:cubicBezTo>
                  <a:cubicBezTo>
                    <a:pt x="17" y="13"/>
                    <a:pt x="0" y="31"/>
                    <a:pt x="0" y="53"/>
                  </a:cubicBezTo>
                  <a:cubicBezTo>
                    <a:pt x="0" y="76"/>
                    <a:pt x="19" y="95"/>
                    <a:pt x="42" y="95"/>
                  </a:cubicBezTo>
                  <a:cubicBezTo>
                    <a:pt x="65" y="95"/>
                    <a:pt x="83" y="76"/>
                    <a:pt x="83" y="53"/>
                  </a:cubicBezTo>
                  <a:cubicBezTo>
                    <a:pt x="83" y="31"/>
                    <a:pt x="66" y="13"/>
                    <a:pt x="44" y="12"/>
                  </a:cubicBezTo>
                  <a:cubicBezTo>
                    <a:pt x="44" y="8"/>
                    <a:pt x="44" y="8"/>
                    <a:pt x="44" y="8"/>
                  </a:cubicBezTo>
                  <a:cubicBezTo>
                    <a:pt x="52" y="8"/>
                    <a:pt x="52" y="8"/>
                    <a:pt x="52" y="8"/>
                  </a:cubicBezTo>
                  <a:cubicBezTo>
                    <a:pt x="52" y="0"/>
                    <a:pt x="52" y="0"/>
                    <a:pt x="52" y="0"/>
                  </a:cubicBezTo>
                </a:path>
              </a:pathLst>
            </a:custGeom>
            <a:solidFill>
              <a:sysClr val="window" lastClr="FFFFFF"/>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p>
              <a:pPr>
                <a:defRPr/>
              </a:pPr>
              <a:endParaRPr lang="zh-CN" altLang="en-US" kern="0">
                <a:solidFill>
                  <a:prstClr val="black"/>
                </a:solidFill>
              </a:endParaRPr>
            </a:p>
          </p:txBody>
        </p:sp>
      </p:grpSp>
      <p:sp>
        <p:nvSpPr>
          <p:cNvPr id="47" name="MH_SubTitle_2"/>
          <p:cNvSpPr txBox="1"/>
          <p:nvPr>
            <p:custDataLst>
              <p:tags r:id="rId2"/>
            </p:custDataLst>
          </p:nvPr>
        </p:nvSpPr>
        <p:spPr>
          <a:xfrm>
            <a:off x="3131655" y="2197034"/>
            <a:ext cx="2232025" cy="1063625"/>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48" name="文本框 47"/>
          <p:cNvSpPr txBox="1"/>
          <p:nvPr/>
        </p:nvSpPr>
        <p:spPr>
          <a:xfrm>
            <a:off x="3022160" y="1794090"/>
            <a:ext cx="1728745" cy="36933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添加标题内容</a:t>
            </a:r>
            <a:endParaRPr lang="zh-CN" altLang="en-US" dirty="0">
              <a:latin typeface="微软雅黑" panose="020B0503020204020204" pitchFamily="34" charset="-122"/>
              <a:ea typeface="微软雅黑" panose="020B0503020204020204" pitchFamily="34" charset="-122"/>
            </a:endParaRPr>
          </a:p>
        </p:txBody>
      </p:sp>
      <p:sp>
        <p:nvSpPr>
          <p:cNvPr id="50" name="MH_SubTitle_2"/>
          <p:cNvSpPr txBox="1"/>
          <p:nvPr>
            <p:custDataLst>
              <p:tags r:id="rId3"/>
            </p:custDataLst>
          </p:nvPr>
        </p:nvSpPr>
        <p:spPr>
          <a:xfrm>
            <a:off x="3098524" y="4231243"/>
            <a:ext cx="2232025" cy="1063625"/>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51" name="文本框 50"/>
          <p:cNvSpPr txBox="1"/>
          <p:nvPr/>
        </p:nvSpPr>
        <p:spPr>
          <a:xfrm>
            <a:off x="2989029" y="3828299"/>
            <a:ext cx="1728745" cy="36933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添加标题内容</a:t>
            </a:r>
            <a:endParaRPr lang="zh-CN" altLang="en-US" dirty="0">
              <a:latin typeface="微软雅黑" panose="020B0503020204020204" pitchFamily="34" charset="-122"/>
              <a:ea typeface="微软雅黑" panose="020B0503020204020204" pitchFamily="34" charset="-122"/>
            </a:endParaRPr>
          </a:p>
        </p:txBody>
      </p:sp>
      <p:sp>
        <p:nvSpPr>
          <p:cNvPr id="53" name="MH_SubTitle_2"/>
          <p:cNvSpPr txBox="1"/>
          <p:nvPr>
            <p:custDataLst>
              <p:tags r:id="rId4"/>
            </p:custDataLst>
          </p:nvPr>
        </p:nvSpPr>
        <p:spPr>
          <a:xfrm>
            <a:off x="9393308" y="2349434"/>
            <a:ext cx="2232025" cy="1063625"/>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54" name="文本框 53"/>
          <p:cNvSpPr txBox="1"/>
          <p:nvPr/>
        </p:nvSpPr>
        <p:spPr>
          <a:xfrm>
            <a:off x="9283813" y="1946490"/>
            <a:ext cx="1728745" cy="36933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添加标题内容</a:t>
            </a:r>
            <a:endParaRPr lang="zh-CN" altLang="en-US" dirty="0">
              <a:latin typeface="微软雅黑" panose="020B0503020204020204" pitchFamily="34" charset="-122"/>
              <a:ea typeface="微软雅黑" panose="020B0503020204020204" pitchFamily="34" charset="-122"/>
            </a:endParaRPr>
          </a:p>
        </p:txBody>
      </p:sp>
      <p:sp>
        <p:nvSpPr>
          <p:cNvPr id="56" name="MH_SubTitle_2"/>
          <p:cNvSpPr txBox="1"/>
          <p:nvPr>
            <p:custDataLst>
              <p:tags r:id="rId5"/>
            </p:custDataLst>
          </p:nvPr>
        </p:nvSpPr>
        <p:spPr>
          <a:xfrm>
            <a:off x="9393307" y="4310757"/>
            <a:ext cx="2232025" cy="1063625"/>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57" name="文本框 56"/>
          <p:cNvSpPr txBox="1"/>
          <p:nvPr/>
        </p:nvSpPr>
        <p:spPr>
          <a:xfrm>
            <a:off x="9283812" y="3907813"/>
            <a:ext cx="1728745" cy="36933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添加标题内容</a:t>
            </a:r>
            <a:endParaRPr lang="zh-CN" altLang="en-US" dirty="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0" cstate="print">
            <a:extLst>
              <a:ext uri="{28A0092B-C50C-407E-A947-70E740481C1C}">
                <a14:useLocalDpi xmlns:a14="http://schemas.microsoft.com/office/drawing/2010/main" xmlns="" val="0"/>
              </a:ext>
            </a:extLst>
          </a:blip>
          <a:stretch>
            <a:fillRect/>
          </a:stretch>
        </p:blipFill>
        <p:spPr>
          <a:xfrm>
            <a:off x="1132433" y="1550505"/>
            <a:ext cx="1627727" cy="4273826"/>
          </a:xfrm>
          <a:prstGeom prst="rect">
            <a:avLst/>
          </a:prstGeom>
        </p:spPr>
      </p:pic>
      <p:sp>
        <p:nvSpPr>
          <p:cNvPr id="59" name="文本框 58"/>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34" name="矩形 33"/>
          <p:cNvSpPr/>
          <p:nvPr/>
        </p:nvSpPr>
        <p:spPr>
          <a:xfrm>
            <a:off x="4926449" y="466036"/>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项目跟踪监控</a:t>
            </a: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left)">
                                      <p:cBhvr>
                                        <p:cTn id="39" dur="500"/>
                                        <p:tgtEl>
                                          <p:spTgt spid="47"/>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ipe(left)">
                                      <p:cBhvr>
                                        <p:cTn id="47" dur="500"/>
                                        <p:tgtEl>
                                          <p:spTgt spid="5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500"/>
                                        <p:tgtEl>
                                          <p:spTgt spid="5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500"/>
                                        <p:tgtEl>
                                          <p:spTgt spid="5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wipe(left)">
                                      <p:cBhvr>
                                        <p:cTn id="58" dur="5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wipe(left)">
                                      <p:cBhvr>
                                        <p:cTn id="63" dur="500"/>
                                        <p:tgtEl>
                                          <p:spTgt spid="56"/>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wipe(left)">
                                      <p:cBhvr>
                                        <p:cTn id="66" dur="500"/>
                                        <p:tgtEl>
                                          <p:spTgt spid="5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1500"/>
                                  </p:stCondLst>
                                  <p:childTnLst>
                                    <p:animEffect transition="out" filter="fade">
                                      <p:cBhvr>
                                        <p:cTn id="70" dur="500"/>
                                        <p:tgtEl>
                                          <p:spTgt spid="59"/>
                                        </p:tgtEl>
                                      </p:cBhvr>
                                    </p:animEffect>
                                    <p:set>
                                      <p:cBhvr>
                                        <p:cTn id="71" dur="1" fill="hold">
                                          <p:stCondLst>
                                            <p:cond delay="4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7" grpId="0"/>
      <p:bldP spid="48" grpId="0"/>
      <p:bldP spid="50" grpId="0"/>
      <p:bldP spid="51" grpId="0"/>
      <p:bldP spid="53" grpId="0"/>
      <p:bldP spid="54" grpId="0"/>
      <p:bldP spid="56" grpId="0"/>
      <p:bldP spid="57" grpId="0"/>
      <p:bldP spid="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a:spLocks noChangeArrowheads="1"/>
          </p:cNvSpPr>
          <p:nvPr>
            <p:custDataLst>
              <p:tags r:id="rId1"/>
            </p:custDataLst>
          </p:nvPr>
        </p:nvSpPr>
        <p:spPr bwMode="auto">
          <a:xfrm rot="10800000" flipV="1">
            <a:off x="3780391" y="5466182"/>
            <a:ext cx="4473575" cy="693737"/>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anchor="ctr">
            <a:normAutofit/>
          </a:bodyPr>
          <a:lstStyle/>
          <a:p>
            <a:pPr>
              <a:defRPr/>
            </a:pPr>
            <a:endParaRPr lang="zh-CN" altLang="en-US" kern="0">
              <a:latin typeface="微软雅黑" panose="020B0503020204020204" pitchFamily="34" charset="-122"/>
              <a:ea typeface="微软雅黑" panose="020B0503020204020204" pitchFamily="34" charset="-122"/>
            </a:endParaRPr>
          </a:p>
        </p:txBody>
      </p:sp>
      <p:sp>
        <p:nvSpPr>
          <p:cNvPr id="4" name="MH_Other_2"/>
          <p:cNvSpPr/>
          <p:nvPr>
            <p:custDataLst>
              <p:tags r:id="rId2"/>
            </p:custDataLst>
          </p:nvPr>
        </p:nvSpPr>
        <p:spPr>
          <a:xfrm>
            <a:off x="5680628" y="2599568"/>
            <a:ext cx="1374775" cy="1409700"/>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 name="connsiteX0-1" fmla="*/ 0 w 1768701"/>
              <a:gd name="connsiteY0-2" fmla="*/ 0 h 1819275"/>
              <a:gd name="connsiteX1-3" fmla="*/ 1239837 w 1768701"/>
              <a:gd name="connsiteY1-4" fmla="*/ 0 h 1819275"/>
              <a:gd name="connsiteX2-5" fmla="*/ 1425575 w 1768701"/>
              <a:gd name="connsiteY2-6" fmla="*/ 1819275 h 1819275"/>
              <a:gd name="connsiteX3-7" fmla="*/ 1217011 w 1768701"/>
              <a:gd name="connsiteY3-8" fmla="*/ 1151279 h 1819275"/>
              <a:gd name="connsiteX4-9" fmla="*/ 1120532 w 1768701"/>
              <a:gd name="connsiteY4-10" fmla="*/ 960656 h 1819275"/>
              <a:gd name="connsiteX5-11" fmla="*/ 1125218 w 1768701"/>
              <a:gd name="connsiteY5-12" fmla="*/ 962449 h 1819275"/>
              <a:gd name="connsiteX6-13" fmla="*/ 1087312 w 1768701"/>
              <a:gd name="connsiteY6-14" fmla="*/ 895020 h 1819275"/>
              <a:gd name="connsiteX7-15" fmla="*/ 1067594 w 1768701"/>
              <a:gd name="connsiteY7-16" fmla="*/ 856060 h 1819275"/>
              <a:gd name="connsiteX8-17" fmla="*/ 1044723 w 1768701"/>
              <a:gd name="connsiteY8-18" fmla="*/ 819259 h 1819275"/>
              <a:gd name="connsiteX9-19" fmla="*/ 1032247 w 1768701"/>
              <a:gd name="connsiteY9-20" fmla="*/ 797066 h 1819275"/>
              <a:gd name="connsiteX10-21" fmla="*/ 1011074 w 1768701"/>
              <a:gd name="connsiteY10-22" fmla="*/ 765115 h 1819275"/>
              <a:gd name="connsiteX11-23" fmla="*/ 976419 w 1768701"/>
              <a:gd name="connsiteY11-24" fmla="*/ 709350 h 1819275"/>
              <a:gd name="connsiteX12-25" fmla="*/ 949071 w 1768701"/>
              <a:gd name="connsiteY12-26" fmla="*/ 671548 h 1819275"/>
              <a:gd name="connsiteX13-27" fmla="*/ 932625 w 1768701"/>
              <a:gd name="connsiteY13-28" fmla="*/ 646730 h 1819275"/>
              <a:gd name="connsiteX14-29" fmla="*/ 911183 w 1768701"/>
              <a:gd name="connsiteY14-30" fmla="*/ 619176 h 1819275"/>
              <a:gd name="connsiteX15-31" fmla="*/ 873826 w 1768701"/>
              <a:gd name="connsiteY15-32" fmla="*/ 567538 h 1819275"/>
              <a:gd name="connsiteX16-33" fmla="*/ 842456 w 1768701"/>
              <a:gd name="connsiteY16-34" fmla="*/ 530859 h 1819275"/>
              <a:gd name="connsiteX17-35" fmla="*/ 827460 w 1768701"/>
              <a:gd name="connsiteY17-36" fmla="*/ 511589 h 1819275"/>
              <a:gd name="connsiteX18-37" fmla="*/ 804660 w 1768701"/>
              <a:gd name="connsiteY18-38" fmla="*/ 486667 h 1819275"/>
              <a:gd name="connsiteX19-39" fmla="*/ 759485 w 1768701"/>
              <a:gd name="connsiteY19-40" fmla="*/ 433846 h 1819275"/>
              <a:gd name="connsiteX20-41" fmla="*/ 732019 w 1768701"/>
              <a:gd name="connsiteY20-42" fmla="*/ 407265 h 1819275"/>
              <a:gd name="connsiteX21-43" fmla="*/ 717863 w 1768701"/>
              <a:gd name="connsiteY21-44" fmla="*/ 391791 h 1819275"/>
              <a:gd name="connsiteX22-45" fmla="*/ 677622 w 1768701"/>
              <a:gd name="connsiteY22-46" fmla="*/ 354620 h 1819275"/>
              <a:gd name="connsiteX23-47" fmla="*/ 633065 w 1768701"/>
              <a:gd name="connsiteY23-48" fmla="*/ 311498 h 1819275"/>
              <a:gd name="connsiteX24-49" fmla="*/ 619739 w 1768701"/>
              <a:gd name="connsiteY24-50" fmla="*/ 301151 h 1819275"/>
              <a:gd name="connsiteX25-51" fmla="*/ 604942 w 1768701"/>
              <a:gd name="connsiteY25-52" fmla="*/ 287483 h 1819275"/>
              <a:gd name="connsiteX26-53" fmla="*/ 29334 w 1768701"/>
              <a:gd name="connsiteY26-54" fmla="*/ 3471 h 1819275"/>
              <a:gd name="connsiteX27-55" fmla="*/ 7152 w 1768701"/>
              <a:gd name="connsiteY27-56" fmla="*/ 1798 h 1819275"/>
              <a:gd name="connsiteX28" fmla="*/ 0 w 1768701"/>
              <a:gd name="connsiteY28" fmla="*/ 0 h 1819275"/>
              <a:gd name="connsiteX0-57" fmla="*/ 0 w 1774058"/>
              <a:gd name="connsiteY0-58" fmla="*/ 0 h 1819275"/>
              <a:gd name="connsiteX1-59" fmla="*/ 1239837 w 1774058"/>
              <a:gd name="connsiteY1-60" fmla="*/ 0 h 1819275"/>
              <a:gd name="connsiteX2-61" fmla="*/ 1425575 w 1774058"/>
              <a:gd name="connsiteY2-62" fmla="*/ 1819275 h 1819275"/>
              <a:gd name="connsiteX3-63" fmla="*/ 1217011 w 1774058"/>
              <a:gd name="connsiteY3-64" fmla="*/ 1151279 h 1819275"/>
              <a:gd name="connsiteX4-65" fmla="*/ 1120532 w 1774058"/>
              <a:gd name="connsiteY4-66" fmla="*/ 960656 h 1819275"/>
              <a:gd name="connsiteX5-67" fmla="*/ 1125218 w 1774058"/>
              <a:gd name="connsiteY5-68" fmla="*/ 962449 h 1819275"/>
              <a:gd name="connsiteX6-69" fmla="*/ 1087312 w 1774058"/>
              <a:gd name="connsiteY6-70" fmla="*/ 895020 h 1819275"/>
              <a:gd name="connsiteX7-71" fmla="*/ 1067594 w 1774058"/>
              <a:gd name="connsiteY7-72" fmla="*/ 856060 h 1819275"/>
              <a:gd name="connsiteX8-73" fmla="*/ 1044723 w 1774058"/>
              <a:gd name="connsiteY8-74" fmla="*/ 819259 h 1819275"/>
              <a:gd name="connsiteX9-75" fmla="*/ 1032247 w 1774058"/>
              <a:gd name="connsiteY9-76" fmla="*/ 797066 h 1819275"/>
              <a:gd name="connsiteX10-77" fmla="*/ 1011074 w 1774058"/>
              <a:gd name="connsiteY10-78" fmla="*/ 765115 h 1819275"/>
              <a:gd name="connsiteX11-79" fmla="*/ 976419 w 1774058"/>
              <a:gd name="connsiteY11-80" fmla="*/ 709350 h 1819275"/>
              <a:gd name="connsiteX12-81" fmla="*/ 949071 w 1774058"/>
              <a:gd name="connsiteY12-82" fmla="*/ 671548 h 1819275"/>
              <a:gd name="connsiteX13-83" fmla="*/ 932625 w 1774058"/>
              <a:gd name="connsiteY13-84" fmla="*/ 646730 h 1819275"/>
              <a:gd name="connsiteX14-85" fmla="*/ 911183 w 1774058"/>
              <a:gd name="connsiteY14-86" fmla="*/ 619176 h 1819275"/>
              <a:gd name="connsiteX15-87" fmla="*/ 873826 w 1774058"/>
              <a:gd name="connsiteY15-88" fmla="*/ 567538 h 1819275"/>
              <a:gd name="connsiteX16-89" fmla="*/ 842456 w 1774058"/>
              <a:gd name="connsiteY16-90" fmla="*/ 530859 h 1819275"/>
              <a:gd name="connsiteX17-91" fmla="*/ 827460 w 1774058"/>
              <a:gd name="connsiteY17-92" fmla="*/ 511589 h 1819275"/>
              <a:gd name="connsiteX18-93" fmla="*/ 804660 w 1774058"/>
              <a:gd name="connsiteY18-94" fmla="*/ 486667 h 1819275"/>
              <a:gd name="connsiteX19-95" fmla="*/ 759485 w 1774058"/>
              <a:gd name="connsiteY19-96" fmla="*/ 433846 h 1819275"/>
              <a:gd name="connsiteX20-97" fmla="*/ 732019 w 1774058"/>
              <a:gd name="connsiteY20-98" fmla="*/ 407265 h 1819275"/>
              <a:gd name="connsiteX21-99" fmla="*/ 717863 w 1774058"/>
              <a:gd name="connsiteY21-100" fmla="*/ 391791 h 1819275"/>
              <a:gd name="connsiteX22-101" fmla="*/ 677622 w 1774058"/>
              <a:gd name="connsiteY22-102" fmla="*/ 354620 h 1819275"/>
              <a:gd name="connsiteX23-103" fmla="*/ 633065 w 1774058"/>
              <a:gd name="connsiteY23-104" fmla="*/ 311498 h 1819275"/>
              <a:gd name="connsiteX24-105" fmla="*/ 619739 w 1774058"/>
              <a:gd name="connsiteY24-106" fmla="*/ 301151 h 1819275"/>
              <a:gd name="connsiteX25-107" fmla="*/ 604942 w 1774058"/>
              <a:gd name="connsiteY25-108" fmla="*/ 287483 h 1819275"/>
              <a:gd name="connsiteX26-109" fmla="*/ 29334 w 1774058"/>
              <a:gd name="connsiteY26-110" fmla="*/ 3471 h 1819275"/>
              <a:gd name="connsiteX27-111" fmla="*/ 7152 w 1774058"/>
              <a:gd name="connsiteY27-112" fmla="*/ 1798 h 1819275"/>
              <a:gd name="connsiteX28-113" fmla="*/ 0 w 1774058"/>
              <a:gd name="connsiteY28-114" fmla="*/ 0 h 1819275"/>
              <a:gd name="connsiteX0-115" fmla="*/ 0 w 1775399"/>
              <a:gd name="connsiteY0-116" fmla="*/ 0 h 1819275"/>
              <a:gd name="connsiteX1-117" fmla="*/ 1239837 w 1775399"/>
              <a:gd name="connsiteY1-118" fmla="*/ 0 h 1819275"/>
              <a:gd name="connsiteX2-119" fmla="*/ 1425575 w 1775399"/>
              <a:gd name="connsiteY2-120" fmla="*/ 1819275 h 1819275"/>
              <a:gd name="connsiteX3-121" fmla="*/ 1217011 w 1775399"/>
              <a:gd name="connsiteY3-122" fmla="*/ 1151279 h 1819275"/>
              <a:gd name="connsiteX4-123" fmla="*/ 1120532 w 1775399"/>
              <a:gd name="connsiteY4-124" fmla="*/ 960656 h 1819275"/>
              <a:gd name="connsiteX5-125" fmla="*/ 1125218 w 1775399"/>
              <a:gd name="connsiteY5-126" fmla="*/ 962449 h 1819275"/>
              <a:gd name="connsiteX6-127" fmla="*/ 1087312 w 1775399"/>
              <a:gd name="connsiteY6-128" fmla="*/ 895020 h 1819275"/>
              <a:gd name="connsiteX7-129" fmla="*/ 1067594 w 1775399"/>
              <a:gd name="connsiteY7-130" fmla="*/ 856060 h 1819275"/>
              <a:gd name="connsiteX8-131" fmla="*/ 1044723 w 1775399"/>
              <a:gd name="connsiteY8-132" fmla="*/ 819259 h 1819275"/>
              <a:gd name="connsiteX9-133" fmla="*/ 1032247 w 1775399"/>
              <a:gd name="connsiteY9-134" fmla="*/ 797066 h 1819275"/>
              <a:gd name="connsiteX10-135" fmla="*/ 1011074 w 1775399"/>
              <a:gd name="connsiteY10-136" fmla="*/ 765115 h 1819275"/>
              <a:gd name="connsiteX11-137" fmla="*/ 976419 w 1775399"/>
              <a:gd name="connsiteY11-138" fmla="*/ 709350 h 1819275"/>
              <a:gd name="connsiteX12-139" fmla="*/ 949071 w 1775399"/>
              <a:gd name="connsiteY12-140" fmla="*/ 671548 h 1819275"/>
              <a:gd name="connsiteX13-141" fmla="*/ 932625 w 1775399"/>
              <a:gd name="connsiteY13-142" fmla="*/ 646730 h 1819275"/>
              <a:gd name="connsiteX14-143" fmla="*/ 911183 w 1775399"/>
              <a:gd name="connsiteY14-144" fmla="*/ 619176 h 1819275"/>
              <a:gd name="connsiteX15-145" fmla="*/ 873826 w 1775399"/>
              <a:gd name="connsiteY15-146" fmla="*/ 567538 h 1819275"/>
              <a:gd name="connsiteX16-147" fmla="*/ 842456 w 1775399"/>
              <a:gd name="connsiteY16-148" fmla="*/ 530859 h 1819275"/>
              <a:gd name="connsiteX17-149" fmla="*/ 827460 w 1775399"/>
              <a:gd name="connsiteY17-150" fmla="*/ 511589 h 1819275"/>
              <a:gd name="connsiteX18-151" fmla="*/ 804660 w 1775399"/>
              <a:gd name="connsiteY18-152" fmla="*/ 486667 h 1819275"/>
              <a:gd name="connsiteX19-153" fmla="*/ 759485 w 1775399"/>
              <a:gd name="connsiteY19-154" fmla="*/ 433846 h 1819275"/>
              <a:gd name="connsiteX20-155" fmla="*/ 732019 w 1775399"/>
              <a:gd name="connsiteY20-156" fmla="*/ 407265 h 1819275"/>
              <a:gd name="connsiteX21-157" fmla="*/ 717863 w 1775399"/>
              <a:gd name="connsiteY21-158" fmla="*/ 391791 h 1819275"/>
              <a:gd name="connsiteX22-159" fmla="*/ 677622 w 1775399"/>
              <a:gd name="connsiteY22-160" fmla="*/ 354620 h 1819275"/>
              <a:gd name="connsiteX23-161" fmla="*/ 633065 w 1775399"/>
              <a:gd name="connsiteY23-162" fmla="*/ 311498 h 1819275"/>
              <a:gd name="connsiteX24-163" fmla="*/ 619739 w 1775399"/>
              <a:gd name="connsiteY24-164" fmla="*/ 301151 h 1819275"/>
              <a:gd name="connsiteX25-165" fmla="*/ 604942 w 1775399"/>
              <a:gd name="connsiteY25-166" fmla="*/ 287483 h 1819275"/>
              <a:gd name="connsiteX26-167" fmla="*/ 29334 w 1775399"/>
              <a:gd name="connsiteY26-168" fmla="*/ 3471 h 1819275"/>
              <a:gd name="connsiteX27-169" fmla="*/ 7152 w 1775399"/>
              <a:gd name="connsiteY27-170" fmla="*/ 1798 h 1819275"/>
              <a:gd name="connsiteX28-171" fmla="*/ 0 w 1775399"/>
              <a:gd name="connsiteY28-172" fmla="*/ 0 h 18192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113" y="connsiteY28-114"/>
              </a:cxn>
            </a:cxnLst>
            <a:rect l="l" t="t" r="r" b="b"/>
            <a:pathLst>
              <a:path w="1775399" h="1819275">
                <a:moveTo>
                  <a:pt x="0" y="0"/>
                </a:moveTo>
                <a:lnTo>
                  <a:pt x="1239837" y="0"/>
                </a:lnTo>
                <a:cubicBezTo>
                  <a:pt x="1820863" y="101600"/>
                  <a:pt x="1997075"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solidFill>
            <a:srgbClr val="00B050"/>
          </a:solidFill>
          <a:ln w="3175" cap="flat" cmpd="sng" algn="ctr">
            <a:noFill/>
            <a:prstDash val="solid"/>
            <a:miter lim="800000"/>
          </a:ln>
          <a:effectLst/>
        </p:spPr>
        <p:txBody>
          <a:bodyPr anchor="ctr">
            <a:normAutofit/>
          </a:bodyPr>
          <a:lstStyle/>
          <a:p>
            <a:pPr algn="ctr">
              <a:defRPr/>
            </a:pPr>
            <a:endParaRPr lang="zh-CN" altLang="en-US" sz="1200" kern="0">
              <a:latin typeface="微软雅黑" panose="020B0503020204020204" pitchFamily="34" charset="-122"/>
              <a:ea typeface="微软雅黑" panose="020B0503020204020204" pitchFamily="34" charset="-122"/>
            </a:endParaRPr>
          </a:p>
        </p:txBody>
      </p:sp>
      <p:sp>
        <p:nvSpPr>
          <p:cNvPr id="5" name="MH_Other_3"/>
          <p:cNvSpPr/>
          <p:nvPr>
            <p:custDataLst>
              <p:tags r:id="rId3"/>
            </p:custDataLst>
          </p:nvPr>
        </p:nvSpPr>
        <p:spPr>
          <a:xfrm rot="18018922">
            <a:off x="5049597" y="2649575"/>
            <a:ext cx="1368425" cy="1408113"/>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chemeClr val="accent6">
              <a:lumMod val="60000"/>
              <a:lumOff val="40000"/>
            </a:schemeClr>
          </a:solidFill>
          <a:ln w="3175" cap="flat" cmpd="sng" algn="ctr">
            <a:noFill/>
            <a:prstDash val="solid"/>
            <a:miter lim="800000"/>
          </a:ln>
          <a:effectLst/>
        </p:spPr>
        <p:txBody>
          <a:bodyPr anchor="ctr">
            <a:normAutofit/>
          </a:bodyPr>
          <a:lstStyle/>
          <a:p>
            <a:pPr algn="ctr">
              <a:defRPr/>
            </a:pPr>
            <a:endParaRPr lang="zh-CN" altLang="en-US" sz="1200" kern="0">
              <a:latin typeface="微软雅黑" panose="020B0503020204020204" pitchFamily="34" charset="-122"/>
              <a:ea typeface="微软雅黑" panose="020B0503020204020204" pitchFamily="34" charset="-122"/>
            </a:endParaRPr>
          </a:p>
        </p:txBody>
      </p:sp>
      <p:sp>
        <p:nvSpPr>
          <p:cNvPr id="6" name="MH_Other_4"/>
          <p:cNvSpPr/>
          <p:nvPr>
            <p:custDataLst>
              <p:tags r:id="rId4"/>
            </p:custDataLst>
          </p:nvPr>
        </p:nvSpPr>
        <p:spPr>
          <a:xfrm rot="14427225">
            <a:off x="4770197" y="3216312"/>
            <a:ext cx="1368425" cy="1408113"/>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00B050"/>
          </a:solidFill>
          <a:ln w="3175" cap="flat" cmpd="sng" algn="ctr">
            <a:noFill/>
            <a:prstDash val="solid"/>
            <a:miter lim="800000"/>
          </a:ln>
          <a:effectLst/>
        </p:spPr>
        <p:txBody>
          <a:bodyPr anchor="ctr">
            <a:normAutofit/>
          </a:bodyPr>
          <a:lstStyle/>
          <a:p>
            <a:pPr algn="ctr">
              <a:defRPr/>
            </a:pPr>
            <a:endParaRPr lang="zh-CN" altLang="en-US" sz="1200" kern="0">
              <a:latin typeface="微软雅黑" panose="020B0503020204020204" pitchFamily="34" charset="-122"/>
              <a:ea typeface="微软雅黑" panose="020B0503020204020204" pitchFamily="34" charset="-122"/>
            </a:endParaRPr>
          </a:p>
        </p:txBody>
      </p:sp>
      <p:sp>
        <p:nvSpPr>
          <p:cNvPr id="7" name="MH_Other_5"/>
          <p:cNvSpPr/>
          <p:nvPr>
            <p:custDataLst>
              <p:tags r:id="rId5"/>
            </p:custDataLst>
          </p:nvPr>
        </p:nvSpPr>
        <p:spPr>
          <a:xfrm rot="10859581">
            <a:off x="5121828" y="3747330"/>
            <a:ext cx="1368425" cy="1409700"/>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chemeClr val="accent6">
              <a:lumMod val="60000"/>
              <a:lumOff val="40000"/>
            </a:schemeClr>
          </a:solidFill>
          <a:ln w="3175" cap="flat" cmpd="sng" algn="ctr">
            <a:noFill/>
            <a:prstDash val="solid"/>
            <a:miter lim="800000"/>
          </a:ln>
          <a:effectLst/>
        </p:spPr>
        <p:txBody>
          <a:bodyPr anchor="ctr">
            <a:normAutofit/>
          </a:bodyPr>
          <a:lstStyle/>
          <a:p>
            <a:pPr algn="ctr">
              <a:defRPr/>
            </a:pPr>
            <a:endParaRPr lang="zh-CN" altLang="en-US" sz="1200" kern="0">
              <a:latin typeface="微软雅黑" panose="020B0503020204020204" pitchFamily="34" charset="-122"/>
              <a:ea typeface="微软雅黑" panose="020B0503020204020204" pitchFamily="34" charset="-122"/>
            </a:endParaRPr>
          </a:p>
        </p:txBody>
      </p:sp>
      <p:sp>
        <p:nvSpPr>
          <p:cNvPr id="8" name="MH_Other_6"/>
          <p:cNvSpPr/>
          <p:nvPr>
            <p:custDataLst>
              <p:tags r:id="rId6"/>
            </p:custDataLst>
          </p:nvPr>
        </p:nvSpPr>
        <p:spPr>
          <a:xfrm rot="7267884">
            <a:off x="5748890" y="3707643"/>
            <a:ext cx="1370012" cy="1408112"/>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00B050"/>
          </a:solidFill>
          <a:ln w="3175" cap="flat" cmpd="sng" algn="ctr">
            <a:noFill/>
            <a:prstDash val="solid"/>
            <a:miter lim="800000"/>
          </a:ln>
          <a:effectLst/>
        </p:spPr>
        <p:txBody>
          <a:bodyPr anchor="ctr">
            <a:normAutofit/>
          </a:bodyPr>
          <a:lstStyle/>
          <a:p>
            <a:pPr algn="ctr">
              <a:defRPr/>
            </a:pPr>
            <a:endParaRPr lang="zh-CN" altLang="en-US" sz="1200" kern="0">
              <a:latin typeface="微软雅黑" panose="020B0503020204020204" pitchFamily="34" charset="-122"/>
              <a:ea typeface="微软雅黑" panose="020B0503020204020204" pitchFamily="34" charset="-122"/>
            </a:endParaRPr>
          </a:p>
        </p:txBody>
      </p:sp>
      <p:sp>
        <p:nvSpPr>
          <p:cNvPr id="9" name="MH_Other_7"/>
          <p:cNvSpPr/>
          <p:nvPr>
            <p:custDataLst>
              <p:tags r:id="rId7"/>
            </p:custDataLst>
          </p:nvPr>
        </p:nvSpPr>
        <p:spPr>
          <a:xfrm rot="3662163">
            <a:off x="6031465" y="3142493"/>
            <a:ext cx="1368425" cy="1409700"/>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chemeClr val="accent6">
              <a:lumMod val="60000"/>
              <a:lumOff val="40000"/>
            </a:schemeClr>
          </a:solidFill>
          <a:ln w="3175" cap="flat" cmpd="sng" algn="ctr">
            <a:noFill/>
            <a:prstDash val="solid"/>
            <a:miter lim="800000"/>
          </a:ln>
          <a:effectLst/>
        </p:spPr>
        <p:txBody>
          <a:bodyPr anchor="ctr">
            <a:normAutofit/>
          </a:bodyPr>
          <a:lstStyle/>
          <a:p>
            <a:pPr algn="ctr">
              <a:defRPr/>
            </a:pPr>
            <a:endParaRPr lang="zh-CN" altLang="en-US" sz="1200" kern="0">
              <a:latin typeface="微软雅黑" panose="020B0503020204020204" pitchFamily="34" charset="-122"/>
              <a:ea typeface="微软雅黑" panose="020B0503020204020204" pitchFamily="34" charset="-122"/>
            </a:endParaRPr>
          </a:p>
        </p:txBody>
      </p:sp>
      <p:sp>
        <p:nvSpPr>
          <p:cNvPr id="10" name="MH_Other_8"/>
          <p:cNvSpPr/>
          <p:nvPr>
            <p:custDataLst>
              <p:tags r:id="rId8"/>
            </p:custDataLst>
          </p:nvPr>
        </p:nvSpPr>
        <p:spPr>
          <a:xfrm flipH="1">
            <a:off x="4401102" y="2531305"/>
            <a:ext cx="1098550" cy="395288"/>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9050" cap="flat" cmpd="sng" algn="ctr">
            <a:solidFill>
              <a:schemeClr val="tx1"/>
            </a:solidFill>
            <a:prstDash val="sysDot"/>
            <a:miter lim="800000"/>
            <a:headEnd type="oval" w="sm" len="sm"/>
            <a:tailEnd type="oval" w="sm" len="sm"/>
          </a:ln>
          <a:effectLst/>
        </p:spPr>
        <p:txBody>
          <a:bodyPr anchor="ctr">
            <a:normAutofit/>
          </a:bodyPr>
          <a:lstStyle/>
          <a:p>
            <a:pPr algn="ctr">
              <a:defRPr/>
            </a:pPr>
            <a:endParaRPr lang="zh-CN" altLang="en-US" sz="1200" kern="0">
              <a:latin typeface="微软雅黑" panose="020B0503020204020204" pitchFamily="34" charset="-122"/>
              <a:ea typeface="微软雅黑" panose="020B0503020204020204" pitchFamily="34" charset="-122"/>
            </a:endParaRPr>
          </a:p>
        </p:txBody>
      </p:sp>
      <p:sp>
        <p:nvSpPr>
          <p:cNvPr id="11" name="MH_Other_9"/>
          <p:cNvSpPr/>
          <p:nvPr>
            <p:custDataLst>
              <p:tags r:id="rId9"/>
            </p:custDataLst>
          </p:nvPr>
        </p:nvSpPr>
        <p:spPr>
          <a:xfrm>
            <a:off x="6639477" y="2531305"/>
            <a:ext cx="1098550" cy="395288"/>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9050" cap="flat" cmpd="sng" algn="ctr">
            <a:solidFill>
              <a:schemeClr val="tx1"/>
            </a:solidFill>
            <a:prstDash val="sysDot"/>
            <a:miter lim="800000"/>
            <a:headEnd type="oval" w="sm" len="sm"/>
            <a:tailEnd type="oval" w="sm" len="sm"/>
          </a:ln>
          <a:effectLst/>
        </p:spPr>
        <p:txBody>
          <a:bodyPr anchor="ctr">
            <a:normAutofit/>
          </a:bodyPr>
          <a:lstStyle/>
          <a:p>
            <a:pPr algn="ctr">
              <a:defRPr/>
            </a:pPr>
            <a:endParaRPr lang="zh-CN" altLang="en-US" sz="1200" kern="0">
              <a:latin typeface="微软雅黑" panose="020B0503020204020204" pitchFamily="34" charset="-122"/>
              <a:ea typeface="微软雅黑" panose="020B0503020204020204" pitchFamily="34" charset="-122"/>
            </a:endParaRPr>
          </a:p>
        </p:txBody>
      </p:sp>
      <p:sp>
        <p:nvSpPr>
          <p:cNvPr id="12" name="MH_Other_10"/>
          <p:cNvSpPr/>
          <p:nvPr>
            <p:custDataLst>
              <p:tags r:id="rId10"/>
            </p:custDataLst>
          </p:nvPr>
        </p:nvSpPr>
        <p:spPr>
          <a:xfrm flipH="1" flipV="1">
            <a:off x="4401102" y="4868105"/>
            <a:ext cx="1098550" cy="395288"/>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9050" cap="flat" cmpd="sng" algn="ctr">
            <a:solidFill>
              <a:schemeClr val="tx1"/>
            </a:solidFill>
            <a:prstDash val="sysDot"/>
            <a:miter lim="800000"/>
            <a:headEnd type="oval" w="sm" len="sm"/>
            <a:tailEnd type="oval" w="sm" len="sm"/>
          </a:ln>
          <a:effectLst/>
        </p:spPr>
        <p:txBody>
          <a:bodyPr anchor="ctr">
            <a:normAutofit/>
          </a:bodyPr>
          <a:lstStyle/>
          <a:p>
            <a:pPr algn="ctr">
              <a:defRPr/>
            </a:pPr>
            <a:endParaRPr lang="zh-CN" altLang="en-US" sz="1200" kern="0">
              <a:latin typeface="微软雅黑" panose="020B0503020204020204" pitchFamily="34" charset="-122"/>
              <a:ea typeface="微软雅黑" panose="020B0503020204020204" pitchFamily="34" charset="-122"/>
            </a:endParaRPr>
          </a:p>
        </p:txBody>
      </p:sp>
      <p:sp>
        <p:nvSpPr>
          <p:cNvPr id="13" name="MH_Other_11"/>
          <p:cNvSpPr/>
          <p:nvPr>
            <p:custDataLst>
              <p:tags r:id="rId11"/>
            </p:custDataLst>
          </p:nvPr>
        </p:nvSpPr>
        <p:spPr>
          <a:xfrm flipV="1">
            <a:off x="6639477" y="4868105"/>
            <a:ext cx="1098550" cy="395288"/>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9050" cap="flat" cmpd="sng" algn="ctr">
            <a:solidFill>
              <a:schemeClr val="tx1"/>
            </a:solidFill>
            <a:prstDash val="sysDot"/>
            <a:miter lim="800000"/>
            <a:headEnd type="oval" w="sm" len="sm"/>
            <a:tailEnd type="oval" w="sm" len="sm"/>
          </a:ln>
          <a:effectLst/>
        </p:spPr>
        <p:txBody>
          <a:bodyPr anchor="ctr">
            <a:normAutofit/>
          </a:bodyPr>
          <a:lstStyle/>
          <a:p>
            <a:pPr algn="ctr">
              <a:defRPr/>
            </a:pPr>
            <a:endParaRPr lang="zh-CN" altLang="en-US" sz="1200" kern="0">
              <a:latin typeface="微软雅黑" panose="020B0503020204020204" pitchFamily="34" charset="-122"/>
              <a:ea typeface="微软雅黑" panose="020B0503020204020204" pitchFamily="34" charset="-122"/>
            </a:endParaRPr>
          </a:p>
        </p:txBody>
      </p:sp>
      <p:cxnSp>
        <p:nvCxnSpPr>
          <p:cNvPr id="14" name="MH_Other_12"/>
          <p:cNvCxnSpPr>
            <a:cxnSpLocks noChangeShapeType="1"/>
          </p:cNvCxnSpPr>
          <p:nvPr>
            <p:custDataLst>
              <p:tags r:id="rId12"/>
            </p:custDataLst>
          </p:nvPr>
        </p:nvCxnSpPr>
        <p:spPr bwMode="auto">
          <a:xfrm flipH="1">
            <a:off x="7120491" y="3921956"/>
            <a:ext cx="617537" cy="9525"/>
          </a:xfrm>
          <a:prstGeom prst="straightConnector1">
            <a:avLst/>
          </a:prstGeom>
          <a:noFill/>
          <a:ln w="19050" algn="ctr">
            <a:solidFill>
              <a:schemeClr val="tx1"/>
            </a:solidFill>
            <a:prstDash val="sysDot"/>
            <a:miter lim="800000"/>
            <a:headEnd type="oval" w="sm" len="sm"/>
            <a:tailEnd type="oval" w="sm" len="sm"/>
          </a:ln>
          <a:extLst>
            <a:ext uri="{909E8E84-426E-40DD-AFC4-6F175D3DCCD1}">
              <a14:hiddenFill xmlns:a14="http://schemas.microsoft.com/office/drawing/2010/main" xmlns="">
                <a:noFill/>
              </a14:hiddenFill>
            </a:ext>
          </a:extLst>
        </p:spPr>
      </p:cxnSp>
      <p:cxnSp>
        <p:nvCxnSpPr>
          <p:cNvPr id="15" name="MH_Other_13"/>
          <p:cNvCxnSpPr>
            <a:cxnSpLocks noChangeShapeType="1"/>
          </p:cNvCxnSpPr>
          <p:nvPr>
            <p:custDataLst>
              <p:tags r:id="rId13"/>
            </p:custDataLst>
          </p:nvPr>
        </p:nvCxnSpPr>
        <p:spPr bwMode="auto">
          <a:xfrm flipH="1">
            <a:off x="4401102" y="3937830"/>
            <a:ext cx="463550" cy="0"/>
          </a:xfrm>
          <a:prstGeom prst="straightConnector1">
            <a:avLst/>
          </a:prstGeom>
          <a:noFill/>
          <a:ln w="19050" algn="ctr">
            <a:solidFill>
              <a:schemeClr val="tx1"/>
            </a:solidFill>
            <a:prstDash val="sysDot"/>
            <a:miter lim="800000"/>
            <a:headEnd type="oval" w="sm" len="sm"/>
            <a:tailEnd type="oval" w="sm" len="sm"/>
          </a:ln>
          <a:extLst>
            <a:ext uri="{909E8E84-426E-40DD-AFC4-6F175D3DCCD1}">
              <a14:hiddenFill xmlns:a14="http://schemas.microsoft.com/office/drawing/2010/main" xmlns="">
                <a:noFill/>
              </a14:hiddenFill>
            </a:ext>
          </a:extLst>
        </p:spPr>
      </p:cxnSp>
      <p:sp>
        <p:nvSpPr>
          <p:cNvPr id="22" name="MH_Other_14"/>
          <p:cNvSpPr txBox="1">
            <a:spLocks noChangeArrowheads="1"/>
          </p:cNvSpPr>
          <p:nvPr>
            <p:custDataLst>
              <p:tags r:id="rId14"/>
            </p:custDataLst>
          </p:nvPr>
        </p:nvSpPr>
        <p:spPr bwMode="auto">
          <a:xfrm>
            <a:off x="4233258" y="1266759"/>
            <a:ext cx="3725483"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a:r>
              <a:rPr lang="zh-CN" altLang="en-US" sz="2000" dirty="0">
                <a:latin typeface="微软雅黑" panose="020B0503020204020204" pitchFamily="34" charset="-122"/>
              </a:rPr>
              <a:t>添加标题内容</a:t>
            </a:r>
          </a:p>
        </p:txBody>
      </p:sp>
      <p:sp>
        <p:nvSpPr>
          <p:cNvPr id="23" name="MH_SubTitle_2"/>
          <p:cNvSpPr txBox="1"/>
          <p:nvPr>
            <p:custDataLst>
              <p:tags r:id="rId15"/>
            </p:custDataLst>
          </p:nvPr>
        </p:nvSpPr>
        <p:spPr>
          <a:xfrm>
            <a:off x="1338470" y="2183785"/>
            <a:ext cx="2845767" cy="877470"/>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24" name="文本框 23"/>
          <p:cNvSpPr txBox="1"/>
          <p:nvPr/>
        </p:nvSpPr>
        <p:spPr>
          <a:xfrm>
            <a:off x="1246369" y="1873606"/>
            <a:ext cx="1728745" cy="36933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添加标题内容</a:t>
            </a:r>
            <a:endParaRPr lang="zh-CN" altLang="en-US" dirty="0">
              <a:latin typeface="微软雅黑" panose="020B0503020204020204" pitchFamily="34" charset="-122"/>
              <a:ea typeface="微软雅黑" panose="020B0503020204020204" pitchFamily="34" charset="-122"/>
            </a:endParaRPr>
          </a:p>
        </p:txBody>
      </p:sp>
      <p:sp>
        <p:nvSpPr>
          <p:cNvPr id="25" name="MH_SubTitle_2"/>
          <p:cNvSpPr txBox="1"/>
          <p:nvPr>
            <p:custDataLst>
              <p:tags r:id="rId16"/>
            </p:custDataLst>
          </p:nvPr>
        </p:nvSpPr>
        <p:spPr>
          <a:xfrm>
            <a:off x="1318592" y="3489124"/>
            <a:ext cx="2845767" cy="877470"/>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26" name="文本框 25"/>
          <p:cNvSpPr txBox="1"/>
          <p:nvPr/>
        </p:nvSpPr>
        <p:spPr>
          <a:xfrm>
            <a:off x="1226491" y="3178945"/>
            <a:ext cx="1728745" cy="36933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添加标题内容</a:t>
            </a:r>
            <a:endParaRPr lang="zh-CN" altLang="en-US" dirty="0">
              <a:latin typeface="微软雅黑" panose="020B0503020204020204" pitchFamily="34" charset="-122"/>
              <a:ea typeface="微软雅黑" panose="020B0503020204020204" pitchFamily="34" charset="-122"/>
            </a:endParaRPr>
          </a:p>
        </p:txBody>
      </p:sp>
      <p:sp>
        <p:nvSpPr>
          <p:cNvPr id="27" name="MH_SubTitle_2"/>
          <p:cNvSpPr txBox="1"/>
          <p:nvPr>
            <p:custDataLst>
              <p:tags r:id="rId17"/>
            </p:custDataLst>
          </p:nvPr>
        </p:nvSpPr>
        <p:spPr>
          <a:xfrm>
            <a:off x="1325218" y="4820968"/>
            <a:ext cx="2845767" cy="877470"/>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smtClean="0">
                <a:solidFill>
                  <a:schemeClr val="tx1"/>
                </a:solidFill>
              </a:rPr>
              <a:t> 亮亮图文旗舰店</a:t>
            </a:r>
            <a:r>
              <a:rPr lang="en-US" altLang="zh-CN" sz="1200" dirty="0" smtClean="0">
                <a:solidFill>
                  <a:schemeClr val="tx1"/>
                </a:solidFill>
              </a:rPr>
              <a:t>https://liangliangtuwen.tmall.com</a:t>
            </a:r>
            <a:endParaRPr lang="en-US" altLang="zh-CN" sz="1200" dirty="0">
              <a:solidFill>
                <a:schemeClr val="tx1"/>
              </a:solidFill>
            </a:endParaRPr>
          </a:p>
        </p:txBody>
      </p:sp>
      <p:sp>
        <p:nvSpPr>
          <p:cNvPr id="28" name="文本框 27"/>
          <p:cNvSpPr txBox="1"/>
          <p:nvPr/>
        </p:nvSpPr>
        <p:spPr>
          <a:xfrm>
            <a:off x="1233117" y="4510789"/>
            <a:ext cx="1728745" cy="36933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添加标题内容</a:t>
            </a:r>
            <a:endParaRPr lang="zh-CN" altLang="en-US" dirty="0">
              <a:latin typeface="微软雅黑" panose="020B0503020204020204" pitchFamily="34" charset="-122"/>
              <a:ea typeface="微软雅黑" panose="020B0503020204020204" pitchFamily="34" charset="-122"/>
            </a:endParaRPr>
          </a:p>
        </p:txBody>
      </p:sp>
      <p:sp>
        <p:nvSpPr>
          <p:cNvPr id="30" name="MH_SubTitle_2"/>
          <p:cNvSpPr txBox="1"/>
          <p:nvPr>
            <p:custDataLst>
              <p:tags r:id="rId18"/>
            </p:custDataLst>
          </p:nvPr>
        </p:nvSpPr>
        <p:spPr>
          <a:xfrm>
            <a:off x="7918174" y="2256672"/>
            <a:ext cx="2845767" cy="877470"/>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31" name="文本框 30"/>
          <p:cNvSpPr txBox="1"/>
          <p:nvPr/>
        </p:nvSpPr>
        <p:spPr>
          <a:xfrm>
            <a:off x="7826073" y="1946493"/>
            <a:ext cx="1728745" cy="36933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添加标题内容</a:t>
            </a:r>
            <a:endParaRPr lang="zh-CN" altLang="en-US" dirty="0">
              <a:latin typeface="微软雅黑" panose="020B0503020204020204" pitchFamily="34" charset="-122"/>
              <a:ea typeface="微软雅黑" panose="020B0503020204020204" pitchFamily="34" charset="-122"/>
            </a:endParaRPr>
          </a:p>
        </p:txBody>
      </p:sp>
      <p:sp>
        <p:nvSpPr>
          <p:cNvPr id="32" name="MH_SubTitle_2"/>
          <p:cNvSpPr txBox="1"/>
          <p:nvPr>
            <p:custDataLst>
              <p:tags r:id="rId19"/>
            </p:custDataLst>
          </p:nvPr>
        </p:nvSpPr>
        <p:spPr>
          <a:xfrm>
            <a:off x="7898296" y="3562011"/>
            <a:ext cx="2845767" cy="877470"/>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33" name="文本框 32"/>
          <p:cNvSpPr txBox="1"/>
          <p:nvPr/>
        </p:nvSpPr>
        <p:spPr>
          <a:xfrm>
            <a:off x="7806195" y="3251832"/>
            <a:ext cx="1728745" cy="36933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添加标题内容</a:t>
            </a:r>
            <a:endParaRPr lang="zh-CN" altLang="en-US" dirty="0">
              <a:latin typeface="微软雅黑" panose="020B0503020204020204" pitchFamily="34" charset="-122"/>
              <a:ea typeface="微软雅黑" panose="020B0503020204020204" pitchFamily="34" charset="-122"/>
            </a:endParaRPr>
          </a:p>
        </p:txBody>
      </p:sp>
      <p:sp>
        <p:nvSpPr>
          <p:cNvPr id="34" name="MH_SubTitle_2"/>
          <p:cNvSpPr txBox="1"/>
          <p:nvPr>
            <p:custDataLst>
              <p:tags r:id="rId20"/>
            </p:custDataLst>
          </p:nvPr>
        </p:nvSpPr>
        <p:spPr>
          <a:xfrm>
            <a:off x="7904922" y="4893855"/>
            <a:ext cx="2845767" cy="877470"/>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35" name="文本框 34"/>
          <p:cNvSpPr txBox="1"/>
          <p:nvPr/>
        </p:nvSpPr>
        <p:spPr>
          <a:xfrm>
            <a:off x="7812821" y="4583676"/>
            <a:ext cx="1728745" cy="36933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添加标题内容</a:t>
            </a:r>
            <a:endParaRPr lang="zh-CN" altLang="en-US" dirty="0">
              <a:latin typeface="微软雅黑" panose="020B0503020204020204" pitchFamily="34" charset="-122"/>
              <a:ea typeface="微软雅黑" panose="020B0503020204020204" pitchFamily="34" charset="-122"/>
            </a:endParaRPr>
          </a:p>
        </p:txBody>
      </p:sp>
      <p:pic>
        <p:nvPicPr>
          <p:cNvPr id="37" name="图片 36"/>
          <p:cNvPicPr>
            <a:picLocks noChangeAspect="1"/>
          </p:cNvPicPr>
          <p:nvPr/>
        </p:nvPicPr>
        <p:blipFill>
          <a:blip r:embed="rId23" cstate="print">
            <a:extLst>
              <a:ext uri="{28A0092B-C50C-407E-A947-70E740481C1C}">
                <a14:useLocalDpi xmlns:a14="http://schemas.microsoft.com/office/drawing/2010/main" xmlns="" val="0"/>
              </a:ext>
            </a:extLst>
          </a:blip>
          <a:stretch>
            <a:fillRect/>
          </a:stretch>
        </p:blipFill>
        <p:spPr>
          <a:xfrm>
            <a:off x="5300957" y="1762540"/>
            <a:ext cx="1590086" cy="4174996"/>
          </a:xfrm>
          <a:prstGeom prst="rect">
            <a:avLst/>
          </a:prstGeom>
        </p:spPr>
      </p:pic>
      <p:sp>
        <p:nvSpPr>
          <p:cNvPr id="38" name="文本框 37"/>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36" name="矩形 35"/>
          <p:cNvSpPr/>
          <p:nvPr/>
        </p:nvSpPr>
        <p:spPr>
          <a:xfrm>
            <a:off x="4926449" y="399775"/>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项目跟踪监控</a:t>
            </a:r>
          </a:p>
        </p:txBody>
      </p:sp>
    </p:spTree>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right)">
                                      <p:cBhvr>
                                        <p:cTn id="50" dur="500"/>
                                        <p:tgtEl>
                                          <p:spTgt spid="10"/>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right)">
                                      <p:cBhvr>
                                        <p:cTn id="53" dur="500"/>
                                        <p:tgtEl>
                                          <p:spTgt spid="23"/>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right)">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right)">
                                      <p:cBhvr>
                                        <p:cTn id="61" dur="500"/>
                                        <p:tgtEl>
                                          <p:spTgt spid="15"/>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right)">
                                      <p:cBhvr>
                                        <p:cTn id="64" dur="500"/>
                                        <p:tgtEl>
                                          <p:spTgt spid="25"/>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right)">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right)">
                                      <p:cBhvr>
                                        <p:cTn id="72" dur="500"/>
                                        <p:tgtEl>
                                          <p:spTgt spid="12"/>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right)">
                                      <p:cBhvr>
                                        <p:cTn id="75" dur="500"/>
                                        <p:tgtEl>
                                          <p:spTgt spid="27"/>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right)">
                                      <p:cBhvr>
                                        <p:cTn id="78" dur="500"/>
                                        <p:tgtEl>
                                          <p:spTgt spid="2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left)">
                                      <p:cBhvr>
                                        <p:cTn id="83" dur="500"/>
                                        <p:tgtEl>
                                          <p:spTgt spid="11"/>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wipe(left)">
                                      <p:cBhvr>
                                        <p:cTn id="86" dur="500"/>
                                        <p:tgtEl>
                                          <p:spTgt spid="30"/>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wipe(left)">
                                      <p:cBhvr>
                                        <p:cTn id="89" dur="500"/>
                                        <p:tgtEl>
                                          <p:spTgt spid="31"/>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wipe(left)">
                                      <p:cBhvr>
                                        <p:cTn id="94" dur="500"/>
                                        <p:tgtEl>
                                          <p:spTgt spid="1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left)">
                                      <p:cBhvr>
                                        <p:cTn id="97" dur="500"/>
                                        <p:tgtEl>
                                          <p:spTgt spid="32"/>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left)">
                                      <p:cBhvr>
                                        <p:cTn id="100" dur="500"/>
                                        <p:tgtEl>
                                          <p:spTgt spid="3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wipe(left)">
                                      <p:cBhvr>
                                        <p:cTn id="105" dur="500"/>
                                        <p:tgtEl>
                                          <p:spTgt spid="13"/>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wipe(left)">
                                      <p:cBhvr>
                                        <p:cTn id="108" dur="500"/>
                                        <p:tgtEl>
                                          <p:spTgt spid="34"/>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wipe(left)">
                                      <p:cBhvr>
                                        <p:cTn id="111" dur="500"/>
                                        <p:tgtEl>
                                          <p:spTgt spid="35"/>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grpId="0" nodeType="clickEffect">
                                  <p:stCondLst>
                                    <p:cond delay="1500"/>
                                  </p:stCondLst>
                                  <p:childTnLst>
                                    <p:animEffect transition="out" filter="fade">
                                      <p:cBhvr>
                                        <p:cTn id="115" dur="500"/>
                                        <p:tgtEl>
                                          <p:spTgt spid="38"/>
                                        </p:tgtEl>
                                      </p:cBhvr>
                                    </p:animEffect>
                                    <p:set>
                                      <p:cBhvr>
                                        <p:cTn id="116"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22" grpId="0"/>
      <p:bldP spid="23" grpId="0"/>
      <p:bldP spid="24" grpId="0"/>
      <p:bldP spid="25" grpId="0"/>
      <p:bldP spid="26" grpId="0"/>
      <p:bldP spid="27" grpId="0"/>
      <p:bldP spid="28" grpId="0"/>
      <p:bldP spid="30" grpId="0"/>
      <p:bldP spid="31" grpId="0"/>
      <p:bldP spid="32" grpId="0"/>
      <p:bldP spid="33" grpId="0"/>
      <p:bldP spid="34" grpId="0"/>
      <p:bldP spid="35"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剪去对角的矩形 48"/>
          <p:cNvSpPr/>
          <p:nvPr/>
        </p:nvSpPr>
        <p:spPr bwMode="auto">
          <a:xfrm>
            <a:off x="1477618" y="4128052"/>
            <a:ext cx="3339548" cy="1470991"/>
          </a:xfrm>
          <a:prstGeom prst="snip2DiagRect">
            <a:avLst>
              <a:gd name="adj1" fmla="val 0"/>
              <a:gd name="adj2" fmla="val 30808"/>
            </a:avLst>
          </a:prstGeom>
          <a:solidFill>
            <a:schemeClr val="bg1"/>
          </a:solidFill>
          <a:ln>
            <a:solidFill>
              <a:srgbClr val="FFC000"/>
            </a:solidFill>
          </a:ln>
        </p:spPr>
        <p:txBody>
          <a:bodyPr rtlCol="0" anchor="ctr" anchorCtr="1"/>
          <a:lstStyle/>
          <a:p>
            <a:pPr algn="ctr"/>
            <a:endParaRPr lang="zh-CN" altLang="en-US"/>
          </a:p>
        </p:txBody>
      </p:sp>
      <p:sp>
        <p:nvSpPr>
          <p:cNvPr id="48" name="剪去对角的矩形 47"/>
          <p:cNvSpPr/>
          <p:nvPr/>
        </p:nvSpPr>
        <p:spPr bwMode="auto">
          <a:xfrm>
            <a:off x="6864627" y="4678018"/>
            <a:ext cx="3339548" cy="1470991"/>
          </a:xfrm>
          <a:prstGeom prst="snip2DiagRect">
            <a:avLst>
              <a:gd name="adj1" fmla="val 0"/>
              <a:gd name="adj2" fmla="val 30808"/>
            </a:avLst>
          </a:prstGeom>
          <a:solidFill>
            <a:schemeClr val="bg1"/>
          </a:solidFill>
          <a:ln>
            <a:solidFill>
              <a:srgbClr val="00B050"/>
            </a:solidFill>
          </a:ln>
        </p:spPr>
        <p:txBody>
          <a:bodyPr rtlCol="0" anchor="ctr" anchorCtr="1"/>
          <a:lstStyle/>
          <a:p>
            <a:pPr algn="ctr"/>
            <a:endParaRPr lang="zh-CN" altLang="en-US"/>
          </a:p>
        </p:txBody>
      </p:sp>
      <p:sp>
        <p:nvSpPr>
          <p:cNvPr id="47" name="剪去对角的矩形 46"/>
          <p:cNvSpPr/>
          <p:nvPr/>
        </p:nvSpPr>
        <p:spPr bwMode="auto">
          <a:xfrm>
            <a:off x="7427844" y="2299252"/>
            <a:ext cx="3339548" cy="1470991"/>
          </a:xfrm>
          <a:prstGeom prst="snip2DiagRect">
            <a:avLst>
              <a:gd name="adj1" fmla="val 0"/>
              <a:gd name="adj2" fmla="val 30808"/>
            </a:avLst>
          </a:prstGeom>
          <a:solidFill>
            <a:schemeClr val="bg1"/>
          </a:solidFill>
          <a:ln>
            <a:solidFill>
              <a:srgbClr val="FF3300"/>
            </a:solidFill>
          </a:ln>
        </p:spPr>
        <p:txBody>
          <a:bodyPr rtlCol="0" anchor="ctr" anchorCtr="1"/>
          <a:lstStyle/>
          <a:p>
            <a:pPr algn="ctr"/>
            <a:endParaRPr lang="zh-CN" altLang="en-US"/>
          </a:p>
        </p:txBody>
      </p:sp>
      <p:sp>
        <p:nvSpPr>
          <p:cNvPr id="4" name="剪去对角的矩形 3"/>
          <p:cNvSpPr/>
          <p:nvPr/>
        </p:nvSpPr>
        <p:spPr bwMode="auto">
          <a:xfrm>
            <a:off x="2001078" y="1643269"/>
            <a:ext cx="3339548" cy="1470991"/>
          </a:xfrm>
          <a:prstGeom prst="snip2DiagRect">
            <a:avLst>
              <a:gd name="adj1" fmla="val 0"/>
              <a:gd name="adj2" fmla="val 30808"/>
            </a:avLst>
          </a:prstGeom>
          <a:solidFill>
            <a:schemeClr val="bg1"/>
          </a:solidFill>
          <a:ln>
            <a:solidFill>
              <a:srgbClr val="04ADC0"/>
            </a:solidFill>
          </a:ln>
        </p:spPr>
        <p:txBody>
          <a:bodyPr rtlCol="0" anchor="ctr" anchorCtr="1"/>
          <a:lstStyle/>
          <a:p>
            <a:pPr algn="ctr"/>
            <a:endParaRPr lang="zh-CN" altLang="en-US"/>
          </a:p>
        </p:txBody>
      </p:sp>
      <p:sp>
        <p:nvSpPr>
          <p:cNvPr id="28" name="MH_Other_1"/>
          <p:cNvSpPr/>
          <p:nvPr>
            <p:custDataLst>
              <p:tags r:id="rId2"/>
            </p:custDataLst>
          </p:nvPr>
        </p:nvSpPr>
        <p:spPr bwMode="auto">
          <a:xfrm>
            <a:off x="6096001" y="3209925"/>
            <a:ext cx="1725613" cy="681038"/>
          </a:xfrm>
          <a:custGeom>
            <a:avLst/>
            <a:gdLst>
              <a:gd name="T0" fmla="*/ 824 w 1302"/>
              <a:gd name="T1" fmla="*/ 0 h 514"/>
              <a:gd name="T2" fmla="*/ 513 w 1302"/>
              <a:gd name="T3" fmla="*/ 0 h 514"/>
              <a:gd name="T4" fmla="*/ 0 w 1302"/>
              <a:gd name="T5" fmla="*/ 514 h 514"/>
              <a:gd name="T6" fmla="*/ 1302 w 1302"/>
              <a:gd name="T7" fmla="*/ 514 h 514"/>
              <a:gd name="T8" fmla="*/ 824 w 1302"/>
              <a:gd name="T9" fmla="*/ 0 h 514"/>
            </a:gdLst>
            <a:ahLst/>
            <a:cxnLst>
              <a:cxn ang="0">
                <a:pos x="T0" y="T1"/>
              </a:cxn>
              <a:cxn ang="0">
                <a:pos x="T2" y="T3"/>
              </a:cxn>
              <a:cxn ang="0">
                <a:pos x="T4" y="T5"/>
              </a:cxn>
              <a:cxn ang="0">
                <a:pos x="T6" y="T7"/>
              </a:cxn>
              <a:cxn ang="0">
                <a:pos x="T8" y="T9"/>
              </a:cxn>
            </a:cxnLst>
            <a:rect l="0" t="0" r="r" b="b"/>
            <a:pathLst>
              <a:path w="1302" h="514">
                <a:moveTo>
                  <a:pt x="824" y="0"/>
                </a:moveTo>
                <a:lnTo>
                  <a:pt x="513" y="0"/>
                </a:lnTo>
                <a:lnTo>
                  <a:pt x="0" y="514"/>
                </a:lnTo>
                <a:lnTo>
                  <a:pt x="1302" y="514"/>
                </a:lnTo>
                <a:lnTo>
                  <a:pt x="824" y="0"/>
                </a:lnTo>
                <a:close/>
              </a:path>
            </a:pathLst>
          </a:custGeom>
          <a:solidFill>
            <a:schemeClr val="accent2">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29" name="MH_Other_2"/>
          <p:cNvSpPr/>
          <p:nvPr>
            <p:custDataLst>
              <p:tags r:id="rId3"/>
            </p:custDataLst>
          </p:nvPr>
        </p:nvSpPr>
        <p:spPr bwMode="auto">
          <a:xfrm>
            <a:off x="6096001" y="3890964"/>
            <a:ext cx="1725613" cy="681037"/>
          </a:xfrm>
          <a:custGeom>
            <a:avLst/>
            <a:gdLst>
              <a:gd name="T0" fmla="*/ 824 w 1302"/>
              <a:gd name="T1" fmla="*/ 514 h 514"/>
              <a:gd name="T2" fmla="*/ 513 w 1302"/>
              <a:gd name="T3" fmla="*/ 514 h 514"/>
              <a:gd name="T4" fmla="*/ 0 w 1302"/>
              <a:gd name="T5" fmla="*/ 0 h 514"/>
              <a:gd name="T6" fmla="*/ 1302 w 1302"/>
              <a:gd name="T7" fmla="*/ 0 h 514"/>
              <a:gd name="T8" fmla="*/ 824 w 1302"/>
              <a:gd name="T9" fmla="*/ 514 h 514"/>
            </a:gdLst>
            <a:ahLst/>
            <a:cxnLst>
              <a:cxn ang="0">
                <a:pos x="T0" y="T1"/>
              </a:cxn>
              <a:cxn ang="0">
                <a:pos x="T2" y="T3"/>
              </a:cxn>
              <a:cxn ang="0">
                <a:pos x="T4" y="T5"/>
              </a:cxn>
              <a:cxn ang="0">
                <a:pos x="T6" y="T7"/>
              </a:cxn>
              <a:cxn ang="0">
                <a:pos x="T8" y="T9"/>
              </a:cxn>
            </a:cxnLst>
            <a:rect l="0" t="0" r="r" b="b"/>
            <a:pathLst>
              <a:path w="1302" h="514">
                <a:moveTo>
                  <a:pt x="824" y="514"/>
                </a:moveTo>
                <a:lnTo>
                  <a:pt x="513" y="514"/>
                </a:lnTo>
                <a:lnTo>
                  <a:pt x="0" y="0"/>
                </a:lnTo>
                <a:lnTo>
                  <a:pt x="1302" y="0"/>
                </a:lnTo>
                <a:lnTo>
                  <a:pt x="824" y="514"/>
                </a:lnTo>
                <a:close/>
              </a:path>
            </a:pathLst>
          </a:custGeom>
          <a:solidFill>
            <a:schemeClr val="accent2"/>
          </a:solidFill>
          <a:ln>
            <a:noFill/>
          </a:ln>
        </p:spPr>
        <p:txBody>
          <a:bodyPr lIns="68580" tIns="34290" rIns="68580" bIns="34290"/>
          <a:lstStyle/>
          <a:p>
            <a:pPr>
              <a:defRPr/>
            </a:pPr>
            <a:endParaRPr lang="zh-CN" altLang="en-US" kern="0">
              <a:solidFill>
                <a:prstClr val="black"/>
              </a:solidFill>
            </a:endParaRPr>
          </a:p>
        </p:txBody>
      </p:sp>
      <p:sp>
        <p:nvSpPr>
          <p:cNvPr id="31" name="MH_Other_3"/>
          <p:cNvSpPr/>
          <p:nvPr>
            <p:custDataLst>
              <p:tags r:id="rId4"/>
            </p:custDataLst>
          </p:nvPr>
        </p:nvSpPr>
        <p:spPr bwMode="auto">
          <a:xfrm>
            <a:off x="5407025" y="2092325"/>
            <a:ext cx="681038" cy="1720850"/>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rgbClr val="05D3E9"/>
          </a:solidFill>
          <a:ln>
            <a:noFill/>
          </a:ln>
        </p:spPr>
        <p:txBody>
          <a:bodyPr lIns="68580" tIns="34290" rIns="68580" bIns="34290"/>
          <a:lstStyle/>
          <a:p>
            <a:pPr>
              <a:defRPr/>
            </a:pPr>
            <a:endParaRPr lang="zh-CN" altLang="en-US" kern="0">
              <a:solidFill>
                <a:prstClr val="black"/>
              </a:solidFill>
            </a:endParaRPr>
          </a:p>
        </p:txBody>
      </p:sp>
      <p:sp>
        <p:nvSpPr>
          <p:cNvPr id="32" name="MH_Other_4"/>
          <p:cNvSpPr/>
          <p:nvPr>
            <p:custDataLst>
              <p:tags r:id="rId5"/>
            </p:custDataLst>
          </p:nvPr>
        </p:nvSpPr>
        <p:spPr bwMode="auto">
          <a:xfrm>
            <a:off x="6088064" y="2092325"/>
            <a:ext cx="681037" cy="1720850"/>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rgbClr val="04ADC0"/>
          </a:solidFill>
          <a:ln>
            <a:noFill/>
          </a:ln>
        </p:spPr>
        <p:txBody>
          <a:bodyPr lIns="68580" tIns="34290" rIns="68580" bIns="34290"/>
          <a:lstStyle/>
          <a:p>
            <a:pPr>
              <a:defRPr/>
            </a:pPr>
            <a:endParaRPr lang="zh-CN" altLang="en-US" kern="0">
              <a:solidFill>
                <a:prstClr val="black"/>
              </a:solidFill>
            </a:endParaRPr>
          </a:p>
        </p:txBody>
      </p:sp>
      <p:sp>
        <p:nvSpPr>
          <p:cNvPr id="34" name="MH_Other_5"/>
          <p:cNvSpPr/>
          <p:nvPr>
            <p:custDataLst>
              <p:tags r:id="rId6"/>
            </p:custDataLst>
          </p:nvPr>
        </p:nvSpPr>
        <p:spPr bwMode="auto">
          <a:xfrm>
            <a:off x="4365625" y="3890964"/>
            <a:ext cx="1722438" cy="681037"/>
          </a:xfrm>
          <a:custGeom>
            <a:avLst/>
            <a:gdLst>
              <a:gd name="T0" fmla="*/ 477 w 1299"/>
              <a:gd name="T1" fmla="*/ 514 h 514"/>
              <a:gd name="T2" fmla="*/ 786 w 1299"/>
              <a:gd name="T3" fmla="*/ 514 h 514"/>
              <a:gd name="T4" fmla="*/ 1299 w 1299"/>
              <a:gd name="T5" fmla="*/ 0 h 514"/>
              <a:gd name="T6" fmla="*/ 0 w 1299"/>
              <a:gd name="T7" fmla="*/ 0 h 514"/>
              <a:gd name="T8" fmla="*/ 477 w 1299"/>
              <a:gd name="T9" fmla="*/ 514 h 514"/>
            </a:gdLst>
            <a:ahLst/>
            <a:cxnLst>
              <a:cxn ang="0">
                <a:pos x="T0" y="T1"/>
              </a:cxn>
              <a:cxn ang="0">
                <a:pos x="T2" y="T3"/>
              </a:cxn>
              <a:cxn ang="0">
                <a:pos x="T4" y="T5"/>
              </a:cxn>
              <a:cxn ang="0">
                <a:pos x="T6" y="T7"/>
              </a:cxn>
              <a:cxn ang="0">
                <a:pos x="T8" y="T9"/>
              </a:cxn>
            </a:cxnLst>
            <a:rect l="0" t="0" r="r" b="b"/>
            <a:pathLst>
              <a:path w="1299" h="514">
                <a:moveTo>
                  <a:pt x="477" y="514"/>
                </a:moveTo>
                <a:lnTo>
                  <a:pt x="786" y="514"/>
                </a:lnTo>
                <a:lnTo>
                  <a:pt x="1299" y="0"/>
                </a:lnTo>
                <a:lnTo>
                  <a:pt x="0" y="0"/>
                </a:lnTo>
                <a:lnTo>
                  <a:pt x="477" y="514"/>
                </a:lnTo>
                <a:close/>
              </a:path>
            </a:pathLst>
          </a:custGeom>
          <a:solidFill>
            <a:schemeClr val="accent4"/>
          </a:solidFill>
          <a:ln>
            <a:noFill/>
          </a:ln>
        </p:spPr>
        <p:txBody>
          <a:bodyPr lIns="68580" tIns="34290" rIns="68580" bIns="34290"/>
          <a:lstStyle/>
          <a:p>
            <a:pPr>
              <a:defRPr/>
            </a:pPr>
            <a:endParaRPr lang="zh-CN" altLang="en-US" kern="0">
              <a:solidFill>
                <a:prstClr val="black"/>
              </a:solidFill>
            </a:endParaRPr>
          </a:p>
        </p:txBody>
      </p:sp>
      <p:sp>
        <p:nvSpPr>
          <p:cNvPr id="35" name="MH_Other_6"/>
          <p:cNvSpPr/>
          <p:nvPr>
            <p:custDataLst>
              <p:tags r:id="rId7"/>
            </p:custDataLst>
          </p:nvPr>
        </p:nvSpPr>
        <p:spPr bwMode="auto">
          <a:xfrm>
            <a:off x="4365625" y="3209925"/>
            <a:ext cx="1722438" cy="681038"/>
          </a:xfrm>
          <a:custGeom>
            <a:avLst/>
            <a:gdLst>
              <a:gd name="T0" fmla="*/ 477 w 1299"/>
              <a:gd name="T1" fmla="*/ 0 h 514"/>
              <a:gd name="T2" fmla="*/ 786 w 1299"/>
              <a:gd name="T3" fmla="*/ 0 h 514"/>
              <a:gd name="T4" fmla="*/ 1299 w 1299"/>
              <a:gd name="T5" fmla="*/ 514 h 514"/>
              <a:gd name="T6" fmla="*/ 0 w 1299"/>
              <a:gd name="T7" fmla="*/ 514 h 514"/>
              <a:gd name="T8" fmla="*/ 477 w 1299"/>
              <a:gd name="T9" fmla="*/ 0 h 514"/>
            </a:gdLst>
            <a:ahLst/>
            <a:cxnLst>
              <a:cxn ang="0">
                <a:pos x="T0" y="T1"/>
              </a:cxn>
              <a:cxn ang="0">
                <a:pos x="T2" y="T3"/>
              </a:cxn>
              <a:cxn ang="0">
                <a:pos x="T4" y="T5"/>
              </a:cxn>
              <a:cxn ang="0">
                <a:pos x="T6" y="T7"/>
              </a:cxn>
              <a:cxn ang="0">
                <a:pos x="T8" y="T9"/>
              </a:cxn>
            </a:cxnLst>
            <a:rect l="0" t="0" r="r" b="b"/>
            <a:pathLst>
              <a:path w="1299" h="514">
                <a:moveTo>
                  <a:pt x="477" y="0"/>
                </a:moveTo>
                <a:lnTo>
                  <a:pt x="786" y="0"/>
                </a:lnTo>
                <a:lnTo>
                  <a:pt x="1299" y="514"/>
                </a:lnTo>
                <a:lnTo>
                  <a:pt x="0" y="514"/>
                </a:lnTo>
                <a:lnTo>
                  <a:pt x="477" y="0"/>
                </a:lnTo>
                <a:close/>
              </a:path>
            </a:pathLst>
          </a:custGeom>
          <a:solidFill>
            <a:schemeClr val="accent4">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37" name="MH_Other_7"/>
          <p:cNvSpPr/>
          <p:nvPr>
            <p:custDataLst>
              <p:tags r:id="rId8"/>
            </p:custDataLst>
          </p:nvPr>
        </p:nvSpPr>
        <p:spPr bwMode="auto">
          <a:xfrm>
            <a:off x="6088064" y="3967163"/>
            <a:ext cx="681037" cy="1727200"/>
          </a:xfrm>
          <a:custGeom>
            <a:avLst/>
            <a:gdLst>
              <a:gd name="T0" fmla="*/ 514 w 514"/>
              <a:gd name="T1" fmla="*/ 824 h 1302"/>
              <a:gd name="T2" fmla="*/ 514 w 514"/>
              <a:gd name="T3" fmla="*/ 513 h 1302"/>
              <a:gd name="T4" fmla="*/ 0 w 514"/>
              <a:gd name="T5" fmla="*/ 0 h 1302"/>
              <a:gd name="T6" fmla="*/ 0 w 514"/>
              <a:gd name="T7" fmla="*/ 1302 h 1302"/>
              <a:gd name="T8" fmla="*/ 514 w 514"/>
              <a:gd name="T9" fmla="*/ 824 h 1302"/>
            </a:gdLst>
            <a:ahLst/>
            <a:cxnLst>
              <a:cxn ang="0">
                <a:pos x="T0" y="T1"/>
              </a:cxn>
              <a:cxn ang="0">
                <a:pos x="T2" y="T3"/>
              </a:cxn>
              <a:cxn ang="0">
                <a:pos x="T4" y="T5"/>
              </a:cxn>
              <a:cxn ang="0">
                <a:pos x="T6" y="T7"/>
              </a:cxn>
              <a:cxn ang="0">
                <a:pos x="T8" y="T9"/>
              </a:cxn>
            </a:cxnLst>
            <a:rect l="0" t="0" r="r" b="b"/>
            <a:pathLst>
              <a:path w="514" h="1302">
                <a:moveTo>
                  <a:pt x="514" y="824"/>
                </a:moveTo>
                <a:lnTo>
                  <a:pt x="514" y="513"/>
                </a:lnTo>
                <a:lnTo>
                  <a:pt x="0" y="0"/>
                </a:lnTo>
                <a:lnTo>
                  <a:pt x="0" y="1302"/>
                </a:lnTo>
                <a:lnTo>
                  <a:pt x="514" y="824"/>
                </a:lnTo>
                <a:close/>
              </a:path>
            </a:pathLst>
          </a:custGeom>
          <a:solidFill>
            <a:srgbClr val="00B050"/>
          </a:solidFill>
          <a:ln>
            <a:noFill/>
          </a:ln>
        </p:spPr>
        <p:txBody>
          <a:bodyPr lIns="68580" tIns="34290" rIns="68580" bIns="34290"/>
          <a:lstStyle/>
          <a:p>
            <a:pPr>
              <a:defRPr/>
            </a:pPr>
            <a:endParaRPr lang="zh-CN" altLang="en-US" kern="0">
              <a:solidFill>
                <a:prstClr val="black"/>
              </a:solidFill>
            </a:endParaRPr>
          </a:p>
        </p:txBody>
      </p:sp>
      <p:sp>
        <p:nvSpPr>
          <p:cNvPr id="38" name="MH_Other_8"/>
          <p:cNvSpPr/>
          <p:nvPr>
            <p:custDataLst>
              <p:tags r:id="rId9"/>
            </p:custDataLst>
          </p:nvPr>
        </p:nvSpPr>
        <p:spPr bwMode="auto">
          <a:xfrm>
            <a:off x="5407025" y="3967163"/>
            <a:ext cx="681038" cy="1727200"/>
          </a:xfrm>
          <a:custGeom>
            <a:avLst/>
            <a:gdLst>
              <a:gd name="T0" fmla="*/ 0 w 514"/>
              <a:gd name="T1" fmla="*/ 824 h 1302"/>
              <a:gd name="T2" fmla="*/ 0 w 514"/>
              <a:gd name="T3" fmla="*/ 513 h 1302"/>
              <a:gd name="T4" fmla="*/ 514 w 514"/>
              <a:gd name="T5" fmla="*/ 0 h 1302"/>
              <a:gd name="T6" fmla="*/ 514 w 514"/>
              <a:gd name="T7" fmla="*/ 1302 h 1302"/>
              <a:gd name="T8" fmla="*/ 0 w 514"/>
              <a:gd name="T9" fmla="*/ 824 h 1302"/>
            </a:gdLst>
            <a:ahLst/>
            <a:cxnLst>
              <a:cxn ang="0">
                <a:pos x="T0" y="T1"/>
              </a:cxn>
              <a:cxn ang="0">
                <a:pos x="T2" y="T3"/>
              </a:cxn>
              <a:cxn ang="0">
                <a:pos x="T4" y="T5"/>
              </a:cxn>
              <a:cxn ang="0">
                <a:pos x="T6" y="T7"/>
              </a:cxn>
              <a:cxn ang="0">
                <a:pos x="T8" y="T9"/>
              </a:cxn>
            </a:cxnLst>
            <a:rect l="0" t="0" r="r" b="b"/>
            <a:pathLst>
              <a:path w="514" h="1302">
                <a:moveTo>
                  <a:pt x="0" y="824"/>
                </a:moveTo>
                <a:lnTo>
                  <a:pt x="0" y="513"/>
                </a:lnTo>
                <a:lnTo>
                  <a:pt x="514" y="0"/>
                </a:lnTo>
                <a:lnTo>
                  <a:pt x="514" y="1302"/>
                </a:lnTo>
                <a:lnTo>
                  <a:pt x="0" y="824"/>
                </a:lnTo>
                <a:close/>
              </a:path>
            </a:pathLst>
          </a:custGeom>
          <a:solidFill>
            <a:srgbClr val="788B94"/>
          </a:solidFill>
          <a:ln>
            <a:noFill/>
          </a:ln>
        </p:spPr>
        <p:txBody>
          <a:bodyPr lIns="68580" tIns="34290" rIns="68580" bIns="34290"/>
          <a:lstStyle/>
          <a:p>
            <a:pPr>
              <a:defRPr/>
            </a:pPr>
            <a:endParaRPr lang="zh-CN" altLang="en-US" kern="0">
              <a:solidFill>
                <a:prstClr val="black"/>
              </a:solidFill>
            </a:endParaRPr>
          </a:p>
        </p:txBody>
      </p:sp>
      <p:sp>
        <p:nvSpPr>
          <p:cNvPr id="40" name="MH_Other_10"/>
          <p:cNvSpPr>
            <a:spLocks noChangeAspect="1" noEditPoints="1"/>
          </p:cNvSpPr>
          <p:nvPr>
            <p:custDataLst>
              <p:tags r:id="rId10"/>
            </p:custDataLst>
          </p:nvPr>
        </p:nvSpPr>
        <p:spPr bwMode="auto">
          <a:xfrm>
            <a:off x="5862639" y="4649788"/>
            <a:ext cx="466725" cy="423862"/>
          </a:xfrm>
          <a:custGeom>
            <a:avLst/>
            <a:gdLst>
              <a:gd name="T0" fmla="*/ 812168355 w 106"/>
              <a:gd name="T1" fmla="*/ 969364271 h 95"/>
              <a:gd name="T2" fmla="*/ 577891455 w 106"/>
              <a:gd name="T3" fmla="*/ 1144165830 h 95"/>
              <a:gd name="T4" fmla="*/ 577891455 w 106"/>
              <a:gd name="T5" fmla="*/ 889907201 h 95"/>
              <a:gd name="T6" fmla="*/ 312371836 w 106"/>
              <a:gd name="T7" fmla="*/ 492625845 h 95"/>
              <a:gd name="T8" fmla="*/ 0 w 106"/>
              <a:gd name="T9" fmla="*/ 874015787 h 95"/>
              <a:gd name="T10" fmla="*/ 624743672 w 106"/>
              <a:gd name="T11" fmla="*/ 1303079970 h 95"/>
              <a:gd name="T12" fmla="*/ 827789714 w 106"/>
              <a:gd name="T13" fmla="*/ 1287188556 h 95"/>
              <a:gd name="T14" fmla="*/ 1046449208 w 106"/>
              <a:gd name="T15" fmla="*/ 1509664358 h 95"/>
              <a:gd name="T16" fmla="*/ 983975632 w 106"/>
              <a:gd name="T17" fmla="*/ 1239514314 h 95"/>
              <a:gd name="T18" fmla="*/ 1249491297 w 106"/>
              <a:gd name="T19" fmla="*/ 953472857 h 95"/>
              <a:gd name="T20" fmla="*/ 999593038 w 106"/>
              <a:gd name="T21" fmla="*/ 985255685 h 95"/>
              <a:gd name="T22" fmla="*/ 812168355 w 106"/>
              <a:gd name="T23" fmla="*/ 969364271 h 95"/>
              <a:gd name="T24" fmla="*/ 1030831803 w 106"/>
              <a:gd name="T25" fmla="*/ 0 h 95"/>
              <a:gd name="T26" fmla="*/ 406084177 w 106"/>
              <a:gd name="T27" fmla="*/ 429064183 h 95"/>
              <a:gd name="T28" fmla="*/ 671599842 w 106"/>
              <a:gd name="T29" fmla="*/ 794558717 h 95"/>
              <a:gd name="T30" fmla="*/ 671599842 w 106"/>
              <a:gd name="T31" fmla="*/ 969364271 h 95"/>
              <a:gd name="T32" fmla="*/ 843407120 w 106"/>
              <a:gd name="T33" fmla="*/ 842232959 h 95"/>
              <a:gd name="T34" fmla="*/ 1030831803 w 106"/>
              <a:gd name="T35" fmla="*/ 874015787 h 95"/>
              <a:gd name="T36" fmla="*/ 1655575475 w 106"/>
              <a:gd name="T37" fmla="*/ 429064183 h 95"/>
              <a:gd name="T38" fmla="*/ 1030831803 w 106"/>
              <a:gd name="T39" fmla="*/ 0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6" h="95">
                <a:moveTo>
                  <a:pt x="52" y="61"/>
                </a:moveTo>
                <a:cubicBezTo>
                  <a:pt x="50" y="62"/>
                  <a:pt x="37" y="72"/>
                  <a:pt x="37" y="72"/>
                </a:cubicBezTo>
                <a:cubicBezTo>
                  <a:pt x="37" y="72"/>
                  <a:pt x="37" y="59"/>
                  <a:pt x="37" y="56"/>
                </a:cubicBezTo>
                <a:cubicBezTo>
                  <a:pt x="26" y="50"/>
                  <a:pt x="20" y="41"/>
                  <a:pt x="20" y="31"/>
                </a:cubicBezTo>
                <a:cubicBezTo>
                  <a:pt x="8" y="36"/>
                  <a:pt x="0" y="45"/>
                  <a:pt x="0" y="55"/>
                </a:cubicBezTo>
                <a:cubicBezTo>
                  <a:pt x="0" y="70"/>
                  <a:pt x="18" y="82"/>
                  <a:pt x="40" y="82"/>
                </a:cubicBezTo>
                <a:cubicBezTo>
                  <a:pt x="45" y="82"/>
                  <a:pt x="49" y="82"/>
                  <a:pt x="53" y="81"/>
                </a:cubicBezTo>
                <a:cubicBezTo>
                  <a:pt x="67" y="95"/>
                  <a:pt x="67" y="95"/>
                  <a:pt x="67" y="95"/>
                </a:cubicBezTo>
                <a:cubicBezTo>
                  <a:pt x="63" y="78"/>
                  <a:pt x="63" y="78"/>
                  <a:pt x="63" y="78"/>
                </a:cubicBezTo>
                <a:cubicBezTo>
                  <a:pt x="72" y="74"/>
                  <a:pt x="78" y="67"/>
                  <a:pt x="80" y="60"/>
                </a:cubicBezTo>
                <a:cubicBezTo>
                  <a:pt x="75" y="61"/>
                  <a:pt x="69" y="62"/>
                  <a:pt x="64" y="62"/>
                </a:cubicBezTo>
                <a:cubicBezTo>
                  <a:pt x="60" y="62"/>
                  <a:pt x="56" y="62"/>
                  <a:pt x="52" y="61"/>
                </a:cubicBezTo>
                <a:close/>
                <a:moveTo>
                  <a:pt x="66" y="0"/>
                </a:moveTo>
                <a:cubicBezTo>
                  <a:pt x="44" y="0"/>
                  <a:pt x="26" y="12"/>
                  <a:pt x="26" y="27"/>
                </a:cubicBezTo>
                <a:cubicBezTo>
                  <a:pt x="26" y="36"/>
                  <a:pt x="33" y="45"/>
                  <a:pt x="43" y="50"/>
                </a:cubicBezTo>
                <a:cubicBezTo>
                  <a:pt x="43" y="61"/>
                  <a:pt x="43" y="61"/>
                  <a:pt x="43" y="61"/>
                </a:cubicBezTo>
                <a:cubicBezTo>
                  <a:pt x="54" y="53"/>
                  <a:pt x="54" y="53"/>
                  <a:pt x="54" y="53"/>
                </a:cubicBezTo>
                <a:cubicBezTo>
                  <a:pt x="57" y="54"/>
                  <a:pt x="62" y="55"/>
                  <a:pt x="66" y="55"/>
                </a:cubicBezTo>
                <a:cubicBezTo>
                  <a:pt x="88" y="55"/>
                  <a:pt x="106" y="42"/>
                  <a:pt x="106" y="27"/>
                </a:cubicBezTo>
                <a:cubicBezTo>
                  <a:pt x="106" y="12"/>
                  <a:pt x="88" y="0"/>
                  <a:pt x="66" y="0"/>
                </a:cubicBezTo>
                <a:close/>
              </a:path>
            </a:pathLst>
          </a:custGeom>
          <a:solidFill>
            <a:sysClr val="window" lastClr="FFFFFF">
              <a:alpha val="89018"/>
            </a:sysClr>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p>
            <a:pPr>
              <a:defRPr/>
            </a:pPr>
            <a:endParaRPr lang="zh-CN" altLang="en-US" kern="0">
              <a:solidFill>
                <a:prstClr val="black"/>
              </a:solidFill>
            </a:endParaRPr>
          </a:p>
        </p:txBody>
      </p:sp>
      <p:sp>
        <p:nvSpPr>
          <p:cNvPr id="42" name="MH_Other_12"/>
          <p:cNvSpPr>
            <a:spLocks noChangeAspect="1" noEditPoints="1"/>
          </p:cNvSpPr>
          <p:nvPr>
            <p:custDataLst>
              <p:tags r:id="rId11"/>
            </p:custDataLst>
          </p:nvPr>
        </p:nvSpPr>
        <p:spPr bwMode="auto">
          <a:xfrm>
            <a:off x="5861050" y="2703444"/>
            <a:ext cx="469900" cy="420688"/>
          </a:xfrm>
          <a:custGeom>
            <a:avLst/>
            <a:gdLst>
              <a:gd name="T0" fmla="*/ 341775088 w 254"/>
              <a:gd name="T1" fmla="*/ 445069564 h 228"/>
              <a:gd name="T2" fmla="*/ 289406338 w 254"/>
              <a:gd name="T3" fmla="*/ 445069564 h 228"/>
              <a:gd name="T4" fmla="*/ 289406338 w 254"/>
              <a:gd name="T5" fmla="*/ 489026520 h 228"/>
              <a:gd name="T6" fmla="*/ 341775088 w 254"/>
              <a:gd name="T7" fmla="*/ 489026520 h 228"/>
              <a:gd name="T8" fmla="*/ 341775088 w 254"/>
              <a:gd name="T9" fmla="*/ 445069564 h 228"/>
              <a:gd name="T10" fmla="*/ 118517963 w 254"/>
              <a:gd name="T11" fmla="*/ 299461112 h 228"/>
              <a:gd name="T12" fmla="*/ 355555550 w 254"/>
              <a:gd name="T13" fmla="*/ 71430468 h 228"/>
              <a:gd name="T14" fmla="*/ 584323863 w 254"/>
              <a:gd name="T15" fmla="*/ 299461112 h 228"/>
              <a:gd name="T16" fmla="*/ 151593400 w 254"/>
              <a:gd name="T17" fmla="*/ 299461112 h 228"/>
              <a:gd name="T18" fmla="*/ 118517963 w 254"/>
              <a:gd name="T19" fmla="*/ 299461112 h 228"/>
              <a:gd name="T20" fmla="*/ 355555550 w 254"/>
              <a:gd name="T21" fmla="*/ 0 h 228"/>
              <a:gd name="T22" fmla="*/ 333505813 w 254"/>
              <a:gd name="T23" fmla="*/ 19230961 h 228"/>
              <a:gd name="T24" fmla="*/ 41343050 w 254"/>
              <a:gd name="T25" fmla="*/ 307702006 h 228"/>
              <a:gd name="T26" fmla="*/ 0 w 254"/>
              <a:gd name="T27" fmla="*/ 351660619 h 228"/>
              <a:gd name="T28" fmla="*/ 146080550 w 254"/>
              <a:gd name="T29" fmla="*/ 351660619 h 228"/>
              <a:gd name="T30" fmla="*/ 146080550 w 254"/>
              <a:gd name="T31" fmla="*/ 626394079 h 228"/>
              <a:gd name="T32" fmla="*/ 190181688 w 254"/>
              <a:gd name="T33" fmla="*/ 626394079 h 228"/>
              <a:gd name="T34" fmla="*/ 190181688 w 254"/>
              <a:gd name="T35" fmla="*/ 351660619 h 228"/>
              <a:gd name="T36" fmla="*/ 498881338 w 254"/>
              <a:gd name="T37" fmla="*/ 351660619 h 228"/>
              <a:gd name="T38" fmla="*/ 498881338 w 254"/>
              <a:gd name="T39" fmla="*/ 626394079 h 228"/>
              <a:gd name="T40" fmla="*/ 542980813 w 254"/>
              <a:gd name="T41" fmla="*/ 626394079 h 228"/>
              <a:gd name="T42" fmla="*/ 542980813 w 254"/>
              <a:gd name="T43" fmla="*/ 351660619 h 228"/>
              <a:gd name="T44" fmla="*/ 700087063 w 254"/>
              <a:gd name="T45" fmla="*/ 351660619 h 228"/>
              <a:gd name="T46" fmla="*/ 661498775 w 254"/>
              <a:gd name="T47" fmla="*/ 307702006 h 228"/>
              <a:gd name="T48" fmla="*/ 667011625 w 254"/>
              <a:gd name="T49" fmla="*/ 299461112 h 228"/>
              <a:gd name="T50" fmla="*/ 661498775 w 254"/>
              <a:gd name="T51" fmla="*/ 307702006 h 228"/>
              <a:gd name="T52" fmla="*/ 366581250 w 254"/>
              <a:gd name="T53" fmla="*/ 19230961 h 228"/>
              <a:gd name="T54" fmla="*/ 355555550 w 254"/>
              <a:gd name="T55" fmla="*/ 0 h 2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54" h="228">
                <a:moveTo>
                  <a:pt x="124" y="162"/>
                </a:moveTo>
                <a:lnTo>
                  <a:pt x="105" y="162"/>
                </a:lnTo>
                <a:lnTo>
                  <a:pt x="105" y="178"/>
                </a:lnTo>
                <a:lnTo>
                  <a:pt x="124" y="178"/>
                </a:lnTo>
                <a:lnTo>
                  <a:pt x="124" y="162"/>
                </a:lnTo>
                <a:close/>
                <a:moveTo>
                  <a:pt x="43" y="109"/>
                </a:moveTo>
                <a:lnTo>
                  <a:pt x="129" y="26"/>
                </a:lnTo>
                <a:lnTo>
                  <a:pt x="212" y="109"/>
                </a:lnTo>
                <a:lnTo>
                  <a:pt x="55" y="109"/>
                </a:lnTo>
                <a:lnTo>
                  <a:pt x="43" y="109"/>
                </a:lnTo>
                <a:close/>
                <a:moveTo>
                  <a:pt x="129" y="0"/>
                </a:moveTo>
                <a:lnTo>
                  <a:pt x="121" y="7"/>
                </a:lnTo>
                <a:lnTo>
                  <a:pt x="15" y="112"/>
                </a:lnTo>
                <a:lnTo>
                  <a:pt x="0" y="128"/>
                </a:lnTo>
                <a:lnTo>
                  <a:pt x="53" y="128"/>
                </a:lnTo>
                <a:lnTo>
                  <a:pt x="53" y="228"/>
                </a:lnTo>
                <a:lnTo>
                  <a:pt x="69" y="228"/>
                </a:lnTo>
                <a:lnTo>
                  <a:pt x="69" y="128"/>
                </a:lnTo>
                <a:lnTo>
                  <a:pt x="181" y="128"/>
                </a:lnTo>
                <a:lnTo>
                  <a:pt x="181" y="228"/>
                </a:lnTo>
                <a:lnTo>
                  <a:pt x="197" y="228"/>
                </a:lnTo>
                <a:lnTo>
                  <a:pt x="197" y="128"/>
                </a:lnTo>
                <a:lnTo>
                  <a:pt x="254" y="128"/>
                </a:lnTo>
                <a:lnTo>
                  <a:pt x="240" y="112"/>
                </a:lnTo>
                <a:lnTo>
                  <a:pt x="242" y="109"/>
                </a:lnTo>
                <a:lnTo>
                  <a:pt x="240" y="112"/>
                </a:lnTo>
                <a:lnTo>
                  <a:pt x="133" y="7"/>
                </a:lnTo>
                <a:lnTo>
                  <a:pt x="129" y="0"/>
                </a:lnTo>
                <a:close/>
              </a:path>
            </a:pathLst>
          </a:custGeom>
          <a:solidFill>
            <a:sysClr val="window" lastClr="FFFFFF"/>
          </a:solidFill>
          <a:ln w="12700">
            <a:solidFill>
              <a:sysClr val="window" lastClr="FFFFFF"/>
            </a:solidFill>
            <a:round/>
          </a:ln>
        </p:spPr>
        <p:txBody>
          <a:bodyPr lIns="68580" tIns="34290" rIns="68580" bIns="34290"/>
          <a:lstStyle/>
          <a:p>
            <a:pPr>
              <a:defRPr/>
            </a:pPr>
            <a:endParaRPr lang="zh-CN" altLang="en-US" kern="0">
              <a:solidFill>
                <a:prstClr val="black"/>
              </a:solidFill>
            </a:endParaRPr>
          </a:p>
        </p:txBody>
      </p:sp>
      <p:sp>
        <p:nvSpPr>
          <p:cNvPr id="25" name="MH_SubTitle_2"/>
          <p:cNvSpPr txBox="1"/>
          <p:nvPr>
            <p:custDataLst>
              <p:tags r:id="rId12"/>
            </p:custDataLst>
          </p:nvPr>
        </p:nvSpPr>
        <p:spPr>
          <a:xfrm>
            <a:off x="2319132" y="2077766"/>
            <a:ext cx="2849216" cy="850966"/>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26" name="文本框 25"/>
          <p:cNvSpPr txBox="1"/>
          <p:nvPr/>
        </p:nvSpPr>
        <p:spPr>
          <a:xfrm>
            <a:off x="2227029" y="1727828"/>
            <a:ext cx="1728745" cy="36933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添加标题内容</a:t>
            </a:r>
            <a:endParaRPr lang="zh-CN" altLang="en-US" dirty="0">
              <a:latin typeface="微软雅黑" panose="020B0503020204020204" pitchFamily="34" charset="-122"/>
              <a:ea typeface="微软雅黑" panose="020B0503020204020204" pitchFamily="34" charset="-122"/>
            </a:endParaRPr>
          </a:p>
        </p:txBody>
      </p:sp>
      <p:sp>
        <p:nvSpPr>
          <p:cNvPr id="27" name="MH_SubTitle_2"/>
          <p:cNvSpPr txBox="1"/>
          <p:nvPr>
            <p:custDataLst>
              <p:tags r:id="rId13"/>
            </p:custDataLst>
          </p:nvPr>
        </p:nvSpPr>
        <p:spPr>
          <a:xfrm>
            <a:off x="1786559" y="4589054"/>
            <a:ext cx="2944467" cy="778078"/>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30" name="文本框 29"/>
          <p:cNvSpPr txBox="1"/>
          <p:nvPr/>
        </p:nvSpPr>
        <p:spPr>
          <a:xfrm>
            <a:off x="1690316" y="4225865"/>
            <a:ext cx="1728745" cy="36933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添加标题内容</a:t>
            </a:r>
            <a:endParaRPr lang="zh-CN" altLang="en-US" dirty="0">
              <a:latin typeface="微软雅黑" panose="020B0503020204020204" pitchFamily="34" charset="-122"/>
              <a:ea typeface="微软雅黑" panose="020B0503020204020204" pitchFamily="34" charset="-122"/>
            </a:endParaRPr>
          </a:p>
        </p:txBody>
      </p:sp>
      <p:sp>
        <p:nvSpPr>
          <p:cNvPr id="33" name="MH_SubTitle_2"/>
          <p:cNvSpPr txBox="1"/>
          <p:nvPr>
            <p:custDataLst>
              <p:tags r:id="rId14"/>
            </p:custDataLst>
          </p:nvPr>
        </p:nvSpPr>
        <p:spPr>
          <a:xfrm>
            <a:off x="7206699" y="5145645"/>
            <a:ext cx="2864954" cy="711818"/>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36" name="文本框 35"/>
          <p:cNvSpPr txBox="1"/>
          <p:nvPr/>
        </p:nvSpPr>
        <p:spPr>
          <a:xfrm>
            <a:off x="7110456" y="4769204"/>
            <a:ext cx="1728745" cy="36933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添加标题内容</a:t>
            </a:r>
            <a:endParaRPr lang="zh-CN" altLang="en-US" dirty="0">
              <a:latin typeface="微软雅黑" panose="020B0503020204020204" pitchFamily="34" charset="-122"/>
              <a:ea typeface="微软雅黑" panose="020B0503020204020204" pitchFamily="34" charset="-122"/>
            </a:endParaRPr>
          </a:p>
        </p:txBody>
      </p:sp>
      <p:sp>
        <p:nvSpPr>
          <p:cNvPr id="43" name="MH_SubTitle_2"/>
          <p:cNvSpPr txBox="1"/>
          <p:nvPr>
            <p:custDataLst>
              <p:tags r:id="rId15"/>
            </p:custDataLst>
          </p:nvPr>
        </p:nvSpPr>
        <p:spPr>
          <a:xfrm>
            <a:off x="7736786" y="2693992"/>
            <a:ext cx="2878206" cy="817835"/>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44" name="文本框 43"/>
          <p:cNvSpPr txBox="1"/>
          <p:nvPr/>
        </p:nvSpPr>
        <p:spPr>
          <a:xfrm>
            <a:off x="7653795" y="2357308"/>
            <a:ext cx="1728745" cy="36933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添加标题内容</a:t>
            </a:r>
            <a:endParaRPr lang="zh-CN" altLang="en-US" dirty="0">
              <a:latin typeface="微软雅黑" panose="020B0503020204020204" pitchFamily="34" charset="-122"/>
              <a:ea typeface="微软雅黑" panose="020B0503020204020204" pitchFamily="34" charset="-122"/>
            </a:endParaRPr>
          </a:p>
        </p:txBody>
      </p:sp>
      <p:sp>
        <p:nvSpPr>
          <p:cNvPr id="45" name="KSO_Shape"/>
          <p:cNvSpPr/>
          <p:nvPr/>
        </p:nvSpPr>
        <p:spPr bwMode="auto">
          <a:xfrm>
            <a:off x="4991721" y="3705964"/>
            <a:ext cx="401914" cy="424367"/>
          </a:xfrm>
          <a:custGeom>
            <a:avLst/>
            <a:gdLst>
              <a:gd name="T0" fmla="*/ 152702 w 5383"/>
              <a:gd name="T1" fmla="*/ 1414168 h 5687"/>
              <a:gd name="T2" fmla="*/ 73817 w 5383"/>
              <a:gd name="T3" fmla="*/ 1373646 h 5687"/>
              <a:gd name="T4" fmla="*/ 19959 w 5383"/>
              <a:gd name="T5" fmla="*/ 1304631 h 5687"/>
              <a:gd name="T6" fmla="*/ 0 w 5383"/>
              <a:gd name="T7" fmla="*/ 1216305 h 5687"/>
              <a:gd name="T8" fmla="*/ 19959 w 5383"/>
              <a:gd name="T9" fmla="*/ 657539 h 5687"/>
              <a:gd name="T10" fmla="*/ 96310 w 5383"/>
              <a:gd name="T11" fmla="*/ 574278 h 5687"/>
              <a:gd name="T12" fmla="*/ 389360 w 5383"/>
              <a:gd name="T13" fmla="*/ 390345 h 5687"/>
              <a:gd name="T14" fmla="*/ 1705389 w 5383"/>
              <a:gd name="T15" fmla="*/ 0 h 5687"/>
              <a:gd name="T16" fmla="*/ 706170 w 5383"/>
              <a:gd name="T17" fmla="*/ 380531 h 5687"/>
              <a:gd name="T18" fmla="*/ 767631 w 5383"/>
              <a:gd name="T19" fmla="*/ 394460 h 5687"/>
              <a:gd name="T20" fmla="*/ 815786 w 5383"/>
              <a:gd name="T21" fmla="*/ 432133 h 5687"/>
              <a:gd name="T22" fmla="*/ 843982 w 5383"/>
              <a:gd name="T23" fmla="*/ 486902 h 5687"/>
              <a:gd name="T24" fmla="*/ 847467 w 5383"/>
              <a:gd name="T25" fmla="*/ 541354 h 5687"/>
              <a:gd name="T26" fmla="*/ 1185820 w 5383"/>
              <a:gd name="T27" fmla="*/ 570796 h 5687"/>
              <a:gd name="T28" fmla="*/ 1245064 w 5383"/>
              <a:gd name="T29" fmla="*/ 590740 h 5687"/>
              <a:gd name="T30" fmla="*/ 1289100 w 5383"/>
              <a:gd name="T31" fmla="*/ 632529 h 5687"/>
              <a:gd name="T32" fmla="*/ 1311911 w 5383"/>
              <a:gd name="T33" fmla="*/ 690463 h 5687"/>
              <a:gd name="T34" fmla="*/ 1310327 w 5383"/>
              <a:gd name="T35" fmla="*/ 743333 h 5687"/>
              <a:gd name="T36" fmla="*/ 1335988 w 5383"/>
              <a:gd name="T37" fmla="*/ 768976 h 5687"/>
              <a:gd name="T38" fmla="*/ 1382876 w 5383"/>
              <a:gd name="T39" fmla="*/ 798734 h 5687"/>
              <a:gd name="T40" fmla="*/ 1414557 w 5383"/>
              <a:gd name="T41" fmla="*/ 844639 h 5687"/>
              <a:gd name="T42" fmla="*/ 1426279 w 5383"/>
              <a:gd name="T43" fmla="*/ 900990 h 5687"/>
              <a:gd name="T44" fmla="*/ 1417092 w 5383"/>
              <a:gd name="T45" fmla="*/ 951643 h 5687"/>
              <a:gd name="T46" fmla="*/ 1387312 w 5383"/>
              <a:gd name="T47" fmla="*/ 998814 h 5687"/>
              <a:gd name="T48" fmla="*/ 1342008 w 5383"/>
              <a:gd name="T49" fmla="*/ 1030788 h 5687"/>
              <a:gd name="T50" fmla="*/ 1308743 w 5383"/>
              <a:gd name="T51" fmla="*/ 1052949 h 5687"/>
              <a:gd name="T52" fmla="*/ 1313178 w 5383"/>
              <a:gd name="T53" fmla="*/ 1103918 h 5687"/>
              <a:gd name="T54" fmla="*/ 1293219 w 5383"/>
              <a:gd name="T55" fmla="*/ 1163119 h 5687"/>
              <a:gd name="T56" fmla="*/ 1250766 w 5383"/>
              <a:gd name="T57" fmla="*/ 1207124 h 5687"/>
              <a:gd name="T58" fmla="*/ 1193107 w 5383"/>
              <a:gd name="T59" fmla="*/ 1229918 h 5687"/>
              <a:gd name="T60" fmla="*/ 1168396 w 5383"/>
              <a:gd name="T61" fmla="*/ 1254611 h 5687"/>
              <a:gd name="T62" fmla="*/ 1167762 w 5383"/>
              <a:gd name="T63" fmla="*/ 1306847 h 5687"/>
              <a:gd name="T64" fmla="*/ 1142417 w 5383"/>
              <a:gd name="T65" fmla="*/ 1363198 h 5687"/>
              <a:gd name="T66" fmla="*/ 1096163 w 5383"/>
              <a:gd name="T67" fmla="*/ 1403404 h 5687"/>
              <a:gd name="T68" fmla="*/ 1035652 w 5383"/>
              <a:gd name="T69" fmla="*/ 1420500 h 5687"/>
              <a:gd name="T70" fmla="*/ 138446 w 5383"/>
              <a:gd name="T71" fmla="*/ 660705 h 5687"/>
              <a:gd name="T72" fmla="*/ 102646 w 5383"/>
              <a:gd name="T73" fmla="*/ 705976 h 5687"/>
              <a:gd name="T74" fmla="*/ 96310 w 5383"/>
              <a:gd name="T75" fmla="*/ 1227385 h 5687"/>
              <a:gd name="T76" fmla="*/ 111200 w 5383"/>
              <a:gd name="T77" fmla="*/ 1272656 h 5687"/>
              <a:gd name="T78" fmla="*/ 142881 w 5383"/>
              <a:gd name="T79" fmla="*/ 1306530 h 5687"/>
              <a:gd name="T80" fmla="*/ 186918 w 5383"/>
              <a:gd name="T81" fmla="*/ 1323942 h 5687"/>
              <a:gd name="T82" fmla="*/ 1046424 w 5383"/>
              <a:gd name="T83" fmla="*/ 1321410 h 5687"/>
              <a:gd name="T84" fmla="*/ 1073036 w 5383"/>
              <a:gd name="T85" fmla="*/ 1291968 h 5687"/>
              <a:gd name="T86" fmla="*/ 1069234 w 5383"/>
              <a:gd name="T87" fmla="*/ 1255877 h 5687"/>
              <a:gd name="T88" fmla="*/ 1037870 w 5383"/>
              <a:gd name="T89" fmla="*/ 1232450 h 5687"/>
              <a:gd name="T90" fmla="*/ 1185504 w 5383"/>
              <a:gd name="T91" fmla="*/ 1133994 h 5687"/>
              <a:gd name="T92" fmla="*/ 1214650 w 5383"/>
              <a:gd name="T93" fmla="*/ 1107401 h 5687"/>
              <a:gd name="T94" fmla="*/ 1214967 w 5383"/>
              <a:gd name="T95" fmla="*/ 1072894 h 5687"/>
              <a:gd name="T96" fmla="*/ 1190256 w 5383"/>
              <a:gd name="T97" fmla="*/ 1046617 h 5687"/>
              <a:gd name="T98" fmla="*/ 1293536 w 5383"/>
              <a:gd name="T99" fmla="*/ 946894 h 5687"/>
              <a:gd name="T100" fmla="*/ 1325534 w 5383"/>
              <a:gd name="T101" fmla="*/ 923151 h 5687"/>
              <a:gd name="T102" fmla="*/ 1329019 w 5383"/>
              <a:gd name="T103" fmla="*/ 887060 h 5687"/>
              <a:gd name="T104" fmla="*/ 1302723 w 5383"/>
              <a:gd name="T105" fmla="*/ 858251 h 5687"/>
              <a:gd name="T106" fmla="*/ 1175999 w 5383"/>
              <a:gd name="T107" fmla="*/ 758845 h 5687"/>
              <a:gd name="T108" fmla="*/ 1210532 w 5383"/>
              <a:gd name="T109" fmla="*/ 738267 h 5687"/>
              <a:gd name="T110" fmla="*/ 1217185 w 5383"/>
              <a:gd name="T111" fmla="*/ 702810 h 5687"/>
              <a:gd name="T112" fmla="*/ 1193741 w 5383"/>
              <a:gd name="T113" fmla="*/ 670835 h 5687"/>
              <a:gd name="T114" fmla="*/ 500243 w 5383"/>
              <a:gd name="T115" fmla="*/ 569529 h 5687"/>
              <a:gd name="T116" fmla="*/ 736267 w 5383"/>
              <a:gd name="T117" fmla="*/ 558449 h 5687"/>
              <a:gd name="T118" fmla="*/ 753375 w 5383"/>
              <a:gd name="T119" fmla="*/ 522359 h 5687"/>
              <a:gd name="T120" fmla="*/ 739435 w 5383"/>
              <a:gd name="T121" fmla="*/ 489434 h 5687"/>
              <a:gd name="T122" fmla="*/ 475532 w 5383"/>
              <a:gd name="T123" fmla="*/ 475821 h 5687"/>
              <a:gd name="T124" fmla="*/ 403299 w 5383"/>
              <a:gd name="T125" fmla="*/ 488168 h 5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383" h="5687">
                <a:moveTo>
                  <a:pt x="1466" y="5687"/>
                </a:moveTo>
                <a:lnTo>
                  <a:pt x="1466" y="4488"/>
                </a:lnTo>
                <a:lnTo>
                  <a:pt x="643" y="4488"/>
                </a:lnTo>
                <a:lnTo>
                  <a:pt x="610" y="4487"/>
                </a:lnTo>
                <a:lnTo>
                  <a:pt x="577" y="4484"/>
                </a:lnTo>
                <a:lnTo>
                  <a:pt x="545" y="4480"/>
                </a:lnTo>
                <a:lnTo>
                  <a:pt x="513" y="4474"/>
                </a:lnTo>
                <a:lnTo>
                  <a:pt x="482" y="4467"/>
                </a:lnTo>
                <a:lnTo>
                  <a:pt x="451" y="4458"/>
                </a:lnTo>
                <a:lnTo>
                  <a:pt x="421" y="4448"/>
                </a:lnTo>
                <a:lnTo>
                  <a:pt x="392" y="4436"/>
                </a:lnTo>
                <a:lnTo>
                  <a:pt x="363" y="4424"/>
                </a:lnTo>
                <a:lnTo>
                  <a:pt x="336" y="4409"/>
                </a:lnTo>
                <a:lnTo>
                  <a:pt x="308" y="4394"/>
                </a:lnTo>
                <a:lnTo>
                  <a:pt x="282" y="4377"/>
                </a:lnTo>
                <a:lnTo>
                  <a:pt x="257" y="4359"/>
                </a:lnTo>
                <a:lnTo>
                  <a:pt x="233" y="4339"/>
                </a:lnTo>
                <a:lnTo>
                  <a:pt x="210" y="4319"/>
                </a:lnTo>
                <a:lnTo>
                  <a:pt x="187" y="4298"/>
                </a:lnTo>
                <a:lnTo>
                  <a:pt x="167" y="4275"/>
                </a:lnTo>
                <a:lnTo>
                  <a:pt x="146" y="4251"/>
                </a:lnTo>
                <a:lnTo>
                  <a:pt x="127" y="4228"/>
                </a:lnTo>
                <a:lnTo>
                  <a:pt x="110" y="4202"/>
                </a:lnTo>
                <a:lnTo>
                  <a:pt x="93" y="4176"/>
                </a:lnTo>
                <a:lnTo>
                  <a:pt x="78" y="4149"/>
                </a:lnTo>
                <a:lnTo>
                  <a:pt x="63" y="4121"/>
                </a:lnTo>
                <a:lnTo>
                  <a:pt x="50" y="4093"/>
                </a:lnTo>
                <a:lnTo>
                  <a:pt x="39" y="4063"/>
                </a:lnTo>
                <a:lnTo>
                  <a:pt x="29" y="4033"/>
                </a:lnTo>
                <a:lnTo>
                  <a:pt x="21" y="4003"/>
                </a:lnTo>
                <a:lnTo>
                  <a:pt x="13" y="3972"/>
                </a:lnTo>
                <a:lnTo>
                  <a:pt x="8" y="3940"/>
                </a:lnTo>
                <a:lnTo>
                  <a:pt x="4" y="3908"/>
                </a:lnTo>
                <a:lnTo>
                  <a:pt x="1" y="3875"/>
                </a:lnTo>
                <a:lnTo>
                  <a:pt x="0" y="3842"/>
                </a:lnTo>
                <a:lnTo>
                  <a:pt x="0" y="2337"/>
                </a:lnTo>
                <a:lnTo>
                  <a:pt x="1" y="2299"/>
                </a:lnTo>
                <a:lnTo>
                  <a:pt x="6" y="2260"/>
                </a:lnTo>
                <a:lnTo>
                  <a:pt x="13" y="2222"/>
                </a:lnTo>
                <a:lnTo>
                  <a:pt x="22" y="2184"/>
                </a:lnTo>
                <a:lnTo>
                  <a:pt x="33" y="2148"/>
                </a:lnTo>
                <a:lnTo>
                  <a:pt x="47" y="2111"/>
                </a:lnTo>
                <a:lnTo>
                  <a:pt x="63" y="2077"/>
                </a:lnTo>
                <a:lnTo>
                  <a:pt x="81" y="2043"/>
                </a:lnTo>
                <a:lnTo>
                  <a:pt x="103" y="2010"/>
                </a:lnTo>
                <a:lnTo>
                  <a:pt x="126" y="1977"/>
                </a:lnTo>
                <a:lnTo>
                  <a:pt x="151" y="1946"/>
                </a:lnTo>
                <a:lnTo>
                  <a:pt x="177" y="1916"/>
                </a:lnTo>
                <a:lnTo>
                  <a:pt x="207" y="1889"/>
                </a:lnTo>
                <a:lnTo>
                  <a:pt x="238" y="1861"/>
                </a:lnTo>
                <a:lnTo>
                  <a:pt x="269" y="1836"/>
                </a:lnTo>
                <a:lnTo>
                  <a:pt x="304" y="1814"/>
                </a:lnTo>
                <a:lnTo>
                  <a:pt x="685" y="1565"/>
                </a:lnTo>
                <a:lnTo>
                  <a:pt x="1108" y="1289"/>
                </a:lnTo>
                <a:lnTo>
                  <a:pt x="1129" y="1277"/>
                </a:lnTo>
                <a:lnTo>
                  <a:pt x="1148" y="1266"/>
                </a:lnTo>
                <a:lnTo>
                  <a:pt x="1169" y="1255"/>
                </a:lnTo>
                <a:lnTo>
                  <a:pt x="1188" y="1247"/>
                </a:lnTo>
                <a:lnTo>
                  <a:pt x="1209" y="1239"/>
                </a:lnTo>
                <a:lnTo>
                  <a:pt x="1229" y="1233"/>
                </a:lnTo>
                <a:lnTo>
                  <a:pt x="1251" y="1226"/>
                </a:lnTo>
                <a:lnTo>
                  <a:pt x="1273" y="1221"/>
                </a:lnTo>
                <a:lnTo>
                  <a:pt x="1295" y="1217"/>
                </a:lnTo>
                <a:lnTo>
                  <a:pt x="1317" y="1213"/>
                </a:lnTo>
                <a:lnTo>
                  <a:pt x="1364" y="1208"/>
                </a:lnTo>
                <a:lnTo>
                  <a:pt x="1413" y="1204"/>
                </a:lnTo>
                <a:lnTo>
                  <a:pt x="1466" y="1202"/>
                </a:lnTo>
                <a:lnTo>
                  <a:pt x="1466" y="0"/>
                </a:lnTo>
                <a:lnTo>
                  <a:pt x="5383" y="0"/>
                </a:lnTo>
                <a:lnTo>
                  <a:pt x="5383" y="5687"/>
                </a:lnTo>
                <a:lnTo>
                  <a:pt x="1466" y="5687"/>
                </a:lnTo>
                <a:close/>
                <a:moveTo>
                  <a:pt x="1767" y="5386"/>
                </a:moveTo>
                <a:lnTo>
                  <a:pt x="5083" y="5386"/>
                </a:lnTo>
                <a:lnTo>
                  <a:pt x="5083" y="302"/>
                </a:lnTo>
                <a:lnTo>
                  <a:pt x="1767" y="302"/>
                </a:lnTo>
                <a:lnTo>
                  <a:pt x="1767" y="1202"/>
                </a:lnTo>
                <a:lnTo>
                  <a:pt x="2229" y="1202"/>
                </a:lnTo>
                <a:lnTo>
                  <a:pt x="2252" y="1203"/>
                </a:lnTo>
                <a:lnTo>
                  <a:pt x="2275" y="1204"/>
                </a:lnTo>
                <a:lnTo>
                  <a:pt x="2298" y="1208"/>
                </a:lnTo>
                <a:lnTo>
                  <a:pt x="2320" y="1211"/>
                </a:lnTo>
                <a:lnTo>
                  <a:pt x="2341" y="1217"/>
                </a:lnTo>
                <a:lnTo>
                  <a:pt x="2363" y="1222"/>
                </a:lnTo>
                <a:lnTo>
                  <a:pt x="2383" y="1229"/>
                </a:lnTo>
                <a:lnTo>
                  <a:pt x="2404" y="1237"/>
                </a:lnTo>
                <a:lnTo>
                  <a:pt x="2423" y="1246"/>
                </a:lnTo>
                <a:lnTo>
                  <a:pt x="2443" y="1257"/>
                </a:lnTo>
                <a:lnTo>
                  <a:pt x="2462" y="1267"/>
                </a:lnTo>
                <a:lnTo>
                  <a:pt x="2480" y="1278"/>
                </a:lnTo>
                <a:lnTo>
                  <a:pt x="2498" y="1291"/>
                </a:lnTo>
                <a:lnTo>
                  <a:pt x="2515" y="1305"/>
                </a:lnTo>
                <a:lnTo>
                  <a:pt x="2531" y="1319"/>
                </a:lnTo>
                <a:lnTo>
                  <a:pt x="2547" y="1334"/>
                </a:lnTo>
                <a:lnTo>
                  <a:pt x="2562" y="1349"/>
                </a:lnTo>
                <a:lnTo>
                  <a:pt x="2575" y="1365"/>
                </a:lnTo>
                <a:lnTo>
                  <a:pt x="2589" y="1382"/>
                </a:lnTo>
                <a:lnTo>
                  <a:pt x="2601" y="1400"/>
                </a:lnTo>
                <a:lnTo>
                  <a:pt x="2613" y="1419"/>
                </a:lnTo>
                <a:lnTo>
                  <a:pt x="2624" y="1437"/>
                </a:lnTo>
                <a:lnTo>
                  <a:pt x="2633" y="1456"/>
                </a:lnTo>
                <a:lnTo>
                  <a:pt x="2643" y="1477"/>
                </a:lnTo>
                <a:lnTo>
                  <a:pt x="2651" y="1496"/>
                </a:lnTo>
                <a:lnTo>
                  <a:pt x="2657" y="1518"/>
                </a:lnTo>
                <a:lnTo>
                  <a:pt x="2664" y="1538"/>
                </a:lnTo>
                <a:lnTo>
                  <a:pt x="2669" y="1560"/>
                </a:lnTo>
                <a:lnTo>
                  <a:pt x="2673" y="1583"/>
                </a:lnTo>
                <a:lnTo>
                  <a:pt x="2676" y="1605"/>
                </a:lnTo>
                <a:lnTo>
                  <a:pt x="2678" y="1628"/>
                </a:lnTo>
                <a:lnTo>
                  <a:pt x="2678" y="1650"/>
                </a:lnTo>
                <a:lnTo>
                  <a:pt x="2678" y="1671"/>
                </a:lnTo>
                <a:lnTo>
                  <a:pt x="2677" y="1690"/>
                </a:lnTo>
                <a:lnTo>
                  <a:pt x="2675" y="1710"/>
                </a:lnTo>
                <a:lnTo>
                  <a:pt x="2671" y="1728"/>
                </a:lnTo>
                <a:lnTo>
                  <a:pt x="2668" y="1746"/>
                </a:lnTo>
                <a:lnTo>
                  <a:pt x="2663" y="1764"/>
                </a:lnTo>
                <a:lnTo>
                  <a:pt x="2659" y="1783"/>
                </a:lnTo>
                <a:lnTo>
                  <a:pt x="2653" y="1801"/>
                </a:lnTo>
                <a:lnTo>
                  <a:pt x="3697" y="1801"/>
                </a:lnTo>
                <a:lnTo>
                  <a:pt x="3720" y="1801"/>
                </a:lnTo>
                <a:lnTo>
                  <a:pt x="3743" y="1803"/>
                </a:lnTo>
                <a:lnTo>
                  <a:pt x="3766" y="1806"/>
                </a:lnTo>
                <a:lnTo>
                  <a:pt x="3787" y="1810"/>
                </a:lnTo>
                <a:lnTo>
                  <a:pt x="3809" y="1815"/>
                </a:lnTo>
                <a:lnTo>
                  <a:pt x="3831" y="1822"/>
                </a:lnTo>
                <a:lnTo>
                  <a:pt x="3851" y="1828"/>
                </a:lnTo>
                <a:lnTo>
                  <a:pt x="3872" y="1836"/>
                </a:lnTo>
                <a:lnTo>
                  <a:pt x="3892" y="1846"/>
                </a:lnTo>
                <a:lnTo>
                  <a:pt x="3912" y="1855"/>
                </a:lnTo>
                <a:lnTo>
                  <a:pt x="3930" y="1866"/>
                </a:lnTo>
                <a:lnTo>
                  <a:pt x="3948" y="1877"/>
                </a:lnTo>
                <a:lnTo>
                  <a:pt x="3967" y="1890"/>
                </a:lnTo>
                <a:lnTo>
                  <a:pt x="3983" y="1904"/>
                </a:lnTo>
                <a:lnTo>
                  <a:pt x="4000" y="1917"/>
                </a:lnTo>
                <a:lnTo>
                  <a:pt x="4015" y="1932"/>
                </a:lnTo>
                <a:lnTo>
                  <a:pt x="4029" y="1948"/>
                </a:lnTo>
                <a:lnTo>
                  <a:pt x="4044" y="1964"/>
                </a:lnTo>
                <a:lnTo>
                  <a:pt x="4058" y="1981"/>
                </a:lnTo>
                <a:lnTo>
                  <a:pt x="4069" y="1998"/>
                </a:lnTo>
                <a:lnTo>
                  <a:pt x="4082" y="2017"/>
                </a:lnTo>
                <a:lnTo>
                  <a:pt x="4092" y="2036"/>
                </a:lnTo>
                <a:lnTo>
                  <a:pt x="4102" y="2056"/>
                </a:lnTo>
                <a:lnTo>
                  <a:pt x="4112" y="2075"/>
                </a:lnTo>
                <a:lnTo>
                  <a:pt x="4120" y="2095"/>
                </a:lnTo>
                <a:lnTo>
                  <a:pt x="4126" y="2116"/>
                </a:lnTo>
                <a:lnTo>
                  <a:pt x="4132" y="2138"/>
                </a:lnTo>
                <a:lnTo>
                  <a:pt x="4138" y="2159"/>
                </a:lnTo>
                <a:lnTo>
                  <a:pt x="4141" y="2181"/>
                </a:lnTo>
                <a:lnTo>
                  <a:pt x="4145" y="2204"/>
                </a:lnTo>
                <a:lnTo>
                  <a:pt x="4146" y="2227"/>
                </a:lnTo>
                <a:lnTo>
                  <a:pt x="4147" y="2250"/>
                </a:lnTo>
                <a:lnTo>
                  <a:pt x="4146" y="2269"/>
                </a:lnTo>
                <a:lnTo>
                  <a:pt x="4145" y="2290"/>
                </a:lnTo>
                <a:lnTo>
                  <a:pt x="4142" y="2309"/>
                </a:lnTo>
                <a:lnTo>
                  <a:pt x="4140" y="2328"/>
                </a:lnTo>
                <a:lnTo>
                  <a:pt x="4136" y="2348"/>
                </a:lnTo>
                <a:lnTo>
                  <a:pt x="4131" y="2366"/>
                </a:lnTo>
                <a:lnTo>
                  <a:pt x="4125" y="2385"/>
                </a:lnTo>
                <a:lnTo>
                  <a:pt x="4120" y="2402"/>
                </a:lnTo>
                <a:lnTo>
                  <a:pt x="4140" y="2406"/>
                </a:lnTo>
                <a:lnTo>
                  <a:pt x="4160" y="2410"/>
                </a:lnTo>
                <a:lnTo>
                  <a:pt x="4179" y="2416"/>
                </a:lnTo>
                <a:lnTo>
                  <a:pt x="4198" y="2422"/>
                </a:lnTo>
                <a:lnTo>
                  <a:pt x="4217" y="2429"/>
                </a:lnTo>
                <a:lnTo>
                  <a:pt x="4235" y="2437"/>
                </a:lnTo>
                <a:lnTo>
                  <a:pt x="4253" y="2445"/>
                </a:lnTo>
                <a:lnTo>
                  <a:pt x="4270" y="2454"/>
                </a:lnTo>
                <a:lnTo>
                  <a:pt x="4287" y="2464"/>
                </a:lnTo>
                <a:lnTo>
                  <a:pt x="4305" y="2474"/>
                </a:lnTo>
                <a:lnTo>
                  <a:pt x="4321" y="2486"/>
                </a:lnTo>
                <a:lnTo>
                  <a:pt x="4335" y="2497"/>
                </a:lnTo>
                <a:lnTo>
                  <a:pt x="4350" y="2510"/>
                </a:lnTo>
                <a:lnTo>
                  <a:pt x="4365" y="2523"/>
                </a:lnTo>
                <a:lnTo>
                  <a:pt x="4379" y="2537"/>
                </a:lnTo>
                <a:lnTo>
                  <a:pt x="4392" y="2552"/>
                </a:lnTo>
                <a:lnTo>
                  <a:pt x="4405" y="2567"/>
                </a:lnTo>
                <a:lnTo>
                  <a:pt x="4416" y="2583"/>
                </a:lnTo>
                <a:lnTo>
                  <a:pt x="4428" y="2599"/>
                </a:lnTo>
                <a:lnTo>
                  <a:pt x="4438" y="2615"/>
                </a:lnTo>
                <a:lnTo>
                  <a:pt x="4448" y="2632"/>
                </a:lnTo>
                <a:lnTo>
                  <a:pt x="4457" y="2650"/>
                </a:lnTo>
                <a:lnTo>
                  <a:pt x="4465" y="2668"/>
                </a:lnTo>
                <a:lnTo>
                  <a:pt x="4472" y="2687"/>
                </a:lnTo>
                <a:lnTo>
                  <a:pt x="4479" y="2705"/>
                </a:lnTo>
                <a:lnTo>
                  <a:pt x="4486" y="2724"/>
                </a:lnTo>
                <a:lnTo>
                  <a:pt x="4491" y="2744"/>
                </a:lnTo>
                <a:lnTo>
                  <a:pt x="4495" y="2763"/>
                </a:lnTo>
                <a:lnTo>
                  <a:pt x="4497" y="2784"/>
                </a:lnTo>
                <a:lnTo>
                  <a:pt x="4501" y="2804"/>
                </a:lnTo>
                <a:lnTo>
                  <a:pt x="4502" y="2825"/>
                </a:lnTo>
                <a:lnTo>
                  <a:pt x="4502" y="2846"/>
                </a:lnTo>
                <a:lnTo>
                  <a:pt x="4502" y="2867"/>
                </a:lnTo>
                <a:lnTo>
                  <a:pt x="4501" y="2888"/>
                </a:lnTo>
                <a:lnTo>
                  <a:pt x="4497" y="2908"/>
                </a:lnTo>
                <a:lnTo>
                  <a:pt x="4495" y="2929"/>
                </a:lnTo>
                <a:lnTo>
                  <a:pt x="4491" y="2948"/>
                </a:lnTo>
                <a:lnTo>
                  <a:pt x="4486" y="2967"/>
                </a:lnTo>
                <a:lnTo>
                  <a:pt x="4479" y="2987"/>
                </a:lnTo>
                <a:lnTo>
                  <a:pt x="4473" y="3006"/>
                </a:lnTo>
                <a:lnTo>
                  <a:pt x="4465" y="3025"/>
                </a:lnTo>
                <a:lnTo>
                  <a:pt x="4457" y="3043"/>
                </a:lnTo>
                <a:lnTo>
                  <a:pt x="4448" y="3060"/>
                </a:lnTo>
                <a:lnTo>
                  <a:pt x="4438" y="3077"/>
                </a:lnTo>
                <a:lnTo>
                  <a:pt x="4428" y="3093"/>
                </a:lnTo>
                <a:lnTo>
                  <a:pt x="4416" y="3110"/>
                </a:lnTo>
                <a:lnTo>
                  <a:pt x="4405" y="3125"/>
                </a:lnTo>
                <a:lnTo>
                  <a:pt x="4392" y="3140"/>
                </a:lnTo>
                <a:lnTo>
                  <a:pt x="4379" y="3155"/>
                </a:lnTo>
                <a:lnTo>
                  <a:pt x="4365" y="3168"/>
                </a:lnTo>
                <a:lnTo>
                  <a:pt x="4351" y="3182"/>
                </a:lnTo>
                <a:lnTo>
                  <a:pt x="4336" y="3195"/>
                </a:lnTo>
                <a:lnTo>
                  <a:pt x="4321" y="3207"/>
                </a:lnTo>
                <a:lnTo>
                  <a:pt x="4305" y="3219"/>
                </a:lnTo>
                <a:lnTo>
                  <a:pt x="4289" y="3229"/>
                </a:lnTo>
                <a:lnTo>
                  <a:pt x="4271" y="3239"/>
                </a:lnTo>
                <a:lnTo>
                  <a:pt x="4253" y="3248"/>
                </a:lnTo>
                <a:lnTo>
                  <a:pt x="4236" y="3256"/>
                </a:lnTo>
                <a:lnTo>
                  <a:pt x="4217" y="3264"/>
                </a:lnTo>
                <a:lnTo>
                  <a:pt x="4198" y="3271"/>
                </a:lnTo>
                <a:lnTo>
                  <a:pt x="4179" y="3277"/>
                </a:lnTo>
                <a:lnTo>
                  <a:pt x="4160" y="3282"/>
                </a:lnTo>
                <a:lnTo>
                  <a:pt x="4140" y="3287"/>
                </a:lnTo>
                <a:lnTo>
                  <a:pt x="4120" y="3290"/>
                </a:lnTo>
                <a:lnTo>
                  <a:pt x="4125" y="3308"/>
                </a:lnTo>
                <a:lnTo>
                  <a:pt x="4131" y="3326"/>
                </a:lnTo>
                <a:lnTo>
                  <a:pt x="4136" y="3344"/>
                </a:lnTo>
                <a:lnTo>
                  <a:pt x="4140" y="3364"/>
                </a:lnTo>
                <a:lnTo>
                  <a:pt x="4142" y="3382"/>
                </a:lnTo>
                <a:lnTo>
                  <a:pt x="4145" y="3401"/>
                </a:lnTo>
                <a:lnTo>
                  <a:pt x="4146" y="3422"/>
                </a:lnTo>
                <a:lnTo>
                  <a:pt x="4147" y="3441"/>
                </a:lnTo>
                <a:lnTo>
                  <a:pt x="4146" y="3464"/>
                </a:lnTo>
                <a:lnTo>
                  <a:pt x="4145" y="3487"/>
                </a:lnTo>
                <a:lnTo>
                  <a:pt x="4141" y="3510"/>
                </a:lnTo>
                <a:lnTo>
                  <a:pt x="4138" y="3531"/>
                </a:lnTo>
                <a:lnTo>
                  <a:pt x="4132" y="3553"/>
                </a:lnTo>
                <a:lnTo>
                  <a:pt x="4126" y="3575"/>
                </a:lnTo>
                <a:lnTo>
                  <a:pt x="4120" y="3595"/>
                </a:lnTo>
                <a:lnTo>
                  <a:pt x="4112" y="3616"/>
                </a:lnTo>
                <a:lnTo>
                  <a:pt x="4102" y="3635"/>
                </a:lnTo>
                <a:lnTo>
                  <a:pt x="4092" y="3655"/>
                </a:lnTo>
                <a:lnTo>
                  <a:pt x="4082" y="3674"/>
                </a:lnTo>
                <a:lnTo>
                  <a:pt x="4069" y="3692"/>
                </a:lnTo>
                <a:lnTo>
                  <a:pt x="4058" y="3709"/>
                </a:lnTo>
                <a:lnTo>
                  <a:pt x="4044" y="3726"/>
                </a:lnTo>
                <a:lnTo>
                  <a:pt x="4029" y="3742"/>
                </a:lnTo>
                <a:lnTo>
                  <a:pt x="4015" y="3758"/>
                </a:lnTo>
                <a:lnTo>
                  <a:pt x="4000" y="3773"/>
                </a:lnTo>
                <a:lnTo>
                  <a:pt x="3983" y="3787"/>
                </a:lnTo>
                <a:lnTo>
                  <a:pt x="3967" y="3801"/>
                </a:lnTo>
                <a:lnTo>
                  <a:pt x="3948" y="3813"/>
                </a:lnTo>
                <a:lnTo>
                  <a:pt x="3930" y="3825"/>
                </a:lnTo>
                <a:lnTo>
                  <a:pt x="3912" y="3836"/>
                </a:lnTo>
                <a:lnTo>
                  <a:pt x="3892" y="3845"/>
                </a:lnTo>
                <a:lnTo>
                  <a:pt x="3872" y="3854"/>
                </a:lnTo>
                <a:lnTo>
                  <a:pt x="3851" y="3862"/>
                </a:lnTo>
                <a:lnTo>
                  <a:pt x="3831" y="3869"/>
                </a:lnTo>
                <a:lnTo>
                  <a:pt x="3809" y="3876"/>
                </a:lnTo>
                <a:lnTo>
                  <a:pt x="3787" y="3881"/>
                </a:lnTo>
                <a:lnTo>
                  <a:pt x="3766" y="3885"/>
                </a:lnTo>
                <a:lnTo>
                  <a:pt x="3743" y="3887"/>
                </a:lnTo>
                <a:lnTo>
                  <a:pt x="3720" y="3890"/>
                </a:lnTo>
                <a:lnTo>
                  <a:pt x="3697" y="3890"/>
                </a:lnTo>
                <a:lnTo>
                  <a:pt x="3669" y="3890"/>
                </a:lnTo>
                <a:lnTo>
                  <a:pt x="3676" y="3908"/>
                </a:lnTo>
                <a:lnTo>
                  <a:pt x="3680" y="3925"/>
                </a:lnTo>
                <a:lnTo>
                  <a:pt x="3685" y="3943"/>
                </a:lnTo>
                <a:lnTo>
                  <a:pt x="3688" y="3963"/>
                </a:lnTo>
                <a:lnTo>
                  <a:pt x="3692" y="3981"/>
                </a:lnTo>
                <a:lnTo>
                  <a:pt x="3693" y="3999"/>
                </a:lnTo>
                <a:lnTo>
                  <a:pt x="3694" y="4019"/>
                </a:lnTo>
                <a:lnTo>
                  <a:pt x="3695" y="4038"/>
                </a:lnTo>
                <a:lnTo>
                  <a:pt x="3694" y="4061"/>
                </a:lnTo>
                <a:lnTo>
                  <a:pt x="3693" y="4084"/>
                </a:lnTo>
                <a:lnTo>
                  <a:pt x="3689" y="4107"/>
                </a:lnTo>
                <a:lnTo>
                  <a:pt x="3686" y="4128"/>
                </a:lnTo>
                <a:lnTo>
                  <a:pt x="3680" y="4150"/>
                </a:lnTo>
                <a:lnTo>
                  <a:pt x="3674" y="4172"/>
                </a:lnTo>
                <a:lnTo>
                  <a:pt x="3668" y="4192"/>
                </a:lnTo>
                <a:lnTo>
                  <a:pt x="3660" y="4213"/>
                </a:lnTo>
                <a:lnTo>
                  <a:pt x="3650" y="4232"/>
                </a:lnTo>
                <a:lnTo>
                  <a:pt x="3640" y="4251"/>
                </a:lnTo>
                <a:lnTo>
                  <a:pt x="3630" y="4271"/>
                </a:lnTo>
                <a:lnTo>
                  <a:pt x="3617" y="4289"/>
                </a:lnTo>
                <a:lnTo>
                  <a:pt x="3606" y="4306"/>
                </a:lnTo>
                <a:lnTo>
                  <a:pt x="3592" y="4323"/>
                </a:lnTo>
                <a:lnTo>
                  <a:pt x="3577" y="4341"/>
                </a:lnTo>
                <a:lnTo>
                  <a:pt x="3563" y="4355"/>
                </a:lnTo>
                <a:lnTo>
                  <a:pt x="3548" y="4370"/>
                </a:lnTo>
                <a:lnTo>
                  <a:pt x="3531" y="4385"/>
                </a:lnTo>
                <a:lnTo>
                  <a:pt x="3515" y="4398"/>
                </a:lnTo>
                <a:lnTo>
                  <a:pt x="3496" y="4410"/>
                </a:lnTo>
                <a:lnTo>
                  <a:pt x="3478" y="4423"/>
                </a:lnTo>
                <a:lnTo>
                  <a:pt x="3460" y="4433"/>
                </a:lnTo>
                <a:lnTo>
                  <a:pt x="3440" y="4443"/>
                </a:lnTo>
                <a:lnTo>
                  <a:pt x="3420" y="4452"/>
                </a:lnTo>
                <a:lnTo>
                  <a:pt x="3400" y="4460"/>
                </a:lnTo>
                <a:lnTo>
                  <a:pt x="3379" y="4467"/>
                </a:lnTo>
                <a:lnTo>
                  <a:pt x="3358" y="4473"/>
                </a:lnTo>
                <a:lnTo>
                  <a:pt x="3337" y="4479"/>
                </a:lnTo>
                <a:lnTo>
                  <a:pt x="3314" y="4482"/>
                </a:lnTo>
                <a:lnTo>
                  <a:pt x="3292" y="4485"/>
                </a:lnTo>
                <a:lnTo>
                  <a:pt x="3269" y="4487"/>
                </a:lnTo>
                <a:lnTo>
                  <a:pt x="3246" y="4488"/>
                </a:lnTo>
                <a:lnTo>
                  <a:pt x="1767" y="4488"/>
                </a:lnTo>
                <a:lnTo>
                  <a:pt x="1767" y="5386"/>
                </a:lnTo>
                <a:close/>
                <a:moveTo>
                  <a:pt x="1273" y="1542"/>
                </a:moveTo>
                <a:lnTo>
                  <a:pt x="849" y="1818"/>
                </a:lnTo>
                <a:lnTo>
                  <a:pt x="467" y="2067"/>
                </a:lnTo>
                <a:lnTo>
                  <a:pt x="452" y="2076"/>
                </a:lnTo>
                <a:lnTo>
                  <a:pt x="437" y="2087"/>
                </a:lnTo>
                <a:lnTo>
                  <a:pt x="422" y="2099"/>
                </a:lnTo>
                <a:lnTo>
                  <a:pt x="408" y="2113"/>
                </a:lnTo>
                <a:lnTo>
                  <a:pt x="394" y="2126"/>
                </a:lnTo>
                <a:lnTo>
                  <a:pt x="380" y="2141"/>
                </a:lnTo>
                <a:lnTo>
                  <a:pt x="368" y="2157"/>
                </a:lnTo>
                <a:lnTo>
                  <a:pt x="355" y="2174"/>
                </a:lnTo>
                <a:lnTo>
                  <a:pt x="344" y="2192"/>
                </a:lnTo>
                <a:lnTo>
                  <a:pt x="333" y="2211"/>
                </a:lnTo>
                <a:lnTo>
                  <a:pt x="324" y="2230"/>
                </a:lnTo>
                <a:lnTo>
                  <a:pt x="316" y="2250"/>
                </a:lnTo>
                <a:lnTo>
                  <a:pt x="311" y="2270"/>
                </a:lnTo>
                <a:lnTo>
                  <a:pt x="305" y="2292"/>
                </a:lnTo>
                <a:lnTo>
                  <a:pt x="303" y="2315"/>
                </a:lnTo>
                <a:lnTo>
                  <a:pt x="301" y="2337"/>
                </a:lnTo>
                <a:lnTo>
                  <a:pt x="301" y="3842"/>
                </a:lnTo>
                <a:lnTo>
                  <a:pt x="301" y="3860"/>
                </a:lnTo>
                <a:lnTo>
                  <a:pt x="304" y="3877"/>
                </a:lnTo>
                <a:lnTo>
                  <a:pt x="305" y="3894"/>
                </a:lnTo>
                <a:lnTo>
                  <a:pt x="308" y="3911"/>
                </a:lnTo>
                <a:lnTo>
                  <a:pt x="312" y="3927"/>
                </a:lnTo>
                <a:lnTo>
                  <a:pt x="316" y="3944"/>
                </a:lnTo>
                <a:lnTo>
                  <a:pt x="322" y="3960"/>
                </a:lnTo>
                <a:lnTo>
                  <a:pt x="328" y="3975"/>
                </a:lnTo>
                <a:lnTo>
                  <a:pt x="335" y="3991"/>
                </a:lnTo>
                <a:lnTo>
                  <a:pt x="343" y="4006"/>
                </a:lnTo>
                <a:lnTo>
                  <a:pt x="351" y="4020"/>
                </a:lnTo>
                <a:lnTo>
                  <a:pt x="360" y="4033"/>
                </a:lnTo>
                <a:lnTo>
                  <a:pt x="369" y="4047"/>
                </a:lnTo>
                <a:lnTo>
                  <a:pt x="379" y="4061"/>
                </a:lnTo>
                <a:lnTo>
                  <a:pt x="389" y="4072"/>
                </a:lnTo>
                <a:lnTo>
                  <a:pt x="401" y="4085"/>
                </a:lnTo>
                <a:lnTo>
                  <a:pt x="412" y="4096"/>
                </a:lnTo>
                <a:lnTo>
                  <a:pt x="425" y="4107"/>
                </a:lnTo>
                <a:lnTo>
                  <a:pt x="437" y="4117"/>
                </a:lnTo>
                <a:lnTo>
                  <a:pt x="451" y="4127"/>
                </a:lnTo>
                <a:lnTo>
                  <a:pt x="465" y="4136"/>
                </a:lnTo>
                <a:lnTo>
                  <a:pt x="479" y="4144"/>
                </a:lnTo>
                <a:lnTo>
                  <a:pt x="493" y="4151"/>
                </a:lnTo>
                <a:lnTo>
                  <a:pt x="509" y="4158"/>
                </a:lnTo>
                <a:lnTo>
                  <a:pt x="524" y="4165"/>
                </a:lnTo>
                <a:lnTo>
                  <a:pt x="540" y="4170"/>
                </a:lnTo>
                <a:lnTo>
                  <a:pt x="556" y="4175"/>
                </a:lnTo>
                <a:lnTo>
                  <a:pt x="573" y="4178"/>
                </a:lnTo>
                <a:lnTo>
                  <a:pt x="590" y="4182"/>
                </a:lnTo>
                <a:lnTo>
                  <a:pt x="607" y="4184"/>
                </a:lnTo>
                <a:lnTo>
                  <a:pt x="624" y="4185"/>
                </a:lnTo>
                <a:lnTo>
                  <a:pt x="643" y="4185"/>
                </a:lnTo>
                <a:lnTo>
                  <a:pt x="3246" y="4185"/>
                </a:lnTo>
                <a:lnTo>
                  <a:pt x="3261" y="4184"/>
                </a:lnTo>
                <a:lnTo>
                  <a:pt x="3276" y="4182"/>
                </a:lnTo>
                <a:lnTo>
                  <a:pt x="3290" y="4178"/>
                </a:lnTo>
                <a:lnTo>
                  <a:pt x="3303" y="4174"/>
                </a:lnTo>
                <a:lnTo>
                  <a:pt x="3316" y="4167"/>
                </a:lnTo>
                <a:lnTo>
                  <a:pt x="3329" y="4160"/>
                </a:lnTo>
                <a:lnTo>
                  <a:pt x="3340" y="4152"/>
                </a:lnTo>
                <a:lnTo>
                  <a:pt x="3350" y="4142"/>
                </a:lnTo>
                <a:lnTo>
                  <a:pt x="3359" y="4132"/>
                </a:lnTo>
                <a:lnTo>
                  <a:pt x="3369" y="4120"/>
                </a:lnTo>
                <a:lnTo>
                  <a:pt x="3375" y="4108"/>
                </a:lnTo>
                <a:lnTo>
                  <a:pt x="3382" y="4095"/>
                </a:lnTo>
                <a:lnTo>
                  <a:pt x="3387" y="4081"/>
                </a:lnTo>
                <a:lnTo>
                  <a:pt x="3390" y="4068"/>
                </a:lnTo>
                <a:lnTo>
                  <a:pt x="3393" y="4053"/>
                </a:lnTo>
                <a:lnTo>
                  <a:pt x="3394" y="4038"/>
                </a:lnTo>
                <a:lnTo>
                  <a:pt x="3393" y="4023"/>
                </a:lnTo>
                <a:lnTo>
                  <a:pt x="3390" y="4008"/>
                </a:lnTo>
                <a:lnTo>
                  <a:pt x="3387" y="3994"/>
                </a:lnTo>
                <a:lnTo>
                  <a:pt x="3382" y="3981"/>
                </a:lnTo>
                <a:lnTo>
                  <a:pt x="3375" y="3967"/>
                </a:lnTo>
                <a:lnTo>
                  <a:pt x="3369" y="3956"/>
                </a:lnTo>
                <a:lnTo>
                  <a:pt x="3359" y="3944"/>
                </a:lnTo>
                <a:lnTo>
                  <a:pt x="3350" y="3933"/>
                </a:lnTo>
                <a:lnTo>
                  <a:pt x="3340" y="3924"/>
                </a:lnTo>
                <a:lnTo>
                  <a:pt x="3329" y="3915"/>
                </a:lnTo>
                <a:lnTo>
                  <a:pt x="3316" y="3908"/>
                </a:lnTo>
                <a:lnTo>
                  <a:pt x="3303" y="3901"/>
                </a:lnTo>
                <a:lnTo>
                  <a:pt x="3290" y="3897"/>
                </a:lnTo>
                <a:lnTo>
                  <a:pt x="3276" y="3893"/>
                </a:lnTo>
                <a:lnTo>
                  <a:pt x="3261" y="3891"/>
                </a:lnTo>
                <a:lnTo>
                  <a:pt x="3246" y="3890"/>
                </a:lnTo>
                <a:lnTo>
                  <a:pt x="2207" y="3890"/>
                </a:lnTo>
                <a:lnTo>
                  <a:pt x="2207" y="3588"/>
                </a:lnTo>
                <a:lnTo>
                  <a:pt x="3697" y="3588"/>
                </a:lnTo>
                <a:lnTo>
                  <a:pt x="3712" y="3587"/>
                </a:lnTo>
                <a:lnTo>
                  <a:pt x="3727" y="3586"/>
                </a:lnTo>
                <a:lnTo>
                  <a:pt x="3742" y="3582"/>
                </a:lnTo>
                <a:lnTo>
                  <a:pt x="3755" y="3577"/>
                </a:lnTo>
                <a:lnTo>
                  <a:pt x="3768" y="3571"/>
                </a:lnTo>
                <a:lnTo>
                  <a:pt x="3781" y="3563"/>
                </a:lnTo>
                <a:lnTo>
                  <a:pt x="3792" y="3555"/>
                </a:lnTo>
                <a:lnTo>
                  <a:pt x="3802" y="3545"/>
                </a:lnTo>
                <a:lnTo>
                  <a:pt x="3811" y="3535"/>
                </a:lnTo>
                <a:lnTo>
                  <a:pt x="3821" y="3523"/>
                </a:lnTo>
                <a:lnTo>
                  <a:pt x="3827" y="3512"/>
                </a:lnTo>
                <a:lnTo>
                  <a:pt x="3834" y="3498"/>
                </a:lnTo>
                <a:lnTo>
                  <a:pt x="3839" y="3484"/>
                </a:lnTo>
                <a:lnTo>
                  <a:pt x="3842" y="3471"/>
                </a:lnTo>
                <a:lnTo>
                  <a:pt x="3845" y="3456"/>
                </a:lnTo>
                <a:lnTo>
                  <a:pt x="3846" y="3441"/>
                </a:lnTo>
                <a:lnTo>
                  <a:pt x="3845" y="3427"/>
                </a:lnTo>
                <a:lnTo>
                  <a:pt x="3843" y="3414"/>
                </a:lnTo>
                <a:lnTo>
                  <a:pt x="3840" y="3401"/>
                </a:lnTo>
                <a:lnTo>
                  <a:pt x="3835" y="3389"/>
                </a:lnTo>
                <a:lnTo>
                  <a:pt x="3831" y="3376"/>
                </a:lnTo>
                <a:lnTo>
                  <a:pt x="3824" y="3365"/>
                </a:lnTo>
                <a:lnTo>
                  <a:pt x="3817" y="3354"/>
                </a:lnTo>
                <a:lnTo>
                  <a:pt x="3809" y="3344"/>
                </a:lnTo>
                <a:lnTo>
                  <a:pt x="3800" y="3335"/>
                </a:lnTo>
                <a:lnTo>
                  <a:pt x="3791" y="3326"/>
                </a:lnTo>
                <a:lnTo>
                  <a:pt x="3779" y="3319"/>
                </a:lnTo>
                <a:lnTo>
                  <a:pt x="3769" y="3312"/>
                </a:lnTo>
                <a:lnTo>
                  <a:pt x="3757" y="3306"/>
                </a:lnTo>
                <a:lnTo>
                  <a:pt x="3744" y="3302"/>
                </a:lnTo>
                <a:lnTo>
                  <a:pt x="3732" y="3298"/>
                </a:lnTo>
                <a:lnTo>
                  <a:pt x="3718" y="3295"/>
                </a:lnTo>
                <a:lnTo>
                  <a:pt x="2207" y="3293"/>
                </a:lnTo>
                <a:lnTo>
                  <a:pt x="2207" y="2991"/>
                </a:lnTo>
                <a:lnTo>
                  <a:pt x="4053" y="2995"/>
                </a:lnTo>
                <a:lnTo>
                  <a:pt x="4068" y="2994"/>
                </a:lnTo>
                <a:lnTo>
                  <a:pt x="4083" y="2991"/>
                </a:lnTo>
                <a:lnTo>
                  <a:pt x="4098" y="2988"/>
                </a:lnTo>
                <a:lnTo>
                  <a:pt x="4112" y="2982"/>
                </a:lnTo>
                <a:lnTo>
                  <a:pt x="4124" y="2977"/>
                </a:lnTo>
                <a:lnTo>
                  <a:pt x="4137" y="2969"/>
                </a:lnTo>
                <a:lnTo>
                  <a:pt x="4147" y="2961"/>
                </a:lnTo>
                <a:lnTo>
                  <a:pt x="4158" y="2950"/>
                </a:lnTo>
                <a:lnTo>
                  <a:pt x="4168" y="2940"/>
                </a:lnTo>
                <a:lnTo>
                  <a:pt x="4176" y="2929"/>
                </a:lnTo>
                <a:lnTo>
                  <a:pt x="4184" y="2916"/>
                </a:lnTo>
                <a:lnTo>
                  <a:pt x="4189" y="2904"/>
                </a:lnTo>
                <a:lnTo>
                  <a:pt x="4195" y="2890"/>
                </a:lnTo>
                <a:lnTo>
                  <a:pt x="4198" y="2876"/>
                </a:lnTo>
                <a:lnTo>
                  <a:pt x="4201" y="2861"/>
                </a:lnTo>
                <a:lnTo>
                  <a:pt x="4202" y="2846"/>
                </a:lnTo>
                <a:lnTo>
                  <a:pt x="4201" y="2830"/>
                </a:lnTo>
                <a:lnTo>
                  <a:pt x="4198" y="2817"/>
                </a:lnTo>
                <a:lnTo>
                  <a:pt x="4195" y="2802"/>
                </a:lnTo>
                <a:lnTo>
                  <a:pt x="4189" y="2788"/>
                </a:lnTo>
                <a:lnTo>
                  <a:pt x="4184" y="2776"/>
                </a:lnTo>
                <a:lnTo>
                  <a:pt x="4176" y="2763"/>
                </a:lnTo>
                <a:lnTo>
                  <a:pt x="4168" y="2752"/>
                </a:lnTo>
                <a:lnTo>
                  <a:pt x="4158" y="2741"/>
                </a:lnTo>
                <a:lnTo>
                  <a:pt x="4147" y="2732"/>
                </a:lnTo>
                <a:lnTo>
                  <a:pt x="4137" y="2724"/>
                </a:lnTo>
                <a:lnTo>
                  <a:pt x="4124" y="2716"/>
                </a:lnTo>
                <a:lnTo>
                  <a:pt x="4112" y="2711"/>
                </a:lnTo>
                <a:lnTo>
                  <a:pt x="4098" y="2705"/>
                </a:lnTo>
                <a:lnTo>
                  <a:pt x="4083" y="2702"/>
                </a:lnTo>
                <a:lnTo>
                  <a:pt x="4068" y="2699"/>
                </a:lnTo>
                <a:lnTo>
                  <a:pt x="4053" y="2698"/>
                </a:lnTo>
                <a:lnTo>
                  <a:pt x="2213" y="2698"/>
                </a:lnTo>
                <a:lnTo>
                  <a:pt x="2213" y="2398"/>
                </a:lnTo>
                <a:lnTo>
                  <a:pt x="3697" y="2398"/>
                </a:lnTo>
                <a:lnTo>
                  <a:pt x="3712" y="2397"/>
                </a:lnTo>
                <a:lnTo>
                  <a:pt x="3727" y="2395"/>
                </a:lnTo>
                <a:lnTo>
                  <a:pt x="3742" y="2391"/>
                </a:lnTo>
                <a:lnTo>
                  <a:pt x="3755" y="2385"/>
                </a:lnTo>
                <a:lnTo>
                  <a:pt x="3768" y="2380"/>
                </a:lnTo>
                <a:lnTo>
                  <a:pt x="3781" y="2372"/>
                </a:lnTo>
                <a:lnTo>
                  <a:pt x="3792" y="2364"/>
                </a:lnTo>
                <a:lnTo>
                  <a:pt x="3802" y="2355"/>
                </a:lnTo>
                <a:lnTo>
                  <a:pt x="3811" y="2343"/>
                </a:lnTo>
                <a:lnTo>
                  <a:pt x="3821" y="2332"/>
                </a:lnTo>
                <a:lnTo>
                  <a:pt x="3827" y="2320"/>
                </a:lnTo>
                <a:lnTo>
                  <a:pt x="3834" y="2307"/>
                </a:lnTo>
                <a:lnTo>
                  <a:pt x="3839" y="2293"/>
                </a:lnTo>
                <a:lnTo>
                  <a:pt x="3842" y="2279"/>
                </a:lnTo>
                <a:lnTo>
                  <a:pt x="3845" y="2264"/>
                </a:lnTo>
                <a:lnTo>
                  <a:pt x="3846" y="2250"/>
                </a:lnTo>
                <a:lnTo>
                  <a:pt x="3845" y="2234"/>
                </a:lnTo>
                <a:lnTo>
                  <a:pt x="3842" y="2220"/>
                </a:lnTo>
                <a:lnTo>
                  <a:pt x="3839" y="2205"/>
                </a:lnTo>
                <a:lnTo>
                  <a:pt x="3834" y="2191"/>
                </a:lnTo>
                <a:lnTo>
                  <a:pt x="3827" y="2179"/>
                </a:lnTo>
                <a:lnTo>
                  <a:pt x="3821" y="2166"/>
                </a:lnTo>
                <a:lnTo>
                  <a:pt x="3811" y="2156"/>
                </a:lnTo>
                <a:lnTo>
                  <a:pt x="3802" y="2145"/>
                </a:lnTo>
                <a:lnTo>
                  <a:pt x="3792" y="2135"/>
                </a:lnTo>
                <a:lnTo>
                  <a:pt x="3781" y="2127"/>
                </a:lnTo>
                <a:lnTo>
                  <a:pt x="3768" y="2119"/>
                </a:lnTo>
                <a:lnTo>
                  <a:pt x="3755" y="2114"/>
                </a:lnTo>
                <a:lnTo>
                  <a:pt x="3742" y="2108"/>
                </a:lnTo>
                <a:lnTo>
                  <a:pt x="3727" y="2105"/>
                </a:lnTo>
                <a:lnTo>
                  <a:pt x="3712" y="2102"/>
                </a:lnTo>
                <a:lnTo>
                  <a:pt x="3697" y="2101"/>
                </a:lnTo>
                <a:lnTo>
                  <a:pt x="1791" y="2101"/>
                </a:lnTo>
                <a:lnTo>
                  <a:pt x="1791" y="2100"/>
                </a:lnTo>
                <a:lnTo>
                  <a:pt x="1579" y="2100"/>
                </a:lnTo>
                <a:lnTo>
                  <a:pt x="1579" y="1799"/>
                </a:lnTo>
                <a:lnTo>
                  <a:pt x="2229" y="1799"/>
                </a:lnTo>
                <a:lnTo>
                  <a:pt x="2244" y="1798"/>
                </a:lnTo>
                <a:lnTo>
                  <a:pt x="2259" y="1795"/>
                </a:lnTo>
                <a:lnTo>
                  <a:pt x="2274" y="1792"/>
                </a:lnTo>
                <a:lnTo>
                  <a:pt x="2286" y="1787"/>
                </a:lnTo>
                <a:lnTo>
                  <a:pt x="2300" y="1780"/>
                </a:lnTo>
                <a:lnTo>
                  <a:pt x="2313" y="1774"/>
                </a:lnTo>
                <a:lnTo>
                  <a:pt x="2324" y="1764"/>
                </a:lnTo>
                <a:lnTo>
                  <a:pt x="2334" y="1755"/>
                </a:lnTo>
                <a:lnTo>
                  <a:pt x="2344" y="1745"/>
                </a:lnTo>
                <a:lnTo>
                  <a:pt x="2353" y="1734"/>
                </a:lnTo>
                <a:lnTo>
                  <a:pt x="2359" y="1721"/>
                </a:lnTo>
                <a:lnTo>
                  <a:pt x="2366" y="1709"/>
                </a:lnTo>
                <a:lnTo>
                  <a:pt x="2371" y="1695"/>
                </a:lnTo>
                <a:lnTo>
                  <a:pt x="2374" y="1680"/>
                </a:lnTo>
                <a:lnTo>
                  <a:pt x="2377" y="1665"/>
                </a:lnTo>
                <a:lnTo>
                  <a:pt x="2378" y="1650"/>
                </a:lnTo>
                <a:lnTo>
                  <a:pt x="2377" y="1636"/>
                </a:lnTo>
                <a:lnTo>
                  <a:pt x="2374" y="1621"/>
                </a:lnTo>
                <a:lnTo>
                  <a:pt x="2371" y="1607"/>
                </a:lnTo>
                <a:lnTo>
                  <a:pt x="2366" y="1593"/>
                </a:lnTo>
                <a:lnTo>
                  <a:pt x="2359" y="1581"/>
                </a:lnTo>
                <a:lnTo>
                  <a:pt x="2353" y="1568"/>
                </a:lnTo>
                <a:lnTo>
                  <a:pt x="2344" y="1557"/>
                </a:lnTo>
                <a:lnTo>
                  <a:pt x="2334" y="1546"/>
                </a:lnTo>
                <a:lnTo>
                  <a:pt x="2324" y="1537"/>
                </a:lnTo>
                <a:lnTo>
                  <a:pt x="2313" y="1528"/>
                </a:lnTo>
                <a:lnTo>
                  <a:pt x="2300" y="1521"/>
                </a:lnTo>
                <a:lnTo>
                  <a:pt x="2286" y="1515"/>
                </a:lnTo>
                <a:lnTo>
                  <a:pt x="2274" y="1510"/>
                </a:lnTo>
                <a:lnTo>
                  <a:pt x="2259" y="1507"/>
                </a:lnTo>
                <a:lnTo>
                  <a:pt x="2244" y="1504"/>
                </a:lnTo>
                <a:lnTo>
                  <a:pt x="2229" y="1503"/>
                </a:lnTo>
                <a:lnTo>
                  <a:pt x="1501" y="1503"/>
                </a:lnTo>
                <a:lnTo>
                  <a:pt x="1447" y="1504"/>
                </a:lnTo>
                <a:lnTo>
                  <a:pt x="1404" y="1507"/>
                </a:lnTo>
                <a:lnTo>
                  <a:pt x="1369" y="1510"/>
                </a:lnTo>
                <a:lnTo>
                  <a:pt x="1341" y="1515"/>
                </a:lnTo>
                <a:lnTo>
                  <a:pt x="1318" y="1520"/>
                </a:lnTo>
                <a:lnTo>
                  <a:pt x="1301" y="1527"/>
                </a:lnTo>
                <a:lnTo>
                  <a:pt x="1285" y="1534"/>
                </a:lnTo>
                <a:lnTo>
                  <a:pt x="1273" y="1542"/>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6" name="KSO_Shape"/>
          <p:cNvSpPr/>
          <p:nvPr/>
        </p:nvSpPr>
        <p:spPr bwMode="auto">
          <a:xfrm>
            <a:off x="6717816" y="3684104"/>
            <a:ext cx="511989" cy="525117"/>
          </a:xfrm>
          <a:custGeom>
            <a:avLst/>
            <a:gdLst>
              <a:gd name="T0" fmla="*/ 1018488 w 2254250"/>
              <a:gd name="T1" fmla="*/ 1217529 h 2312988"/>
              <a:gd name="T2" fmla="*/ 951021 w 2254250"/>
              <a:gd name="T3" fmla="*/ 1495703 h 2312988"/>
              <a:gd name="T4" fmla="*/ 813587 w 2254250"/>
              <a:gd name="T5" fmla="*/ 1552468 h 2312988"/>
              <a:gd name="T6" fmla="*/ 630721 w 2254250"/>
              <a:gd name="T7" fmla="*/ 1584356 h 2312988"/>
              <a:gd name="T8" fmla="*/ 616637 w 2254250"/>
              <a:gd name="T9" fmla="*/ 1217529 h 2312988"/>
              <a:gd name="T10" fmla="*/ 360535 w 2254250"/>
              <a:gd name="T11" fmla="*/ 1187450 h 2312988"/>
              <a:gd name="T12" fmla="*/ 408440 w 2254250"/>
              <a:gd name="T13" fmla="*/ 1226575 h 2312988"/>
              <a:gd name="T14" fmla="*/ 383920 w 2254250"/>
              <a:gd name="T15" fmla="*/ 1589558 h 2312988"/>
              <a:gd name="T16" fmla="*/ 17028 w 2254250"/>
              <a:gd name="T17" fmla="*/ 1583452 h 2312988"/>
              <a:gd name="T18" fmla="*/ 1816 w 2254250"/>
              <a:gd name="T19" fmla="*/ 1223861 h 2312988"/>
              <a:gd name="T20" fmla="*/ 44272 w 2254250"/>
              <a:gd name="T21" fmla="*/ 1187676 h 2312988"/>
              <a:gd name="T22" fmla="*/ 1501412 w 2254250"/>
              <a:gd name="T23" fmla="*/ 810536 h 2312988"/>
              <a:gd name="T24" fmla="*/ 1551555 w 2254250"/>
              <a:gd name="T25" fmla="*/ 878128 h 2312988"/>
              <a:gd name="T26" fmla="*/ 2150105 w 2254250"/>
              <a:gd name="T27" fmla="*/ 1434290 h 2312988"/>
              <a:gd name="T28" fmla="*/ 2226569 w 2254250"/>
              <a:gd name="T29" fmla="*/ 1485778 h 2312988"/>
              <a:gd name="T30" fmla="*/ 2254250 w 2254250"/>
              <a:gd name="T31" fmla="*/ 2174175 h 2312988"/>
              <a:gd name="T32" fmla="*/ 2222485 w 2254250"/>
              <a:gd name="T33" fmla="*/ 2262407 h 2312988"/>
              <a:gd name="T34" fmla="*/ 2143298 w 2254250"/>
              <a:gd name="T35" fmla="*/ 2310040 h 2312988"/>
              <a:gd name="T36" fmla="*/ 1409065 w 2254250"/>
              <a:gd name="T37" fmla="*/ 2308452 h 2312988"/>
              <a:gd name="T38" fmla="*/ 867013 w 2254250"/>
              <a:gd name="T39" fmla="*/ 1785633 h 2312988"/>
              <a:gd name="T40" fmla="*/ 844550 w 2254250"/>
              <a:gd name="T41" fmla="*/ 1711463 h 2312988"/>
              <a:gd name="T42" fmla="*/ 874500 w 2254250"/>
              <a:gd name="T43" fmla="*/ 1638881 h 2312988"/>
              <a:gd name="T44" fmla="*/ 943703 w 2254250"/>
              <a:gd name="T45" fmla="*/ 1601682 h 2312988"/>
              <a:gd name="T46" fmla="*/ 1020848 w 2254250"/>
              <a:gd name="T47" fmla="*/ 1616879 h 2312988"/>
              <a:gd name="T48" fmla="*/ 1311273 w 2254250"/>
              <a:gd name="T49" fmla="*/ 872231 h 2312988"/>
              <a:gd name="T50" fmla="*/ 1364821 w 2254250"/>
              <a:gd name="T51" fmla="*/ 807134 h 2312988"/>
              <a:gd name="T52" fmla="*/ 1589493 w 2254250"/>
              <a:gd name="T53" fmla="*/ 586241 h 2312988"/>
              <a:gd name="T54" fmla="*/ 1630132 w 2254250"/>
              <a:gd name="T55" fmla="*/ 617084 h 2312988"/>
              <a:gd name="T56" fmla="*/ 1597666 w 2254250"/>
              <a:gd name="T57" fmla="*/ 756104 h 2312988"/>
              <a:gd name="T58" fmla="*/ 1508213 w 2254250"/>
              <a:gd name="T59" fmla="*/ 698274 h 2312988"/>
              <a:gd name="T60" fmla="*/ 1397419 w 2254250"/>
              <a:gd name="T61" fmla="*/ 687161 h 2312988"/>
              <a:gd name="T62" fmla="*/ 1295026 w 2254250"/>
              <a:gd name="T63" fmla="*/ 728663 h 2312988"/>
              <a:gd name="T64" fmla="*/ 1223963 w 2254250"/>
              <a:gd name="T65" fmla="*/ 811213 h 2312988"/>
              <a:gd name="T66" fmla="*/ 1244850 w 2254250"/>
              <a:gd name="T67" fmla="*/ 594859 h 2312988"/>
              <a:gd name="T68" fmla="*/ 995772 w 2254250"/>
              <a:gd name="T69" fmla="*/ 591216 h 2312988"/>
              <a:gd name="T70" fmla="*/ 1022350 w 2254250"/>
              <a:gd name="T71" fmla="*/ 631246 h 2312988"/>
              <a:gd name="T72" fmla="*/ 998725 w 2254250"/>
              <a:gd name="T73" fmla="*/ 986539 h 2312988"/>
              <a:gd name="T74" fmla="*/ 632992 w 2254250"/>
              <a:gd name="T75" fmla="*/ 984278 h 2312988"/>
              <a:gd name="T76" fmla="*/ 613229 w 2254250"/>
              <a:gd name="T77" fmla="*/ 627175 h 2312988"/>
              <a:gd name="T78" fmla="*/ 642760 w 2254250"/>
              <a:gd name="T79" fmla="*/ 589633 h 2312988"/>
              <a:gd name="T80" fmla="*/ 391866 w 2254250"/>
              <a:gd name="T81" fmla="*/ 597096 h 2312988"/>
              <a:gd name="T82" fmla="*/ 409348 w 2254250"/>
              <a:gd name="T83" fmla="*/ 949223 h 2312988"/>
              <a:gd name="T84" fmla="*/ 374611 w 2254250"/>
              <a:gd name="T85" fmla="*/ 991741 h 2312988"/>
              <a:gd name="T86" fmla="*/ 11352 w 2254250"/>
              <a:gd name="T87" fmla="*/ 975910 h 2312988"/>
              <a:gd name="T88" fmla="*/ 3632 w 2254250"/>
              <a:gd name="T89" fmla="*/ 616998 h 2312988"/>
              <a:gd name="T90" fmla="*/ 44272 w 2254250"/>
              <a:gd name="T91" fmla="*/ 586240 h 2312988"/>
              <a:gd name="T92" fmla="*/ 1627408 w 2254250"/>
              <a:gd name="T93" fmla="*/ 25796 h 2312988"/>
              <a:gd name="T94" fmla="*/ 1619235 w 2254250"/>
              <a:gd name="T95" fmla="*/ 393732 h 2312988"/>
              <a:gd name="T96" fmla="*/ 1249845 w 2254250"/>
              <a:gd name="T97" fmla="*/ 402105 h 2312988"/>
              <a:gd name="T98" fmla="*/ 1224871 w 2254250"/>
              <a:gd name="T99" fmla="*/ 39147 h 2312988"/>
              <a:gd name="T100" fmla="*/ 1273230 w 2254250"/>
              <a:gd name="T101" fmla="*/ 0 h 2312988"/>
              <a:gd name="T102" fmla="*/ 1018488 w 2254250"/>
              <a:gd name="T103" fmla="*/ 29869 h 2312988"/>
              <a:gd name="T104" fmla="*/ 1004404 w 2254250"/>
              <a:gd name="T105" fmla="*/ 396900 h 2312988"/>
              <a:gd name="T106" fmla="*/ 634355 w 2254250"/>
              <a:gd name="T107" fmla="*/ 399615 h 2312988"/>
              <a:gd name="T108" fmla="*/ 614819 w 2254250"/>
              <a:gd name="T109" fmla="*/ 34395 h 2312988"/>
              <a:gd name="T110" fmla="*/ 49267 w 2254250"/>
              <a:gd name="T111" fmla="*/ 0 h 2312988"/>
              <a:gd name="T112" fmla="*/ 407531 w 2254250"/>
              <a:gd name="T113" fmla="*/ 34395 h 2312988"/>
              <a:gd name="T114" fmla="*/ 388233 w 2254250"/>
              <a:gd name="T115" fmla="*/ 399615 h 2312988"/>
              <a:gd name="T116" fmla="*/ 20433 w 2254250"/>
              <a:gd name="T117" fmla="*/ 398710 h 2312988"/>
              <a:gd name="T118" fmla="*/ 908 w 2254250"/>
              <a:gd name="T119" fmla="*/ 40278 h 2312988"/>
              <a:gd name="T120" fmla="*/ 39277 w 2254250"/>
              <a:gd name="T121" fmla="*/ 905 h 231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54250" h="2312988">
                <a:moveTo>
                  <a:pt x="661842" y="1187450"/>
                </a:moveTo>
                <a:lnTo>
                  <a:pt x="973283" y="1187450"/>
                </a:lnTo>
                <a:lnTo>
                  <a:pt x="978280" y="1187676"/>
                </a:lnTo>
                <a:lnTo>
                  <a:pt x="983278" y="1188581"/>
                </a:lnTo>
                <a:lnTo>
                  <a:pt x="988048" y="1189938"/>
                </a:lnTo>
                <a:lnTo>
                  <a:pt x="992364" y="1191295"/>
                </a:lnTo>
                <a:lnTo>
                  <a:pt x="996681" y="1193330"/>
                </a:lnTo>
                <a:lnTo>
                  <a:pt x="1000769" y="1196044"/>
                </a:lnTo>
                <a:lnTo>
                  <a:pt x="1004404" y="1198758"/>
                </a:lnTo>
                <a:lnTo>
                  <a:pt x="1008039" y="1201924"/>
                </a:lnTo>
                <a:lnTo>
                  <a:pt x="1011219" y="1205543"/>
                </a:lnTo>
                <a:lnTo>
                  <a:pt x="1013945" y="1209161"/>
                </a:lnTo>
                <a:lnTo>
                  <a:pt x="1016444" y="1213232"/>
                </a:lnTo>
                <a:lnTo>
                  <a:pt x="1018488" y="1217529"/>
                </a:lnTo>
                <a:lnTo>
                  <a:pt x="1020306" y="1222052"/>
                </a:lnTo>
                <a:lnTo>
                  <a:pt x="1021214" y="1226575"/>
                </a:lnTo>
                <a:lnTo>
                  <a:pt x="1022123" y="1231551"/>
                </a:lnTo>
                <a:lnTo>
                  <a:pt x="1022350" y="1236526"/>
                </a:lnTo>
                <a:lnTo>
                  <a:pt x="1022350" y="1503618"/>
                </a:lnTo>
                <a:lnTo>
                  <a:pt x="1015081" y="1501809"/>
                </a:lnTo>
                <a:lnTo>
                  <a:pt x="1007584" y="1500226"/>
                </a:lnTo>
                <a:lnTo>
                  <a:pt x="1000315" y="1498643"/>
                </a:lnTo>
                <a:lnTo>
                  <a:pt x="992819" y="1497286"/>
                </a:lnTo>
                <a:lnTo>
                  <a:pt x="985095" y="1496607"/>
                </a:lnTo>
                <a:lnTo>
                  <a:pt x="977599" y="1495929"/>
                </a:lnTo>
                <a:lnTo>
                  <a:pt x="969875" y="1495250"/>
                </a:lnTo>
                <a:lnTo>
                  <a:pt x="962152" y="1495250"/>
                </a:lnTo>
                <a:lnTo>
                  <a:pt x="951021" y="1495703"/>
                </a:lnTo>
                <a:lnTo>
                  <a:pt x="940117" y="1496381"/>
                </a:lnTo>
                <a:lnTo>
                  <a:pt x="929213" y="1497738"/>
                </a:lnTo>
                <a:lnTo>
                  <a:pt x="918764" y="1499547"/>
                </a:lnTo>
                <a:lnTo>
                  <a:pt x="908087" y="1502035"/>
                </a:lnTo>
                <a:lnTo>
                  <a:pt x="897637" y="1504749"/>
                </a:lnTo>
                <a:lnTo>
                  <a:pt x="887415" y="1508141"/>
                </a:lnTo>
                <a:lnTo>
                  <a:pt x="877420" y="1511986"/>
                </a:lnTo>
                <a:lnTo>
                  <a:pt x="867652" y="1516509"/>
                </a:lnTo>
                <a:lnTo>
                  <a:pt x="858111" y="1521032"/>
                </a:lnTo>
                <a:lnTo>
                  <a:pt x="848343" y="1526460"/>
                </a:lnTo>
                <a:lnTo>
                  <a:pt x="839483" y="1532114"/>
                </a:lnTo>
                <a:lnTo>
                  <a:pt x="830397" y="1538446"/>
                </a:lnTo>
                <a:lnTo>
                  <a:pt x="821765" y="1545231"/>
                </a:lnTo>
                <a:lnTo>
                  <a:pt x="813587" y="1552468"/>
                </a:lnTo>
                <a:lnTo>
                  <a:pt x="805636" y="1559931"/>
                </a:lnTo>
                <a:lnTo>
                  <a:pt x="801320" y="1564002"/>
                </a:lnTo>
                <a:lnTo>
                  <a:pt x="797458" y="1568299"/>
                </a:lnTo>
                <a:lnTo>
                  <a:pt x="789962" y="1577119"/>
                </a:lnTo>
                <a:lnTo>
                  <a:pt x="783147" y="1586166"/>
                </a:lnTo>
                <a:lnTo>
                  <a:pt x="776559" y="1595438"/>
                </a:lnTo>
                <a:lnTo>
                  <a:pt x="661842" y="1595438"/>
                </a:lnTo>
                <a:lnTo>
                  <a:pt x="656844" y="1595212"/>
                </a:lnTo>
                <a:lnTo>
                  <a:pt x="651847" y="1594307"/>
                </a:lnTo>
                <a:lnTo>
                  <a:pt x="647076" y="1593403"/>
                </a:lnTo>
                <a:lnTo>
                  <a:pt x="642760" y="1591593"/>
                </a:lnTo>
                <a:lnTo>
                  <a:pt x="638444" y="1589558"/>
                </a:lnTo>
                <a:lnTo>
                  <a:pt x="634355" y="1587070"/>
                </a:lnTo>
                <a:lnTo>
                  <a:pt x="630721" y="1584356"/>
                </a:lnTo>
                <a:lnTo>
                  <a:pt x="627086" y="1580964"/>
                </a:lnTo>
                <a:lnTo>
                  <a:pt x="623906" y="1577572"/>
                </a:lnTo>
                <a:lnTo>
                  <a:pt x="621180" y="1573727"/>
                </a:lnTo>
                <a:lnTo>
                  <a:pt x="618681" y="1569882"/>
                </a:lnTo>
                <a:lnTo>
                  <a:pt x="616637" y="1565585"/>
                </a:lnTo>
                <a:lnTo>
                  <a:pt x="614819" y="1560836"/>
                </a:lnTo>
                <a:lnTo>
                  <a:pt x="613683" y="1556313"/>
                </a:lnTo>
                <a:lnTo>
                  <a:pt x="613002" y="1551337"/>
                </a:lnTo>
                <a:lnTo>
                  <a:pt x="612775" y="1546588"/>
                </a:lnTo>
                <a:lnTo>
                  <a:pt x="612775" y="1236526"/>
                </a:lnTo>
                <a:lnTo>
                  <a:pt x="613002" y="1231551"/>
                </a:lnTo>
                <a:lnTo>
                  <a:pt x="613683" y="1226575"/>
                </a:lnTo>
                <a:lnTo>
                  <a:pt x="614819" y="1222052"/>
                </a:lnTo>
                <a:lnTo>
                  <a:pt x="616637" y="1217529"/>
                </a:lnTo>
                <a:lnTo>
                  <a:pt x="618681" y="1213232"/>
                </a:lnTo>
                <a:lnTo>
                  <a:pt x="621180" y="1209161"/>
                </a:lnTo>
                <a:lnTo>
                  <a:pt x="623906" y="1205543"/>
                </a:lnTo>
                <a:lnTo>
                  <a:pt x="627086" y="1201924"/>
                </a:lnTo>
                <a:lnTo>
                  <a:pt x="630721" y="1198758"/>
                </a:lnTo>
                <a:lnTo>
                  <a:pt x="634355" y="1196044"/>
                </a:lnTo>
                <a:lnTo>
                  <a:pt x="638444" y="1193330"/>
                </a:lnTo>
                <a:lnTo>
                  <a:pt x="642760" y="1191295"/>
                </a:lnTo>
                <a:lnTo>
                  <a:pt x="647076" y="1189938"/>
                </a:lnTo>
                <a:lnTo>
                  <a:pt x="651847" y="1188581"/>
                </a:lnTo>
                <a:lnTo>
                  <a:pt x="656844" y="1187676"/>
                </a:lnTo>
                <a:lnTo>
                  <a:pt x="661842" y="1187450"/>
                </a:lnTo>
                <a:close/>
                <a:moveTo>
                  <a:pt x="49267" y="1187450"/>
                </a:moveTo>
                <a:lnTo>
                  <a:pt x="360535" y="1187450"/>
                </a:lnTo>
                <a:lnTo>
                  <a:pt x="365757" y="1187676"/>
                </a:lnTo>
                <a:lnTo>
                  <a:pt x="370524" y="1188581"/>
                </a:lnTo>
                <a:lnTo>
                  <a:pt x="375292" y="1189938"/>
                </a:lnTo>
                <a:lnTo>
                  <a:pt x="379606" y="1191295"/>
                </a:lnTo>
                <a:lnTo>
                  <a:pt x="383920" y="1193330"/>
                </a:lnTo>
                <a:lnTo>
                  <a:pt x="388233" y="1196044"/>
                </a:lnTo>
                <a:lnTo>
                  <a:pt x="391866" y="1198758"/>
                </a:lnTo>
                <a:lnTo>
                  <a:pt x="395271" y="1201924"/>
                </a:lnTo>
                <a:lnTo>
                  <a:pt x="398450" y="1205543"/>
                </a:lnTo>
                <a:lnTo>
                  <a:pt x="401401" y="1209161"/>
                </a:lnTo>
                <a:lnTo>
                  <a:pt x="403672" y="1213232"/>
                </a:lnTo>
                <a:lnTo>
                  <a:pt x="405715" y="1217529"/>
                </a:lnTo>
                <a:lnTo>
                  <a:pt x="407531" y="1222052"/>
                </a:lnTo>
                <a:lnTo>
                  <a:pt x="408440" y="1226575"/>
                </a:lnTo>
                <a:lnTo>
                  <a:pt x="409348" y="1231551"/>
                </a:lnTo>
                <a:lnTo>
                  <a:pt x="409575" y="1236526"/>
                </a:lnTo>
                <a:lnTo>
                  <a:pt x="409575" y="1546588"/>
                </a:lnTo>
                <a:lnTo>
                  <a:pt x="409348" y="1551337"/>
                </a:lnTo>
                <a:lnTo>
                  <a:pt x="408440" y="1556313"/>
                </a:lnTo>
                <a:lnTo>
                  <a:pt x="407531" y="1560836"/>
                </a:lnTo>
                <a:lnTo>
                  <a:pt x="405715" y="1565585"/>
                </a:lnTo>
                <a:lnTo>
                  <a:pt x="403672" y="1569882"/>
                </a:lnTo>
                <a:lnTo>
                  <a:pt x="401401" y="1573727"/>
                </a:lnTo>
                <a:lnTo>
                  <a:pt x="398450" y="1577572"/>
                </a:lnTo>
                <a:lnTo>
                  <a:pt x="395271" y="1580964"/>
                </a:lnTo>
                <a:lnTo>
                  <a:pt x="391866" y="1584356"/>
                </a:lnTo>
                <a:lnTo>
                  <a:pt x="388233" y="1587070"/>
                </a:lnTo>
                <a:lnTo>
                  <a:pt x="383920" y="1589558"/>
                </a:lnTo>
                <a:lnTo>
                  <a:pt x="379606" y="1591593"/>
                </a:lnTo>
                <a:lnTo>
                  <a:pt x="375292" y="1593403"/>
                </a:lnTo>
                <a:lnTo>
                  <a:pt x="370524" y="1594307"/>
                </a:lnTo>
                <a:lnTo>
                  <a:pt x="365757" y="1595212"/>
                </a:lnTo>
                <a:lnTo>
                  <a:pt x="360535" y="1595438"/>
                </a:lnTo>
                <a:lnTo>
                  <a:pt x="49267" y="1595438"/>
                </a:lnTo>
                <a:lnTo>
                  <a:pt x="44272" y="1595212"/>
                </a:lnTo>
                <a:lnTo>
                  <a:pt x="39277" y="1594307"/>
                </a:lnTo>
                <a:lnTo>
                  <a:pt x="35191" y="1593403"/>
                </a:lnTo>
                <a:lnTo>
                  <a:pt x="31331" y="1592046"/>
                </a:lnTo>
                <a:lnTo>
                  <a:pt x="27471" y="1590237"/>
                </a:lnTo>
                <a:lnTo>
                  <a:pt x="23839" y="1588427"/>
                </a:lnTo>
                <a:lnTo>
                  <a:pt x="20433" y="1586166"/>
                </a:lnTo>
                <a:lnTo>
                  <a:pt x="17028" y="1583452"/>
                </a:lnTo>
                <a:lnTo>
                  <a:pt x="14303" y="1580738"/>
                </a:lnTo>
                <a:lnTo>
                  <a:pt x="11352" y="1577572"/>
                </a:lnTo>
                <a:lnTo>
                  <a:pt x="8854" y="1574179"/>
                </a:lnTo>
                <a:lnTo>
                  <a:pt x="6811" y="1570787"/>
                </a:lnTo>
                <a:lnTo>
                  <a:pt x="4768" y="1567168"/>
                </a:lnTo>
                <a:lnTo>
                  <a:pt x="3178" y="1563324"/>
                </a:lnTo>
                <a:lnTo>
                  <a:pt x="1816" y="1559479"/>
                </a:lnTo>
                <a:lnTo>
                  <a:pt x="908" y="1555182"/>
                </a:lnTo>
                <a:lnTo>
                  <a:pt x="227" y="1550885"/>
                </a:lnTo>
                <a:lnTo>
                  <a:pt x="0" y="1546588"/>
                </a:lnTo>
                <a:lnTo>
                  <a:pt x="0" y="1236526"/>
                </a:lnTo>
                <a:lnTo>
                  <a:pt x="227" y="1232003"/>
                </a:lnTo>
                <a:lnTo>
                  <a:pt x="908" y="1227932"/>
                </a:lnTo>
                <a:lnTo>
                  <a:pt x="1816" y="1223861"/>
                </a:lnTo>
                <a:lnTo>
                  <a:pt x="3178" y="1219564"/>
                </a:lnTo>
                <a:lnTo>
                  <a:pt x="4768" y="1215720"/>
                </a:lnTo>
                <a:lnTo>
                  <a:pt x="6811" y="1212101"/>
                </a:lnTo>
                <a:lnTo>
                  <a:pt x="8854" y="1208709"/>
                </a:lnTo>
                <a:lnTo>
                  <a:pt x="11352" y="1205543"/>
                </a:lnTo>
                <a:lnTo>
                  <a:pt x="14303" y="1202377"/>
                </a:lnTo>
                <a:lnTo>
                  <a:pt x="17028" y="1199663"/>
                </a:lnTo>
                <a:lnTo>
                  <a:pt x="20433" y="1196949"/>
                </a:lnTo>
                <a:lnTo>
                  <a:pt x="23839" y="1194687"/>
                </a:lnTo>
                <a:lnTo>
                  <a:pt x="27471" y="1192652"/>
                </a:lnTo>
                <a:lnTo>
                  <a:pt x="31331" y="1191069"/>
                </a:lnTo>
                <a:lnTo>
                  <a:pt x="35191" y="1189486"/>
                </a:lnTo>
                <a:lnTo>
                  <a:pt x="39277" y="1188581"/>
                </a:lnTo>
                <a:lnTo>
                  <a:pt x="44272" y="1187676"/>
                </a:lnTo>
                <a:lnTo>
                  <a:pt x="49267" y="1187450"/>
                </a:lnTo>
                <a:close/>
                <a:moveTo>
                  <a:pt x="1430620" y="788988"/>
                </a:moveTo>
                <a:lnTo>
                  <a:pt x="1436973" y="789215"/>
                </a:lnTo>
                <a:lnTo>
                  <a:pt x="1443553" y="789669"/>
                </a:lnTo>
                <a:lnTo>
                  <a:pt x="1449906" y="790349"/>
                </a:lnTo>
                <a:lnTo>
                  <a:pt x="1456033" y="791483"/>
                </a:lnTo>
                <a:lnTo>
                  <a:pt x="1462386" y="793071"/>
                </a:lnTo>
                <a:lnTo>
                  <a:pt x="1468285" y="794659"/>
                </a:lnTo>
                <a:lnTo>
                  <a:pt x="1474184" y="796700"/>
                </a:lnTo>
                <a:lnTo>
                  <a:pt x="1479857" y="798968"/>
                </a:lnTo>
                <a:lnTo>
                  <a:pt x="1485529" y="801463"/>
                </a:lnTo>
                <a:lnTo>
                  <a:pt x="1490975" y="804185"/>
                </a:lnTo>
                <a:lnTo>
                  <a:pt x="1496420" y="807134"/>
                </a:lnTo>
                <a:lnTo>
                  <a:pt x="1501412" y="810536"/>
                </a:lnTo>
                <a:lnTo>
                  <a:pt x="1506403" y="814165"/>
                </a:lnTo>
                <a:lnTo>
                  <a:pt x="1511168" y="817794"/>
                </a:lnTo>
                <a:lnTo>
                  <a:pt x="1515706" y="821877"/>
                </a:lnTo>
                <a:lnTo>
                  <a:pt x="1520017" y="825960"/>
                </a:lnTo>
                <a:lnTo>
                  <a:pt x="1524555" y="830496"/>
                </a:lnTo>
                <a:lnTo>
                  <a:pt x="1528412" y="835032"/>
                </a:lnTo>
                <a:lnTo>
                  <a:pt x="1532269" y="840023"/>
                </a:lnTo>
                <a:lnTo>
                  <a:pt x="1535673" y="844786"/>
                </a:lnTo>
                <a:lnTo>
                  <a:pt x="1538849" y="850003"/>
                </a:lnTo>
                <a:lnTo>
                  <a:pt x="1542026" y="855219"/>
                </a:lnTo>
                <a:lnTo>
                  <a:pt x="1544976" y="860890"/>
                </a:lnTo>
                <a:lnTo>
                  <a:pt x="1547471" y="866334"/>
                </a:lnTo>
                <a:lnTo>
                  <a:pt x="1549740" y="872231"/>
                </a:lnTo>
                <a:lnTo>
                  <a:pt x="1551555" y="878128"/>
                </a:lnTo>
                <a:lnTo>
                  <a:pt x="1553371" y="884025"/>
                </a:lnTo>
                <a:lnTo>
                  <a:pt x="1554732" y="890150"/>
                </a:lnTo>
                <a:lnTo>
                  <a:pt x="1555867" y="896501"/>
                </a:lnTo>
                <a:lnTo>
                  <a:pt x="1556774" y="902625"/>
                </a:lnTo>
                <a:lnTo>
                  <a:pt x="1557228" y="908976"/>
                </a:lnTo>
                <a:lnTo>
                  <a:pt x="1557455" y="915780"/>
                </a:lnTo>
                <a:lnTo>
                  <a:pt x="1557455" y="1366471"/>
                </a:lnTo>
                <a:lnTo>
                  <a:pt x="2109264" y="1429526"/>
                </a:lnTo>
                <a:lnTo>
                  <a:pt x="2115163" y="1429753"/>
                </a:lnTo>
                <a:lnTo>
                  <a:pt x="2122424" y="1429980"/>
                </a:lnTo>
                <a:lnTo>
                  <a:pt x="2129458" y="1430660"/>
                </a:lnTo>
                <a:lnTo>
                  <a:pt x="2136265" y="1431341"/>
                </a:lnTo>
                <a:lnTo>
                  <a:pt x="2143298" y="1432702"/>
                </a:lnTo>
                <a:lnTo>
                  <a:pt x="2150105" y="1434290"/>
                </a:lnTo>
                <a:lnTo>
                  <a:pt x="2156458" y="1436104"/>
                </a:lnTo>
                <a:lnTo>
                  <a:pt x="2162811" y="1438372"/>
                </a:lnTo>
                <a:lnTo>
                  <a:pt x="2169391" y="1440867"/>
                </a:lnTo>
                <a:lnTo>
                  <a:pt x="2175291" y="1443589"/>
                </a:lnTo>
                <a:lnTo>
                  <a:pt x="2181417" y="1446538"/>
                </a:lnTo>
                <a:lnTo>
                  <a:pt x="2187089" y="1449940"/>
                </a:lnTo>
                <a:lnTo>
                  <a:pt x="2192761" y="1453569"/>
                </a:lnTo>
                <a:lnTo>
                  <a:pt x="2198207" y="1457425"/>
                </a:lnTo>
                <a:lnTo>
                  <a:pt x="2203652" y="1461508"/>
                </a:lnTo>
                <a:lnTo>
                  <a:pt x="2208644" y="1465817"/>
                </a:lnTo>
                <a:lnTo>
                  <a:pt x="2213409" y="1470581"/>
                </a:lnTo>
                <a:lnTo>
                  <a:pt x="2218174" y="1475571"/>
                </a:lnTo>
                <a:lnTo>
                  <a:pt x="2222485" y="1480334"/>
                </a:lnTo>
                <a:lnTo>
                  <a:pt x="2226569" y="1485778"/>
                </a:lnTo>
                <a:lnTo>
                  <a:pt x="2230426" y="1491221"/>
                </a:lnTo>
                <a:lnTo>
                  <a:pt x="2234056" y="1496892"/>
                </a:lnTo>
                <a:lnTo>
                  <a:pt x="2237460" y="1502562"/>
                </a:lnTo>
                <a:lnTo>
                  <a:pt x="2240409" y="1508686"/>
                </a:lnTo>
                <a:lnTo>
                  <a:pt x="2243132" y="1514584"/>
                </a:lnTo>
                <a:lnTo>
                  <a:pt x="2245628" y="1521161"/>
                </a:lnTo>
                <a:lnTo>
                  <a:pt x="2247897" y="1527512"/>
                </a:lnTo>
                <a:lnTo>
                  <a:pt x="2249939" y="1534090"/>
                </a:lnTo>
                <a:lnTo>
                  <a:pt x="2251300" y="1540668"/>
                </a:lnTo>
                <a:lnTo>
                  <a:pt x="2252435" y="1547699"/>
                </a:lnTo>
                <a:lnTo>
                  <a:pt x="2253569" y="1554731"/>
                </a:lnTo>
                <a:lnTo>
                  <a:pt x="2254023" y="1561535"/>
                </a:lnTo>
                <a:lnTo>
                  <a:pt x="2254250" y="1568793"/>
                </a:lnTo>
                <a:lnTo>
                  <a:pt x="2254250" y="2174175"/>
                </a:lnTo>
                <a:lnTo>
                  <a:pt x="2254023" y="2181206"/>
                </a:lnTo>
                <a:lnTo>
                  <a:pt x="2253569" y="2188237"/>
                </a:lnTo>
                <a:lnTo>
                  <a:pt x="2252435" y="2195269"/>
                </a:lnTo>
                <a:lnTo>
                  <a:pt x="2251300" y="2202073"/>
                </a:lnTo>
                <a:lnTo>
                  <a:pt x="2249939" y="2208651"/>
                </a:lnTo>
                <a:lnTo>
                  <a:pt x="2247897" y="2215456"/>
                </a:lnTo>
                <a:lnTo>
                  <a:pt x="2245628" y="2221807"/>
                </a:lnTo>
                <a:lnTo>
                  <a:pt x="2243132" y="2228158"/>
                </a:lnTo>
                <a:lnTo>
                  <a:pt x="2240409" y="2234282"/>
                </a:lnTo>
                <a:lnTo>
                  <a:pt x="2237460" y="2240179"/>
                </a:lnTo>
                <a:lnTo>
                  <a:pt x="2234056" y="2246076"/>
                </a:lnTo>
                <a:lnTo>
                  <a:pt x="2230426" y="2251747"/>
                </a:lnTo>
                <a:lnTo>
                  <a:pt x="2226569" y="2257191"/>
                </a:lnTo>
                <a:lnTo>
                  <a:pt x="2222485" y="2262407"/>
                </a:lnTo>
                <a:lnTo>
                  <a:pt x="2218174" y="2267624"/>
                </a:lnTo>
                <a:lnTo>
                  <a:pt x="2213409" y="2272161"/>
                </a:lnTo>
                <a:lnTo>
                  <a:pt x="2208644" y="2276924"/>
                </a:lnTo>
                <a:lnTo>
                  <a:pt x="2203652" y="2281233"/>
                </a:lnTo>
                <a:lnTo>
                  <a:pt x="2198207" y="2285316"/>
                </a:lnTo>
                <a:lnTo>
                  <a:pt x="2192761" y="2289172"/>
                </a:lnTo>
                <a:lnTo>
                  <a:pt x="2187089" y="2292801"/>
                </a:lnTo>
                <a:lnTo>
                  <a:pt x="2181417" y="2296204"/>
                </a:lnTo>
                <a:lnTo>
                  <a:pt x="2175291" y="2299152"/>
                </a:lnTo>
                <a:lnTo>
                  <a:pt x="2169391" y="2302101"/>
                </a:lnTo>
                <a:lnTo>
                  <a:pt x="2162811" y="2304596"/>
                </a:lnTo>
                <a:lnTo>
                  <a:pt x="2156458" y="2306637"/>
                </a:lnTo>
                <a:lnTo>
                  <a:pt x="2150105" y="2308452"/>
                </a:lnTo>
                <a:lnTo>
                  <a:pt x="2143298" y="2310040"/>
                </a:lnTo>
                <a:lnTo>
                  <a:pt x="2136265" y="2311400"/>
                </a:lnTo>
                <a:lnTo>
                  <a:pt x="2129458" y="2312308"/>
                </a:lnTo>
                <a:lnTo>
                  <a:pt x="2122424" y="2312988"/>
                </a:lnTo>
                <a:lnTo>
                  <a:pt x="2115163" y="2312988"/>
                </a:lnTo>
                <a:lnTo>
                  <a:pt x="1452175" y="2312988"/>
                </a:lnTo>
                <a:lnTo>
                  <a:pt x="1448091" y="2312761"/>
                </a:lnTo>
                <a:lnTo>
                  <a:pt x="1446276" y="2312761"/>
                </a:lnTo>
                <a:lnTo>
                  <a:pt x="1444688" y="2312761"/>
                </a:lnTo>
                <a:lnTo>
                  <a:pt x="1438562" y="2312988"/>
                </a:lnTo>
                <a:lnTo>
                  <a:pt x="1432662" y="2312761"/>
                </a:lnTo>
                <a:lnTo>
                  <a:pt x="1426536" y="2311854"/>
                </a:lnTo>
                <a:lnTo>
                  <a:pt x="1420864" y="2311174"/>
                </a:lnTo>
                <a:lnTo>
                  <a:pt x="1414738" y="2310040"/>
                </a:lnTo>
                <a:lnTo>
                  <a:pt x="1409065" y="2308452"/>
                </a:lnTo>
                <a:lnTo>
                  <a:pt x="1403393" y="2306637"/>
                </a:lnTo>
                <a:lnTo>
                  <a:pt x="1397721" y="2304823"/>
                </a:lnTo>
                <a:lnTo>
                  <a:pt x="1392275" y="2302554"/>
                </a:lnTo>
                <a:lnTo>
                  <a:pt x="1387057" y="2300059"/>
                </a:lnTo>
                <a:lnTo>
                  <a:pt x="1381838" y="2297111"/>
                </a:lnTo>
                <a:lnTo>
                  <a:pt x="1376846" y="2293935"/>
                </a:lnTo>
                <a:lnTo>
                  <a:pt x="1372081" y="2290533"/>
                </a:lnTo>
                <a:lnTo>
                  <a:pt x="1367317" y="2286904"/>
                </a:lnTo>
                <a:lnTo>
                  <a:pt x="1362779" y="2283048"/>
                </a:lnTo>
                <a:lnTo>
                  <a:pt x="1358241" y="2278965"/>
                </a:lnTo>
                <a:lnTo>
                  <a:pt x="878584" y="1799469"/>
                </a:lnTo>
                <a:lnTo>
                  <a:pt x="874500" y="1794933"/>
                </a:lnTo>
                <a:lnTo>
                  <a:pt x="870643" y="1790396"/>
                </a:lnTo>
                <a:lnTo>
                  <a:pt x="867013" y="1785633"/>
                </a:lnTo>
                <a:lnTo>
                  <a:pt x="863609" y="1781097"/>
                </a:lnTo>
                <a:lnTo>
                  <a:pt x="860433" y="1776107"/>
                </a:lnTo>
                <a:lnTo>
                  <a:pt x="857710" y="1771117"/>
                </a:lnTo>
                <a:lnTo>
                  <a:pt x="855214" y="1766126"/>
                </a:lnTo>
                <a:lnTo>
                  <a:pt x="852945" y="1760683"/>
                </a:lnTo>
                <a:lnTo>
                  <a:pt x="850903" y="1755466"/>
                </a:lnTo>
                <a:lnTo>
                  <a:pt x="849088" y="1750249"/>
                </a:lnTo>
                <a:lnTo>
                  <a:pt x="847727" y="1744805"/>
                </a:lnTo>
                <a:lnTo>
                  <a:pt x="846592" y="1739362"/>
                </a:lnTo>
                <a:lnTo>
                  <a:pt x="845458" y="1733691"/>
                </a:lnTo>
                <a:lnTo>
                  <a:pt x="845004" y="1728248"/>
                </a:lnTo>
                <a:lnTo>
                  <a:pt x="844550" y="1722577"/>
                </a:lnTo>
                <a:lnTo>
                  <a:pt x="844550" y="1716907"/>
                </a:lnTo>
                <a:lnTo>
                  <a:pt x="844550" y="1711463"/>
                </a:lnTo>
                <a:lnTo>
                  <a:pt x="845004" y="1705793"/>
                </a:lnTo>
                <a:lnTo>
                  <a:pt x="845458" y="1700122"/>
                </a:lnTo>
                <a:lnTo>
                  <a:pt x="846592" y="1694678"/>
                </a:lnTo>
                <a:lnTo>
                  <a:pt x="847727" y="1689235"/>
                </a:lnTo>
                <a:lnTo>
                  <a:pt x="849088" y="1683564"/>
                </a:lnTo>
                <a:lnTo>
                  <a:pt x="850903" y="1678347"/>
                </a:lnTo>
                <a:lnTo>
                  <a:pt x="852945" y="1673131"/>
                </a:lnTo>
                <a:lnTo>
                  <a:pt x="855214" y="1667914"/>
                </a:lnTo>
                <a:lnTo>
                  <a:pt x="857710" y="1662697"/>
                </a:lnTo>
                <a:lnTo>
                  <a:pt x="860433" y="1657707"/>
                </a:lnTo>
                <a:lnTo>
                  <a:pt x="863609" y="1652717"/>
                </a:lnTo>
                <a:lnTo>
                  <a:pt x="867013" y="1647954"/>
                </a:lnTo>
                <a:lnTo>
                  <a:pt x="870643" y="1643417"/>
                </a:lnTo>
                <a:lnTo>
                  <a:pt x="874500" y="1638881"/>
                </a:lnTo>
                <a:lnTo>
                  <a:pt x="878584" y="1634571"/>
                </a:lnTo>
                <a:lnTo>
                  <a:pt x="882668" y="1630488"/>
                </a:lnTo>
                <a:lnTo>
                  <a:pt x="887206" y="1626632"/>
                </a:lnTo>
                <a:lnTo>
                  <a:pt x="891744" y="1623230"/>
                </a:lnTo>
                <a:lnTo>
                  <a:pt x="896509" y="1619828"/>
                </a:lnTo>
                <a:lnTo>
                  <a:pt x="901047" y="1616879"/>
                </a:lnTo>
                <a:lnTo>
                  <a:pt x="906039" y="1613931"/>
                </a:lnTo>
                <a:lnTo>
                  <a:pt x="911030" y="1611436"/>
                </a:lnTo>
                <a:lnTo>
                  <a:pt x="916249" y="1609167"/>
                </a:lnTo>
                <a:lnTo>
                  <a:pt x="921694" y="1607353"/>
                </a:lnTo>
                <a:lnTo>
                  <a:pt x="927140" y="1605538"/>
                </a:lnTo>
                <a:lnTo>
                  <a:pt x="932585" y="1603951"/>
                </a:lnTo>
                <a:lnTo>
                  <a:pt x="938031" y="1602590"/>
                </a:lnTo>
                <a:lnTo>
                  <a:pt x="943703" y="1601682"/>
                </a:lnTo>
                <a:lnTo>
                  <a:pt x="949376" y="1600775"/>
                </a:lnTo>
                <a:lnTo>
                  <a:pt x="955275" y="1600548"/>
                </a:lnTo>
                <a:lnTo>
                  <a:pt x="960947" y="1600321"/>
                </a:lnTo>
                <a:lnTo>
                  <a:pt x="966847" y="1600548"/>
                </a:lnTo>
                <a:lnTo>
                  <a:pt x="972519" y="1600775"/>
                </a:lnTo>
                <a:lnTo>
                  <a:pt x="978191" y="1601682"/>
                </a:lnTo>
                <a:lnTo>
                  <a:pt x="983864" y="1602590"/>
                </a:lnTo>
                <a:lnTo>
                  <a:pt x="989536" y="1603951"/>
                </a:lnTo>
                <a:lnTo>
                  <a:pt x="994982" y="1605538"/>
                </a:lnTo>
                <a:lnTo>
                  <a:pt x="1000427" y="1607353"/>
                </a:lnTo>
                <a:lnTo>
                  <a:pt x="1005646" y="1609167"/>
                </a:lnTo>
                <a:lnTo>
                  <a:pt x="1010637" y="1611436"/>
                </a:lnTo>
                <a:lnTo>
                  <a:pt x="1015856" y="1613931"/>
                </a:lnTo>
                <a:lnTo>
                  <a:pt x="1020848" y="1616879"/>
                </a:lnTo>
                <a:lnTo>
                  <a:pt x="1025612" y="1619828"/>
                </a:lnTo>
                <a:lnTo>
                  <a:pt x="1030377" y="1623230"/>
                </a:lnTo>
                <a:lnTo>
                  <a:pt x="1034688" y="1626632"/>
                </a:lnTo>
                <a:lnTo>
                  <a:pt x="1038999" y="1630488"/>
                </a:lnTo>
                <a:lnTo>
                  <a:pt x="1043537" y="1634571"/>
                </a:lnTo>
                <a:lnTo>
                  <a:pt x="1303559" y="1894506"/>
                </a:lnTo>
                <a:lnTo>
                  <a:pt x="1303559" y="915780"/>
                </a:lnTo>
                <a:lnTo>
                  <a:pt x="1303786" y="908976"/>
                </a:lnTo>
                <a:lnTo>
                  <a:pt x="1304467" y="902625"/>
                </a:lnTo>
                <a:lnTo>
                  <a:pt x="1305147" y="896501"/>
                </a:lnTo>
                <a:lnTo>
                  <a:pt x="1306282" y="890150"/>
                </a:lnTo>
                <a:lnTo>
                  <a:pt x="1307643" y="884025"/>
                </a:lnTo>
                <a:lnTo>
                  <a:pt x="1309231" y="878128"/>
                </a:lnTo>
                <a:lnTo>
                  <a:pt x="1311273" y="872231"/>
                </a:lnTo>
                <a:lnTo>
                  <a:pt x="1313769" y="866334"/>
                </a:lnTo>
                <a:lnTo>
                  <a:pt x="1316265" y="860890"/>
                </a:lnTo>
                <a:lnTo>
                  <a:pt x="1318988" y="855219"/>
                </a:lnTo>
                <a:lnTo>
                  <a:pt x="1322164" y="850003"/>
                </a:lnTo>
                <a:lnTo>
                  <a:pt x="1325341" y="844786"/>
                </a:lnTo>
                <a:lnTo>
                  <a:pt x="1328971" y="840023"/>
                </a:lnTo>
                <a:lnTo>
                  <a:pt x="1332829" y="835032"/>
                </a:lnTo>
                <a:lnTo>
                  <a:pt x="1336686" y="830496"/>
                </a:lnTo>
                <a:lnTo>
                  <a:pt x="1340770" y="825960"/>
                </a:lnTo>
                <a:lnTo>
                  <a:pt x="1345081" y="821877"/>
                </a:lnTo>
                <a:lnTo>
                  <a:pt x="1349846" y="817794"/>
                </a:lnTo>
                <a:lnTo>
                  <a:pt x="1354610" y="814165"/>
                </a:lnTo>
                <a:lnTo>
                  <a:pt x="1359602" y="810536"/>
                </a:lnTo>
                <a:lnTo>
                  <a:pt x="1364821" y="807134"/>
                </a:lnTo>
                <a:lnTo>
                  <a:pt x="1370266" y="804185"/>
                </a:lnTo>
                <a:lnTo>
                  <a:pt x="1375485" y="801463"/>
                </a:lnTo>
                <a:lnTo>
                  <a:pt x="1381384" y="798968"/>
                </a:lnTo>
                <a:lnTo>
                  <a:pt x="1387057" y="796700"/>
                </a:lnTo>
                <a:lnTo>
                  <a:pt x="1392956" y="794659"/>
                </a:lnTo>
                <a:lnTo>
                  <a:pt x="1398855" y="793071"/>
                </a:lnTo>
                <a:lnTo>
                  <a:pt x="1404981" y="791483"/>
                </a:lnTo>
                <a:lnTo>
                  <a:pt x="1411107" y="790349"/>
                </a:lnTo>
                <a:lnTo>
                  <a:pt x="1417687" y="789669"/>
                </a:lnTo>
                <a:lnTo>
                  <a:pt x="1424040" y="789215"/>
                </a:lnTo>
                <a:lnTo>
                  <a:pt x="1430620" y="788988"/>
                </a:lnTo>
                <a:close/>
                <a:moveTo>
                  <a:pt x="1273230" y="585788"/>
                </a:moveTo>
                <a:lnTo>
                  <a:pt x="1584498" y="585788"/>
                </a:lnTo>
                <a:lnTo>
                  <a:pt x="1589493" y="586241"/>
                </a:lnTo>
                <a:lnTo>
                  <a:pt x="1594488" y="586922"/>
                </a:lnTo>
                <a:lnTo>
                  <a:pt x="1599028" y="588283"/>
                </a:lnTo>
                <a:lnTo>
                  <a:pt x="1603569" y="589643"/>
                </a:lnTo>
                <a:lnTo>
                  <a:pt x="1606975" y="591231"/>
                </a:lnTo>
                <a:lnTo>
                  <a:pt x="1609926" y="593045"/>
                </a:lnTo>
                <a:lnTo>
                  <a:pt x="1612878" y="594859"/>
                </a:lnTo>
                <a:lnTo>
                  <a:pt x="1615602" y="597127"/>
                </a:lnTo>
                <a:lnTo>
                  <a:pt x="1618327" y="599622"/>
                </a:lnTo>
                <a:lnTo>
                  <a:pt x="1620824" y="601890"/>
                </a:lnTo>
                <a:lnTo>
                  <a:pt x="1623094" y="604611"/>
                </a:lnTo>
                <a:lnTo>
                  <a:pt x="1625138" y="607559"/>
                </a:lnTo>
                <a:lnTo>
                  <a:pt x="1626954" y="610734"/>
                </a:lnTo>
                <a:lnTo>
                  <a:pt x="1628543" y="613683"/>
                </a:lnTo>
                <a:lnTo>
                  <a:pt x="1630132" y="617084"/>
                </a:lnTo>
                <a:lnTo>
                  <a:pt x="1631495" y="620486"/>
                </a:lnTo>
                <a:lnTo>
                  <a:pt x="1632176" y="623888"/>
                </a:lnTo>
                <a:lnTo>
                  <a:pt x="1632857" y="627290"/>
                </a:lnTo>
                <a:lnTo>
                  <a:pt x="1633538" y="631372"/>
                </a:lnTo>
                <a:lnTo>
                  <a:pt x="1633538" y="634774"/>
                </a:lnTo>
                <a:lnTo>
                  <a:pt x="1633538" y="805090"/>
                </a:lnTo>
                <a:lnTo>
                  <a:pt x="1629678" y="798286"/>
                </a:lnTo>
                <a:lnTo>
                  <a:pt x="1625819" y="791936"/>
                </a:lnTo>
                <a:lnTo>
                  <a:pt x="1621505" y="785586"/>
                </a:lnTo>
                <a:lnTo>
                  <a:pt x="1616964" y="779236"/>
                </a:lnTo>
                <a:lnTo>
                  <a:pt x="1612651" y="773113"/>
                </a:lnTo>
                <a:lnTo>
                  <a:pt x="1607656" y="767443"/>
                </a:lnTo>
                <a:lnTo>
                  <a:pt x="1602661" y="761547"/>
                </a:lnTo>
                <a:lnTo>
                  <a:pt x="1597666" y="756104"/>
                </a:lnTo>
                <a:lnTo>
                  <a:pt x="1592217" y="750661"/>
                </a:lnTo>
                <a:lnTo>
                  <a:pt x="1586541" y="745445"/>
                </a:lnTo>
                <a:lnTo>
                  <a:pt x="1580865" y="740456"/>
                </a:lnTo>
                <a:lnTo>
                  <a:pt x="1575189" y="735466"/>
                </a:lnTo>
                <a:lnTo>
                  <a:pt x="1568832" y="730704"/>
                </a:lnTo>
                <a:lnTo>
                  <a:pt x="1562702" y="726395"/>
                </a:lnTo>
                <a:lnTo>
                  <a:pt x="1556572" y="722086"/>
                </a:lnTo>
                <a:lnTo>
                  <a:pt x="1549988" y="718231"/>
                </a:lnTo>
                <a:lnTo>
                  <a:pt x="1543404" y="714375"/>
                </a:lnTo>
                <a:lnTo>
                  <a:pt x="1536593" y="710747"/>
                </a:lnTo>
                <a:lnTo>
                  <a:pt x="1529555" y="707118"/>
                </a:lnTo>
                <a:lnTo>
                  <a:pt x="1522744" y="703943"/>
                </a:lnTo>
                <a:lnTo>
                  <a:pt x="1515706" y="701222"/>
                </a:lnTo>
                <a:lnTo>
                  <a:pt x="1508213" y="698274"/>
                </a:lnTo>
                <a:lnTo>
                  <a:pt x="1500948" y="695779"/>
                </a:lnTo>
                <a:lnTo>
                  <a:pt x="1493456" y="693738"/>
                </a:lnTo>
                <a:lnTo>
                  <a:pt x="1485964" y="691697"/>
                </a:lnTo>
                <a:lnTo>
                  <a:pt x="1478245" y="689883"/>
                </a:lnTo>
                <a:lnTo>
                  <a:pt x="1470525" y="688295"/>
                </a:lnTo>
                <a:lnTo>
                  <a:pt x="1462806" y="686934"/>
                </a:lnTo>
                <a:lnTo>
                  <a:pt x="1454860" y="686254"/>
                </a:lnTo>
                <a:lnTo>
                  <a:pt x="1446686" y="685347"/>
                </a:lnTo>
                <a:lnTo>
                  <a:pt x="1438513" y="684893"/>
                </a:lnTo>
                <a:lnTo>
                  <a:pt x="1430567" y="684893"/>
                </a:lnTo>
                <a:lnTo>
                  <a:pt x="1421939" y="684893"/>
                </a:lnTo>
                <a:lnTo>
                  <a:pt x="1413766" y="685347"/>
                </a:lnTo>
                <a:lnTo>
                  <a:pt x="1405366" y="686254"/>
                </a:lnTo>
                <a:lnTo>
                  <a:pt x="1397419" y="687161"/>
                </a:lnTo>
                <a:lnTo>
                  <a:pt x="1389246" y="688522"/>
                </a:lnTo>
                <a:lnTo>
                  <a:pt x="1381300" y="690109"/>
                </a:lnTo>
                <a:lnTo>
                  <a:pt x="1373353" y="691924"/>
                </a:lnTo>
                <a:lnTo>
                  <a:pt x="1365634" y="693965"/>
                </a:lnTo>
                <a:lnTo>
                  <a:pt x="1357915" y="696459"/>
                </a:lnTo>
                <a:lnTo>
                  <a:pt x="1350423" y="699181"/>
                </a:lnTo>
                <a:lnTo>
                  <a:pt x="1342930" y="701902"/>
                </a:lnTo>
                <a:lnTo>
                  <a:pt x="1335665" y="705077"/>
                </a:lnTo>
                <a:lnTo>
                  <a:pt x="1328400" y="708479"/>
                </a:lnTo>
                <a:lnTo>
                  <a:pt x="1321589" y="711881"/>
                </a:lnTo>
                <a:lnTo>
                  <a:pt x="1314551" y="715963"/>
                </a:lnTo>
                <a:lnTo>
                  <a:pt x="1307967" y="720045"/>
                </a:lnTo>
                <a:lnTo>
                  <a:pt x="1301383" y="724354"/>
                </a:lnTo>
                <a:lnTo>
                  <a:pt x="1295026" y="728663"/>
                </a:lnTo>
                <a:lnTo>
                  <a:pt x="1288442" y="733425"/>
                </a:lnTo>
                <a:lnTo>
                  <a:pt x="1282539" y="738188"/>
                </a:lnTo>
                <a:lnTo>
                  <a:pt x="1276636" y="743404"/>
                </a:lnTo>
                <a:lnTo>
                  <a:pt x="1270960" y="748847"/>
                </a:lnTo>
                <a:lnTo>
                  <a:pt x="1265284" y="754290"/>
                </a:lnTo>
                <a:lnTo>
                  <a:pt x="1259835" y="759959"/>
                </a:lnTo>
                <a:lnTo>
                  <a:pt x="1254613" y="765856"/>
                </a:lnTo>
                <a:lnTo>
                  <a:pt x="1249845" y="771752"/>
                </a:lnTo>
                <a:lnTo>
                  <a:pt x="1244850" y="778102"/>
                </a:lnTo>
                <a:lnTo>
                  <a:pt x="1240310" y="784452"/>
                </a:lnTo>
                <a:lnTo>
                  <a:pt x="1235769" y="790802"/>
                </a:lnTo>
                <a:lnTo>
                  <a:pt x="1231682" y="797606"/>
                </a:lnTo>
                <a:lnTo>
                  <a:pt x="1227823" y="804410"/>
                </a:lnTo>
                <a:lnTo>
                  <a:pt x="1223963" y="811213"/>
                </a:lnTo>
                <a:lnTo>
                  <a:pt x="1223963" y="634774"/>
                </a:lnTo>
                <a:lnTo>
                  <a:pt x="1224190" y="631372"/>
                </a:lnTo>
                <a:lnTo>
                  <a:pt x="1224644" y="627290"/>
                </a:lnTo>
                <a:lnTo>
                  <a:pt x="1225325" y="623888"/>
                </a:lnTo>
                <a:lnTo>
                  <a:pt x="1226233" y="620486"/>
                </a:lnTo>
                <a:lnTo>
                  <a:pt x="1227596" y="617084"/>
                </a:lnTo>
                <a:lnTo>
                  <a:pt x="1228731" y="613683"/>
                </a:lnTo>
                <a:lnTo>
                  <a:pt x="1230547" y="610734"/>
                </a:lnTo>
                <a:lnTo>
                  <a:pt x="1232363" y="607559"/>
                </a:lnTo>
                <a:lnTo>
                  <a:pt x="1234634" y="604611"/>
                </a:lnTo>
                <a:lnTo>
                  <a:pt x="1236904" y="601890"/>
                </a:lnTo>
                <a:lnTo>
                  <a:pt x="1239402" y="599622"/>
                </a:lnTo>
                <a:lnTo>
                  <a:pt x="1241899" y="597127"/>
                </a:lnTo>
                <a:lnTo>
                  <a:pt x="1244850" y="594859"/>
                </a:lnTo>
                <a:lnTo>
                  <a:pt x="1247802" y="593045"/>
                </a:lnTo>
                <a:lnTo>
                  <a:pt x="1250753" y="591231"/>
                </a:lnTo>
                <a:lnTo>
                  <a:pt x="1254159" y="589643"/>
                </a:lnTo>
                <a:lnTo>
                  <a:pt x="1258473" y="588283"/>
                </a:lnTo>
                <a:lnTo>
                  <a:pt x="1263240" y="586922"/>
                </a:lnTo>
                <a:lnTo>
                  <a:pt x="1268008" y="586241"/>
                </a:lnTo>
                <a:lnTo>
                  <a:pt x="1273230" y="585788"/>
                </a:lnTo>
                <a:close/>
                <a:moveTo>
                  <a:pt x="661842" y="585788"/>
                </a:moveTo>
                <a:lnTo>
                  <a:pt x="973283" y="585788"/>
                </a:lnTo>
                <a:lnTo>
                  <a:pt x="978280" y="586240"/>
                </a:lnTo>
                <a:lnTo>
                  <a:pt x="983051" y="586919"/>
                </a:lnTo>
                <a:lnTo>
                  <a:pt x="988048" y="588276"/>
                </a:lnTo>
                <a:lnTo>
                  <a:pt x="992364" y="589633"/>
                </a:lnTo>
                <a:lnTo>
                  <a:pt x="995772" y="591216"/>
                </a:lnTo>
                <a:lnTo>
                  <a:pt x="998725" y="593025"/>
                </a:lnTo>
                <a:lnTo>
                  <a:pt x="1001678" y="594834"/>
                </a:lnTo>
                <a:lnTo>
                  <a:pt x="1004404" y="597096"/>
                </a:lnTo>
                <a:lnTo>
                  <a:pt x="1007130" y="599583"/>
                </a:lnTo>
                <a:lnTo>
                  <a:pt x="1009629" y="601845"/>
                </a:lnTo>
                <a:lnTo>
                  <a:pt x="1011901" y="604559"/>
                </a:lnTo>
                <a:lnTo>
                  <a:pt x="1013945" y="607499"/>
                </a:lnTo>
                <a:lnTo>
                  <a:pt x="1015762" y="610665"/>
                </a:lnTo>
                <a:lnTo>
                  <a:pt x="1017580" y="613605"/>
                </a:lnTo>
                <a:lnTo>
                  <a:pt x="1018943" y="616998"/>
                </a:lnTo>
                <a:lnTo>
                  <a:pt x="1020306" y="620390"/>
                </a:lnTo>
                <a:lnTo>
                  <a:pt x="1020987" y="623782"/>
                </a:lnTo>
                <a:lnTo>
                  <a:pt x="1021896" y="627175"/>
                </a:lnTo>
                <a:lnTo>
                  <a:pt x="1022350" y="631246"/>
                </a:lnTo>
                <a:lnTo>
                  <a:pt x="1022350" y="634638"/>
                </a:lnTo>
                <a:lnTo>
                  <a:pt x="1022350" y="944926"/>
                </a:lnTo>
                <a:lnTo>
                  <a:pt x="1022350" y="949223"/>
                </a:lnTo>
                <a:lnTo>
                  <a:pt x="1021441" y="953294"/>
                </a:lnTo>
                <a:lnTo>
                  <a:pt x="1020760" y="957817"/>
                </a:lnTo>
                <a:lnTo>
                  <a:pt x="1019397" y="961662"/>
                </a:lnTo>
                <a:lnTo>
                  <a:pt x="1017807" y="965506"/>
                </a:lnTo>
                <a:lnTo>
                  <a:pt x="1015762" y="969125"/>
                </a:lnTo>
                <a:lnTo>
                  <a:pt x="1013718" y="972743"/>
                </a:lnTo>
                <a:lnTo>
                  <a:pt x="1011219" y="975910"/>
                </a:lnTo>
                <a:lnTo>
                  <a:pt x="1008266" y="979076"/>
                </a:lnTo>
                <a:lnTo>
                  <a:pt x="1005540" y="981564"/>
                </a:lnTo>
                <a:lnTo>
                  <a:pt x="1002133" y="984278"/>
                </a:lnTo>
                <a:lnTo>
                  <a:pt x="998725" y="986539"/>
                </a:lnTo>
                <a:lnTo>
                  <a:pt x="995090" y="988575"/>
                </a:lnTo>
                <a:lnTo>
                  <a:pt x="991229" y="990384"/>
                </a:lnTo>
                <a:lnTo>
                  <a:pt x="987367" y="991741"/>
                </a:lnTo>
                <a:lnTo>
                  <a:pt x="983278" y="992645"/>
                </a:lnTo>
                <a:lnTo>
                  <a:pt x="978280" y="993550"/>
                </a:lnTo>
                <a:lnTo>
                  <a:pt x="973283" y="993776"/>
                </a:lnTo>
                <a:lnTo>
                  <a:pt x="661842" y="993776"/>
                </a:lnTo>
                <a:lnTo>
                  <a:pt x="656844" y="993550"/>
                </a:lnTo>
                <a:lnTo>
                  <a:pt x="652074" y="992645"/>
                </a:lnTo>
                <a:lnTo>
                  <a:pt x="647985" y="991741"/>
                </a:lnTo>
                <a:lnTo>
                  <a:pt x="643896" y="990384"/>
                </a:lnTo>
                <a:lnTo>
                  <a:pt x="640034" y="988575"/>
                </a:lnTo>
                <a:lnTo>
                  <a:pt x="636400" y="986539"/>
                </a:lnTo>
                <a:lnTo>
                  <a:pt x="632992" y="984278"/>
                </a:lnTo>
                <a:lnTo>
                  <a:pt x="629585" y="981564"/>
                </a:lnTo>
                <a:lnTo>
                  <a:pt x="626859" y="979076"/>
                </a:lnTo>
                <a:lnTo>
                  <a:pt x="623906" y="975910"/>
                </a:lnTo>
                <a:lnTo>
                  <a:pt x="621407" y="972743"/>
                </a:lnTo>
                <a:lnTo>
                  <a:pt x="619362" y="969125"/>
                </a:lnTo>
                <a:lnTo>
                  <a:pt x="617318" y="965506"/>
                </a:lnTo>
                <a:lnTo>
                  <a:pt x="615728" y="961662"/>
                </a:lnTo>
                <a:lnTo>
                  <a:pt x="614365" y="957817"/>
                </a:lnTo>
                <a:lnTo>
                  <a:pt x="613683" y="953294"/>
                </a:lnTo>
                <a:lnTo>
                  <a:pt x="612775" y="949223"/>
                </a:lnTo>
                <a:lnTo>
                  <a:pt x="612775" y="944926"/>
                </a:lnTo>
                <a:lnTo>
                  <a:pt x="612775" y="634638"/>
                </a:lnTo>
                <a:lnTo>
                  <a:pt x="612775" y="631246"/>
                </a:lnTo>
                <a:lnTo>
                  <a:pt x="613229" y="627175"/>
                </a:lnTo>
                <a:lnTo>
                  <a:pt x="613911" y="623782"/>
                </a:lnTo>
                <a:lnTo>
                  <a:pt x="614819" y="620390"/>
                </a:lnTo>
                <a:lnTo>
                  <a:pt x="616182" y="616998"/>
                </a:lnTo>
                <a:lnTo>
                  <a:pt x="617545" y="613605"/>
                </a:lnTo>
                <a:lnTo>
                  <a:pt x="619362" y="610665"/>
                </a:lnTo>
                <a:lnTo>
                  <a:pt x="621180" y="607499"/>
                </a:lnTo>
                <a:lnTo>
                  <a:pt x="623224" y="604559"/>
                </a:lnTo>
                <a:lnTo>
                  <a:pt x="625496" y="601845"/>
                </a:lnTo>
                <a:lnTo>
                  <a:pt x="627995" y="599583"/>
                </a:lnTo>
                <a:lnTo>
                  <a:pt x="630721" y="597096"/>
                </a:lnTo>
                <a:lnTo>
                  <a:pt x="633447" y="594834"/>
                </a:lnTo>
                <a:lnTo>
                  <a:pt x="636400" y="593025"/>
                </a:lnTo>
                <a:lnTo>
                  <a:pt x="639353" y="591216"/>
                </a:lnTo>
                <a:lnTo>
                  <a:pt x="642760" y="589633"/>
                </a:lnTo>
                <a:lnTo>
                  <a:pt x="647076" y="588276"/>
                </a:lnTo>
                <a:lnTo>
                  <a:pt x="651847" y="586919"/>
                </a:lnTo>
                <a:lnTo>
                  <a:pt x="656844" y="586240"/>
                </a:lnTo>
                <a:lnTo>
                  <a:pt x="661842" y="585788"/>
                </a:lnTo>
                <a:close/>
                <a:moveTo>
                  <a:pt x="49267" y="585788"/>
                </a:moveTo>
                <a:lnTo>
                  <a:pt x="360535" y="585788"/>
                </a:lnTo>
                <a:lnTo>
                  <a:pt x="365757" y="586240"/>
                </a:lnTo>
                <a:lnTo>
                  <a:pt x="370524" y="586919"/>
                </a:lnTo>
                <a:lnTo>
                  <a:pt x="375292" y="588276"/>
                </a:lnTo>
                <a:lnTo>
                  <a:pt x="379606" y="589633"/>
                </a:lnTo>
                <a:lnTo>
                  <a:pt x="383011" y="591216"/>
                </a:lnTo>
                <a:lnTo>
                  <a:pt x="386190" y="593025"/>
                </a:lnTo>
                <a:lnTo>
                  <a:pt x="388914" y="594834"/>
                </a:lnTo>
                <a:lnTo>
                  <a:pt x="391866" y="597096"/>
                </a:lnTo>
                <a:lnTo>
                  <a:pt x="394363" y="599583"/>
                </a:lnTo>
                <a:lnTo>
                  <a:pt x="396861" y="601845"/>
                </a:lnTo>
                <a:lnTo>
                  <a:pt x="399358" y="604559"/>
                </a:lnTo>
                <a:lnTo>
                  <a:pt x="401401" y="607499"/>
                </a:lnTo>
                <a:lnTo>
                  <a:pt x="403218" y="610665"/>
                </a:lnTo>
                <a:lnTo>
                  <a:pt x="404580" y="613605"/>
                </a:lnTo>
                <a:lnTo>
                  <a:pt x="406169" y="616998"/>
                </a:lnTo>
                <a:lnTo>
                  <a:pt x="407531" y="620390"/>
                </a:lnTo>
                <a:lnTo>
                  <a:pt x="408213" y="623782"/>
                </a:lnTo>
                <a:lnTo>
                  <a:pt x="409121" y="627175"/>
                </a:lnTo>
                <a:lnTo>
                  <a:pt x="409575" y="631246"/>
                </a:lnTo>
                <a:lnTo>
                  <a:pt x="409575" y="634638"/>
                </a:lnTo>
                <a:lnTo>
                  <a:pt x="409575" y="944926"/>
                </a:lnTo>
                <a:lnTo>
                  <a:pt x="409348" y="949223"/>
                </a:lnTo>
                <a:lnTo>
                  <a:pt x="408894" y="953294"/>
                </a:lnTo>
                <a:lnTo>
                  <a:pt x="407986" y="957817"/>
                </a:lnTo>
                <a:lnTo>
                  <a:pt x="406623" y="961662"/>
                </a:lnTo>
                <a:lnTo>
                  <a:pt x="405034" y="965506"/>
                </a:lnTo>
                <a:lnTo>
                  <a:pt x="403218" y="969125"/>
                </a:lnTo>
                <a:lnTo>
                  <a:pt x="400720" y="972743"/>
                </a:lnTo>
                <a:lnTo>
                  <a:pt x="398450" y="975910"/>
                </a:lnTo>
                <a:lnTo>
                  <a:pt x="395726" y="979076"/>
                </a:lnTo>
                <a:lnTo>
                  <a:pt x="392774" y="981564"/>
                </a:lnTo>
                <a:lnTo>
                  <a:pt x="389368" y="984278"/>
                </a:lnTo>
                <a:lnTo>
                  <a:pt x="386190" y="986539"/>
                </a:lnTo>
                <a:lnTo>
                  <a:pt x="382557" y="988575"/>
                </a:lnTo>
                <a:lnTo>
                  <a:pt x="378698" y="990384"/>
                </a:lnTo>
                <a:lnTo>
                  <a:pt x="374611" y="991741"/>
                </a:lnTo>
                <a:lnTo>
                  <a:pt x="370524" y="992645"/>
                </a:lnTo>
                <a:lnTo>
                  <a:pt x="365757" y="993550"/>
                </a:lnTo>
                <a:lnTo>
                  <a:pt x="360535" y="993776"/>
                </a:lnTo>
                <a:lnTo>
                  <a:pt x="49267" y="993776"/>
                </a:lnTo>
                <a:lnTo>
                  <a:pt x="44272" y="993550"/>
                </a:lnTo>
                <a:lnTo>
                  <a:pt x="39277" y="992645"/>
                </a:lnTo>
                <a:lnTo>
                  <a:pt x="35191" y="991741"/>
                </a:lnTo>
                <a:lnTo>
                  <a:pt x="31331" y="990384"/>
                </a:lnTo>
                <a:lnTo>
                  <a:pt x="27471" y="988575"/>
                </a:lnTo>
                <a:lnTo>
                  <a:pt x="23839" y="986539"/>
                </a:lnTo>
                <a:lnTo>
                  <a:pt x="20433" y="984278"/>
                </a:lnTo>
                <a:lnTo>
                  <a:pt x="17028" y="981564"/>
                </a:lnTo>
                <a:lnTo>
                  <a:pt x="14303" y="979076"/>
                </a:lnTo>
                <a:lnTo>
                  <a:pt x="11352" y="975910"/>
                </a:lnTo>
                <a:lnTo>
                  <a:pt x="8854" y="972743"/>
                </a:lnTo>
                <a:lnTo>
                  <a:pt x="6811" y="969125"/>
                </a:lnTo>
                <a:lnTo>
                  <a:pt x="4768" y="965506"/>
                </a:lnTo>
                <a:lnTo>
                  <a:pt x="3178" y="961662"/>
                </a:lnTo>
                <a:lnTo>
                  <a:pt x="1816" y="957817"/>
                </a:lnTo>
                <a:lnTo>
                  <a:pt x="908" y="953294"/>
                </a:lnTo>
                <a:lnTo>
                  <a:pt x="227" y="949223"/>
                </a:lnTo>
                <a:lnTo>
                  <a:pt x="0" y="944926"/>
                </a:lnTo>
                <a:lnTo>
                  <a:pt x="0" y="634638"/>
                </a:lnTo>
                <a:lnTo>
                  <a:pt x="227" y="631246"/>
                </a:lnTo>
                <a:lnTo>
                  <a:pt x="908" y="627175"/>
                </a:lnTo>
                <a:lnTo>
                  <a:pt x="1362" y="623782"/>
                </a:lnTo>
                <a:lnTo>
                  <a:pt x="2270" y="620390"/>
                </a:lnTo>
                <a:lnTo>
                  <a:pt x="3632" y="616998"/>
                </a:lnTo>
                <a:lnTo>
                  <a:pt x="4995" y="613605"/>
                </a:lnTo>
                <a:lnTo>
                  <a:pt x="6811" y="610665"/>
                </a:lnTo>
                <a:lnTo>
                  <a:pt x="8627" y="607499"/>
                </a:lnTo>
                <a:lnTo>
                  <a:pt x="10670" y="604559"/>
                </a:lnTo>
                <a:lnTo>
                  <a:pt x="12941" y="601845"/>
                </a:lnTo>
                <a:lnTo>
                  <a:pt x="15438" y="599583"/>
                </a:lnTo>
                <a:lnTo>
                  <a:pt x="18163" y="597096"/>
                </a:lnTo>
                <a:lnTo>
                  <a:pt x="20887" y="594834"/>
                </a:lnTo>
                <a:lnTo>
                  <a:pt x="23839" y="593025"/>
                </a:lnTo>
                <a:lnTo>
                  <a:pt x="27017" y="591216"/>
                </a:lnTo>
                <a:lnTo>
                  <a:pt x="30196" y="589633"/>
                </a:lnTo>
                <a:lnTo>
                  <a:pt x="34736" y="588276"/>
                </a:lnTo>
                <a:lnTo>
                  <a:pt x="39277" y="586919"/>
                </a:lnTo>
                <a:lnTo>
                  <a:pt x="44272" y="586240"/>
                </a:lnTo>
                <a:lnTo>
                  <a:pt x="49267" y="585788"/>
                </a:lnTo>
                <a:close/>
                <a:moveTo>
                  <a:pt x="1273230" y="0"/>
                </a:moveTo>
                <a:lnTo>
                  <a:pt x="1584498" y="0"/>
                </a:lnTo>
                <a:lnTo>
                  <a:pt x="1589493" y="226"/>
                </a:lnTo>
                <a:lnTo>
                  <a:pt x="1594488" y="905"/>
                </a:lnTo>
                <a:lnTo>
                  <a:pt x="1599028" y="2263"/>
                </a:lnTo>
                <a:lnTo>
                  <a:pt x="1603569" y="3847"/>
                </a:lnTo>
                <a:lnTo>
                  <a:pt x="1607883" y="5883"/>
                </a:lnTo>
                <a:lnTo>
                  <a:pt x="1611969" y="8372"/>
                </a:lnTo>
                <a:lnTo>
                  <a:pt x="1615602" y="11314"/>
                </a:lnTo>
                <a:lnTo>
                  <a:pt x="1619235" y="14256"/>
                </a:lnTo>
                <a:lnTo>
                  <a:pt x="1622413" y="17650"/>
                </a:lnTo>
                <a:lnTo>
                  <a:pt x="1625138" y="21497"/>
                </a:lnTo>
                <a:lnTo>
                  <a:pt x="1627408" y="25796"/>
                </a:lnTo>
                <a:lnTo>
                  <a:pt x="1629678" y="29869"/>
                </a:lnTo>
                <a:lnTo>
                  <a:pt x="1631495" y="34395"/>
                </a:lnTo>
                <a:lnTo>
                  <a:pt x="1632403" y="39147"/>
                </a:lnTo>
                <a:lnTo>
                  <a:pt x="1633311" y="43899"/>
                </a:lnTo>
                <a:lnTo>
                  <a:pt x="1633538" y="48877"/>
                </a:lnTo>
                <a:lnTo>
                  <a:pt x="1633538" y="359111"/>
                </a:lnTo>
                <a:lnTo>
                  <a:pt x="1633311" y="364089"/>
                </a:lnTo>
                <a:lnTo>
                  <a:pt x="1632403" y="368841"/>
                </a:lnTo>
                <a:lnTo>
                  <a:pt x="1631495" y="373593"/>
                </a:lnTo>
                <a:lnTo>
                  <a:pt x="1629678" y="378119"/>
                </a:lnTo>
                <a:lnTo>
                  <a:pt x="1627408" y="382418"/>
                </a:lnTo>
                <a:lnTo>
                  <a:pt x="1625138" y="386491"/>
                </a:lnTo>
                <a:lnTo>
                  <a:pt x="1622413" y="390338"/>
                </a:lnTo>
                <a:lnTo>
                  <a:pt x="1619235" y="393732"/>
                </a:lnTo>
                <a:lnTo>
                  <a:pt x="1615602" y="396900"/>
                </a:lnTo>
                <a:lnTo>
                  <a:pt x="1611969" y="399615"/>
                </a:lnTo>
                <a:lnTo>
                  <a:pt x="1607883" y="402105"/>
                </a:lnTo>
                <a:lnTo>
                  <a:pt x="1603569" y="404141"/>
                </a:lnTo>
                <a:lnTo>
                  <a:pt x="1599028" y="405725"/>
                </a:lnTo>
                <a:lnTo>
                  <a:pt x="1594488" y="407083"/>
                </a:lnTo>
                <a:lnTo>
                  <a:pt x="1589493" y="407762"/>
                </a:lnTo>
                <a:lnTo>
                  <a:pt x="1584498" y="407988"/>
                </a:lnTo>
                <a:lnTo>
                  <a:pt x="1273230" y="407988"/>
                </a:lnTo>
                <a:lnTo>
                  <a:pt x="1268008" y="407762"/>
                </a:lnTo>
                <a:lnTo>
                  <a:pt x="1263240" y="407083"/>
                </a:lnTo>
                <a:lnTo>
                  <a:pt x="1258473" y="405725"/>
                </a:lnTo>
                <a:lnTo>
                  <a:pt x="1254159" y="404141"/>
                </a:lnTo>
                <a:lnTo>
                  <a:pt x="1249845" y="402105"/>
                </a:lnTo>
                <a:lnTo>
                  <a:pt x="1245532" y="399615"/>
                </a:lnTo>
                <a:lnTo>
                  <a:pt x="1241899" y="396900"/>
                </a:lnTo>
                <a:lnTo>
                  <a:pt x="1238493" y="393732"/>
                </a:lnTo>
                <a:lnTo>
                  <a:pt x="1235315" y="390338"/>
                </a:lnTo>
                <a:lnTo>
                  <a:pt x="1232363" y="386491"/>
                </a:lnTo>
                <a:lnTo>
                  <a:pt x="1229866" y="382418"/>
                </a:lnTo>
                <a:lnTo>
                  <a:pt x="1227823" y="378119"/>
                </a:lnTo>
                <a:lnTo>
                  <a:pt x="1226233" y="373593"/>
                </a:lnTo>
                <a:lnTo>
                  <a:pt x="1224871" y="368841"/>
                </a:lnTo>
                <a:lnTo>
                  <a:pt x="1224190" y="364089"/>
                </a:lnTo>
                <a:lnTo>
                  <a:pt x="1223963" y="359111"/>
                </a:lnTo>
                <a:lnTo>
                  <a:pt x="1223963" y="48877"/>
                </a:lnTo>
                <a:lnTo>
                  <a:pt x="1224190" y="43899"/>
                </a:lnTo>
                <a:lnTo>
                  <a:pt x="1224871" y="39147"/>
                </a:lnTo>
                <a:lnTo>
                  <a:pt x="1226233" y="34395"/>
                </a:lnTo>
                <a:lnTo>
                  <a:pt x="1227823" y="29869"/>
                </a:lnTo>
                <a:lnTo>
                  <a:pt x="1229866" y="25796"/>
                </a:lnTo>
                <a:lnTo>
                  <a:pt x="1232363" y="21497"/>
                </a:lnTo>
                <a:lnTo>
                  <a:pt x="1235315" y="17650"/>
                </a:lnTo>
                <a:lnTo>
                  <a:pt x="1238493" y="14256"/>
                </a:lnTo>
                <a:lnTo>
                  <a:pt x="1241899" y="11314"/>
                </a:lnTo>
                <a:lnTo>
                  <a:pt x="1245532" y="8372"/>
                </a:lnTo>
                <a:lnTo>
                  <a:pt x="1249845" y="5883"/>
                </a:lnTo>
                <a:lnTo>
                  <a:pt x="1254159" y="3847"/>
                </a:lnTo>
                <a:lnTo>
                  <a:pt x="1258473" y="2263"/>
                </a:lnTo>
                <a:lnTo>
                  <a:pt x="1263240" y="905"/>
                </a:lnTo>
                <a:lnTo>
                  <a:pt x="1268008" y="226"/>
                </a:lnTo>
                <a:lnTo>
                  <a:pt x="1273230" y="0"/>
                </a:lnTo>
                <a:close/>
                <a:moveTo>
                  <a:pt x="661842" y="0"/>
                </a:moveTo>
                <a:lnTo>
                  <a:pt x="973283" y="0"/>
                </a:lnTo>
                <a:lnTo>
                  <a:pt x="978280" y="226"/>
                </a:lnTo>
                <a:lnTo>
                  <a:pt x="983278" y="905"/>
                </a:lnTo>
                <a:lnTo>
                  <a:pt x="988048" y="2263"/>
                </a:lnTo>
                <a:lnTo>
                  <a:pt x="992364" y="3847"/>
                </a:lnTo>
                <a:lnTo>
                  <a:pt x="996681" y="5883"/>
                </a:lnTo>
                <a:lnTo>
                  <a:pt x="1000769" y="8372"/>
                </a:lnTo>
                <a:lnTo>
                  <a:pt x="1004404" y="11314"/>
                </a:lnTo>
                <a:lnTo>
                  <a:pt x="1008039" y="14256"/>
                </a:lnTo>
                <a:lnTo>
                  <a:pt x="1011219" y="17650"/>
                </a:lnTo>
                <a:lnTo>
                  <a:pt x="1013945" y="21497"/>
                </a:lnTo>
                <a:lnTo>
                  <a:pt x="1016444" y="25796"/>
                </a:lnTo>
                <a:lnTo>
                  <a:pt x="1018488" y="29869"/>
                </a:lnTo>
                <a:lnTo>
                  <a:pt x="1020306" y="34395"/>
                </a:lnTo>
                <a:lnTo>
                  <a:pt x="1021214" y="39147"/>
                </a:lnTo>
                <a:lnTo>
                  <a:pt x="1022123" y="43899"/>
                </a:lnTo>
                <a:lnTo>
                  <a:pt x="1022350" y="48877"/>
                </a:lnTo>
                <a:lnTo>
                  <a:pt x="1022350" y="359111"/>
                </a:lnTo>
                <a:lnTo>
                  <a:pt x="1022123" y="364089"/>
                </a:lnTo>
                <a:lnTo>
                  <a:pt x="1021214" y="368841"/>
                </a:lnTo>
                <a:lnTo>
                  <a:pt x="1020306" y="373593"/>
                </a:lnTo>
                <a:lnTo>
                  <a:pt x="1018488" y="378119"/>
                </a:lnTo>
                <a:lnTo>
                  <a:pt x="1016444" y="382418"/>
                </a:lnTo>
                <a:lnTo>
                  <a:pt x="1013945" y="386491"/>
                </a:lnTo>
                <a:lnTo>
                  <a:pt x="1011219" y="390338"/>
                </a:lnTo>
                <a:lnTo>
                  <a:pt x="1008039" y="393732"/>
                </a:lnTo>
                <a:lnTo>
                  <a:pt x="1004404" y="396900"/>
                </a:lnTo>
                <a:lnTo>
                  <a:pt x="1000769" y="399615"/>
                </a:lnTo>
                <a:lnTo>
                  <a:pt x="996681" y="402105"/>
                </a:lnTo>
                <a:lnTo>
                  <a:pt x="992364" y="404141"/>
                </a:lnTo>
                <a:lnTo>
                  <a:pt x="988048" y="405725"/>
                </a:lnTo>
                <a:lnTo>
                  <a:pt x="983278" y="407083"/>
                </a:lnTo>
                <a:lnTo>
                  <a:pt x="978280" y="407762"/>
                </a:lnTo>
                <a:lnTo>
                  <a:pt x="973283" y="407988"/>
                </a:lnTo>
                <a:lnTo>
                  <a:pt x="661842" y="407988"/>
                </a:lnTo>
                <a:lnTo>
                  <a:pt x="656844" y="407762"/>
                </a:lnTo>
                <a:lnTo>
                  <a:pt x="651847" y="407083"/>
                </a:lnTo>
                <a:lnTo>
                  <a:pt x="647076" y="405725"/>
                </a:lnTo>
                <a:lnTo>
                  <a:pt x="642760" y="404141"/>
                </a:lnTo>
                <a:lnTo>
                  <a:pt x="638444" y="402105"/>
                </a:lnTo>
                <a:lnTo>
                  <a:pt x="634355" y="399615"/>
                </a:lnTo>
                <a:lnTo>
                  <a:pt x="630721" y="396900"/>
                </a:lnTo>
                <a:lnTo>
                  <a:pt x="627086" y="393732"/>
                </a:lnTo>
                <a:lnTo>
                  <a:pt x="623906" y="390338"/>
                </a:lnTo>
                <a:lnTo>
                  <a:pt x="621180" y="386491"/>
                </a:lnTo>
                <a:lnTo>
                  <a:pt x="618681" y="382418"/>
                </a:lnTo>
                <a:lnTo>
                  <a:pt x="616637" y="378119"/>
                </a:lnTo>
                <a:lnTo>
                  <a:pt x="614819" y="373593"/>
                </a:lnTo>
                <a:lnTo>
                  <a:pt x="613683" y="368841"/>
                </a:lnTo>
                <a:lnTo>
                  <a:pt x="613002" y="364089"/>
                </a:lnTo>
                <a:lnTo>
                  <a:pt x="612775" y="359111"/>
                </a:lnTo>
                <a:lnTo>
                  <a:pt x="612775" y="48877"/>
                </a:lnTo>
                <a:lnTo>
                  <a:pt x="613002" y="43899"/>
                </a:lnTo>
                <a:lnTo>
                  <a:pt x="613683" y="39147"/>
                </a:lnTo>
                <a:lnTo>
                  <a:pt x="614819" y="34395"/>
                </a:lnTo>
                <a:lnTo>
                  <a:pt x="616637" y="29869"/>
                </a:lnTo>
                <a:lnTo>
                  <a:pt x="618681" y="25796"/>
                </a:lnTo>
                <a:lnTo>
                  <a:pt x="621180" y="21497"/>
                </a:lnTo>
                <a:lnTo>
                  <a:pt x="623906" y="17650"/>
                </a:lnTo>
                <a:lnTo>
                  <a:pt x="627086" y="14256"/>
                </a:lnTo>
                <a:lnTo>
                  <a:pt x="630721" y="11314"/>
                </a:lnTo>
                <a:lnTo>
                  <a:pt x="634355" y="8372"/>
                </a:lnTo>
                <a:lnTo>
                  <a:pt x="638444" y="5883"/>
                </a:lnTo>
                <a:lnTo>
                  <a:pt x="642760" y="3847"/>
                </a:lnTo>
                <a:lnTo>
                  <a:pt x="647076" y="2263"/>
                </a:lnTo>
                <a:lnTo>
                  <a:pt x="651847" y="905"/>
                </a:lnTo>
                <a:lnTo>
                  <a:pt x="656844" y="226"/>
                </a:lnTo>
                <a:lnTo>
                  <a:pt x="661842" y="0"/>
                </a:lnTo>
                <a:close/>
                <a:moveTo>
                  <a:pt x="49267" y="0"/>
                </a:moveTo>
                <a:lnTo>
                  <a:pt x="360535" y="0"/>
                </a:lnTo>
                <a:lnTo>
                  <a:pt x="365757" y="226"/>
                </a:lnTo>
                <a:lnTo>
                  <a:pt x="370524" y="905"/>
                </a:lnTo>
                <a:lnTo>
                  <a:pt x="375292" y="2263"/>
                </a:lnTo>
                <a:lnTo>
                  <a:pt x="379606" y="3847"/>
                </a:lnTo>
                <a:lnTo>
                  <a:pt x="383920" y="5883"/>
                </a:lnTo>
                <a:lnTo>
                  <a:pt x="388233" y="8372"/>
                </a:lnTo>
                <a:lnTo>
                  <a:pt x="391866" y="11314"/>
                </a:lnTo>
                <a:lnTo>
                  <a:pt x="395271" y="14256"/>
                </a:lnTo>
                <a:lnTo>
                  <a:pt x="398450" y="17650"/>
                </a:lnTo>
                <a:lnTo>
                  <a:pt x="401401" y="21497"/>
                </a:lnTo>
                <a:lnTo>
                  <a:pt x="403672" y="25796"/>
                </a:lnTo>
                <a:lnTo>
                  <a:pt x="405715" y="29869"/>
                </a:lnTo>
                <a:lnTo>
                  <a:pt x="407531" y="34395"/>
                </a:lnTo>
                <a:lnTo>
                  <a:pt x="408440" y="39147"/>
                </a:lnTo>
                <a:lnTo>
                  <a:pt x="409348" y="43899"/>
                </a:lnTo>
                <a:lnTo>
                  <a:pt x="409575" y="48877"/>
                </a:lnTo>
                <a:lnTo>
                  <a:pt x="409575" y="359111"/>
                </a:lnTo>
                <a:lnTo>
                  <a:pt x="409348" y="364089"/>
                </a:lnTo>
                <a:lnTo>
                  <a:pt x="408440" y="368841"/>
                </a:lnTo>
                <a:lnTo>
                  <a:pt x="407531" y="373593"/>
                </a:lnTo>
                <a:lnTo>
                  <a:pt x="405715" y="378119"/>
                </a:lnTo>
                <a:lnTo>
                  <a:pt x="403672" y="382418"/>
                </a:lnTo>
                <a:lnTo>
                  <a:pt x="401401" y="386491"/>
                </a:lnTo>
                <a:lnTo>
                  <a:pt x="398450" y="390338"/>
                </a:lnTo>
                <a:lnTo>
                  <a:pt x="395271" y="393732"/>
                </a:lnTo>
                <a:lnTo>
                  <a:pt x="391866" y="396900"/>
                </a:lnTo>
                <a:lnTo>
                  <a:pt x="388233" y="399615"/>
                </a:lnTo>
                <a:lnTo>
                  <a:pt x="383920" y="402105"/>
                </a:lnTo>
                <a:lnTo>
                  <a:pt x="379606" y="404141"/>
                </a:lnTo>
                <a:lnTo>
                  <a:pt x="375292" y="405725"/>
                </a:lnTo>
                <a:lnTo>
                  <a:pt x="370524" y="407083"/>
                </a:lnTo>
                <a:lnTo>
                  <a:pt x="365757" y="407762"/>
                </a:lnTo>
                <a:lnTo>
                  <a:pt x="360535" y="407988"/>
                </a:lnTo>
                <a:lnTo>
                  <a:pt x="49267" y="407988"/>
                </a:lnTo>
                <a:lnTo>
                  <a:pt x="44272" y="407762"/>
                </a:lnTo>
                <a:lnTo>
                  <a:pt x="39277" y="407083"/>
                </a:lnTo>
                <a:lnTo>
                  <a:pt x="35191" y="405951"/>
                </a:lnTo>
                <a:lnTo>
                  <a:pt x="31331" y="404594"/>
                </a:lnTo>
                <a:lnTo>
                  <a:pt x="27471" y="402783"/>
                </a:lnTo>
                <a:lnTo>
                  <a:pt x="23839" y="400747"/>
                </a:lnTo>
                <a:lnTo>
                  <a:pt x="20433" y="398710"/>
                </a:lnTo>
                <a:lnTo>
                  <a:pt x="17028" y="396221"/>
                </a:lnTo>
                <a:lnTo>
                  <a:pt x="14303" y="393279"/>
                </a:lnTo>
                <a:lnTo>
                  <a:pt x="11352" y="390338"/>
                </a:lnTo>
                <a:lnTo>
                  <a:pt x="8854" y="386944"/>
                </a:lnTo>
                <a:lnTo>
                  <a:pt x="6811" y="383323"/>
                </a:lnTo>
                <a:lnTo>
                  <a:pt x="4768" y="379703"/>
                </a:lnTo>
                <a:lnTo>
                  <a:pt x="3178" y="375856"/>
                </a:lnTo>
                <a:lnTo>
                  <a:pt x="1816" y="371783"/>
                </a:lnTo>
                <a:lnTo>
                  <a:pt x="908" y="367710"/>
                </a:lnTo>
                <a:lnTo>
                  <a:pt x="227" y="363636"/>
                </a:lnTo>
                <a:lnTo>
                  <a:pt x="0" y="359111"/>
                </a:lnTo>
                <a:lnTo>
                  <a:pt x="0" y="48877"/>
                </a:lnTo>
                <a:lnTo>
                  <a:pt x="227" y="44578"/>
                </a:lnTo>
                <a:lnTo>
                  <a:pt x="908" y="40278"/>
                </a:lnTo>
                <a:lnTo>
                  <a:pt x="1816" y="36205"/>
                </a:lnTo>
                <a:lnTo>
                  <a:pt x="3178" y="32132"/>
                </a:lnTo>
                <a:lnTo>
                  <a:pt x="4768" y="28285"/>
                </a:lnTo>
                <a:lnTo>
                  <a:pt x="6811" y="24665"/>
                </a:lnTo>
                <a:lnTo>
                  <a:pt x="8854" y="21044"/>
                </a:lnTo>
                <a:lnTo>
                  <a:pt x="11352" y="17650"/>
                </a:lnTo>
                <a:lnTo>
                  <a:pt x="14303" y="14708"/>
                </a:lnTo>
                <a:lnTo>
                  <a:pt x="17028" y="11993"/>
                </a:lnTo>
                <a:lnTo>
                  <a:pt x="20433" y="9504"/>
                </a:lnTo>
                <a:lnTo>
                  <a:pt x="23839" y="7241"/>
                </a:lnTo>
                <a:lnTo>
                  <a:pt x="27471" y="5204"/>
                </a:lnTo>
                <a:lnTo>
                  <a:pt x="31331" y="3394"/>
                </a:lnTo>
                <a:lnTo>
                  <a:pt x="35191" y="2036"/>
                </a:lnTo>
                <a:lnTo>
                  <a:pt x="39277" y="905"/>
                </a:lnTo>
                <a:lnTo>
                  <a:pt x="44272" y="226"/>
                </a:lnTo>
                <a:lnTo>
                  <a:pt x="49267"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0" name="文本框 49"/>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39" name="矩形 38"/>
          <p:cNvSpPr/>
          <p:nvPr/>
        </p:nvSpPr>
        <p:spPr>
          <a:xfrm>
            <a:off x="4926449" y="413027"/>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项目跟踪监控</a:t>
            </a: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left)">
                                      <p:cBhvr>
                                        <p:cTn id="8" dur="500"/>
                                        <p:tgtEl>
                                          <p:spTgt spid="4"/>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p:tgtEl>
                                          <p:spTgt spid="31"/>
                                        </p:tgtEl>
                                        <p:attrNameLst>
                                          <p:attrName>ppt_x</p:attrName>
                                        </p:attrNameLst>
                                      </p:cBhvr>
                                      <p:tavLst>
                                        <p:tav tm="0">
                                          <p:val>
                                            <p:strVal val="#ppt_x+#ppt_w*1.125000"/>
                                          </p:val>
                                        </p:tav>
                                        <p:tav tm="100000">
                                          <p:val>
                                            <p:strVal val="#ppt_x"/>
                                          </p:val>
                                        </p:tav>
                                      </p:tavLst>
                                    </p:anim>
                                    <p:animEffect transition="in" filter="wipe(left)">
                                      <p:cBhvr>
                                        <p:cTn id="12" dur="500"/>
                                        <p:tgtEl>
                                          <p:spTgt spid="31"/>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p:tgtEl>
                                          <p:spTgt spid="32"/>
                                        </p:tgtEl>
                                        <p:attrNameLst>
                                          <p:attrName>ppt_x</p:attrName>
                                        </p:attrNameLst>
                                      </p:cBhvr>
                                      <p:tavLst>
                                        <p:tav tm="0">
                                          <p:val>
                                            <p:strVal val="#ppt_x+#ppt_w*1.125000"/>
                                          </p:val>
                                        </p:tav>
                                        <p:tav tm="100000">
                                          <p:val>
                                            <p:strVal val="#ppt_x"/>
                                          </p:val>
                                        </p:tav>
                                      </p:tavLst>
                                    </p:anim>
                                    <p:animEffect transition="in" filter="wipe(left)">
                                      <p:cBhvr>
                                        <p:cTn id="16" dur="500"/>
                                        <p:tgtEl>
                                          <p:spTgt spid="32"/>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p:tgtEl>
                                          <p:spTgt spid="42"/>
                                        </p:tgtEl>
                                        <p:attrNameLst>
                                          <p:attrName>ppt_x</p:attrName>
                                        </p:attrNameLst>
                                      </p:cBhvr>
                                      <p:tavLst>
                                        <p:tav tm="0">
                                          <p:val>
                                            <p:strVal val="#ppt_x+#ppt_w*1.125000"/>
                                          </p:val>
                                        </p:tav>
                                        <p:tav tm="100000">
                                          <p:val>
                                            <p:strVal val="#ppt_x"/>
                                          </p:val>
                                        </p:tav>
                                      </p:tavLst>
                                    </p:anim>
                                    <p:animEffect transition="in" filter="wipe(left)">
                                      <p:cBhvr>
                                        <p:cTn id="20" dur="500"/>
                                        <p:tgtEl>
                                          <p:spTgt spid="42"/>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p:tgtEl>
                                          <p:spTgt spid="25"/>
                                        </p:tgtEl>
                                        <p:attrNameLst>
                                          <p:attrName>ppt_x</p:attrName>
                                        </p:attrNameLst>
                                      </p:cBhvr>
                                      <p:tavLst>
                                        <p:tav tm="0">
                                          <p:val>
                                            <p:strVal val="#ppt_x+#ppt_w*1.125000"/>
                                          </p:val>
                                        </p:tav>
                                        <p:tav tm="100000">
                                          <p:val>
                                            <p:strVal val="#ppt_x"/>
                                          </p:val>
                                        </p:tav>
                                      </p:tavLst>
                                    </p:anim>
                                    <p:animEffect transition="in" filter="wipe(left)">
                                      <p:cBhvr>
                                        <p:cTn id="24" dur="500"/>
                                        <p:tgtEl>
                                          <p:spTgt spid="25"/>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p:tgtEl>
                                          <p:spTgt spid="26"/>
                                        </p:tgtEl>
                                        <p:attrNameLst>
                                          <p:attrName>ppt_x</p:attrName>
                                        </p:attrNameLst>
                                      </p:cBhvr>
                                      <p:tavLst>
                                        <p:tav tm="0">
                                          <p:val>
                                            <p:strVal val="#ppt_x+#ppt_w*1.125000"/>
                                          </p:val>
                                        </p:tav>
                                        <p:tav tm="100000">
                                          <p:val>
                                            <p:strVal val="#ppt_x"/>
                                          </p:val>
                                        </p:tav>
                                      </p:tavLst>
                                    </p:anim>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2"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p:tgtEl>
                                          <p:spTgt spid="49"/>
                                        </p:tgtEl>
                                        <p:attrNameLst>
                                          <p:attrName>ppt_x</p:attrName>
                                        </p:attrNameLst>
                                      </p:cBhvr>
                                      <p:tavLst>
                                        <p:tav tm="0">
                                          <p:val>
                                            <p:strVal val="#ppt_x+#ppt_w*1.125000"/>
                                          </p:val>
                                        </p:tav>
                                        <p:tav tm="100000">
                                          <p:val>
                                            <p:strVal val="#ppt_x"/>
                                          </p:val>
                                        </p:tav>
                                      </p:tavLst>
                                    </p:anim>
                                    <p:animEffect transition="in" filter="wipe(left)">
                                      <p:cBhvr>
                                        <p:cTn id="34" dur="500"/>
                                        <p:tgtEl>
                                          <p:spTgt spid="49"/>
                                        </p:tgtEl>
                                      </p:cBhvr>
                                    </p:animEffect>
                                  </p:childTnLst>
                                </p:cTn>
                              </p:par>
                              <p:par>
                                <p:cTn id="35" presetID="12" presetClass="entr" presetSubtype="2"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p:tgtEl>
                                          <p:spTgt spid="34"/>
                                        </p:tgtEl>
                                        <p:attrNameLst>
                                          <p:attrName>ppt_x</p:attrName>
                                        </p:attrNameLst>
                                      </p:cBhvr>
                                      <p:tavLst>
                                        <p:tav tm="0">
                                          <p:val>
                                            <p:strVal val="#ppt_x+#ppt_w*1.125000"/>
                                          </p:val>
                                        </p:tav>
                                        <p:tav tm="100000">
                                          <p:val>
                                            <p:strVal val="#ppt_x"/>
                                          </p:val>
                                        </p:tav>
                                      </p:tavLst>
                                    </p:anim>
                                    <p:animEffect transition="in" filter="wipe(left)">
                                      <p:cBhvr>
                                        <p:cTn id="38" dur="500"/>
                                        <p:tgtEl>
                                          <p:spTgt spid="34"/>
                                        </p:tgtEl>
                                      </p:cBhvr>
                                    </p:animEffect>
                                  </p:childTnLst>
                                </p:cTn>
                              </p:par>
                              <p:par>
                                <p:cTn id="39" presetID="12" presetClass="entr" presetSubtype="2"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p:tgtEl>
                                          <p:spTgt spid="35"/>
                                        </p:tgtEl>
                                        <p:attrNameLst>
                                          <p:attrName>ppt_x</p:attrName>
                                        </p:attrNameLst>
                                      </p:cBhvr>
                                      <p:tavLst>
                                        <p:tav tm="0">
                                          <p:val>
                                            <p:strVal val="#ppt_x+#ppt_w*1.125000"/>
                                          </p:val>
                                        </p:tav>
                                        <p:tav tm="100000">
                                          <p:val>
                                            <p:strVal val="#ppt_x"/>
                                          </p:val>
                                        </p:tav>
                                      </p:tavLst>
                                    </p:anim>
                                    <p:animEffect transition="in" filter="wipe(left)">
                                      <p:cBhvr>
                                        <p:cTn id="42" dur="500"/>
                                        <p:tgtEl>
                                          <p:spTgt spid="35"/>
                                        </p:tgtEl>
                                      </p:cBhvr>
                                    </p:animEffect>
                                  </p:childTnLst>
                                </p:cTn>
                              </p:par>
                              <p:par>
                                <p:cTn id="43" presetID="12" presetClass="entr" presetSubtype="2"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p:tgtEl>
                                          <p:spTgt spid="27"/>
                                        </p:tgtEl>
                                        <p:attrNameLst>
                                          <p:attrName>ppt_x</p:attrName>
                                        </p:attrNameLst>
                                      </p:cBhvr>
                                      <p:tavLst>
                                        <p:tav tm="0">
                                          <p:val>
                                            <p:strVal val="#ppt_x+#ppt_w*1.125000"/>
                                          </p:val>
                                        </p:tav>
                                        <p:tav tm="100000">
                                          <p:val>
                                            <p:strVal val="#ppt_x"/>
                                          </p:val>
                                        </p:tav>
                                      </p:tavLst>
                                    </p:anim>
                                    <p:animEffect transition="in" filter="wipe(left)">
                                      <p:cBhvr>
                                        <p:cTn id="46" dur="500"/>
                                        <p:tgtEl>
                                          <p:spTgt spid="27"/>
                                        </p:tgtEl>
                                      </p:cBhvr>
                                    </p:animEffect>
                                  </p:childTnLst>
                                </p:cTn>
                              </p:par>
                              <p:par>
                                <p:cTn id="47" presetID="12" presetClass="entr" presetSubtype="2"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p:tgtEl>
                                          <p:spTgt spid="30"/>
                                        </p:tgtEl>
                                        <p:attrNameLst>
                                          <p:attrName>ppt_x</p:attrName>
                                        </p:attrNameLst>
                                      </p:cBhvr>
                                      <p:tavLst>
                                        <p:tav tm="0">
                                          <p:val>
                                            <p:strVal val="#ppt_x+#ppt_w*1.125000"/>
                                          </p:val>
                                        </p:tav>
                                        <p:tav tm="100000">
                                          <p:val>
                                            <p:strVal val="#ppt_x"/>
                                          </p:val>
                                        </p:tav>
                                      </p:tavLst>
                                    </p:anim>
                                    <p:animEffect transition="in" filter="wipe(left)">
                                      <p:cBhvr>
                                        <p:cTn id="50" dur="500"/>
                                        <p:tgtEl>
                                          <p:spTgt spid="30"/>
                                        </p:tgtEl>
                                      </p:cBhvr>
                                    </p:animEffect>
                                  </p:childTnLst>
                                </p:cTn>
                              </p:par>
                              <p:par>
                                <p:cTn id="51" presetID="12" presetClass="entr" presetSubtype="2"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p:tgtEl>
                                          <p:spTgt spid="45"/>
                                        </p:tgtEl>
                                        <p:attrNameLst>
                                          <p:attrName>ppt_x</p:attrName>
                                        </p:attrNameLst>
                                      </p:cBhvr>
                                      <p:tavLst>
                                        <p:tav tm="0">
                                          <p:val>
                                            <p:strVal val="#ppt_x+#ppt_w*1.125000"/>
                                          </p:val>
                                        </p:tav>
                                        <p:tav tm="100000">
                                          <p:val>
                                            <p:strVal val="#ppt_x"/>
                                          </p:val>
                                        </p:tav>
                                      </p:tavLst>
                                    </p:anim>
                                    <p:animEffect transition="in" filter="wipe(left)">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8"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p:tgtEl>
                                          <p:spTgt spid="47"/>
                                        </p:tgtEl>
                                        <p:attrNameLst>
                                          <p:attrName>ppt_x</p:attrName>
                                        </p:attrNameLst>
                                      </p:cBhvr>
                                      <p:tavLst>
                                        <p:tav tm="0">
                                          <p:val>
                                            <p:strVal val="#ppt_x-#ppt_w*1.125000"/>
                                          </p:val>
                                        </p:tav>
                                        <p:tav tm="100000">
                                          <p:val>
                                            <p:strVal val="#ppt_x"/>
                                          </p:val>
                                        </p:tav>
                                      </p:tavLst>
                                    </p:anim>
                                    <p:animEffect transition="in" filter="wipe(right)">
                                      <p:cBhvr>
                                        <p:cTn id="60" dur="500"/>
                                        <p:tgtEl>
                                          <p:spTgt spid="47"/>
                                        </p:tgtEl>
                                      </p:cBhvr>
                                    </p:animEffect>
                                  </p:childTnLst>
                                </p:cTn>
                              </p:par>
                              <p:par>
                                <p:cTn id="61" presetID="12" presetClass="entr" presetSubtype="8"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p:tgtEl>
                                          <p:spTgt spid="28"/>
                                        </p:tgtEl>
                                        <p:attrNameLst>
                                          <p:attrName>ppt_x</p:attrName>
                                        </p:attrNameLst>
                                      </p:cBhvr>
                                      <p:tavLst>
                                        <p:tav tm="0">
                                          <p:val>
                                            <p:strVal val="#ppt_x-#ppt_w*1.125000"/>
                                          </p:val>
                                        </p:tav>
                                        <p:tav tm="100000">
                                          <p:val>
                                            <p:strVal val="#ppt_x"/>
                                          </p:val>
                                        </p:tav>
                                      </p:tavLst>
                                    </p:anim>
                                    <p:animEffect transition="in" filter="wipe(right)">
                                      <p:cBhvr>
                                        <p:cTn id="64" dur="500"/>
                                        <p:tgtEl>
                                          <p:spTgt spid="28"/>
                                        </p:tgtEl>
                                      </p:cBhvr>
                                    </p:animEffect>
                                  </p:childTnLst>
                                </p:cTn>
                              </p:par>
                              <p:par>
                                <p:cTn id="65" presetID="12" presetClass="entr" presetSubtype="8"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p:tgtEl>
                                          <p:spTgt spid="29"/>
                                        </p:tgtEl>
                                        <p:attrNameLst>
                                          <p:attrName>ppt_x</p:attrName>
                                        </p:attrNameLst>
                                      </p:cBhvr>
                                      <p:tavLst>
                                        <p:tav tm="0">
                                          <p:val>
                                            <p:strVal val="#ppt_x-#ppt_w*1.125000"/>
                                          </p:val>
                                        </p:tav>
                                        <p:tav tm="100000">
                                          <p:val>
                                            <p:strVal val="#ppt_x"/>
                                          </p:val>
                                        </p:tav>
                                      </p:tavLst>
                                    </p:anim>
                                    <p:animEffect transition="in" filter="wipe(right)">
                                      <p:cBhvr>
                                        <p:cTn id="68" dur="500"/>
                                        <p:tgtEl>
                                          <p:spTgt spid="29"/>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500"/>
                                        <p:tgtEl>
                                          <p:spTgt spid="43"/>
                                        </p:tgtEl>
                                        <p:attrNameLst>
                                          <p:attrName>ppt_x</p:attrName>
                                        </p:attrNameLst>
                                      </p:cBhvr>
                                      <p:tavLst>
                                        <p:tav tm="0">
                                          <p:val>
                                            <p:strVal val="#ppt_x-#ppt_w*1.125000"/>
                                          </p:val>
                                        </p:tav>
                                        <p:tav tm="100000">
                                          <p:val>
                                            <p:strVal val="#ppt_x"/>
                                          </p:val>
                                        </p:tav>
                                      </p:tavLst>
                                    </p:anim>
                                    <p:animEffect transition="in" filter="wipe(right)">
                                      <p:cBhvr>
                                        <p:cTn id="72" dur="500"/>
                                        <p:tgtEl>
                                          <p:spTgt spid="43"/>
                                        </p:tgtEl>
                                      </p:cBhvr>
                                    </p:animEffect>
                                  </p:childTnLst>
                                </p:cTn>
                              </p:par>
                              <p:par>
                                <p:cTn id="73" presetID="12" presetClass="entr" presetSubtype="8"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additive="base">
                                        <p:cTn id="75" dur="500"/>
                                        <p:tgtEl>
                                          <p:spTgt spid="44"/>
                                        </p:tgtEl>
                                        <p:attrNameLst>
                                          <p:attrName>ppt_x</p:attrName>
                                        </p:attrNameLst>
                                      </p:cBhvr>
                                      <p:tavLst>
                                        <p:tav tm="0">
                                          <p:val>
                                            <p:strVal val="#ppt_x-#ppt_w*1.125000"/>
                                          </p:val>
                                        </p:tav>
                                        <p:tav tm="100000">
                                          <p:val>
                                            <p:strVal val="#ppt_x"/>
                                          </p:val>
                                        </p:tav>
                                      </p:tavLst>
                                    </p:anim>
                                    <p:animEffect transition="in" filter="wipe(right)">
                                      <p:cBhvr>
                                        <p:cTn id="76" dur="500"/>
                                        <p:tgtEl>
                                          <p:spTgt spid="44"/>
                                        </p:tgtEl>
                                      </p:cBhvr>
                                    </p:animEffect>
                                  </p:childTnLst>
                                </p:cTn>
                              </p:par>
                              <p:par>
                                <p:cTn id="77" presetID="12" presetClass="entr" presetSubtype="8"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p:tgtEl>
                                          <p:spTgt spid="46"/>
                                        </p:tgtEl>
                                        <p:attrNameLst>
                                          <p:attrName>ppt_x</p:attrName>
                                        </p:attrNameLst>
                                      </p:cBhvr>
                                      <p:tavLst>
                                        <p:tav tm="0">
                                          <p:val>
                                            <p:strVal val="#ppt_x-#ppt_w*1.125000"/>
                                          </p:val>
                                        </p:tav>
                                        <p:tav tm="100000">
                                          <p:val>
                                            <p:strVal val="#ppt_x"/>
                                          </p:val>
                                        </p:tav>
                                      </p:tavLst>
                                    </p:anim>
                                    <p:animEffect transition="in" filter="wipe(right)">
                                      <p:cBhvr>
                                        <p:cTn id="80" dur="500"/>
                                        <p:tgtEl>
                                          <p:spTgt spid="46"/>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8" fill="hold" grpId="0" nodeType="clickEffect">
                                  <p:stCondLst>
                                    <p:cond delay="0"/>
                                  </p:stCondLst>
                                  <p:childTnLst>
                                    <p:set>
                                      <p:cBhvr>
                                        <p:cTn id="84" dur="1" fill="hold">
                                          <p:stCondLst>
                                            <p:cond delay="0"/>
                                          </p:stCondLst>
                                        </p:cTn>
                                        <p:tgtEl>
                                          <p:spTgt spid="48"/>
                                        </p:tgtEl>
                                        <p:attrNameLst>
                                          <p:attrName>style.visibility</p:attrName>
                                        </p:attrNameLst>
                                      </p:cBhvr>
                                      <p:to>
                                        <p:strVal val="visible"/>
                                      </p:to>
                                    </p:set>
                                    <p:anim calcmode="lin" valueType="num">
                                      <p:cBhvr additive="base">
                                        <p:cTn id="85" dur="500"/>
                                        <p:tgtEl>
                                          <p:spTgt spid="48"/>
                                        </p:tgtEl>
                                        <p:attrNameLst>
                                          <p:attrName>ppt_x</p:attrName>
                                        </p:attrNameLst>
                                      </p:cBhvr>
                                      <p:tavLst>
                                        <p:tav tm="0">
                                          <p:val>
                                            <p:strVal val="#ppt_x-#ppt_w*1.125000"/>
                                          </p:val>
                                        </p:tav>
                                        <p:tav tm="100000">
                                          <p:val>
                                            <p:strVal val="#ppt_x"/>
                                          </p:val>
                                        </p:tav>
                                      </p:tavLst>
                                    </p:anim>
                                    <p:animEffect transition="in" filter="wipe(right)">
                                      <p:cBhvr>
                                        <p:cTn id="86" dur="500"/>
                                        <p:tgtEl>
                                          <p:spTgt spid="48"/>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500"/>
                                        <p:tgtEl>
                                          <p:spTgt spid="37"/>
                                        </p:tgtEl>
                                        <p:attrNameLst>
                                          <p:attrName>ppt_x</p:attrName>
                                        </p:attrNameLst>
                                      </p:cBhvr>
                                      <p:tavLst>
                                        <p:tav tm="0">
                                          <p:val>
                                            <p:strVal val="#ppt_x-#ppt_w*1.125000"/>
                                          </p:val>
                                        </p:tav>
                                        <p:tav tm="100000">
                                          <p:val>
                                            <p:strVal val="#ppt_x"/>
                                          </p:val>
                                        </p:tav>
                                      </p:tavLst>
                                    </p:anim>
                                    <p:animEffect transition="in" filter="wipe(right)">
                                      <p:cBhvr>
                                        <p:cTn id="90" dur="500"/>
                                        <p:tgtEl>
                                          <p:spTgt spid="37"/>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38"/>
                                        </p:tgtEl>
                                        <p:attrNameLst>
                                          <p:attrName>style.visibility</p:attrName>
                                        </p:attrNameLst>
                                      </p:cBhvr>
                                      <p:to>
                                        <p:strVal val="visible"/>
                                      </p:to>
                                    </p:set>
                                    <p:anim calcmode="lin" valueType="num">
                                      <p:cBhvr additive="base">
                                        <p:cTn id="93" dur="500"/>
                                        <p:tgtEl>
                                          <p:spTgt spid="38"/>
                                        </p:tgtEl>
                                        <p:attrNameLst>
                                          <p:attrName>ppt_x</p:attrName>
                                        </p:attrNameLst>
                                      </p:cBhvr>
                                      <p:tavLst>
                                        <p:tav tm="0">
                                          <p:val>
                                            <p:strVal val="#ppt_x-#ppt_w*1.125000"/>
                                          </p:val>
                                        </p:tav>
                                        <p:tav tm="100000">
                                          <p:val>
                                            <p:strVal val="#ppt_x"/>
                                          </p:val>
                                        </p:tav>
                                      </p:tavLst>
                                    </p:anim>
                                    <p:animEffect transition="in" filter="wipe(right)">
                                      <p:cBhvr>
                                        <p:cTn id="94" dur="500"/>
                                        <p:tgtEl>
                                          <p:spTgt spid="38"/>
                                        </p:tgtEl>
                                      </p:cBhvr>
                                    </p:animEffect>
                                  </p:childTnLst>
                                </p:cTn>
                              </p:par>
                              <p:par>
                                <p:cTn id="95" presetID="12" presetClass="entr" presetSubtype="8" fill="hold" grpId="0" nodeType="with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additive="base">
                                        <p:cTn id="97" dur="500"/>
                                        <p:tgtEl>
                                          <p:spTgt spid="40"/>
                                        </p:tgtEl>
                                        <p:attrNameLst>
                                          <p:attrName>ppt_x</p:attrName>
                                        </p:attrNameLst>
                                      </p:cBhvr>
                                      <p:tavLst>
                                        <p:tav tm="0">
                                          <p:val>
                                            <p:strVal val="#ppt_x-#ppt_w*1.125000"/>
                                          </p:val>
                                        </p:tav>
                                        <p:tav tm="100000">
                                          <p:val>
                                            <p:strVal val="#ppt_x"/>
                                          </p:val>
                                        </p:tav>
                                      </p:tavLst>
                                    </p:anim>
                                    <p:animEffect transition="in" filter="wipe(right)">
                                      <p:cBhvr>
                                        <p:cTn id="98" dur="500"/>
                                        <p:tgtEl>
                                          <p:spTgt spid="40"/>
                                        </p:tgtEl>
                                      </p:cBhvr>
                                    </p:animEffect>
                                  </p:childTnLst>
                                </p:cTn>
                              </p:par>
                              <p:par>
                                <p:cTn id="99" presetID="12" presetClass="entr" presetSubtype="8"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 calcmode="lin" valueType="num">
                                      <p:cBhvr additive="base">
                                        <p:cTn id="101" dur="500"/>
                                        <p:tgtEl>
                                          <p:spTgt spid="33"/>
                                        </p:tgtEl>
                                        <p:attrNameLst>
                                          <p:attrName>ppt_x</p:attrName>
                                        </p:attrNameLst>
                                      </p:cBhvr>
                                      <p:tavLst>
                                        <p:tav tm="0">
                                          <p:val>
                                            <p:strVal val="#ppt_x-#ppt_w*1.125000"/>
                                          </p:val>
                                        </p:tav>
                                        <p:tav tm="100000">
                                          <p:val>
                                            <p:strVal val="#ppt_x"/>
                                          </p:val>
                                        </p:tav>
                                      </p:tavLst>
                                    </p:anim>
                                    <p:animEffect transition="in" filter="wipe(right)">
                                      <p:cBhvr>
                                        <p:cTn id="102" dur="500"/>
                                        <p:tgtEl>
                                          <p:spTgt spid="33"/>
                                        </p:tgtEl>
                                      </p:cBhvr>
                                    </p:animEffect>
                                  </p:childTnLst>
                                </p:cTn>
                              </p:par>
                              <p:par>
                                <p:cTn id="103" presetID="12" presetClass="entr" presetSubtype="8" fill="hold" grpId="0" nodeType="withEffect">
                                  <p:stCondLst>
                                    <p:cond delay="0"/>
                                  </p:stCondLst>
                                  <p:childTnLst>
                                    <p:set>
                                      <p:cBhvr>
                                        <p:cTn id="104" dur="1" fill="hold">
                                          <p:stCondLst>
                                            <p:cond delay="0"/>
                                          </p:stCondLst>
                                        </p:cTn>
                                        <p:tgtEl>
                                          <p:spTgt spid="36"/>
                                        </p:tgtEl>
                                        <p:attrNameLst>
                                          <p:attrName>style.visibility</p:attrName>
                                        </p:attrNameLst>
                                      </p:cBhvr>
                                      <p:to>
                                        <p:strVal val="visible"/>
                                      </p:to>
                                    </p:set>
                                    <p:anim calcmode="lin" valueType="num">
                                      <p:cBhvr additive="base">
                                        <p:cTn id="105" dur="500"/>
                                        <p:tgtEl>
                                          <p:spTgt spid="36"/>
                                        </p:tgtEl>
                                        <p:attrNameLst>
                                          <p:attrName>ppt_x</p:attrName>
                                        </p:attrNameLst>
                                      </p:cBhvr>
                                      <p:tavLst>
                                        <p:tav tm="0">
                                          <p:val>
                                            <p:strVal val="#ppt_x-#ppt_w*1.125000"/>
                                          </p:val>
                                        </p:tav>
                                        <p:tav tm="100000">
                                          <p:val>
                                            <p:strVal val="#ppt_x"/>
                                          </p:val>
                                        </p:tav>
                                      </p:tavLst>
                                    </p:anim>
                                    <p:animEffect transition="in" filter="wipe(right)">
                                      <p:cBhvr>
                                        <p:cTn id="106" dur="500"/>
                                        <p:tgtEl>
                                          <p:spTgt spid="36"/>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0" nodeType="clickEffect">
                                  <p:stCondLst>
                                    <p:cond delay="1500"/>
                                  </p:stCondLst>
                                  <p:childTnLst>
                                    <p:animEffect transition="out" filter="fade">
                                      <p:cBhvr>
                                        <p:cTn id="110" dur="500"/>
                                        <p:tgtEl>
                                          <p:spTgt spid="50"/>
                                        </p:tgtEl>
                                      </p:cBhvr>
                                    </p:animEffect>
                                    <p:set>
                                      <p:cBhvr>
                                        <p:cTn id="111"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8" grpId="0" animBg="1"/>
      <p:bldP spid="47" grpId="0" animBg="1"/>
      <p:bldP spid="4" grpId="0" animBg="1"/>
      <p:bldP spid="28" grpId="0" animBg="1"/>
      <p:bldP spid="29" grpId="0" animBg="1"/>
      <p:bldP spid="31" grpId="0" animBg="1"/>
      <p:bldP spid="32" grpId="0" animBg="1"/>
      <p:bldP spid="34" grpId="0" animBg="1"/>
      <p:bldP spid="35" grpId="0" animBg="1"/>
      <p:bldP spid="37" grpId="0" animBg="1"/>
      <p:bldP spid="38" grpId="0" animBg="1"/>
      <p:bldP spid="40" grpId="0" animBg="1"/>
      <p:bldP spid="42" grpId="0" animBg="1"/>
      <p:bldP spid="25" grpId="0"/>
      <p:bldP spid="26" grpId="0"/>
      <p:bldP spid="27" grpId="0"/>
      <p:bldP spid="30" grpId="0"/>
      <p:bldP spid="33" grpId="0"/>
      <p:bldP spid="36" grpId="0"/>
      <p:bldP spid="43" grpId="0"/>
      <p:bldP spid="44" grpId="0"/>
      <p:bldP spid="45" grpId="0" animBg="1"/>
      <p:bldP spid="46" grpId="0" animBg="1"/>
      <p:bldP spid="5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KSO_Shape"/>
          <p:cNvSpPr/>
          <p:nvPr/>
        </p:nvSpPr>
        <p:spPr>
          <a:xfrm>
            <a:off x="2797866" y="1897191"/>
            <a:ext cx="611257" cy="611257"/>
          </a:xfrm>
          <a:custGeom>
            <a:avLst/>
            <a:gdLst>
              <a:gd name="connsiteX0" fmla="*/ 0 w 1584176"/>
              <a:gd name="connsiteY0" fmla="*/ 0 h 1584176"/>
              <a:gd name="connsiteX1" fmla="*/ 1584176 w 1584176"/>
              <a:gd name="connsiteY1" fmla="*/ 0 h 1584176"/>
              <a:gd name="connsiteX2" fmla="*/ 1584176 w 1584176"/>
              <a:gd name="connsiteY2" fmla="*/ 187449 h 1584176"/>
              <a:gd name="connsiteX3" fmla="*/ 189611 w 1584176"/>
              <a:gd name="connsiteY3" fmla="*/ 187449 h 1584176"/>
              <a:gd name="connsiteX4" fmla="*/ 189611 w 1584176"/>
              <a:gd name="connsiteY4" fmla="*/ 1584176 h 1584176"/>
              <a:gd name="connsiteX5" fmla="*/ 0 w 1584176"/>
              <a:gd name="connsiteY5" fmla="*/ 1584176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4176" h="1584176">
                <a:moveTo>
                  <a:pt x="0" y="0"/>
                </a:moveTo>
                <a:lnTo>
                  <a:pt x="1584176" y="0"/>
                </a:lnTo>
                <a:lnTo>
                  <a:pt x="1584176" y="187449"/>
                </a:lnTo>
                <a:lnTo>
                  <a:pt x="189611" y="187449"/>
                </a:lnTo>
                <a:lnTo>
                  <a:pt x="189611" y="1584176"/>
                </a:lnTo>
                <a:lnTo>
                  <a:pt x="0" y="1584176"/>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41" name="KSO_Shape"/>
          <p:cNvSpPr/>
          <p:nvPr/>
        </p:nvSpPr>
        <p:spPr>
          <a:xfrm rot="10800000">
            <a:off x="5484743" y="4183191"/>
            <a:ext cx="611257" cy="611257"/>
          </a:xfrm>
          <a:custGeom>
            <a:avLst/>
            <a:gdLst>
              <a:gd name="connsiteX0" fmla="*/ 0 w 1584176"/>
              <a:gd name="connsiteY0" fmla="*/ 0 h 1584176"/>
              <a:gd name="connsiteX1" fmla="*/ 1584176 w 1584176"/>
              <a:gd name="connsiteY1" fmla="*/ 0 h 1584176"/>
              <a:gd name="connsiteX2" fmla="*/ 1584176 w 1584176"/>
              <a:gd name="connsiteY2" fmla="*/ 187449 h 1584176"/>
              <a:gd name="connsiteX3" fmla="*/ 189611 w 1584176"/>
              <a:gd name="connsiteY3" fmla="*/ 187449 h 1584176"/>
              <a:gd name="connsiteX4" fmla="*/ 189611 w 1584176"/>
              <a:gd name="connsiteY4" fmla="*/ 1584176 h 1584176"/>
              <a:gd name="connsiteX5" fmla="*/ 0 w 1584176"/>
              <a:gd name="connsiteY5" fmla="*/ 1584176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4176" h="1584176">
                <a:moveTo>
                  <a:pt x="0" y="0"/>
                </a:moveTo>
                <a:lnTo>
                  <a:pt x="1584176" y="0"/>
                </a:lnTo>
                <a:lnTo>
                  <a:pt x="1584176" y="187449"/>
                </a:lnTo>
                <a:lnTo>
                  <a:pt x="189611" y="187449"/>
                </a:lnTo>
                <a:lnTo>
                  <a:pt x="189611" y="1584176"/>
                </a:lnTo>
                <a:lnTo>
                  <a:pt x="0" y="1584176"/>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0" name="矩形 49"/>
          <p:cNvSpPr/>
          <p:nvPr/>
        </p:nvSpPr>
        <p:spPr>
          <a:xfrm>
            <a:off x="2949437" y="2067338"/>
            <a:ext cx="2968487" cy="2548206"/>
          </a:xfrm>
          <a:prstGeom prst="rect">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52" name="组合 51"/>
          <p:cNvGrpSpPr/>
          <p:nvPr/>
        </p:nvGrpSpPr>
        <p:grpSpPr>
          <a:xfrm>
            <a:off x="6590192" y="2565750"/>
            <a:ext cx="446400" cy="399600"/>
            <a:chOff x="6373559" y="1886397"/>
            <a:chExt cx="950742" cy="853782"/>
          </a:xfrm>
        </p:grpSpPr>
        <p:sp>
          <p:nvSpPr>
            <p:cNvPr id="53" name="任意多边形 52"/>
            <p:cNvSpPr/>
            <p:nvPr/>
          </p:nvSpPr>
          <p:spPr>
            <a:xfrm>
              <a:off x="6373559" y="1886397"/>
              <a:ext cx="950742" cy="85378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54" name="KSO_Shape"/>
            <p:cNvSpPr/>
            <p:nvPr/>
          </p:nvSpPr>
          <p:spPr>
            <a:xfrm>
              <a:off x="6644307" y="2115402"/>
              <a:ext cx="443380" cy="424906"/>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6590192" y="3684781"/>
            <a:ext cx="446712" cy="401155"/>
            <a:chOff x="8094314" y="1886397"/>
            <a:chExt cx="950742" cy="853782"/>
          </a:xfrm>
        </p:grpSpPr>
        <p:sp>
          <p:nvSpPr>
            <p:cNvPr id="56" name="任意多边形 55"/>
            <p:cNvSpPr/>
            <p:nvPr/>
          </p:nvSpPr>
          <p:spPr>
            <a:xfrm>
              <a:off x="8094314" y="1886397"/>
              <a:ext cx="950742" cy="85378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57" name="KSO_Shape"/>
            <p:cNvSpPr/>
            <p:nvPr/>
          </p:nvSpPr>
          <p:spPr bwMode="auto">
            <a:xfrm>
              <a:off x="8337078" y="2112659"/>
              <a:ext cx="506673" cy="427294"/>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6590192" y="4805367"/>
            <a:ext cx="446712" cy="401155"/>
            <a:chOff x="9815070" y="1886397"/>
            <a:chExt cx="950742" cy="853782"/>
          </a:xfrm>
        </p:grpSpPr>
        <p:sp>
          <p:nvSpPr>
            <p:cNvPr id="59" name="任意多边形 58"/>
            <p:cNvSpPr/>
            <p:nvPr/>
          </p:nvSpPr>
          <p:spPr>
            <a:xfrm>
              <a:off x="9815070" y="1886397"/>
              <a:ext cx="950742" cy="85378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60" name="KSO_Shape"/>
            <p:cNvSpPr/>
            <p:nvPr/>
          </p:nvSpPr>
          <p:spPr>
            <a:xfrm>
              <a:off x="10075132" y="2099361"/>
              <a:ext cx="502051" cy="467744"/>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61" name="矩形 60"/>
          <p:cNvSpPr/>
          <p:nvPr/>
        </p:nvSpPr>
        <p:spPr>
          <a:xfrm>
            <a:off x="7218016" y="2464162"/>
            <a:ext cx="3726649" cy="861774"/>
          </a:xfrm>
          <a:prstGeom prst="rect">
            <a:avLst/>
          </a:prstGeom>
        </p:spPr>
        <p:txBody>
          <a:bodyPr wrap="square">
            <a:spAutoFit/>
          </a:bodyPr>
          <a:lstStyle/>
          <a:p>
            <a:pPr marL="107950">
              <a:lnSpc>
                <a:spcPts val="2000"/>
              </a:lnSpc>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根据公司总体营运目标规划制订年度市场开发及渠道建设目标与计划，分析预测竞争对手市场及渠道状况适时提出改善对策。</a:t>
            </a:r>
          </a:p>
        </p:txBody>
      </p:sp>
      <p:sp>
        <p:nvSpPr>
          <p:cNvPr id="62" name="矩形 61"/>
          <p:cNvSpPr/>
          <p:nvPr/>
        </p:nvSpPr>
        <p:spPr>
          <a:xfrm>
            <a:off x="7218016" y="3618048"/>
            <a:ext cx="3726649" cy="861774"/>
          </a:xfrm>
          <a:prstGeom prst="rect">
            <a:avLst/>
          </a:prstGeom>
        </p:spPr>
        <p:txBody>
          <a:bodyPr wrap="square">
            <a:spAutoFit/>
          </a:bodyPr>
          <a:lstStyle/>
          <a:p>
            <a:pPr marL="107950">
              <a:lnSpc>
                <a:spcPts val="2000"/>
              </a:lnSpc>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根据公司总体营运目标规划制订年度市场开发及渠道建设目标与计划，分析预测竞争对手市场及渠道状况适时提出改善对策。</a:t>
            </a:r>
          </a:p>
        </p:txBody>
      </p:sp>
      <p:sp>
        <p:nvSpPr>
          <p:cNvPr id="63" name="矩形 62"/>
          <p:cNvSpPr/>
          <p:nvPr/>
        </p:nvSpPr>
        <p:spPr>
          <a:xfrm>
            <a:off x="7218016" y="4706620"/>
            <a:ext cx="3726649" cy="861774"/>
          </a:xfrm>
          <a:prstGeom prst="rect">
            <a:avLst/>
          </a:prstGeom>
        </p:spPr>
        <p:txBody>
          <a:bodyPr wrap="square">
            <a:spAutoFit/>
          </a:bodyPr>
          <a:lstStyle/>
          <a:p>
            <a:pPr marL="107950">
              <a:lnSpc>
                <a:spcPts val="2000"/>
              </a:lnSpc>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根据公司总体营运目标规划制订年度市场开发及渠道建设目标与计划，分析预测竞争对手市场及渠道状况适时提出改善对策。</a:t>
            </a:r>
          </a:p>
        </p:txBody>
      </p:sp>
      <p:sp>
        <p:nvSpPr>
          <p:cNvPr id="64" name="矩形 63"/>
          <p:cNvSpPr/>
          <p:nvPr/>
        </p:nvSpPr>
        <p:spPr>
          <a:xfrm>
            <a:off x="1451429" y="4966613"/>
            <a:ext cx="4876800" cy="861774"/>
          </a:xfrm>
          <a:prstGeom prst="rect">
            <a:avLst/>
          </a:prstGeom>
        </p:spPr>
        <p:txBody>
          <a:bodyPr wrap="square">
            <a:spAutoFit/>
          </a:bodyPr>
          <a:lstStyle/>
          <a:p>
            <a:pPr marL="107950">
              <a:lnSpc>
                <a:spcPts val="2000"/>
              </a:lnSpc>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根据公司总体营运目标规划制订年度市场开发及渠道建设目标与计划，分析预测竞争对手市场及渠道状况适时提出改善对策。</a:t>
            </a:r>
          </a:p>
        </p:txBody>
      </p:sp>
      <p:sp>
        <p:nvSpPr>
          <p:cNvPr id="68" name="文本框 67"/>
          <p:cNvSpPr txBox="1"/>
          <p:nvPr/>
        </p:nvSpPr>
        <p:spPr>
          <a:xfrm>
            <a:off x="7236352" y="1780841"/>
            <a:ext cx="3617178" cy="369332"/>
          </a:xfrm>
          <a:prstGeom prst="rect">
            <a:avLst/>
          </a:prstGeom>
          <a:solidFill>
            <a:srgbClr val="00B050"/>
          </a:solidFill>
          <a:ln>
            <a:solidFill>
              <a:srgbClr val="00B050"/>
            </a:solidFill>
          </a:ln>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添加标题内容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21" name="矩形 20"/>
          <p:cNvSpPr/>
          <p:nvPr/>
        </p:nvSpPr>
        <p:spPr>
          <a:xfrm>
            <a:off x="4926449" y="479288"/>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项目跟踪监控</a:t>
            </a: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left)">
                                      <p:cBhvr>
                                        <p:cTn id="24" dur="500"/>
                                        <p:tgtEl>
                                          <p:spTgt spid="6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ipe(left)">
                                      <p:cBhvr>
                                        <p:cTn id="34" dur="500"/>
                                        <p:tgtEl>
                                          <p:spTgt spid="5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left)">
                                      <p:cBhvr>
                                        <p:cTn id="37" dur="5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wipe(left)">
                                      <p:cBhvr>
                                        <p:cTn id="42" dur="500"/>
                                        <p:tgtEl>
                                          <p:spTgt spid="5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left)">
                                      <p:cBhvr>
                                        <p:cTn id="45" dur="500"/>
                                        <p:tgtEl>
                                          <p:spTgt spid="6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left)">
                                      <p:cBhvr>
                                        <p:cTn id="50" dur="500"/>
                                        <p:tgtEl>
                                          <p:spTgt spid="5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0" nodeType="clickEffect">
                                  <p:stCondLst>
                                    <p:cond delay="1500"/>
                                  </p:stCondLst>
                                  <p:childTnLst>
                                    <p:animEffect transition="out" filter="fade">
                                      <p:cBhvr>
                                        <p:cTn id="57" dur="500"/>
                                        <p:tgtEl>
                                          <p:spTgt spid="69"/>
                                        </p:tgtEl>
                                      </p:cBhvr>
                                    </p:animEffect>
                                    <p:set>
                                      <p:cBhvr>
                                        <p:cTn id="58"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50" grpId="0" animBg="1"/>
      <p:bldP spid="61" grpId="0"/>
      <p:bldP spid="62" grpId="0"/>
      <p:bldP spid="63" grpId="0"/>
      <p:bldP spid="64" grpId="0"/>
      <p:bldP spid="68" grpId="0" animBg="1"/>
      <p:bldP spid="6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24" name="矩形 23"/>
          <p:cNvSpPr/>
          <p:nvPr/>
        </p:nvSpPr>
        <p:spPr bwMode="auto">
          <a:xfrm>
            <a:off x="0" y="2715229"/>
            <a:ext cx="12192000" cy="1378226"/>
          </a:xfrm>
          <a:prstGeom prst="rect">
            <a:avLst/>
          </a:prstGeom>
          <a:solidFill>
            <a:srgbClr val="00B050"/>
          </a:solidFill>
          <a:ln>
            <a:noFill/>
          </a:ln>
        </p:spPr>
        <p:txBody>
          <a:bodyPr rtlCol="0" anchor="ctr" anchorCtr="1"/>
          <a:lstStyle/>
          <a:p>
            <a:pPr algn="ctr"/>
            <a:endParaRPr lang="zh-CN" altLang="en-US"/>
          </a:p>
        </p:txBody>
      </p:sp>
      <p:sp>
        <p:nvSpPr>
          <p:cNvPr id="18" name="矩形 17"/>
          <p:cNvSpPr/>
          <p:nvPr/>
        </p:nvSpPr>
        <p:spPr>
          <a:xfrm>
            <a:off x="3564834" y="4335726"/>
            <a:ext cx="5062331" cy="784830"/>
          </a:xfrm>
          <a:prstGeom prst="rect">
            <a:avLst/>
          </a:prstGeom>
        </p:spPr>
        <p:txBody>
          <a:bodyPr wrap="square">
            <a:spAutoFit/>
          </a:bodyPr>
          <a:lstStyle/>
          <a:p>
            <a:pPr algn="ct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a:t>
            </a:r>
            <a:r>
              <a:rPr lang="zh-CN" altLang="en-US" sz="1200" dirty="0" smtClean="0">
                <a:latin typeface="微软雅黑" panose="020B0503020204020204" pitchFamily="34" charset="-122"/>
                <a:ea typeface="微软雅黑" panose="020B0503020204020204" pitchFamily="34" charset="-122"/>
              </a:rPr>
              <a:t>，制定</a:t>
            </a:r>
            <a:r>
              <a:rPr lang="zh-CN" altLang="en-US" sz="1200" dirty="0">
                <a:latin typeface="微软雅黑" panose="020B0503020204020204" pitchFamily="34" charset="-122"/>
                <a:ea typeface="微软雅黑" panose="020B0503020204020204" pitchFamily="34" charset="-122"/>
              </a:rPr>
              <a:t>工艺方法</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质量标准，提供模具和全套技术资料给生产部、技术质量部，并指导生产部顺利</a:t>
            </a:r>
            <a:r>
              <a:rPr lang="zh-CN" altLang="en-US" sz="1200" dirty="0" smtClean="0">
                <a:latin typeface="微软雅黑" panose="020B0503020204020204" pitchFamily="34" charset="-122"/>
                <a:ea typeface="微软雅黑" panose="020B0503020204020204" pitchFamily="34" charset="-122"/>
              </a:rPr>
              <a:t>实现工艺</a:t>
            </a:r>
            <a:r>
              <a:rPr lang="zh-CN" altLang="en-US" sz="1200" dirty="0">
                <a:latin typeface="微软雅黑" panose="020B0503020204020204" pitchFamily="34" charset="-122"/>
                <a:ea typeface="微软雅黑" panose="020B0503020204020204" pitchFamily="34" charset="-122"/>
              </a:rPr>
              <a:t>和生产要求。</a:t>
            </a:r>
          </a:p>
        </p:txBody>
      </p:sp>
      <p:grpSp>
        <p:nvGrpSpPr>
          <p:cNvPr id="5" name="组合 4"/>
          <p:cNvGrpSpPr/>
          <p:nvPr/>
        </p:nvGrpSpPr>
        <p:grpSpPr>
          <a:xfrm>
            <a:off x="602973" y="2883322"/>
            <a:ext cx="2637185" cy="1042041"/>
            <a:chOff x="4669990" y="1251981"/>
            <a:chExt cx="2637185" cy="1042041"/>
          </a:xfrm>
        </p:grpSpPr>
        <p:sp>
          <p:nvSpPr>
            <p:cNvPr id="2" name="六边形 1"/>
            <p:cNvSpPr/>
            <p:nvPr/>
          </p:nvSpPr>
          <p:spPr bwMode="auto">
            <a:xfrm>
              <a:off x="4669990" y="1251981"/>
              <a:ext cx="2637185" cy="1042041"/>
            </a:xfrm>
            <a:prstGeom prst="hexagon">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solidFill>
                <a:schemeClr val="bg1"/>
              </a:solidFill>
            </a:ln>
          </p:spPr>
          <p:txBody>
            <a:bodyPr rtlCol="0" anchor="ctr" anchorCtr="1"/>
            <a:lstStyle/>
            <a:p>
              <a:pPr algn="ctr"/>
              <a:endParaRPr lang="zh-CN" altLang="en-US"/>
            </a:p>
          </p:txBody>
        </p:sp>
        <p:sp>
          <p:nvSpPr>
            <p:cNvPr id="26" name="文本框 25"/>
            <p:cNvSpPr txBox="1"/>
            <p:nvPr/>
          </p:nvSpPr>
          <p:spPr>
            <a:xfrm>
              <a:off x="5065477" y="1357586"/>
              <a:ext cx="1865061" cy="769441"/>
            </a:xfrm>
            <a:prstGeom prst="rect">
              <a:avLst/>
            </a:prstGeom>
            <a:noFill/>
          </p:spPr>
          <p:txBody>
            <a:bodyPr wrap="none" rtlCol="0">
              <a:spAutoFit/>
            </a:bodyPr>
            <a:lstStyle/>
            <a:p>
              <a:pPr algn="ctr"/>
              <a:r>
                <a:rPr lang="en-US" altLang="zh-CN" sz="4400" dirty="0" smtClean="0">
                  <a:solidFill>
                    <a:schemeClr val="bg1"/>
                  </a:solidFill>
                  <a:latin typeface="Segoe UI Light" panose="020B0502040204020203" pitchFamily="34" charset="0"/>
                  <a:cs typeface="Segoe UI Light" panose="020B0502040204020203" pitchFamily="34" charset="0"/>
                </a:rPr>
                <a:t>Part 04</a:t>
              </a:r>
              <a:endParaRPr lang="zh-CN" altLang="en-US" sz="4400" dirty="0">
                <a:solidFill>
                  <a:schemeClr val="bg1"/>
                </a:solidFill>
                <a:latin typeface="Segoe UI Light" panose="020B0502040204020203" pitchFamily="34" charset="0"/>
                <a:cs typeface="Segoe UI Light" panose="020B0502040204020203" pitchFamily="34" charset="0"/>
              </a:endParaRPr>
            </a:p>
          </p:txBody>
        </p:sp>
      </p:grpSp>
      <p:pic>
        <p:nvPicPr>
          <p:cNvPr id="11" name="图片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58470" y="1252329"/>
            <a:ext cx="2822714" cy="2822714"/>
          </a:xfrm>
          <a:prstGeom prst="rect">
            <a:avLst/>
          </a:prstGeom>
        </p:spPr>
      </p:pic>
      <p:sp>
        <p:nvSpPr>
          <p:cNvPr id="17" name="文本框 16"/>
          <p:cNvSpPr txBox="1"/>
          <p:nvPr/>
        </p:nvSpPr>
        <p:spPr>
          <a:xfrm>
            <a:off x="3124625" y="3019622"/>
            <a:ext cx="5942750" cy="769441"/>
          </a:xfrm>
          <a:prstGeom prst="rect">
            <a:avLst/>
          </a:prstGeom>
          <a:noFill/>
        </p:spPr>
        <p:txBody>
          <a:bodyPr wrap="square" rtlCol="0">
            <a:spAutoFit/>
          </a:bodyPr>
          <a:lstStyle/>
          <a:p>
            <a:pPr algn="ctr"/>
            <a:r>
              <a:rPr lang="zh-CN" altLang="en-US" sz="4400" b="1" dirty="0">
                <a:solidFill>
                  <a:schemeClr val="bg1"/>
                </a:solidFill>
                <a:latin typeface="微软雅黑" panose="020B0503020204020204" pitchFamily="34" charset="-122"/>
                <a:ea typeface="微软雅黑" panose="020B0503020204020204" pitchFamily="34" charset="-122"/>
              </a:rPr>
              <a:t>工作评估与总结</a:t>
            </a:r>
          </a:p>
        </p:txBody>
      </p:sp>
    </p:spTree>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150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46912" y="452783"/>
            <a:ext cx="2698175"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工作评估与总结</a:t>
            </a:r>
          </a:p>
        </p:txBody>
      </p:sp>
      <p:sp>
        <p:nvSpPr>
          <p:cNvPr id="3" name="对角圆角矩形 2"/>
          <p:cNvSpPr/>
          <p:nvPr/>
        </p:nvSpPr>
        <p:spPr>
          <a:xfrm>
            <a:off x="5208105" y="1593825"/>
            <a:ext cx="958053" cy="768625"/>
          </a:xfrm>
          <a:prstGeom prst="round2DiagRect">
            <a:avLst>
              <a:gd name="adj1" fmla="val 50000"/>
              <a:gd name="adj2" fmla="val 0"/>
            </a:avLst>
          </a:prstGeom>
          <a:solidFill>
            <a:srgbClr val="00B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Segoe UI Light" panose="020B0502040204020203" pitchFamily="34" charset="0"/>
                <a:cs typeface="Segoe UI Light" panose="020B0502040204020203" pitchFamily="34" charset="0"/>
              </a:rPr>
              <a:t>1</a:t>
            </a:r>
            <a:endParaRPr lang="zh-CN" altLang="en-US" sz="2400" dirty="0">
              <a:latin typeface="Segoe UI Light" panose="020B0502040204020203" pitchFamily="34" charset="0"/>
              <a:cs typeface="Segoe UI Light" panose="020B0502040204020203" pitchFamily="34" charset="0"/>
            </a:endParaRPr>
          </a:p>
        </p:txBody>
      </p:sp>
      <p:sp>
        <p:nvSpPr>
          <p:cNvPr id="4" name="椭圆 3"/>
          <p:cNvSpPr/>
          <p:nvPr/>
        </p:nvSpPr>
        <p:spPr>
          <a:xfrm>
            <a:off x="2829338" y="2773335"/>
            <a:ext cx="1895063" cy="1895063"/>
          </a:xfrm>
          <a:prstGeom prst="ellipse">
            <a:avLst/>
          </a:prstGeom>
          <a:solidFill>
            <a:srgbClr val="00B050"/>
          </a:solidFill>
          <a:ln w="76200"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对角圆角矩形 4"/>
          <p:cNvSpPr/>
          <p:nvPr/>
        </p:nvSpPr>
        <p:spPr>
          <a:xfrm>
            <a:off x="5208105" y="2757808"/>
            <a:ext cx="958053" cy="768625"/>
          </a:xfrm>
          <a:prstGeom prst="round2DiagRect">
            <a:avLst>
              <a:gd name="adj1" fmla="val 50000"/>
              <a:gd name="adj2" fmla="val 0"/>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Segoe UI Light" panose="020B0502040204020203" pitchFamily="34" charset="0"/>
                <a:cs typeface="Segoe UI Light" panose="020B0502040204020203" pitchFamily="34" charset="0"/>
              </a:rPr>
              <a:t>2</a:t>
            </a:r>
            <a:endParaRPr lang="zh-CN" altLang="en-US" sz="2400" dirty="0">
              <a:latin typeface="Segoe UI Light" panose="020B0502040204020203" pitchFamily="34" charset="0"/>
              <a:cs typeface="Segoe UI Light" panose="020B0502040204020203" pitchFamily="34" charset="0"/>
            </a:endParaRPr>
          </a:p>
        </p:txBody>
      </p:sp>
      <p:sp>
        <p:nvSpPr>
          <p:cNvPr id="6" name="对角圆角矩形 5"/>
          <p:cNvSpPr/>
          <p:nvPr/>
        </p:nvSpPr>
        <p:spPr>
          <a:xfrm>
            <a:off x="5208105" y="3921791"/>
            <a:ext cx="958053" cy="768625"/>
          </a:xfrm>
          <a:prstGeom prst="round2DiagRect">
            <a:avLst>
              <a:gd name="adj1" fmla="val 50000"/>
              <a:gd name="adj2" fmla="val 0"/>
            </a:avLst>
          </a:prstGeom>
          <a:solidFill>
            <a:schemeClr val="accent5">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Segoe UI Light" panose="020B0502040204020203" pitchFamily="34" charset="0"/>
                <a:cs typeface="Segoe UI Light" panose="020B0502040204020203" pitchFamily="34" charset="0"/>
              </a:rPr>
              <a:t>3</a:t>
            </a:r>
            <a:endParaRPr lang="zh-CN" altLang="en-US" sz="2400" dirty="0">
              <a:latin typeface="Segoe UI Light" panose="020B0502040204020203" pitchFamily="34" charset="0"/>
              <a:cs typeface="Segoe UI Light" panose="020B0502040204020203" pitchFamily="34" charset="0"/>
            </a:endParaRPr>
          </a:p>
        </p:txBody>
      </p:sp>
      <p:sp>
        <p:nvSpPr>
          <p:cNvPr id="7" name="对角圆角矩形 6"/>
          <p:cNvSpPr/>
          <p:nvPr/>
        </p:nvSpPr>
        <p:spPr>
          <a:xfrm>
            <a:off x="5208105" y="5085773"/>
            <a:ext cx="958053" cy="768625"/>
          </a:xfrm>
          <a:prstGeom prst="round2DiagRect">
            <a:avLst>
              <a:gd name="adj1" fmla="val 50000"/>
              <a:gd name="adj2" fmla="val 0"/>
            </a:avLst>
          </a:prstGeom>
          <a:solidFill>
            <a:schemeClr val="tx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Segoe UI Light" panose="020B0502040204020203" pitchFamily="34" charset="0"/>
                <a:cs typeface="Segoe UI Light" panose="020B0502040204020203" pitchFamily="34" charset="0"/>
              </a:rPr>
              <a:t>4</a:t>
            </a:r>
            <a:endParaRPr lang="zh-CN" altLang="en-US" sz="2400" dirty="0">
              <a:latin typeface="Segoe UI Light" panose="020B0502040204020203" pitchFamily="34" charset="0"/>
              <a:cs typeface="Segoe UI Light" panose="020B0502040204020203" pitchFamily="34" charset="0"/>
            </a:endParaRPr>
          </a:p>
        </p:txBody>
      </p:sp>
      <p:sp>
        <p:nvSpPr>
          <p:cNvPr id="8" name="文本框 7"/>
          <p:cNvSpPr txBox="1"/>
          <p:nvPr/>
        </p:nvSpPr>
        <p:spPr>
          <a:xfrm>
            <a:off x="6247766" y="1527568"/>
            <a:ext cx="1261884" cy="307777"/>
          </a:xfrm>
          <a:prstGeom prst="rect">
            <a:avLst/>
          </a:prstGeom>
          <a:noFill/>
        </p:spPr>
        <p:txBody>
          <a:bodyPr wrap="none" rtlCol="0">
            <a:spAutoFit/>
          </a:bodyPr>
          <a:lstStyle/>
          <a:p>
            <a:pPr algn="ctr"/>
            <a:r>
              <a:rPr lang="zh-CN" altLang="en-US" sz="1400" b="1" dirty="0">
                <a:latin typeface="微软雅黑" panose="020B0503020204020204" pitchFamily="34" charset="-122"/>
                <a:ea typeface="微软雅黑" panose="020B0503020204020204" pitchFamily="34" charset="-122"/>
              </a:rPr>
              <a:t>添加标题内容</a:t>
            </a:r>
          </a:p>
        </p:txBody>
      </p:sp>
      <p:sp>
        <p:nvSpPr>
          <p:cNvPr id="9" name="文本框 8"/>
          <p:cNvSpPr txBox="1"/>
          <p:nvPr/>
        </p:nvSpPr>
        <p:spPr>
          <a:xfrm>
            <a:off x="6228521" y="1800814"/>
            <a:ext cx="4956312" cy="646331"/>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点击此处添加内容，</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a:t>
            </a:r>
            <a:r>
              <a:rPr lang="zh-CN" altLang="en-US" sz="1200" dirty="0" smtClean="0">
                <a:latin typeface="微软雅黑" panose="020B0503020204020204" pitchFamily="34" charset="-122"/>
                <a:ea typeface="微软雅黑" panose="020B0503020204020204" pitchFamily="34" charset="-122"/>
              </a:rPr>
              <a:t>内容</a:t>
            </a:r>
            <a:r>
              <a:rPr lang="zh-CN" altLang="en-US" sz="1200" dirty="0">
                <a:latin typeface="微软雅黑" panose="020B0503020204020204" pitchFamily="34" charset="-122"/>
                <a:ea typeface="微软雅黑" panose="020B0503020204020204" pitchFamily="34" charset="-122"/>
              </a:rPr>
              <a:t>。</a:t>
            </a:r>
          </a:p>
        </p:txBody>
      </p:sp>
      <p:sp>
        <p:nvSpPr>
          <p:cNvPr id="10" name="文本框 9"/>
          <p:cNvSpPr txBox="1"/>
          <p:nvPr/>
        </p:nvSpPr>
        <p:spPr>
          <a:xfrm>
            <a:off x="6194757" y="2660625"/>
            <a:ext cx="1261884" cy="307777"/>
          </a:xfrm>
          <a:prstGeom prst="rect">
            <a:avLst/>
          </a:prstGeom>
          <a:noFill/>
        </p:spPr>
        <p:txBody>
          <a:bodyPr wrap="none" rtlCol="0">
            <a:spAutoFit/>
          </a:bodyPr>
          <a:lstStyle/>
          <a:p>
            <a:pPr algn="ctr"/>
            <a:r>
              <a:rPr lang="zh-CN" altLang="en-US" sz="1400" b="1" dirty="0">
                <a:latin typeface="微软雅黑" panose="020B0503020204020204" pitchFamily="34" charset="-122"/>
                <a:ea typeface="微软雅黑" panose="020B0503020204020204" pitchFamily="34" charset="-122"/>
              </a:rPr>
              <a:t>添加标题内容</a:t>
            </a:r>
          </a:p>
        </p:txBody>
      </p:sp>
      <p:sp>
        <p:nvSpPr>
          <p:cNvPr id="11" name="文本框 10"/>
          <p:cNvSpPr txBox="1"/>
          <p:nvPr/>
        </p:nvSpPr>
        <p:spPr>
          <a:xfrm>
            <a:off x="6228521" y="2947124"/>
            <a:ext cx="4956312" cy="646331"/>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点击此处添加内容，</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a:t>
            </a:r>
            <a:r>
              <a:rPr lang="zh-CN" altLang="en-US" sz="1200" dirty="0" smtClean="0">
                <a:latin typeface="微软雅黑" panose="020B0503020204020204" pitchFamily="34" charset="-122"/>
                <a:ea typeface="微软雅黑" panose="020B0503020204020204" pitchFamily="34" charset="-122"/>
              </a:rPr>
              <a:t>内容</a:t>
            </a:r>
            <a:r>
              <a:rPr lang="zh-CN" altLang="en-US" sz="1200" dirty="0">
                <a:latin typeface="微软雅黑" panose="020B0503020204020204" pitchFamily="34" charset="-122"/>
                <a:ea typeface="微软雅黑" panose="020B0503020204020204" pitchFamily="34" charset="-122"/>
              </a:rPr>
              <a:t>。</a:t>
            </a:r>
          </a:p>
        </p:txBody>
      </p:sp>
      <p:sp>
        <p:nvSpPr>
          <p:cNvPr id="12" name="文本框 11"/>
          <p:cNvSpPr txBox="1"/>
          <p:nvPr/>
        </p:nvSpPr>
        <p:spPr>
          <a:xfrm>
            <a:off x="6208010" y="3833444"/>
            <a:ext cx="1261884" cy="307777"/>
          </a:xfrm>
          <a:prstGeom prst="rect">
            <a:avLst/>
          </a:prstGeom>
          <a:noFill/>
        </p:spPr>
        <p:txBody>
          <a:bodyPr wrap="none" rtlCol="0">
            <a:spAutoFit/>
          </a:bodyPr>
          <a:lstStyle/>
          <a:p>
            <a:pPr algn="ctr"/>
            <a:r>
              <a:rPr lang="zh-CN" altLang="en-US" sz="1400" b="1" dirty="0">
                <a:latin typeface="微软雅黑" panose="020B0503020204020204" pitchFamily="34" charset="-122"/>
                <a:ea typeface="微软雅黑" panose="020B0503020204020204" pitchFamily="34" charset="-122"/>
              </a:rPr>
              <a:t>添加标题内容</a:t>
            </a:r>
          </a:p>
        </p:txBody>
      </p:sp>
      <p:sp>
        <p:nvSpPr>
          <p:cNvPr id="13" name="文本框 12"/>
          <p:cNvSpPr txBox="1"/>
          <p:nvPr/>
        </p:nvSpPr>
        <p:spPr>
          <a:xfrm>
            <a:off x="6228521" y="4119942"/>
            <a:ext cx="4956312" cy="646331"/>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点击此处添加内容，</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a:t>
            </a:r>
            <a:r>
              <a:rPr lang="zh-CN" altLang="en-US" sz="1200" dirty="0" smtClean="0">
                <a:latin typeface="微软雅黑" panose="020B0503020204020204" pitchFamily="34" charset="-122"/>
                <a:ea typeface="微软雅黑" panose="020B0503020204020204" pitchFamily="34" charset="-122"/>
              </a:rPr>
              <a:t>内容</a:t>
            </a:r>
            <a:r>
              <a:rPr lang="zh-CN" altLang="en-US" sz="1200" dirty="0">
                <a:latin typeface="微软雅黑" panose="020B0503020204020204" pitchFamily="34" charset="-122"/>
                <a:ea typeface="微软雅黑" panose="020B0503020204020204" pitchFamily="34" charset="-122"/>
              </a:rPr>
              <a:t>。</a:t>
            </a:r>
          </a:p>
        </p:txBody>
      </p:sp>
      <p:sp>
        <p:nvSpPr>
          <p:cNvPr id="14" name="文本框 13"/>
          <p:cNvSpPr txBox="1"/>
          <p:nvPr/>
        </p:nvSpPr>
        <p:spPr>
          <a:xfrm>
            <a:off x="6221263" y="5006261"/>
            <a:ext cx="1261884" cy="307777"/>
          </a:xfrm>
          <a:prstGeom prst="rect">
            <a:avLst/>
          </a:prstGeom>
          <a:noFill/>
        </p:spPr>
        <p:txBody>
          <a:bodyPr wrap="none" rtlCol="0">
            <a:spAutoFit/>
          </a:bodyPr>
          <a:lstStyle/>
          <a:p>
            <a:pPr algn="ctr"/>
            <a:r>
              <a:rPr lang="zh-CN" altLang="en-US" sz="1400" b="1" dirty="0">
                <a:latin typeface="微软雅黑" panose="020B0503020204020204" pitchFamily="34" charset="-122"/>
                <a:ea typeface="微软雅黑" panose="020B0503020204020204" pitchFamily="34" charset="-122"/>
              </a:rPr>
              <a:t>添加标题内容</a:t>
            </a:r>
          </a:p>
        </p:txBody>
      </p:sp>
      <p:sp>
        <p:nvSpPr>
          <p:cNvPr id="15" name="文本框 14"/>
          <p:cNvSpPr txBox="1"/>
          <p:nvPr/>
        </p:nvSpPr>
        <p:spPr>
          <a:xfrm>
            <a:off x="6228521" y="5292760"/>
            <a:ext cx="4956312" cy="646331"/>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点击此处添加内容，</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a:t>
            </a:r>
            <a:r>
              <a:rPr lang="zh-CN" altLang="en-US" sz="1200" dirty="0" smtClean="0">
                <a:latin typeface="微软雅黑" panose="020B0503020204020204" pitchFamily="34" charset="-122"/>
                <a:ea typeface="微软雅黑" panose="020B0503020204020204" pitchFamily="34" charset="-122"/>
              </a:rPr>
              <a:t>内容</a:t>
            </a:r>
            <a:r>
              <a:rPr lang="zh-CN" altLang="en-US" sz="1200" dirty="0">
                <a:latin typeface="微软雅黑" panose="020B0503020204020204" pitchFamily="34" charset="-122"/>
                <a:ea typeface="微软雅黑" panose="020B0503020204020204" pitchFamily="34" charset="-122"/>
              </a:rPr>
              <a:t>。</a:t>
            </a:r>
          </a:p>
        </p:txBody>
      </p:sp>
      <p:sp>
        <p:nvSpPr>
          <p:cNvPr id="16" name="文本框 15"/>
          <p:cNvSpPr txBox="1"/>
          <p:nvPr/>
        </p:nvSpPr>
        <p:spPr>
          <a:xfrm>
            <a:off x="2981739" y="3536201"/>
            <a:ext cx="1569660" cy="369332"/>
          </a:xfrm>
          <a:prstGeom prst="rect">
            <a:avLst/>
          </a:prstGeom>
          <a:no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添加标题内容</a:t>
            </a:r>
          </a:p>
        </p:txBody>
      </p:sp>
      <p:cxnSp>
        <p:nvCxnSpPr>
          <p:cNvPr id="17" name="直接箭头连接符 16"/>
          <p:cNvCxnSpPr>
            <a:stCxn id="4" idx="7"/>
            <a:endCxn id="3" idx="2"/>
          </p:cNvCxnSpPr>
          <p:nvPr/>
        </p:nvCxnSpPr>
        <p:spPr>
          <a:xfrm flipV="1">
            <a:off x="4446875" y="1978138"/>
            <a:ext cx="761230" cy="1072723"/>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4" idx="6"/>
            <a:endCxn id="5" idx="2"/>
          </p:cNvCxnSpPr>
          <p:nvPr/>
        </p:nvCxnSpPr>
        <p:spPr>
          <a:xfrm flipV="1">
            <a:off x="4724401" y="3142121"/>
            <a:ext cx="483704" cy="57874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4" idx="6"/>
            <a:endCxn id="6" idx="2"/>
          </p:cNvCxnSpPr>
          <p:nvPr/>
        </p:nvCxnSpPr>
        <p:spPr>
          <a:xfrm>
            <a:off x="4724401" y="3720867"/>
            <a:ext cx="483704" cy="58523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4" idx="5"/>
            <a:endCxn id="7" idx="2"/>
          </p:cNvCxnSpPr>
          <p:nvPr/>
        </p:nvCxnSpPr>
        <p:spPr>
          <a:xfrm>
            <a:off x="4446875" y="4390872"/>
            <a:ext cx="761230" cy="107921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4191" y="2736190"/>
            <a:ext cx="3074870" cy="4121810"/>
          </a:xfrm>
          <a:prstGeom prst="rect">
            <a:avLst/>
          </a:prstGeom>
        </p:spPr>
      </p:pic>
      <p:sp>
        <p:nvSpPr>
          <p:cNvPr id="22" name="文本框 21"/>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1000"/>
                                        <p:tgtEl>
                                          <p:spTgt spid="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heel(1)">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22" presetClass="entr" presetSubtype="8"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par>
                                <p:cTn id="42" presetID="22" presetClass="entr" presetSubtype="8"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par>
                                <p:cTn id="56" presetID="22" presetClass="entr" presetSubtype="8"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left)">
                                      <p:cBhvr>
                                        <p:cTn id="63" dur="500"/>
                                        <p:tgtEl>
                                          <p:spTgt spid="7"/>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par>
                                <p:cTn id="70" presetID="22" presetClass="entr" presetSubtype="8" fill="hold"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left)">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1500"/>
                                  </p:stCondLst>
                                  <p:childTnLst>
                                    <p:animEffect transition="out" filter="fade">
                                      <p:cBhvr>
                                        <p:cTn id="76" dur="500"/>
                                        <p:tgtEl>
                                          <p:spTgt spid="22"/>
                                        </p:tgtEl>
                                      </p:cBhvr>
                                    </p:animEffect>
                                    <p:set>
                                      <p:cBhvr>
                                        <p:cTn id="7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945833" y="4114870"/>
            <a:ext cx="841514" cy="841514"/>
          </a:xfrm>
          <a:prstGeom prst="ellipse">
            <a:avLst/>
          </a:prstGeom>
          <a:solidFill>
            <a:srgbClr val="00B050"/>
          </a:solidFill>
          <a:ln w="76200" cmpd="thinThick">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Segoe UI Light" panose="020B0502040204020203" pitchFamily="34" charset="0"/>
                <a:cs typeface="Segoe UI Light" panose="020B0502040204020203" pitchFamily="34" charset="0"/>
              </a:rPr>
              <a:t>2</a:t>
            </a:r>
            <a:endParaRPr lang="zh-CN" altLang="en-US" sz="2800" dirty="0">
              <a:latin typeface="Segoe UI Light" panose="020B0502040204020203" pitchFamily="34" charset="0"/>
              <a:cs typeface="Segoe UI Light" panose="020B0502040204020203" pitchFamily="34" charset="0"/>
            </a:endParaRPr>
          </a:p>
        </p:txBody>
      </p:sp>
      <p:sp>
        <p:nvSpPr>
          <p:cNvPr id="4" name="椭圆 3"/>
          <p:cNvSpPr/>
          <p:nvPr/>
        </p:nvSpPr>
        <p:spPr>
          <a:xfrm>
            <a:off x="5652051" y="3273356"/>
            <a:ext cx="841514" cy="841514"/>
          </a:xfrm>
          <a:prstGeom prst="ellipse">
            <a:avLst/>
          </a:prstGeom>
          <a:solidFill>
            <a:srgbClr val="00B050"/>
          </a:solidFill>
          <a:ln w="76200" cmpd="thinThick">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Segoe UI Light" panose="020B0502040204020203" pitchFamily="34" charset="0"/>
                <a:cs typeface="Segoe UI Light" panose="020B0502040204020203" pitchFamily="34" charset="0"/>
              </a:rPr>
              <a:t>3</a:t>
            </a:r>
            <a:endParaRPr lang="zh-CN" altLang="en-US" sz="2800" dirty="0">
              <a:latin typeface="Segoe UI Light" panose="020B0502040204020203" pitchFamily="34" charset="0"/>
              <a:cs typeface="Segoe UI Light" panose="020B0502040204020203" pitchFamily="34" charset="0"/>
            </a:endParaRPr>
          </a:p>
        </p:txBody>
      </p:sp>
      <p:sp>
        <p:nvSpPr>
          <p:cNvPr id="5" name="椭圆 4"/>
          <p:cNvSpPr/>
          <p:nvPr/>
        </p:nvSpPr>
        <p:spPr>
          <a:xfrm>
            <a:off x="9064486" y="3273356"/>
            <a:ext cx="841514" cy="841514"/>
          </a:xfrm>
          <a:prstGeom prst="ellipse">
            <a:avLst/>
          </a:prstGeom>
          <a:solidFill>
            <a:srgbClr val="00B050"/>
          </a:solidFill>
          <a:ln w="76200" cmpd="thinThick">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Segoe UI Light" panose="020B0502040204020203" pitchFamily="34" charset="0"/>
                <a:cs typeface="Segoe UI Light" panose="020B0502040204020203" pitchFamily="34" charset="0"/>
              </a:rPr>
              <a:t>5</a:t>
            </a:r>
            <a:endParaRPr lang="zh-CN" altLang="en-US" sz="2800" dirty="0">
              <a:latin typeface="Segoe UI Light" panose="020B0502040204020203" pitchFamily="34" charset="0"/>
              <a:cs typeface="Segoe UI Light" panose="020B0502040204020203" pitchFamily="34" charset="0"/>
            </a:endParaRPr>
          </a:p>
        </p:txBody>
      </p:sp>
      <p:sp>
        <p:nvSpPr>
          <p:cNvPr id="6" name="椭圆 5"/>
          <p:cNvSpPr/>
          <p:nvPr/>
        </p:nvSpPr>
        <p:spPr>
          <a:xfrm>
            <a:off x="7358268" y="4114870"/>
            <a:ext cx="841514" cy="841514"/>
          </a:xfrm>
          <a:prstGeom prst="ellipse">
            <a:avLst/>
          </a:prstGeom>
          <a:solidFill>
            <a:srgbClr val="00B050"/>
          </a:solidFill>
          <a:ln w="76200" cmpd="thinThick">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Segoe UI Light" panose="020B0502040204020203" pitchFamily="34" charset="0"/>
                <a:cs typeface="Segoe UI Light" panose="020B0502040204020203" pitchFamily="34" charset="0"/>
              </a:rPr>
              <a:t>4</a:t>
            </a:r>
            <a:endParaRPr lang="zh-CN" altLang="en-US" sz="2800" dirty="0">
              <a:latin typeface="Segoe UI Light" panose="020B0502040204020203" pitchFamily="34" charset="0"/>
              <a:cs typeface="Segoe UI Light" panose="020B0502040204020203" pitchFamily="34" charset="0"/>
            </a:endParaRPr>
          </a:p>
        </p:txBody>
      </p:sp>
      <p:sp>
        <p:nvSpPr>
          <p:cNvPr id="7" name="椭圆 6"/>
          <p:cNvSpPr/>
          <p:nvPr/>
        </p:nvSpPr>
        <p:spPr>
          <a:xfrm>
            <a:off x="2239616" y="3273356"/>
            <a:ext cx="841514" cy="841514"/>
          </a:xfrm>
          <a:prstGeom prst="ellipse">
            <a:avLst/>
          </a:prstGeom>
          <a:solidFill>
            <a:srgbClr val="00B050"/>
          </a:solidFill>
          <a:ln w="76200" cmpd="thinThick">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Segoe UI Light" panose="020B0502040204020203" pitchFamily="34" charset="0"/>
                <a:cs typeface="Segoe UI Light" panose="020B0502040204020203" pitchFamily="34" charset="0"/>
              </a:rPr>
              <a:t>1</a:t>
            </a:r>
            <a:endParaRPr lang="zh-CN" altLang="en-US" sz="2800" dirty="0">
              <a:latin typeface="Segoe UI Light" panose="020B0502040204020203" pitchFamily="34" charset="0"/>
              <a:cs typeface="Segoe UI Light" panose="020B0502040204020203" pitchFamily="34" charset="0"/>
            </a:endParaRPr>
          </a:p>
        </p:txBody>
      </p:sp>
      <p:sp>
        <p:nvSpPr>
          <p:cNvPr id="8" name="文本框 7"/>
          <p:cNvSpPr txBox="1"/>
          <p:nvPr/>
        </p:nvSpPr>
        <p:spPr>
          <a:xfrm>
            <a:off x="4702622" y="1468047"/>
            <a:ext cx="2786756" cy="480022"/>
          </a:xfrm>
          <a:prstGeom prst="roundRect">
            <a:avLst>
              <a:gd name="adj" fmla="val 50000"/>
            </a:avLst>
          </a:prstGeom>
          <a:solidFill>
            <a:srgbClr val="00B050"/>
          </a:solidFill>
          <a:ln>
            <a:solidFill>
              <a:srgbClr val="04ADC0"/>
            </a:solidFill>
          </a:ln>
          <a:effectLst/>
        </p:spPr>
        <p:txBody>
          <a:bodyPr wrap="square" rtlCol="0" anchor="ctr">
            <a:no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评估</a:t>
            </a:r>
            <a:r>
              <a:rPr lang="zh-CN" altLang="en-US" sz="2000" dirty="0" smtClean="0">
                <a:solidFill>
                  <a:schemeClr val="bg1"/>
                </a:solidFill>
                <a:latin typeface="微软雅黑" panose="020B0503020204020204" pitchFamily="34" charset="-122"/>
                <a:ea typeface="微软雅黑" panose="020B0503020204020204" pitchFamily="34" charset="-122"/>
              </a:rPr>
              <a:t>五步分析法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cxnSp>
        <p:nvCxnSpPr>
          <p:cNvPr id="9" name="直接箭头连接符 8"/>
          <p:cNvCxnSpPr/>
          <p:nvPr/>
        </p:nvCxnSpPr>
        <p:spPr>
          <a:xfrm>
            <a:off x="2994991" y="3856383"/>
            <a:ext cx="967409" cy="5433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3" idx="6"/>
          </p:cNvCxnSpPr>
          <p:nvPr/>
        </p:nvCxnSpPr>
        <p:spPr>
          <a:xfrm flipV="1">
            <a:off x="4787347" y="3896140"/>
            <a:ext cx="911088" cy="639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6480313" y="3896140"/>
            <a:ext cx="874644" cy="4770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6" idx="6"/>
          </p:cNvCxnSpPr>
          <p:nvPr/>
        </p:nvCxnSpPr>
        <p:spPr>
          <a:xfrm flipV="1">
            <a:off x="8199782" y="3869635"/>
            <a:ext cx="917714" cy="6659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656522" y="4255528"/>
            <a:ext cx="2001079" cy="1384995"/>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点击此处添加内容，</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a:t>
            </a:r>
            <a:r>
              <a:rPr lang="zh-CN" altLang="en-US" sz="1200" dirty="0" smtClean="0">
                <a:latin typeface="微软雅黑" panose="020B0503020204020204" pitchFamily="34" charset="-122"/>
                <a:ea typeface="微软雅黑" panose="020B0503020204020204" pitchFamily="34" charset="-122"/>
              </a:rPr>
              <a:t>内容</a:t>
            </a:r>
            <a:r>
              <a:rPr lang="zh-CN" altLang="en-US" sz="1200" dirty="0" smtClean="0">
                <a:latin typeface="微软雅黑" panose="020B0503020204020204" pitchFamily="34" charset="-122"/>
                <a:ea typeface="微软雅黑" panose="020B0503020204020204" pitchFamily="34" charset="-122"/>
              </a:rPr>
              <a:t>。 亮亮图文旗舰店</a:t>
            </a:r>
            <a:r>
              <a:rPr lang="en-US" altLang="zh-CN" sz="1200" dirty="0" smtClean="0">
                <a:latin typeface="微软雅黑" panose="020B0503020204020204" pitchFamily="34" charset="-122"/>
                <a:ea typeface="微软雅黑" panose="020B0503020204020204" pitchFamily="34" charset="-122"/>
              </a:rPr>
              <a:t>https://liangliangtuwen.tmall.com</a:t>
            </a:r>
          </a:p>
          <a:p>
            <a:endParaRPr lang="zh-CN" altLang="en-US" sz="120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2120347" y="2782957"/>
            <a:ext cx="1107996" cy="369332"/>
          </a:xfrm>
          <a:prstGeom prst="rect">
            <a:avLst/>
          </a:prstGeom>
          <a:noFill/>
        </p:spPr>
        <p:txBody>
          <a:bodyPr wrap="none" rtlCol="0">
            <a:spAutoFit/>
          </a:bodyPr>
          <a:lstStyle/>
          <a:p>
            <a:pPr algn="ctr"/>
            <a:r>
              <a:rPr lang="zh-CN" altLang="en-US" b="1" dirty="0" smtClean="0">
                <a:latin typeface="微软雅黑" panose="020B0503020204020204" pitchFamily="34" charset="-122"/>
                <a:ea typeface="微软雅黑" panose="020B0503020204020204" pitchFamily="34" charset="-122"/>
              </a:rPr>
              <a:t>提出问题</a:t>
            </a:r>
            <a:endParaRPr lang="zh-CN" altLang="en-US" b="1"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3849759" y="5002696"/>
            <a:ext cx="1107996" cy="646331"/>
          </a:xfrm>
          <a:prstGeom prst="rect">
            <a:avLst/>
          </a:prstGeom>
          <a:noFill/>
        </p:spPr>
        <p:txBody>
          <a:bodyPr wrap="none" rtlCol="0">
            <a:spAutoFit/>
          </a:bodyPr>
          <a:lstStyle/>
          <a:p>
            <a:pPr algn="ctr"/>
            <a:r>
              <a:rPr lang="zh-CN" altLang="en-US" b="1" dirty="0">
                <a:latin typeface="微软雅黑" panose="020B0503020204020204" pitchFamily="34" charset="-122"/>
                <a:ea typeface="微软雅黑" panose="020B0503020204020204" pitchFamily="34" charset="-122"/>
              </a:rPr>
              <a:t>搜集影响</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元素</a:t>
            </a:r>
          </a:p>
        </p:txBody>
      </p:sp>
      <p:sp>
        <p:nvSpPr>
          <p:cNvPr id="16" name="文本框 15"/>
          <p:cNvSpPr txBox="1"/>
          <p:nvPr/>
        </p:nvSpPr>
        <p:spPr>
          <a:xfrm>
            <a:off x="3452189" y="3215232"/>
            <a:ext cx="2001079" cy="830997"/>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点击此处添加内容，</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a:t>
            </a:r>
            <a:r>
              <a:rPr lang="zh-CN" altLang="en-US" sz="1200" dirty="0" smtClean="0">
                <a:latin typeface="微软雅黑" panose="020B0503020204020204" pitchFamily="34" charset="-122"/>
                <a:ea typeface="微软雅黑" panose="020B0503020204020204" pitchFamily="34" charset="-122"/>
              </a:rPr>
              <a:t>内容</a:t>
            </a:r>
            <a:r>
              <a:rPr lang="zh-CN" altLang="en-US" sz="1200" dirty="0">
                <a:latin typeface="微软雅黑" panose="020B0503020204020204" pitchFamily="34" charset="-122"/>
                <a:ea typeface="微软雅黑" panose="020B0503020204020204" pitchFamily="34" charset="-122"/>
              </a:rPr>
              <a:t>。</a:t>
            </a:r>
          </a:p>
        </p:txBody>
      </p:sp>
      <p:sp>
        <p:nvSpPr>
          <p:cNvPr id="17" name="文本框 16"/>
          <p:cNvSpPr txBox="1"/>
          <p:nvPr/>
        </p:nvSpPr>
        <p:spPr>
          <a:xfrm>
            <a:off x="5353249" y="2570924"/>
            <a:ext cx="1485502" cy="646331"/>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rPr>
              <a:t>确定问题</a:t>
            </a:r>
            <a:endParaRPr lang="en-US" altLang="zh-CN" b="1" dirty="0" smtClean="0">
              <a:latin typeface="微软雅黑" panose="020B0503020204020204" pitchFamily="34" charset="-122"/>
              <a:ea typeface="微软雅黑" panose="020B0503020204020204" pitchFamily="34" charset="-122"/>
            </a:endParaRPr>
          </a:p>
          <a:p>
            <a:pPr algn="ctr"/>
            <a:r>
              <a:rPr lang="zh-CN" altLang="en-US" b="1" dirty="0" smtClean="0">
                <a:latin typeface="微软雅黑" panose="020B0503020204020204" pitchFamily="34" charset="-122"/>
                <a:ea typeface="微软雅黑" panose="020B0503020204020204" pitchFamily="34" charset="-122"/>
              </a:rPr>
              <a:t>关键点</a:t>
            </a:r>
            <a:endParaRPr lang="zh-CN" altLang="en-US" b="1"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5088834" y="4268781"/>
            <a:ext cx="2001079" cy="830997"/>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点击此处添加内容，</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a:t>
            </a:r>
            <a:r>
              <a:rPr lang="zh-CN" altLang="en-US" sz="1200" dirty="0" smtClean="0">
                <a:latin typeface="微软雅黑" panose="020B0503020204020204" pitchFamily="34" charset="-122"/>
                <a:ea typeface="微软雅黑" panose="020B0503020204020204" pitchFamily="34" charset="-122"/>
              </a:rPr>
              <a:t>内容。</a:t>
            </a:r>
            <a:endParaRPr lang="zh-CN" altLang="en-US" sz="1200"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7056154" y="5002698"/>
            <a:ext cx="1485502" cy="646331"/>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rPr>
              <a:t>提出解决</a:t>
            </a:r>
            <a:endParaRPr lang="en-US" altLang="zh-CN" b="1" dirty="0" smtClean="0">
              <a:latin typeface="微软雅黑" panose="020B0503020204020204" pitchFamily="34" charset="-122"/>
              <a:ea typeface="微软雅黑" panose="020B0503020204020204" pitchFamily="34" charset="-122"/>
            </a:endParaRPr>
          </a:p>
          <a:p>
            <a:pPr algn="ctr"/>
            <a:r>
              <a:rPr lang="zh-CN" altLang="en-US" b="1" dirty="0" smtClean="0">
                <a:latin typeface="微软雅黑" panose="020B0503020204020204" pitchFamily="34" charset="-122"/>
                <a:ea typeface="微软雅黑" panose="020B0503020204020204" pitchFamily="34" charset="-122"/>
              </a:rPr>
              <a:t>方案</a:t>
            </a:r>
            <a:endParaRPr lang="zh-CN" altLang="en-US" b="1"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6791740" y="3188728"/>
            <a:ext cx="2001079" cy="830997"/>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点击此处添加内容，</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a:t>
            </a:r>
            <a:r>
              <a:rPr lang="zh-CN" altLang="en-US" sz="1200" dirty="0" smtClean="0">
                <a:latin typeface="微软雅黑" panose="020B0503020204020204" pitchFamily="34" charset="-122"/>
                <a:ea typeface="微软雅黑" panose="020B0503020204020204" pitchFamily="34" charset="-122"/>
              </a:rPr>
              <a:t>内容。</a:t>
            </a:r>
            <a:endParaRPr lang="zh-CN" altLang="en-US" sz="1200"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8613914" y="4242276"/>
            <a:ext cx="2001079" cy="830997"/>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点击此处添加内容，</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a:t>
            </a:r>
            <a:r>
              <a:rPr lang="zh-CN" altLang="en-US" sz="1200" dirty="0" smtClean="0">
                <a:latin typeface="微软雅黑" panose="020B0503020204020204" pitchFamily="34" charset="-122"/>
                <a:ea typeface="微软雅黑" panose="020B0503020204020204" pitchFamily="34" charset="-122"/>
              </a:rPr>
              <a:t>内容。</a:t>
            </a:r>
            <a:endParaRPr lang="zh-CN" altLang="en-US" sz="1200"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8732554" y="2769704"/>
            <a:ext cx="1485502" cy="369332"/>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rPr>
              <a:t>验证与评估</a:t>
            </a:r>
            <a:endParaRPr lang="zh-CN" altLang="en-US" b="1" dirty="0">
              <a:latin typeface="微软雅黑" panose="020B0503020204020204" pitchFamily="34" charset="-122"/>
              <a:ea typeface="微软雅黑" panose="020B0503020204020204" pitchFamily="34" charset="-122"/>
            </a:endParaRPr>
          </a:p>
        </p:txBody>
      </p:sp>
      <p:sp>
        <p:nvSpPr>
          <p:cNvPr id="23" name="文本框 22"/>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24" name="矩形 23"/>
          <p:cNvSpPr/>
          <p:nvPr/>
        </p:nvSpPr>
        <p:spPr>
          <a:xfrm>
            <a:off x="4746912" y="399775"/>
            <a:ext cx="2698175"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工作评估与总结</a:t>
            </a:r>
          </a:p>
        </p:txBody>
      </p:sp>
    </p:spTree>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22" presetClass="entr" presetSubtype="8"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par>
                                <p:cTn id="32" presetID="22" presetClass="entr" presetSubtype="8"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par>
                                <p:cTn id="35" presetID="22" presetClass="entr" presetSubtype="8"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left)">
                                      <p:cBhvr>
                                        <p:cTn id="64" dur="500"/>
                                        <p:tgtEl>
                                          <p:spTgt spid="2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0" nodeType="clickEffect">
                                  <p:stCondLst>
                                    <p:cond delay="1500"/>
                                  </p:stCondLst>
                                  <p:childTnLst>
                                    <p:animEffect transition="out" filter="fade">
                                      <p:cBhvr>
                                        <p:cTn id="71" dur="500"/>
                                        <p:tgtEl>
                                          <p:spTgt spid="23"/>
                                        </p:tgtEl>
                                      </p:cBhvr>
                                    </p:animEffect>
                                    <p:set>
                                      <p:cBhvr>
                                        <p:cTn id="7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3" grpId="0"/>
      <p:bldP spid="14" grpId="0"/>
      <p:bldP spid="15" grpId="0"/>
      <p:bldP spid="16" grpId="0"/>
      <p:bldP spid="17" grpId="0"/>
      <p:bldP spid="18" grpId="0"/>
      <p:bldP spid="19" grpId="0"/>
      <p:bldP spid="20" grpId="0"/>
      <p:bldP spid="21" grpId="0"/>
      <p:bldP spid="22"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SO_Shape"/>
          <p:cNvSpPr/>
          <p:nvPr/>
        </p:nvSpPr>
        <p:spPr>
          <a:xfrm>
            <a:off x="4611756" y="1724547"/>
            <a:ext cx="3008243" cy="2614338"/>
          </a:xfrm>
          <a:custGeom>
            <a:avLst/>
            <a:gdLst>
              <a:gd name="connsiteX0" fmla="*/ 0 w 3134833"/>
              <a:gd name="connsiteY0" fmla="*/ 1567417 h 3134833"/>
              <a:gd name="connsiteX1" fmla="*/ 1567417 w 3134833"/>
              <a:gd name="connsiteY1" fmla="*/ 0 h 3134833"/>
              <a:gd name="connsiteX2" fmla="*/ 3134833 w 3134833"/>
              <a:gd name="connsiteY2" fmla="*/ 1567417 h 3134833"/>
              <a:gd name="connsiteX3" fmla="*/ 1567417 w 3134833"/>
              <a:gd name="connsiteY3" fmla="*/ 3134833 h 3134833"/>
              <a:gd name="connsiteX4" fmla="*/ 0 w 3134833"/>
              <a:gd name="connsiteY4" fmla="*/ 1567417 h 3134833"/>
              <a:gd name="connsiteX0-1" fmla="*/ 0 w 3134833"/>
              <a:gd name="connsiteY0-2" fmla="*/ 1567417 h 3134833"/>
              <a:gd name="connsiteX1-3" fmla="*/ 1567417 w 3134833"/>
              <a:gd name="connsiteY1-4" fmla="*/ 0 h 3134833"/>
              <a:gd name="connsiteX2-5" fmla="*/ 3134833 w 3134833"/>
              <a:gd name="connsiteY2-6" fmla="*/ 1567417 h 3134833"/>
              <a:gd name="connsiteX3-7" fmla="*/ 1567417 w 3134833"/>
              <a:gd name="connsiteY3-8" fmla="*/ 3134833 h 3134833"/>
              <a:gd name="connsiteX4-9" fmla="*/ 0 w 3134833"/>
              <a:gd name="connsiteY4-10" fmla="*/ 1567417 h 3134833"/>
              <a:gd name="connsiteX0-11" fmla="*/ 0 w 3134833"/>
              <a:gd name="connsiteY0-12" fmla="*/ 1567417 h 3134833"/>
              <a:gd name="connsiteX1-13" fmla="*/ 1567417 w 3134833"/>
              <a:gd name="connsiteY1-14" fmla="*/ 0 h 3134833"/>
              <a:gd name="connsiteX2-15" fmla="*/ 3134833 w 3134833"/>
              <a:gd name="connsiteY2-16" fmla="*/ 1567417 h 3134833"/>
              <a:gd name="connsiteX3-17" fmla="*/ 1567417 w 3134833"/>
              <a:gd name="connsiteY3-18" fmla="*/ 3134833 h 3134833"/>
              <a:gd name="connsiteX4-19" fmla="*/ 0 w 3134833"/>
              <a:gd name="connsiteY4-20" fmla="*/ 1567417 h 3134833"/>
              <a:gd name="connsiteX0-21" fmla="*/ 0 w 3134833"/>
              <a:gd name="connsiteY0-22" fmla="*/ 1567417 h 3134833"/>
              <a:gd name="connsiteX1-23" fmla="*/ 1567417 w 3134833"/>
              <a:gd name="connsiteY1-24" fmla="*/ 0 h 3134833"/>
              <a:gd name="connsiteX2-25" fmla="*/ 3134833 w 3134833"/>
              <a:gd name="connsiteY2-26" fmla="*/ 1567417 h 3134833"/>
              <a:gd name="connsiteX3-27" fmla="*/ 1567417 w 3134833"/>
              <a:gd name="connsiteY3-28" fmla="*/ 3134833 h 3134833"/>
              <a:gd name="connsiteX4-29" fmla="*/ 0 w 3134833"/>
              <a:gd name="connsiteY4-30" fmla="*/ 1567417 h 3134833"/>
              <a:gd name="connsiteX0-31" fmla="*/ 0 w 3134833"/>
              <a:gd name="connsiteY0-32" fmla="*/ 1567417 h 3134833"/>
              <a:gd name="connsiteX1-33" fmla="*/ 1567417 w 3134833"/>
              <a:gd name="connsiteY1-34" fmla="*/ 0 h 3134833"/>
              <a:gd name="connsiteX2-35" fmla="*/ 3134833 w 3134833"/>
              <a:gd name="connsiteY2-36" fmla="*/ 1567417 h 3134833"/>
              <a:gd name="connsiteX3-37" fmla="*/ 1567417 w 3134833"/>
              <a:gd name="connsiteY3-38" fmla="*/ 3134833 h 3134833"/>
              <a:gd name="connsiteX4-39" fmla="*/ 0 w 3134833"/>
              <a:gd name="connsiteY4-40" fmla="*/ 1567417 h 3134833"/>
              <a:gd name="connsiteX0-41" fmla="*/ 0 w 3134833"/>
              <a:gd name="connsiteY0-42" fmla="*/ 1567417 h 3134833"/>
              <a:gd name="connsiteX1-43" fmla="*/ 1567417 w 3134833"/>
              <a:gd name="connsiteY1-44" fmla="*/ 0 h 3134833"/>
              <a:gd name="connsiteX2-45" fmla="*/ 3134833 w 3134833"/>
              <a:gd name="connsiteY2-46" fmla="*/ 1567417 h 3134833"/>
              <a:gd name="connsiteX3-47" fmla="*/ 1567417 w 3134833"/>
              <a:gd name="connsiteY3-48" fmla="*/ 3134833 h 3134833"/>
              <a:gd name="connsiteX4-49" fmla="*/ 0 w 3134833"/>
              <a:gd name="connsiteY4-50" fmla="*/ 1567417 h 3134833"/>
              <a:gd name="connsiteX0-51" fmla="*/ 0 w 3134833"/>
              <a:gd name="connsiteY0-52" fmla="*/ 1567417 h 3134833"/>
              <a:gd name="connsiteX1-53" fmla="*/ 1567417 w 3134833"/>
              <a:gd name="connsiteY1-54" fmla="*/ 0 h 3134833"/>
              <a:gd name="connsiteX2-55" fmla="*/ 3134833 w 3134833"/>
              <a:gd name="connsiteY2-56" fmla="*/ 1567417 h 3134833"/>
              <a:gd name="connsiteX3-57" fmla="*/ 1567417 w 3134833"/>
              <a:gd name="connsiteY3-58" fmla="*/ 3134833 h 3134833"/>
              <a:gd name="connsiteX4-59" fmla="*/ 0 w 3134833"/>
              <a:gd name="connsiteY4-60" fmla="*/ 1567417 h 3134833"/>
              <a:gd name="connsiteX0-61" fmla="*/ 0 w 3134833"/>
              <a:gd name="connsiteY0-62" fmla="*/ 1567417 h 3134833"/>
              <a:gd name="connsiteX1-63" fmla="*/ 1567417 w 3134833"/>
              <a:gd name="connsiteY1-64" fmla="*/ 0 h 3134833"/>
              <a:gd name="connsiteX2-65" fmla="*/ 3134833 w 3134833"/>
              <a:gd name="connsiteY2-66" fmla="*/ 1567417 h 3134833"/>
              <a:gd name="connsiteX3-67" fmla="*/ 1567417 w 3134833"/>
              <a:gd name="connsiteY3-68" fmla="*/ 3134833 h 3134833"/>
              <a:gd name="connsiteX4-69" fmla="*/ 0 w 3134833"/>
              <a:gd name="connsiteY4-70" fmla="*/ 1567417 h 3134833"/>
              <a:gd name="connsiteX0-71" fmla="*/ 0 w 3134833"/>
              <a:gd name="connsiteY0-72" fmla="*/ 1567417 h 3134833"/>
              <a:gd name="connsiteX1-73" fmla="*/ 1567417 w 3134833"/>
              <a:gd name="connsiteY1-74" fmla="*/ 0 h 3134833"/>
              <a:gd name="connsiteX2-75" fmla="*/ 3134833 w 3134833"/>
              <a:gd name="connsiteY2-76" fmla="*/ 1567417 h 3134833"/>
              <a:gd name="connsiteX3-77" fmla="*/ 1567417 w 3134833"/>
              <a:gd name="connsiteY3-78" fmla="*/ 3134833 h 3134833"/>
              <a:gd name="connsiteX4-79" fmla="*/ 0 w 3134833"/>
              <a:gd name="connsiteY4-80" fmla="*/ 1567417 h 3134833"/>
              <a:gd name="connsiteX0-81" fmla="*/ 0 w 3134833"/>
              <a:gd name="connsiteY0-82" fmla="*/ 1567417 h 3134833"/>
              <a:gd name="connsiteX1-83" fmla="*/ 1567417 w 3134833"/>
              <a:gd name="connsiteY1-84" fmla="*/ 0 h 3134833"/>
              <a:gd name="connsiteX2-85" fmla="*/ 3134833 w 3134833"/>
              <a:gd name="connsiteY2-86" fmla="*/ 1567417 h 3134833"/>
              <a:gd name="connsiteX3-87" fmla="*/ 1567417 w 3134833"/>
              <a:gd name="connsiteY3-88" fmla="*/ 3134833 h 3134833"/>
              <a:gd name="connsiteX4-89" fmla="*/ 0 w 3134833"/>
              <a:gd name="connsiteY4-90" fmla="*/ 1567417 h 3134833"/>
              <a:gd name="connsiteX0-91" fmla="*/ 0 w 3134833"/>
              <a:gd name="connsiteY0-92" fmla="*/ 1567417 h 3134833"/>
              <a:gd name="connsiteX1-93" fmla="*/ 1567417 w 3134833"/>
              <a:gd name="connsiteY1-94" fmla="*/ 0 h 3134833"/>
              <a:gd name="connsiteX2-95" fmla="*/ 3134833 w 3134833"/>
              <a:gd name="connsiteY2-96" fmla="*/ 1567417 h 3134833"/>
              <a:gd name="connsiteX3-97" fmla="*/ 1567417 w 3134833"/>
              <a:gd name="connsiteY3-98" fmla="*/ 3134833 h 3134833"/>
              <a:gd name="connsiteX4-99" fmla="*/ 0 w 3134833"/>
              <a:gd name="connsiteY4-100" fmla="*/ 1567417 h 3134833"/>
              <a:gd name="connsiteX0-101" fmla="*/ 0 w 3134833"/>
              <a:gd name="connsiteY0-102" fmla="*/ 1567417 h 3134833"/>
              <a:gd name="connsiteX1-103" fmla="*/ 1567417 w 3134833"/>
              <a:gd name="connsiteY1-104" fmla="*/ 0 h 3134833"/>
              <a:gd name="connsiteX2-105" fmla="*/ 3134833 w 3134833"/>
              <a:gd name="connsiteY2-106" fmla="*/ 1567417 h 3134833"/>
              <a:gd name="connsiteX3-107" fmla="*/ 1567417 w 3134833"/>
              <a:gd name="connsiteY3-108" fmla="*/ 3134833 h 3134833"/>
              <a:gd name="connsiteX4-109" fmla="*/ 0 w 3134833"/>
              <a:gd name="connsiteY4-110" fmla="*/ 1567417 h 3134833"/>
              <a:gd name="connsiteX0-111" fmla="*/ 0 w 3134833"/>
              <a:gd name="connsiteY0-112" fmla="*/ 1567417 h 3134833"/>
              <a:gd name="connsiteX1-113" fmla="*/ 1567417 w 3134833"/>
              <a:gd name="connsiteY1-114" fmla="*/ 0 h 3134833"/>
              <a:gd name="connsiteX2-115" fmla="*/ 3134833 w 3134833"/>
              <a:gd name="connsiteY2-116" fmla="*/ 1567417 h 3134833"/>
              <a:gd name="connsiteX3-117" fmla="*/ 1567417 w 3134833"/>
              <a:gd name="connsiteY3-118" fmla="*/ 3134833 h 3134833"/>
              <a:gd name="connsiteX4-119" fmla="*/ 0 w 3134833"/>
              <a:gd name="connsiteY4-120" fmla="*/ 1567417 h 31348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134833" h="3134833">
                <a:moveTo>
                  <a:pt x="0" y="1567417"/>
                </a:moveTo>
                <a:cubicBezTo>
                  <a:pt x="1478" y="1151270"/>
                  <a:pt x="1215066" y="1476"/>
                  <a:pt x="1567417" y="0"/>
                </a:cubicBezTo>
                <a:cubicBezTo>
                  <a:pt x="1898504" y="1476"/>
                  <a:pt x="3133356" y="1098108"/>
                  <a:pt x="3134833" y="1567417"/>
                </a:cubicBezTo>
                <a:cubicBezTo>
                  <a:pt x="3133356" y="2015461"/>
                  <a:pt x="1951665" y="3122724"/>
                  <a:pt x="1567417" y="3134833"/>
                </a:cubicBezTo>
                <a:cubicBezTo>
                  <a:pt x="1119373" y="3133356"/>
                  <a:pt x="1477" y="1994196"/>
                  <a:pt x="0" y="1567417"/>
                </a:cubicBezTo>
                <a:close/>
              </a:path>
            </a:pathLst>
          </a:custGeom>
          <a:blipFill dpi="0" rotWithShape="1">
            <a:blip r:embed="rId3" cstate="print">
              <a:extLst>
                <a:ext uri="{28A0092B-C50C-407E-A947-70E740481C1C}">
                  <a14:useLocalDpi xmlns:a14="http://schemas.microsoft.com/office/drawing/2010/main" xmlns="" val="0"/>
                </a:ext>
              </a:extLst>
            </a:blip>
            <a:srcRect/>
            <a:stretch>
              <a:fillRect/>
            </a:stretch>
          </a:blipFill>
          <a:ln w="3175">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KSO_Shape"/>
          <p:cNvSpPr/>
          <p:nvPr/>
        </p:nvSpPr>
        <p:spPr>
          <a:xfrm>
            <a:off x="3647312" y="2501070"/>
            <a:ext cx="831921" cy="831921"/>
          </a:xfrm>
          <a:custGeom>
            <a:avLst/>
            <a:gdLst>
              <a:gd name="connsiteX0" fmla="*/ 0 w 3134833"/>
              <a:gd name="connsiteY0" fmla="*/ 1567417 h 3134833"/>
              <a:gd name="connsiteX1" fmla="*/ 1567417 w 3134833"/>
              <a:gd name="connsiteY1" fmla="*/ 0 h 3134833"/>
              <a:gd name="connsiteX2" fmla="*/ 3134833 w 3134833"/>
              <a:gd name="connsiteY2" fmla="*/ 1567417 h 3134833"/>
              <a:gd name="connsiteX3" fmla="*/ 1567417 w 3134833"/>
              <a:gd name="connsiteY3" fmla="*/ 3134833 h 3134833"/>
              <a:gd name="connsiteX4" fmla="*/ 0 w 3134833"/>
              <a:gd name="connsiteY4" fmla="*/ 1567417 h 3134833"/>
              <a:gd name="connsiteX0-1" fmla="*/ 0 w 3134833"/>
              <a:gd name="connsiteY0-2" fmla="*/ 1567417 h 3134833"/>
              <a:gd name="connsiteX1-3" fmla="*/ 1567417 w 3134833"/>
              <a:gd name="connsiteY1-4" fmla="*/ 0 h 3134833"/>
              <a:gd name="connsiteX2-5" fmla="*/ 3134833 w 3134833"/>
              <a:gd name="connsiteY2-6" fmla="*/ 1567417 h 3134833"/>
              <a:gd name="connsiteX3-7" fmla="*/ 1567417 w 3134833"/>
              <a:gd name="connsiteY3-8" fmla="*/ 3134833 h 3134833"/>
              <a:gd name="connsiteX4-9" fmla="*/ 0 w 3134833"/>
              <a:gd name="connsiteY4-10" fmla="*/ 1567417 h 3134833"/>
              <a:gd name="connsiteX0-11" fmla="*/ 0 w 3134833"/>
              <a:gd name="connsiteY0-12" fmla="*/ 1567417 h 3134833"/>
              <a:gd name="connsiteX1-13" fmla="*/ 1567417 w 3134833"/>
              <a:gd name="connsiteY1-14" fmla="*/ 0 h 3134833"/>
              <a:gd name="connsiteX2-15" fmla="*/ 3134833 w 3134833"/>
              <a:gd name="connsiteY2-16" fmla="*/ 1567417 h 3134833"/>
              <a:gd name="connsiteX3-17" fmla="*/ 1567417 w 3134833"/>
              <a:gd name="connsiteY3-18" fmla="*/ 3134833 h 3134833"/>
              <a:gd name="connsiteX4-19" fmla="*/ 0 w 3134833"/>
              <a:gd name="connsiteY4-20" fmla="*/ 1567417 h 3134833"/>
              <a:gd name="connsiteX0-21" fmla="*/ 0 w 3134833"/>
              <a:gd name="connsiteY0-22" fmla="*/ 1567417 h 3134833"/>
              <a:gd name="connsiteX1-23" fmla="*/ 1567417 w 3134833"/>
              <a:gd name="connsiteY1-24" fmla="*/ 0 h 3134833"/>
              <a:gd name="connsiteX2-25" fmla="*/ 3134833 w 3134833"/>
              <a:gd name="connsiteY2-26" fmla="*/ 1567417 h 3134833"/>
              <a:gd name="connsiteX3-27" fmla="*/ 1567417 w 3134833"/>
              <a:gd name="connsiteY3-28" fmla="*/ 3134833 h 3134833"/>
              <a:gd name="connsiteX4-29" fmla="*/ 0 w 3134833"/>
              <a:gd name="connsiteY4-30" fmla="*/ 1567417 h 3134833"/>
              <a:gd name="connsiteX0-31" fmla="*/ 0 w 3134833"/>
              <a:gd name="connsiteY0-32" fmla="*/ 1567417 h 3134833"/>
              <a:gd name="connsiteX1-33" fmla="*/ 1567417 w 3134833"/>
              <a:gd name="connsiteY1-34" fmla="*/ 0 h 3134833"/>
              <a:gd name="connsiteX2-35" fmla="*/ 3134833 w 3134833"/>
              <a:gd name="connsiteY2-36" fmla="*/ 1567417 h 3134833"/>
              <a:gd name="connsiteX3-37" fmla="*/ 1567417 w 3134833"/>
              <a:gd name="connsiteY3-38" fmla="*/ 3134833 h 3134833"/>
              <a:gd name="connsiteX4-39" fmla="*/ 0 w 3134833"/>
              <a:gd name="connsiteY4-40" fmla="*/ 1567417 h 3134833"/>
              <a:gd name="connsiteX0-41" fmla="*/ 0 w 3134833"/>
              <a:gd name="connsiteY0-42" fmla="*/ 1567417 h 3134833"/>
              <a:gd name="connsiteX1-43" fmla="*/ 1567417 w 3134833"/>
              <a:gd name="connsiteY1-44" fmla="*/ 0 h 3134833"/>
              <a:gd name="connsiteX2-45" fmla="*/ 3134833 w 3134833"/>
              <a:gd name="connsiteY2-46" fmla="*/ 1567417 h 3134833"/>
              <a:gd name="connsiteX3-47" fmla="*/ 1567417 w 3134833"/>
              <a:gd name="connsiteY3-48" fmla="*/ 3134833 h 3134833"/>
              <a:gd name="connsiteX4-49" fmla="*/ 0 w 3134833"/>
              <a:gd name="connsiteY4-50" fmla="*/ 1567417 h 3134833"/>
              <a:gd name="connsiteX0-51" fmla="*/ 0 w 3134833"/>
              <a:gd name="connsiteY0-52" fmla="*/ 1567417 h 3134833"/>
              <a:gd name="connsiteX1-53" fmla="*/ 1567417 w 3134833"/>
              <a:gd name="connsiteY1-54" fmla="*/ 0 h 3134833"/>
              <a:gd name="connsiteX2-55" fmla="*/ 3134833 w 3134833"/>
              <a:gd name="connsiteY2-56" fmla="*/ 1567417 h 3134833"/>
              <a:gd name="connsiteX3-57" fmla="*/ 1567417 w 3134833"/>
              <a:gd name="connsiteY3-58" fmla="*/ 3134833 h 3134833"/>
              <a:gd name="connsiteX4-59" fmla="*/ 0 w 3134833"/>
              <a:gd name="connsiteY4-60" fmla="*/ 1567417 h 3134833"/>
              <a:gd name="connsiteX0-61" fmla="*/ 0 w 3134833"/>
              <a:gd name="connsiteY0-62" fmla="*/ 1567417 h 3134833"/>
              <a:gd name="connsiteX1-63" fmla="*/ 1567417 w 3134833"/>
              <a:gd name="connsiteY1-64" fmla="*/ 0 h 3134833"/>
              <a:gd name="connsiteX2-65" fmla="*/ 3134833 w 3134833"/>
              <a:gd name="connsiteY2-66" fmla="*/ 1567417 h 3134833"/>
              <a:gd name="connsiteX3-67" fmla="*/ 1567417 w 3134833"/>
              <a:gd name="connsiteY3-68" fmla="*/ 3134833 h 3134833"/>
              <a:gd name="connsiteX4-69" fmla="*/ 0 w 3134833"/>
              <a:gd name="connsiteY4-70" fmla="*/ 1567417 h 3134833"/>
              <a:gd name="connsiteX0-71" fmla="*/ 0 w 3134833"/>
              <a:gd name="connsiteY0-72" fmla="*/ 1567417 h 3134833"/>
              <a:gd name="connsiteX1-73" fmla="*/ 1567417 w 3134833"/>
              <a:gd name="connsiteY1-74" fmla="*/ 0 h 3134833"/>
              <a:gd name="connsiteX2-75" fmla="*/ 3134833 w 3134833"/>
              <a:gd name="connsiteY2-76" fmla="*/ 1567417 h 3134833"/>
              <a:gd name="connsiteX3-77" fmla="*/ 1567417 w 3134833"/>
              <a:gd name="connsiteY3-78" fmla="*/ 3134833 h 3134833"/>
              <a:gd name="connsiteX4-79" fmla="*/ 0 w 3134833"/>
              <a:gd name="connsiteY4-80" fmla="*/ 1567417 h 3134833"/>
              <a:gd name="connsiteX0-81" fmla="*/ 0 w 3134833"/>
              <a:gd name="connsiteY0-82" fmla="*/ 1567417 h 3134833"/>
              <a:gd name="connsiteX1-83" fmla="*/ 1567417 w 3134833"/>
              <a:gd name="connsiteY1-84" fmla="*/ 0 h 3134833"/>
              <a:gd name="connsiteX2-85" fmla="*/ 3134833 w 3134833"/>
              <a:gd name="connsiteY2-86" fmla="*/ 1567417 h 3134833"/>
              <a:gd name="connsiteX3-87" fmla="*/ 1567417 w 3134833"/>
              <a:gd name="connsiteY3-88" fmla="*/ 3134833 h 3134833"/>
              <a:gd name="connsiteX4-89" fmla="*/ 0 w 3134833"/>
              <a:gd name="connsiteY4-90" fmla="*/ 1567417 h 3134833"/>
              <a:gd name="connsiteX0-91" fmla="*/ 0 w 3134833"/>
              <a:gd name="connsiteY0-92" fmla="*/ 1567417 h 3134833"/>
              <a:gd name="connsiteX1-93" fmla="*/ 1567417 w 3134833"/>
              <a:gd name="connsiteY1-94" fmla="*/ 0 h 3134833"/>
              <a:gd name="connsiteX2-95" fmla="*/ 3134833 w 3134833"/>
              <a:gd name="connsiteY2-96" fmla="*/ 1567417 h 3134833"/>
              <a:gd name="connsiteX3-97" fmla="*/ 1567417 w 3134833"/>
              <a:gd name="connsiteY3-98" fmla="*/ 3134833 h 3134833"/>
              <a:gd name="connsiteX4-99" fmla="*/ 0 w 3134833"/>
              <a:gd name="connsiteY4-100" fmla="*/ 1567417 h 3134833"/>
              <a:gd name="connsiteX0-101" fmla="*/ 0 w 3134833"/>
              <a:gd name="connsiteY0-102" fmla="*/ 1567417 h 3134833"/>
              <a:gd name="connsiteX1-103" fmla="*/ 1567417 w 3134833"/>
              <a:gd name="connsiteY1-104" fmla="*/ 0 h 3134833"/>
              <a:gd name="connsiteX2-105" fmla="*/ 3134833 w 3134833"/>
              <a:gd name="connsiteY2-106" fmla="*/ 1567417 h 3134833"/>
              <a:gd name="connsiteX3-107" fmla="*/ 1567417 w 3134833"/>
              <a:gd name="connsiteY3-108" fmla="*/ 3134833 h 3134833"/>
              <a:gd name="connsiteX4-109" fmla="*/ 0 w 3134833"/>
              <a:gd name="connsiteY4-110" fmla="*/ 1567417 h 3134833"/>
              <a:gd name="connsiteX0-111" fmla="*/ 0 w 3134833"/>
              <a:gd name="connsiteY0-112" fmla="*/ 1567417 h 3134833"/>
              <a:gd name="connsiteX1-113" fmla="*/ 1567417 w 3134833"/>
              <a:gd name="connsiteY1-114" fmla="*/ 0 h 3134833"/>
              <a:gd name="connsiteX2-115" fmla="*/ 3134833 w 3134833"/>
              <a:gd name="connsiteY2-116" fmla="*/ 1567417 h 3134833"/>
              <a:gd name="connsiteX3-117" fmla="*/ 1567417 w 3134833"/>
              <a:gd name="connsiteY3-118" fmla="*/ 3134833 h 3134833"/>
              <a:gd name="connsiteX4-119" fmla="*/ 0 w 3134833"/>
              <a:gd name="connsiteY4-120" fmla="*/ 1567417 h 31348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134833" h="3134833">
                <a:moveTo>
                  <a:pt x="0" y="1567417"/>
                </a:moveTo>
                <a:cubicBezTo>
                  <a:pt x="1478" y="1151270"/>
                  <a:pt x="1215066" y="1476"/>
                  <a:pt x="1567417" y="0"/>
                </a:cubicBezTo>
                <a:cubicBezTo>
                  <a:pt x="1898504" y="1476"/>
                  <a:pt x="3133356" y="1098108"/>
                  <a:pt x="3134833" y="1567417"/>
                </a:cubicBezTo>
                <a:cubicBezTo>
                  <a:pt x="3133356" y="2015461"/>
                  <a:pt x="1951665" y="3122724"/>
                  <a:pt x="1567417" y="3134833"/>
                </a:cubicBezTo>
                <a:cubicBezTo>
                  <a:pt x="1119373" y="3133356"/>
                  <a:pt x="1477" y="1994196"/>
                  <a:pt x="0" y="1567417"/>
                </a:cubicBezTo>
                <a:close/>
              </a:path>
            </a:pathLst>
          </a:custGeom>
          <a:solidFill>
            <a:srgbClr val="00B050"/>
          </a:solidFill>
          <a:ln w="3175">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dirty="0" smtClean="0">
                <a:solidFill>
                  <a:srgbClr val="FFFFFF"/>
                </a:solidFill>
                <a:latin typeface="Segoe UI Light" panose="020B0502040204020203" pitchFamily="34" charset="0"/>
                <a:ea typeface="微软雅黑" panose="020B0503020204020204" pitchFamily="34" charset="-122"/>
                <a:cs typeface="Segoe UI Light" panose="020B0502040204020203" pitchFamily="34" charset="0"/>
              </a:rPr>
              <a:t>1</a:t>
            </a:r>
            <a:endParaRPr lang="zh-CN" altLang="en-US" sz="2400" dirty="0">
              <a:solidFill>
                <a:srgbClr val="FFFFFF"/>
              </a:solidFill>
              <a:latin typeface="Segoe UI Light" panose="020B0502040204020203" pitchFamily="34" charset="0"/>
              <a:ea typeface="微软雅黑" panose="020B0503020204020204" pitchFamily="34" charset="-122"/>
              <a:cs typeface="Segoe UI Light" panose="020B0502040204020203" pitchFamily="34" charset="0"/>
            </a:endParaRPr>
          </a:p>
        </p:txBody>
      </p:sp>
      <p:sp>
        <p:nvSpPr>
          <p:cNvPr id="5" name="KSO_Shape"/>
          <p:cNvSpPr/>
          <p:nvPr/>
        </p:nvSpPr>
        <p:spPr>
          <a:xfrm>
            <a:off x="7709106" y="2501070"/>
            <a:ext cx="831921" cy="831921"/>
          </a:xfrm>
          <a:custGeom>
            <a:avLst/>
            <a:gdLst>
              <a:gd name="connsiteX0" fmla="*/ 0 w 3134833"/>
              <a:gd name="connsiteY0" fmla="*/ 1567417 h 3134833"/>
              <a:gd name="connsiteX1" fmla="*/ 1567417 w 3134833"/>
              <a:gd name="connsiteY1" fmla="*/ 0 h 3134833"/>
              <a:gd name="connsiteX2" fmla="*/ 3134833 w 3134833"/>
              <a:gd name="connsiteY2" fmla="*/ 1567417 h 3134833"/>
              <a:gd name="connsiteX3" fmla="*/ 1567417 w 3134833"/>
              <a:gd name="connsiteY3" fmla="*/ 3134833 h 3134833"/>
              <a:gd name="connsiteX4" fmla="*/ 0 w 3134833"/>
              <a:gd name="connsiteY4" fmla="*/ 1567417 h 3134833"/>
              <a:gd name="connsiteX0-1" fmla="*/ 0 w 3134833"/>
              <a:gd name="connsiteY0-2" fmla="*/ 1567417 h 3134833"/>
              <a:gd name="connsiteX1-3" fmla="*/ 1567417 w 3134833"/>
              <a:gd name="connsiteY1-4" fmla="*/ 0 h 3134833"/>
              <a:gd name="connsiteX2-5" fmla="*/ 3134833 w 3134833"/>
              <a:gd name="connsiteY2-6" fmla="*/ 1567417 h 3134833"/>
              <a:gd name="connsiteX3-7" fmla="*/ 1567417 w 3134833"/>
              <a:gd name="connsiteY3-8" fmla="*/ 3134833 h 3134833"/>
              <a:gd name="connsiteX4-9" fmla="*/ 0 w 3134833"/>
              <a:gd name="connsiteY4-10" fmla="*/ 1567417 h 3134833"/>
              <a:gd name="connsiteX0-11" fmla="*/ 0 w 3134833"/>
              <a:gd name="connsiteY0-12" fmla="*/ 1567417 h 3134833"/>
              <a:gd name="connsiteX1-13" fmla="*/ 1567417 w 3134833"/>
              <a:gd name="connsiteY1-14" fmla="*/ 0 h 3134833"/>
              <a:gd name="connsiteX2-15" fmla="*/ 3134833 w 3134833"/>
              <a:gd name="connsiteY2-16" fmla="*/ 1567417 h 3134833"/>
              <a:gd name="connsiteX3-17" fmla="*/ 1567417 w 3134833"/>
              <a:gd name="connsiteY3-18" fmla="*/ 3134833 h 3134833"/>
              <a:gd name="connsiteX4-19" fmla="*/ 0 w 3134833"/>
              <a:gd name="connsiteY4-20" fmla="*/ 1567417 h 3134833"/>
              <a:gd name="connsiteX0-21" fmla="*/ 0 w 3134833"/>
              <a:gd name="connsiteY0-22" fmla="*/ 1567417 h 3134833"/>
              <a:gd name="connsiteX1-23" fmla="*/ 1567417 w 3134833"/>
              <a:gd name="connsiteY1-24" fmla="*/ 0 h 3134833"/>
              <a:gd name="connsiteX2-25" fmla="*/ 3134833 w 3134833"/>
              <a:gd name="connsiteY2-26" fmla="*/ 1567417 h 3134833"/>
              <a:gd name="connsiteX3-27" fmla="*/ 1567417 w 3134833"/>
              <a:gd name="connsiteY3-28" fmla="*/ 3134833 h 3134833"/>
              <a:gd name="connsiteX4-29" fmla="*/ 0 w 3134833"/>
              <a:gd name="connsiteY4-30" fmla="*/ 1567417 h 3134833"/>
              <a:gd name="connsiteX0-31" fmla="*/ 0 w 3134833"/>
              <a:gd name="connsiteY0-32" fmla="*/ 1567417 h 3134833"/>
              <a:gd name="connsiteX1-33" fmla="*/ 1567417 w 3134833"/>
              <a:gd name="connsiteY1-34" fmla="*/ 0 h 3134833"/>
              <a:gd name="connsiteX2-35" fmla="*/ 3134833 w 3134833"/>
              <a:gd name="connsiteY2-36" fmla="*/ 1567417 h 3134833"/>
              <a:gd name="connsiteX3-37" fmla="*/ 1567417 w 3134833"/>
              <a:gd name="connsiteY3-38" fmla="*/ 3134833 h 3134833"/>
              <a:gd name="connsiteX4-39" fmla="*/ 0 w 3134833"/>
              <a:gd name="connsiteY4-40" fmla="*/ 1567417 h 3134833"/>
              <a:gd name="connsiteX0-41" fmla="*/ 0 w 3134833"/>
              <a:gd name="connsiteY0-42" fmla="*/ 1567417 h 3134833"/>
              <a:gd name="connsiteX1-43" fmla="*/ 1567417 w 3134833"/>
              <a:gd name="connsiteY1-44" fmla="*/ 0 h 3134833"/>
              <a:gd name="connsiteX2-45" fmla="*/ 3134833 w 3134833"/>
              <a:gd name="connsiteY2-46" fmla="*/ 1567417 h 3134833"/>
              <a:gd name="connsiteX3-47" fmla="*/ 1567417 w 3134833"/>
              <a:gd name="connsiteY3-48" fmla="*/ 3134833 h 3134833"/>
              <a:gd name="connsiteX4-49" fmla="*/ 0 w 3134833"/>
              <a:gd name="connsiteY4-50" fmla="*/ 1567417 h 3134833"/>
              <a:gd name="connsiteX0-51" fmla="*/ 0 w 3134833"/>
              <a:gd name="connsiteY0-52" fmla="*/ 1567417 h 3134833"/>
              <a:gd name="connsiteX1-53" fmla="*/ 1567417 w 3134833"/>
              <a:gd name="connsiteY1-54" fmla="*/ 0 h 3134833"/>
              <a:gd name="connsiteX2-55" fmla="*/ 3134833 w 3134833"/>
              <a:gd name="connsiteY2-56" fmla="*/ 1567417 h 3134833"/>
              <a:gd name="connsiteX3-57" fmla="*/ 1567417 w 3134833"/>
              <a:gd name="connsiteY3-58" fmla="*/ 3134833 h 3134833"/>
              <a:gd name="connsiteX4-59" fmla="*/ 0 w 3134833"/>
              <a:gd name="connsiteY4-60" fmla="*/ 1567417 h 3134833"/>
              <a:gd name="connsiteX0-61" fmla="*/ 0 w 3134833"/>
              <a:gd name="connsiteY0-62" fmla="*/ 1567417 h 3134833"/>
              <a:gd name="connsiteX1-63" fmla="*/ 1567417 w 3134833"/>
              <a:gd name="connsiteY1-64" fmla="*/ 0 h 3134833"/>
              <a:gd name="connsiteX2-65" fmla="*/ 3134833 w 3134833"/>
              <a:gd name="connsiteY2-66" fmla="*/ 1567417 h 3134833"/>
              <a:gd name="connsiteX3-67" fmla="*/ 1567417 w 3134833"/>
              <a:gd name="connsiteY3-68" fmla="*/ 3134833 h 3134833"/>
              <a:gd name="connsiteX4-69" fmla="*/ 0 w 3134833"/>
              <a:gd name="connsiteY4-70" fmla="*/ 1567417 h 3134833"/>
              <a:gd name="connsiteX0-71" fmla="*/ 0 w 3134833"/>
              <a:gd name="connsiteY0-72" fmla="*/ 1567417 h 3134833"/>
              <a:gd name="connsiteX1-73" fmla="*/ 1567417 w 3134833"/>
              <a:gd name="connsiteY1-74" fmla="*/ 0 h 3134833"/>
              <a:gd name="connsiteX2-75" fmla="*/ 3134833 w 3134833"/>
              <a:gd name="connsiteY2-76" fmla="*/ 1567417 h 3134833"/>
              <a:gd name="connsiteX3-77" fmla="*/ 1567417 w 3134833"/>
              <a:gd name="connsiteY3-78" fmla="*/ 3134833 h 3134833"/>
              <a:gd name="connsiteX4-79" fmla="*/ 0 w 3134833"/>
              <a:gd name="connsiteY4-80" fmla="*/ 1567417 h 3134833"/>
              <a:gd name="connsiteX0-81" fmla="*/ 0 w 3134833"/>
              <a:gd name="connsiteY0-82" fmla="*/ 1567417 h 3134833"/>
              <a:gd name="connsiteX1-83" fmla="*/ 1567417 w 3134833"/>
              <a:gd name="connsiteY1-84" fmla="*/ 0 h 3134833"/>
              <a:gd name="connsiteX2-85" fmla="*/ 3134833 w 3134833"/>
              <a:gd name="connsiteY2-86" fmla="*/ 1567417 h 3134833"/>
              <a:gd name="connsiteX3-87" fmla="*/ 1567417 w 3134833"/>
              <a:gd name="connsiteY3-88" fmla="*/ 3134833 h 3134833"/>
              <a:gd name="connsiteX4-89" fmla="*/ 0 w 3134833"/>
              <a:gd name="connsiteY4-90" fmla="*/ 1567417 h 3134833"/>
              <a:gd name="connsiteX0-91" fmla="*/ 0 w 3134833"/>
              <a:gd name="connsiteY0-92" fmla="*/ 1567417 h 3134833"/>
              <a:gd name="connsiteX1-93" fmla="*/ 1567417 w 3134833"/>
              <a:gd name="connsiteY1-94" fmla="*/ 0 h 3134833"/>
              <a:gd name="connsiteX2-95" fmla="*/ 3134833 w 3134833"/>
              <a:gd name="connsiteY2-96" fmla="*/ 1567417 h 3134833"/>
              <a:gd name="connsiteX3-97" fmla="*/ 1567417 w 3134833"/>
              <a:gd name="connsiteY3-98" fmla="*/ 3134833 h 3134833"/>
              <a:gd name="connsiteX4-99" fmla="*/ 0 w 3134833"/>
              <a:gd name="connsiteY4-100" fmla="*/ 1567417 h 3134833"/>
              <a:gd name="connsiteX0-101" fmla="*/ 0 w 3134833"/>
              <a:gd name="connsiteY0-102" fmla="*/ 1567417 h 3134833"/>
              <a:gd name="connsiteX1-103" fmla="*/ 1567417 w 3134833"/>
              <a:gd name="connsiteY1-104" fmla="*/ 0 h 3134833"/>
              <a:gd name="connsiteX2-105" fmla="*/ 3134833 w 3134833"/>
              <a:gd name="connsiteY2-106" fmla="*/ 1567417 h 3134833"/>
              <a:gd name="connsiteX3-107" fmla="*/ 1567417 w 3134833"/>
              <a:gd name="connsiteY3-108" fmla="*/ 3134833 h 3134833"/>
              <a:gd name="connsiteX4-109" fmla="*/ 0 w 3134833"/>
              <a:gd name="connsiteY4-110" fmla="*/ 1567417 h 3134833"/>
              <a:gd name="connsiteX0-111" fmla="*/ 0 w 3134833"/>
              <a:gd name="connsiteY0-112" fmla="*/ 1567417 h 3134833"/>
              <a:gd name="connsiteX1-113" fmla="*/ 1567417 w 3134833"/>
              <a:gd name="connsiteY1-114" fmla="*/ 0 h 3134833"/>
              <a:gd name="connsiteX2-115" fmla="*/ 3134833 w 3134833"/>
              <a:gd name="connsiteY2-116" fmla="*/ 1567417 h 3134833"/>
              <a:gd name="connsiteX3-117" fmla="*/ 1567417 w 3134833"/>
              <a:gd name="connsiteY3-118" fmla="*/ 3134833 h 3134833"/>
              <a:gd name="connsiteX4-119" fmla="*/ 0 w 3134833"/>
              <a:gd name="connsiteY4-120" fmla="*/ 1567417 h 31348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134833" h="3134833">
                <a:moveTo>
                  <a:pt x="0" y="1567417"/>
                </a:moveTo>
                <a:cubicBezTo>
                  <a:pt x="1478" y="1151270"/>
                  <a:pt x="1215066" y="1476"/>
                  <a:pt x="1567417" y="0"/>
                </a:cubicBezTo>
                <a:cubicBezTo>
                  <a:pt x="1898504" y="1476"/>
                  <a:pt x="3133356" y="1098108"/>
                  <a:pt x="3134833" y="1567417"/>
                </a:cubicBezTo>
                <a:cubicBezTo>
                  <a:pt x="3133356" y="2015461"/>
                  <a:pt x="1951665" y="3122724"/>
                  <a:pt x="1567417" y="3134833"/>
                </a:cubicBezTo>
                <a:cubicBezTo>
                  <a:pt x="1119373" y="3133356"/>
                  <a:pt x="1477" y="1994196"/>
                  <a:pt x="0" y="1567417"/>
                </a:cubicBezTo>
                <a:close/>
              </a:path>
            </a:pathLst>
          </a:custGeom>
          <a:solidFill>
            <a:srgbClr val="00B050"/>
          </a:solidFill>
          <a:ln w="3175">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dirty="0" smtClean="0">
                <a:solidFill>
                  <a:srgbClr val="FFFFFF"/>
                </a:solidFill>
                <a:latin typeface="Segoe UI Light" panose="020B0502040204020203" pitchFamily="34" charset="0"/>
                <a:ea typeface="微软雅黑" panose="020B0503020204020204" pitchFamily="34" charset="-122"/>
                <a:cs typeface="Segoe UI Light" panose="020B0502040204020203" pitchFamily="34" charset="0"/>
              </a:rPr>
              <a:t>5</a:t>
            </a:r>
            <a:endParaRPr lang="zh-CN" altLang="en-US" sz="2400" dirty="0">
              <a:solidFill>
                <a:srgbClr val="FFFFFF"/>
              </a:solidFill>
              <a:latin typeface="Segoe UI Light" panose="020B0502040204020203" pitchFamily="34" charset="0"/>
              <a:ea typeface="微软雅黑" panose="020B0503020204020204" pitchFamily="34" charset="-122"/>
              <a:cs typeface="Segoe UI Light" panose="020B0502040204020203" pitchFamily="34" charset="0"/>
            </a:endParaRPr>
          </a:p>
        </p:txBody>
      </p:sp>
      <p:sp>
        <p:nvSpPr>
          <p:cNvPr id="8" name="文本框 7"/>
          <p:cNvSpPr txBox="1"/>
          <p:nvPr/>
        </p:nvSpPr>
        <p:spPr>
          <a:xfrm>
            <a:off x="2584967" y="2292625"/>
            <a:ext cx="1005403" cy="338554"/>
          </a:xfrm>
          <a:prstGeom prst="rect">
            <a:avLst/>
          </a:prstGeom>
          <a:noFill/>
        </p:spPr>
        <p:txBody>
          <a:bodyPr wrap="none" rtlCol="0">
            <a:spAutoFit/>
          </a:bodyPr>
          <a:lstStyle/>
          <a:p>
            <a:pPr algn="ctr"/>
            <a:r>
              <a:rPr lang="zh-CN" altLang="en-US" sz="1600" b="1" dirty="0" smtClean="0">
                <a:latin typeface="微软雅黑" panose="020B0503020204020204" pitchFamily="34" charset="-122"/>
                <a:ea typeface="微软雅黑" panose="020B0503020204020204" pitchFamily="34" charset="-122"/>
              </a:rPr>
              <a:t>领导能力</a:t>
            </a:r>
            <a:endParaRPr lang="zh-CN" altLang="en-US" sz="1600" b="1" dirty="0">
              <a:latin typeface="微软雅黑" panose="020B0503020204020204" pitchFamily="34" charset="-122"/>
              <a:ea typeface="微软雅黑" panose="020B0503020204020204" pitchFamily="34" charset="-122"/>
            </a:endParaRPr>
          </a:p>
        </p:txBody>
      </p:sp>
      <p:sp>
        <p:nvSpPr>
          <p:cNvPr id="9" name="文本框 8"/>
          <p:cNvSpPr txBox="1"/>
          <p:nvPr/>
        </p:nvSpPr>
        <p:spPr>
          <a:xfrm>
            <a:off x="1696276" y="2599005"/>
            <a:ext cx="2001079" cy="830997"/>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点击此处添加内容，</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a:t>
            </a:r>
            <a:r>
              <a:rPr lang="zh-CN" altLang="en-US" sz="1200" dirty="0" smtClean="0">
                <a:latin typeface="微软雅黑" panose="020B0503020204020204" pitchFamily="34" charset="-122"/>
                <a:ea typeface="微软雅黑" panose="020B0503020204020204" pitchFamily="34" charset="-122"/>
              </a:rPr>
              <a:t>内容。</a:t>
            </a:r>
            <a:endParaRPr lang="zh-CN" altLang="en-US" sz="12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3108428" y="3863008"/>
            <a:ext cx="1005403" cy="338554"/>
          </a:xfrm>
          <a:prstGeom prst="rect">
            <a:avLst/>
          </a:prstGeom>
          <a:noFill/>
        </p:spPr>
        <p:txBody>
          <a:bodyPr wrap="none" rtlCol="0">
            <a:spAutoFit/>
          </a:bodyPr>
          <a:lstStyle/>
          <a:p>
            <a:pPr algn="ctr"/>
            <a:r>
              <a:rPr lang="zh-CN" altLang="en-US" sz="1600" b="1" dirty="0" smtClean="0">
                <a:latin typeface="微软雅黑" panose="020B0503020204020204" pitchFamily="34" charset="-122"/>
                <a:ea typeface="微软雅黑" panose="020B0503020204020204" pitchFamily="34" charset="-122"/>
              </a:rPr>
              <a:t>执行能力</a:t>
            </a:r>
            <a:endParaRPr lang="zh-CN" altLang="en-US" sz="1600" b="1"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2219737" y="4169388"/>
            <a:ext cx="2001079" cy="830997"/>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点击此处添加内容，</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a:t>
            </a:r>
            <a:r>
              <a:rPr lang="zh-CN" altLang="en-US" sz="1200" dirty="0" smtClean="0">
                <a:latin typeface="微软雅黑" panose="020B0503020204020204" pitchFamily="34" charset="-122"/>
                <a:ea typeface="微软雅黑" panose="020B0503020204020204" pitchFamily="34" charset="-122"/>
              </a:rPr>
              <a:t>内容。</a:t>
            </a:r>
            <a:endParaRPr lang="zh-CN" altLang="en-US" sz="12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8670488" y="2261875"/>
            <a:ext cx="1005403" cy="338554"/>
          </a:xfrm>
          <a:prstGeom prst="rect">
            <a:avLst/>
          </a:prstGeom>
          <a:noFill/>
        </p:spPr>
        <p:txBody>
          <a:bodyPr wrap="none" rtlCol="0">
            <a:spAutoFit/>
          </a:bodyPr>
          <a:lstStyle/>
          <a:p>
            <a:pPr algn="ctr"/>
            <a:r>
              <a:rPr lang="zh-CN" altLang="en-US" sz="1600" b="1" dirty="0" smtClean="0">
                <a:latin typeface="微软雅黑" panose="020B0503020204020204" pitchFamily="34" charset="-122"/>
                <a:ea typeface="微软雅黑" panose="020B0503020204020204" pitchFamily="34" charset="-122"/>
              </a:rPr>
              <a:t>判断能力</a:t>
            </a:r>
            <a:endParaRPr lang="zh-CN" altLang="en-US" sz="1600" b="1"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8666922" y="2568255"/>
            <a:ext cx="2001079" cy="830997"/>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点击此处添加内容，</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a:t>
            </a:r>
            <a:r>
              <a:rPr lang="zh-CN" altLang="en-US" sz="1200" dirty="0" smtClean="0">
                <a:latin typeface="微软雅黑" panose="020B0503020204020204" pitchFamily="34" charset="-122"/>
                <a:ea typeface="微软雅黑" panose="020B0503020204020204" pitchFamily="34" charset="-122"/>
              </a:rPr>
              <a:t>内容。</a:t>
            </a:r>
            <a:endParaRPr lang="zh-CN" altLang="en-US" sz="120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8027757" y="3863008"/>
            <a:ext cx="1005403" cy="338554"/>
          </a:xfrm>
          <a:prstGeom prst="rect">
            <a:avLst/>
          </a:prstGeom>
          <a:noFill/>
        </p:spPr>
        <p:txBody>
          <a:bodyPr wrap="none" rtlCol="0">
            <a:spAutoFit/>
          </a:bodyPr>
          <a:lstStyle/>
          <a:p>
            <a:pPr algn="ctr"/>
            <a:r>
              <a:rPr lang="zh-CN" altLang="en-US" sz="1600" b="1" dirty="0" smtClean="0">
                <a:latin typeface="微软雅黑" panose="020B0503020204020204" pitchFamily="34" charset="-122"/>
                <a:ea typeface="微软雅黑" panose="020B0503020204020204" pitchFamily="34" charset="-122"/>
              </a:rPr>
              <a:t>专业技能</a:t>
            </a:r>
            <a:endParaRPr lang="zh-CN" altLang="en-US" sz="1600" b="1"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8024191" y="4169388"/>
            <a:ext cx="2001079" cy="830997"/>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点击此处添加内容，</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a:t>
            </a:r>
            <a:r>
              <a:rPr lang="zh-CN" altLang="en-US" sz="1200" dirty="0" smtClean="0">
                <a:latin typeface="微软雅黑" panose="020B0503020204020204" pitchFamily="34" charset="-122"/>
                <a:ea typeface="微软雅黑" panose="020B0503020204020204" pitchFamily="34" charset="-122"/>
              </a:rPr>
              <a:t>内容。</a:t>
            </a:r>
            <a:endParaRPr lang="zh-CN" altLang="en-US" sz="1200"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5406391" y="5462275"/>
            <a:ext cx="1415772" cy="338554"/>
          </a:xfrm>
          <a:prstGeom prst="rect">
            <a:avLst/>
          </a:prstGeom>
          <a:noFill/>
        </p:spPr>
        <p:txBody>
          <a:bodyPr wrap="none" rtlCol="0">
            <a:spAutoFit/>
          </a:bodyPr>
          <a:lstStyle/>
          <a:p>
            <a:pPr algn="ctr"/>
            <a:r>
              <a:rPr lang="zh-CN" altLang="en-US" sz="1600" b="1" dirty="0" smtClean="0">
                <a:latin typeface="微软雅黑" panose="020B0503020204020204" pitchFamily="34" charset="-122"/>
                <a:ea typeface="微软雅黑" panose="020B0503020204020204" pitchFamily="34" charset="-122"/>
              </a:rPr>
              <a:t>团队合作能力</a:t>
            </a:r>
            <a:endParaRPr lang="zh-CN" altLang="en-US" sz="1600" b="1"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4611757" y="5808411"/>
            <a:ext cx="2988365" cy="461665"/>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点击此处添加内容，</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a:t>
            </a:r>
            <a:r>
              <a:rPr lang="zh-CN" altLang="en-US" sz="1200" dirty="0" smtClean="0">
                <a:latin typeface="微软雅黑" panose="020B0503020204020204" pitchFamily="34" charset="-122"/>
                <a:ea typeface="微软雅黑" panose="020B0503020204020204" pitchFamily="34" charset="-122"/>
              </a:rPr>
              <a:t>内容。</a:t>
            </a:r>
            <a:endParaRPr lang="zh-CN" altLang="en-US" sz="1200" dirty="0">
              <a:latin typeface="微软雅黑" panose="020B0503020204020204" pitchFamily="34" charset="-122"/>
              <a:ea typeface="微软雅黑" panose="020B0503020204020204" pitchFamily="34" charset="-122"/>
            </a:endParaRPr>
          </a:p>
        </p:txBody>
      </p:sp>
      <p:sp>
        <p:nvSpPr>
          <p:cNvPr id="19" name="KSO_Shape"/>
          <p:cNvSpPr/>
          <p:nvPr/>
        </p:nvSpPr>
        <p:spPr>
          <a:xfrm rot="10800000">
            <a:off x="3930096" y="569842"/>
            <a:ext cx="4323523" cy="4280451"/>
          </a:xfrm>
          <a:prstGeom prst="blockArc">
            <a:avLst>
              <a:gd name="adj1" fmla="val 10800000"/>
              <a:gd name="adj2" fmla="val 21542758"/>
              <a:gd name="adj3" fmla="val 141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0" name="矩形 19"/>
          <p:cNvSpPr/>
          <p:nvPr/>
        </p:nvSpPr>
        <p:spPr>
          <a:xfrm>
            <a:off x="5542002" y="1150490"/>
            <a:ext cx="1107996" cy="369332"/>
          </a:xfrm>
          <a:prstGeom prst="rect">
            <a:avLst/>
          </a:prstGeom>
        </p:spPr>
        <p:txBody>
          <a:bodyPr wrap="none">
            <a:spAutoFit/>
          </a:bodyPr>
          <a:lstStyle/>
          <a:p>
            <a:pPr algn="ctr"/>
            <a:r>
              <a:rPr lang="zh-CN" altLang="en-US" dirty="0" smtClean="0">
                <a:latin typeface="微软雅黑" panose="020B0503020204020204" pitchFamily="34" charset="-122"/>
                <a:ea typeface="微软雅黑" panose="020B0503020204020204" pitchFamily="34" charset="-122"/>
              </a:rPr>
              <a:t>评估范围</a:t>
            </a:r>
            <a:endParaRPr lang="zh-CN" altLang="en-US" dirty="0">
              <a:latin typeface="微软雅黑" panose="020B0503020204020204" pitchFamily="34" charset="-122"/>
              <a:ea typeface="微软雅黑" panose="020B0503020204020204" pitchFamily="34" charset="-122"/>
            </a:endParaRPr>
          </a:p>
        </p:txBody>
      </p:sp>
      <p:sp>
        <p:nvSpPr>
          <p:cNvPr id="18" name="KSO_Shape"/>
          <p:cNvSpPr/>
          <p:nvPr/>
        </p:nvSpPr>
        <p:spPr>
          <a:xfrm>
            <a:off x="5680039" y="4522027"/>
            <a:ext cx="831921" cy="831921"/>
          </a:xfrm>
          <a:custGeom>
            <a:avLst/>
            <a:gdLst>
              <a:gd name="connsiteX0" fmla="*/ 0 w 3134833"/>
              <a:gd name="connsiteY0" fmla="*/ 1567417 h 3134833"/>
              <a:gd name="connsiteX1" fmla="*/ 1567417 w 3134833"/>
              <a:gd name="connsiteY1" fmla="*/ 0 h 3134833"/>
              <a:gd name="connsiteX2" fmla="*/ 3134833 w 3134833"/>
              <a:gd name="connsiteY2" fmla="*/ 1567417 h 3134833"/>
              <a:gd name="connsiteX3" fmla="*/ 1567417 w 3134833"/>
              <a:gd name="connsiteY3" fmla="*/ 3134833 h 3134833"/>
              <a:gd name="connsiteX4" fmla="*/ 0 w 3134833"/>
              <a:gd name="connsiteY4" fmla="*/ 1567417 h 3134833"/>
              <a:gd name="connsiteX0-1" fmla="*/ 0 w 3134833"/>
              <a:gd name="connsiteY0-2" fmla="*/ 1567417 h 3134833"/>
              <a:gd name="connsiteX1-3" fmla="*/ 1567417 w 3134833"/>
              <a:gd name="connsiteY1-4" fmla="*/ 0 h 3134833"/>
              <a:gd name="connsiteX2-5" fmla="*/ 3134833 w 3134833"/>
              <a:gd name="connsiteY2-6" fmla="*/ 1567417 h 3134833"/>
              <a:gd name="connsiteX3-7" fmla="*/ 1567417 w 3134833"/>
              <a:gd name="connsiteY3-8" fmla="*/ 3134833 h 3134833"/>
              <a:gd name="connsiteX4-9" fmla="*/ 0 w 3134833"/>
              <a:gd name="connsiteY4-10" fmla="*/ 1567417 h 3134833"/>
              <a:gd name="connsiteX0-11" fmla="*/ 0 w 3134833"/>
              <a:gd name="connsiteY0-12" fmla="*/ 1567417 h 3134833"/>
              <a:gd name="connsiteX1-13" fmla="*/ 1567417 w 3134833"/>
              <a:gd name="connsiteY1-14" fmla="*/ 0 h 3134833"/>
              <a:gd name="connsiteX2-15" fmla="*/ 3134833 w 3134833"/>
              <a:gd name="connsiteY2-16" fmla="*/ 1567417 h 3134833"/>
              <a:gd name="connsiteX3-17" fmla="*/ 1567417 w 3134833"/>
              <a:gd name="connsiteY3-18" fmla="*/ 3134833 h 3134833"/>
              <a:gd name="connsiteX4-19" fmla="*/ 0 w 3134833"/>
              <a:gd name="connsiteY4-20" fmla="*/ 1567417 h 3134833"/>
              <a:gd name="connsiteX0-21" fmla="*/ 0 w 3134833"/>
              <a:gd name="connsiteY0-22" fmla="*/ 1567417 h 3134833"/>
              <a:gd name="connsiteX1-23" fmla="*/ 1567417 w 3134833"/>
              <a:gd name="connsiteY1-24" fmla="*/ 0 h 3134833"/>
              <a:gd name="connsiteX2-25" fmla="*/ 3134833 w 3134833"/>
              <a:gd name="connsiteY2-26" fmla="*/ 1567417 h 3134833"/>
              <a:gd name="connsiteX3-27" fmla="*/ 1567417 w 3134833"/>
              <a:gd name="connsiteY3-28" fmla="*/ 3134833 h 3134833"/>
              <a:gd name="connsiteX4-29" fmla="*/ 0 w 3134833"/>
              <a:gd name="connsiteY4-30" fmla="*/ 1567417 h 3134833"/>
              <a:gd name="connsiteX0-31" fmla="*/ 0 w 3134833"/>
              <a:gd name="connsiteY0-32" fmla="*/ 1567417 h 3134833"/>
              <a:gd name="connsiteX1-33" fmla="*/ 1567417 w 3134833"/>
              <a:gd name="connsiteY1-34" fmla="*/ 0 h 3134833"/>
              <a:gd name="connsiteX2-35" fmla="*/ 3134833 w 3134833"/>
              <a:gd name="connsiteY2-36" fmla="*/ 1567417 h 3134833"/>
              <a:gd name="connsiteX3-37" fmla="*/ 1567417 w 3134833"/>
              <a:gd name="connsiteY3-38" fmla="*/ 3134833 h 3134833"/>
              <a:gd name="connsiteX4-39" fmla="*/ 0 w 3134833"/>
              <a:gd name="connsiteY4-40" fmla="*/ 1567417 h 3134833"/>
              <a:gd name="connsiteX0-41" fmla="*/ 0 w 3134833"/>
              <a:gd name="connsiteY0-42" fmla="*/ 1567417 h 3134833"/>
              <a:gd name="connsiteX1-43" fmla="*/ 1567417 w 3134833"/>
              <a:gd name="connsiteY1-44" fmla="*/ 0 h 3134833"/>
              <a:gd name="connsiteX2-45" fmla="*/ 3134833 w 3134833"/>
              <a:gd name="connsiteY2-46" fmla="*/ 1567417 h 3134833"/>
              <a:gd name="connsiteX3-47" fmla="*/ 1567417 w 3134833"/>
              <a:gd name="connsiteY3-48" fmla="*/ 3134833 h 3134833"/>
              <a:gd name="connsiteX4-49" fmla="*/ 0 w 3134833"/>
              <a:gd name="connsiteY4-50" fmla="*/ 1567417 h 3134833"/>
              <a:gd name="connsiteX0-51" fmla="*/ 0 w 3134833"/>
              <a:gd name="connsiteY0-52" fmla="*/ 1567417 h 3134833"/>
              <a:gd name="connsiteX1-53" fmla="*/ 1567417 w 3134833"/>
              <a:gd name="connsiteY1-54" fmla="*/ 0 h 3134833"/>
              <a:gd name="connsiteX2-55" fmla="*/ 3134833 w 3134833"/>
              <a:gd name="connsiteY2-56" fmla="*/ 1567417 h 3134833"/>
              <a:gd name="connsiteX3-57" fmla="*/ 1567417 w 3134833"/>
              <a:gd name="connsiteY3-58" fmla="*/ 3134833 h 3134833"/>
              <a:gd name="connsiteX4-59" fmla="*/ 0 w 3134833"/>
              <a:gd name="connsiteY4-60" fmla="*/ 1567417 h 3134833"/>
              <a:gd name="connsiteX0-61" fmla="*/ 0 w 3134833"/>
              <a:gd name="connsiteY0-62" fmla="*/ 1567417 h 3134833"/>
              <a:gd name="connsiteX1-63" fmla="*/ 1567417 w 3134833"/>
              <a:gd name="connsiteY1-64" fmla="*/ 0 h 3134833"/>
              <a:gd name="connsiteX2-65" fmla="*/ 3134833 w 3134833"/>
              <a:gd name="connsiteY2-66" fmla="*/ 1567417 h 3134833"/>
              <a:gd name="connsiteX3-67" fmla="*/ 1567417 w 3134833"/>
              <a:gd name="connsiteY3-68" fmla="*/ 3134833 h 3134833"/>
              <a:gd name="connsiteX4-69" fmla="*/ 0 w 3134833"/>
              <a:gd name="connsiteY4-70" fmla="*/ 1567417 h 3134833"/>
              <a:gd name="connsiteX0-71" fmla="*/ 0 w 3134833"/>
              <a:gd name="connsiteY0-72" fmla="*/ 1567417 h 3134833"/>
              <a:gd name="connsiteX1-73" fmla="*/ 1567417 w 3134833"/>
              <a:gd name="connsiteY1-74" fmla="*/ 0 h 3134833"/>
              <a:gd name="connsiteX2-75" fmla="*/ 3134833 w 3134833"/>
              <a:gd name="connsiteY2-76" fmla="*/ 1567417 h 3134833"/>
              <a:gd name="connsiteX3-77" fmla="*/ 1567417 w 3134833"/>
              <a:gd name="connsiteY3-78" fmla="*/ 3134833 h 3134833"/>
              <a:gd name="connsiteX4-79" fmla="*/ 0 w 3134833"/>
              <a:gd name="connsiteY4-80" fmla="*/ 1567417 h 3134833"/>
              <a:gd name="connsiteX0-81" fmla="*/ 0 w 3134833"/>
              <a:gd name="connsiteY0-82" fmla="*/ 1567417 h 3134833"/>
              <a:gd name="connsiteX1-83" fmla="*/ 1567417 w 3134833"/>
              <a:gd name="connsiteY1-84" fmla="*/ 0 h 3134833"/>
              <a:gd name="connsiteX2-85" fmla="*/ 3134833 w 3134833"/>
              <a:gd name="connsiteY2-86" fmla="*/ 1567417 h 3134833"/>
              <a:gd name="connsiteX3-87" fmla="*/ 1567417 w 3134833"/>
              <a:gd name="connsiteY3-88" fmla="*/ 3134833 h 3134833"/>
              <a:gd name="connsiteX4-89" fmla="*/ 0 w 3134833"/>
              <a:gd name="connsiteY4-90" fmla="*/ 1567417 h 3134833"/>
              <a:gd name="connsiteX0-91" fmla="*/ 0 w 3134833"/>
              <a:gd name="connsiteY0-92" fmla="*/ 1567417 h 3134833"/>
              <a:gd name="connsiteX1-93" fmla="*/ 1567417 w 3134833"/>
              <a:gd name="connsiteY1-94" fmla="*/ 0 h 3134833"/>
              <a:gd name="connsiteX2-95" fmla="*/ 3134833 w 3134833"/>
              <a:gd name="connsiteY2-96" fmla="*/ 1567417 h 3134833"/>
              <a:gd name="connsiteX3-97" fmla="*/ 1567417 w 3134833"/>
              <a:gd name="connsiteY3-98" fmla="*/ 3134833 h 3134833"/>
              <a:gd name="connsiteX4-99" fmla="*/ 0 w 3134833"/>
              <a:gd name="connsiteY4-100" fmla="*/ 1567417 h 3134833"/>
              <a:gd name="connsiteX0-101" fmla="*/ 0 w 3134833"/>
              <a:gd name="connsiteY0-102" fmla="*/ 1567417 h 3134833"/>
              <a:gd name="connsiteX1-103" fmla="*/ 1567417 w 3134833"/>
              <a:gd name="connsiteY1-104" fmla="*/ 0 h 3134833"/>
              <a:gd name="connsiteX2-105" fmla="*/ 3134833 w 3134833"/>
              <a:gd name="connsiteY2-106" fmla="*/ 1567417 h 3134833"/>
              <a:gd name="connsiteX3-107" fmla="*/ 1567417 w 3134833"/>
              <a:gd name="connsiteY3-108" fmla="*/ 3134833 h 3134833"/>
              <a:gd name="connsiteX4-109" fmla="*/ 0 w 3134833"/>
              <a:gd name="connsiteY4-110" fmla="*/ 1567417 h 3134833"/>
              <a:gd name="connsiteX0-111" fmla="*/ 0 w 3134833"/>
              <a:gd name="connsiteY0-112" fmla="*/ 1567417 h 3134833"/>
              <a:gd name="connsiteX1-113" fmla="*/ 1567417 w 3134833"/>
              <a:gd name="connsiteY1-114" fmla="*/ 0 h 3134833"/>
              <a:gd name="connsiteX2-115" fmla="*/ 3134833 w 3134833"/>
              <a:gd name="connsiteY2-116" fmla="*/ 1567417 h 3134833"/>
              <a:gd name="connsiteX3-117" fmla="*/ 1567417 w 3134833"/>
              <a:gd name="connsiteY3-118" fmla="*/ 3134833 h 3134833"/>
              <a:gd name="connsiteX4-119" fmla="*/ 0 w 3134833"/>
              <a:gd name="connsiteY4-120" fmla="*/ 1567417 h 31348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134833" h="3134833">
                <a:moveTo>
                  <a:pt x="0" y="1567417"/>
                </a:moveTo>
                <a:cubicBezTo>
                  <a:pt x="1478" y="1151270"/>
                  <a:pt x="1215066" y="1476"/>
                  <a:pt x="1567417" y="0"/>
                </a:cubicBezTo>
                <a:cubicBezTo>
                  <a:pt x="1898504" y="1476"/>
                  <a:pt x="3133356" y="1098108"/>
                  <a:pt x="3134833" y="1567417"/>
                </a:cubicBezTo>
                <a:cubicBezTo>
                  <a:pt x="3133356" y="2015461"/>
                  <a:pt x="1951665" y="3122724"/>
                  <a:pt x="1567417" y="3134833"/>
                </a:cubicBezTo>
                <a:cubicBezTo>
                  <a:pt x="1119373" y="3133356"/>
                  <a:pt x="1477" y="1994196"/>
                  <a:pt x="0" y="1567417"/>
                </a:cubicBezTo>
                <a:close/>
              </a:path>
            </a:pathLst>
          </a:custGeom>
          <a:solidFill>
            <a:srgbClr val="00B050"/>
          </a:solidFill>
          <a:ln w="3175">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dirty="0" smtClean="0">
                <a:solidFill>
                  <a:srgbClr val="FFFFFF"/>
                </a:solidFill>
                <a:latin typeface="Segoe UI Light" panose="020B0502040204020203" pitchFamily="34" charset="0"/>
                <a:ea typeface="微软雅黑" panose="020B0503020204020204" pitchFamily="34" charset="-122"/>
                <a:cs typeface="Segoe UI Light" panose="020B0502040204020203" pitchFamily="34" charset="0"/>
              </a:rPr>
              <a:t>3</a:t>
            </a:r>
            <a:endParaRPr lang="zh-CN" altLang="en-US" sz="2400" dirty="0">
              <a:solidFill>
                <a:srgbClr val="FFFFFF"/>
              </a:solidFill>
              <a:latin typeface="Segoe UI Light" panose="020B0502040204020203" pitchFamily="34" charset="0"/>
              <a:ea typeface="微软雅黑" panose="020B0503020204020204" pitchFamily="34" charset="-122"/>
              <a:cs typeface="Segoe UI Light" panose="020B0502040204020203" pitchFamily="34" charset="0"/>
            </a:endParaRPr>
          </a:p>
        </p:txBody>
      </p:sp>
      <p:sp>
        <p:nvSpPr>
          <p:cNvPr id="7" name="KSO_Shape"/>
          <p:cNvSpPr/>
          <p:nvPr/>
        </p:nvSpPr>
        <p:spPr>
          <a:xfrm>
            <a:off x="4250284" y="3916086"/>
            <a:ext cx="831921" cy="831921"/>
          </a:xfrm>
          <a:custGeom>
            <a:avLst/>
            <a:gdLst>
              <a:gd name="connsiteX0" fmla="*/ 0 w 3134833"/>
              <a:gd name="connsiteY0" fmla="*/ 1567417 h 3134833"/>
              <a:gd name="connsiteX1" fmla="*/ 1567417 w 3134833"/>
              <a:gd name="connsiteY1" fmla="*/ 0 h 3134833"/>
              <a:gd name="connsiteX2" fmla="*/ 3134833 w 3134833"/>
              <a:gd name="connsiteY2" fmla="*/ 1567417 h 3134833"/>
              <a:gd name="connsiteX3" fmla="*/ 1567417 w 3134833"/>
              <a:gd name="connsiteY3" fmla="*/ 3134833 h 3134833"/>
              <a:gd name="connsiteX4" fmla="*/ 0 w 3134833"/>
              <a:gd name="connsiteY4" fmla="*/ 1567417 h 3134833"/>
              <a:gd name="connsiteX0-1" fmla="*/ 0 w 3134833"/>
              <a:gd name="connsiteY0-2" fmla="*/ 1567417 h 3134833"/>
              <a:gd name="connsiteX1-3" fmla="*/ 1567417 w 3134833"/>
              <a:gd name="connsiteY1-4" fmla="*/ 0 h 3134833"/>
              <a:gd name="connsiteX2-5" fmla="*/ 3134833 w 3134833"/>
              <a:gd name="connsiteY2-6" fmla="*/ 1567417 h 3134833"/>
              <a:gd name="connsiteX3-7" fmla="*/ 1567417 w 3134833"/>
              <a:gd name="connsiteY3-8" fmla="*/ 3134833 h 3134833"/>
              <a:gd name="connsiteX4-9" fmla="*/ 0 w 3134833"/>
              <a:gd name="connsiteY4-10" fmla="*/ 1567417 h 3134833"/>
              <a:gd name="connsiteX0-11" fmla="*/ 0 w 3134833"/>
              <a:gd name="connsiteY0-12" fmla="*/ 1567417 h 3134833"/>
              <a:gd name="connsiteX1-13" fmla="*/ 1567417 w 3134833"/>
              <a:gd name="connsiteY1-14" fmla="*/ 0 h 3134833"/>
              <a:gd name="connsiteX2-15" fmla="*/ 3134833 w 3134833"/>
              <a:gd name="connsiteY2-16" fmla="*/ 1567417 h 3134833"/>
              <a:gd name="connsiteX3-17" fmla="*/ 1567417 w 3134833"/>
              <a:gd name="connsiteY3-18" fmla="*/ 3134833 h 3134833"/>
              <a:gd name="connsiteX4-19" fmla="*/ 0 w 3134833"/>
              <a:gd name="connsiteY4-20" fmla="*/ 1567417 h 3134833"/>
              <a:gd name="connsiteX0-21" fmla="*/ 0 w 3134833"/>
              <a:gd name="connsiteY0-22" fmla="*/ 1567417 h 3134833"/>
              <a:gd name="connsiteX1-23" fmla="*/ 1567417 w 3134833"/>
              <a:gd name="connsiteY1-24" fmla="*/ 0 h 3134833"/>
              <a:gd name="connsiteX2-25" fmla="*/ 3134833 w 3134833"/>
              <a:gd name="connsiteY2-26" fmla="*/ 1567417 h 3134833"/>
              <a:gd name="connsiteX3-27" fmla="*/ 1567417 w 3134833"/>
              <a:gd name="connsiteY3-28" fmla="*/ 3134833 h 3134833"/>
              <a:gd name="connsiteX4-29" fmla="*/ 0 w 3134833"/>
              <a:gd name="connsiteY4-30" fmla="*/ 1567417 h 3134833"/>
              <a:gd name="connsiteX0-31" fmla="*/ 0 w 3134833"/>
              <a:gd name="connsiteY0-32" fmla="*/ 1567417 h 3134833"/>
              <a:gd name="connsiteX1-33" fmla="*/ 1567417 w 3134833"/>
              <a:gd name="connsiteY1-34" fmla="*/ 0 h 3134833"/>
              <a:gd name="connsiteX2-35" fmla="*/ 3134833 w 3134833"/>
              <a:gd name="connsiteY2-36" fmla="*/ 1567417 h 3134833"/>
              <a:gd name="connsiteX3-37" fmla="*/ 1567417 w 3134833"/>
              <a:gd name="connsiteY3-38" fmla="*/ 3134833 h 3134833"/>
              <a:gd name="connsiteX4-39" fmla="*/ 0 w 3134833"/>
              <a:gd name="connsiteY4-40" fmla="*/ 1567417 h 3134833"/>
              <a:gd name="connsiteX0-41" fmla="*/ 0 w 3134833"/>
              <a:gd name="connsiteY0-42" fmla="*/ 1567417 h 3134833"/>
              <a:gd name="connsiteX1-43" fmla="*/ 1567417 w 3134833"/>
              <a:gd name="connsiteY1-44" fmla="*/ 0 h 3134833"/>
              <a:gd name="connsiteX2-45" fmla="*/ 3134833 w 3134833"/>
              <a:gd name="connsiteY2-46" fmla="*/ 1567417 h 3134833"/>
              <a:gd name="connsiteX3-47" fmla="*/ 1567417 w 3134833"/>
              <a:gd name="connsiteY3-48" fmla="*/ 3134833 h 3134833"/>
              <a:gd name="connsiteX4-49" fmla="*/ 0 w 3134833"/>
              <a:gd name="connsiteY4-50" fmla="*/ 1567417 h 3134833"/>
              <a:gd name="connsiteX0-51" fmla="*/ 0 w 3134833"/>
              <a:gd name="connsiteY0-52" fmla="*/ 1567417 h 3134833"/>
              <a:gd name="connsiteX1-53" fmla="*/ 1567417 w 3134833"/>
              <a:gd name="connsiteY1-54" fmla="*/ 0 h 3134833"/>
              <a:gd name="connsiteX2-55" fmla="*/ 3134833 w 3134833"/>
              <a:gd name="connsiteY2-56" fmla="*/ 1567417 h 3134833"/>
              <a:gd name="connsiteX3-57" fmla="*/ 1567417 w 3134833"/>
              <a:gd name="connsiteY3-58" fmla="*/ 3134833 h 3134833"/>
              <a:gd name="connsiteX4-59" fmla="*/ 0 w 3134833"/>
              <a:gd name="connsiteY4-60" fmla="*/ 1567417 h 3134833"/>
              <a:gd name="connsiteX0-61" fmla="*/ 0 w 3134833"/>
              <a:gd name="connsiteY0-62" fmla="*/ 1567417 h 3134833"/>
              <a:gd name="connsiteX1-63" fmla="*/ 1567417 w 3134833"/>
              <a:gd name="connsiteY1-64" fmla="*/ 0 h 3134833"/>
              <a:gd name="connsiteX2-65" fmla="*/ 3134833 w 3134833"/>
              <a:gd name="connsiteY2-66" fmla="*/ 1567417 h 3134833"/>
              <a:gd name="connsiteX3-67" fmla="*/ 1567417 w 3134833"/>
              <a:gd name="connsiteY3-68" fmla="*/ 3134833 h 3134833"/>
              <a:gd name="connsiteX4-69" fmla="*/ 0 w 3134833"/>
              <a:gd name="connsiteY4-70" fmla="*/ 1567417 h 3134833"/>
              <a:gd name="connsiteX0-71" fmla="*/ 0 w 3134833"/>
              <a:gd name="connsiteY0-72" fmla="*/ 1567417 h 3134833"/>
              <a:gd name="connsiteX1-73" fmla="*/ 1567417 w 3134833"/>
              <a:gd name="connsiteY1-74" fmla="*/ 0 h 3134833"/>
              <a:gd name="connsiteX2-75" fmla="*/ 3134833 w 3134833"/>
              <a:gd name="connsiteY2-76" fmla="*/ 1567417 h 3134833"/>
              <a:gd name="connsiteX3-77" fmla="*/ 1567417 w 3134833"/>
              <a:gd name="connsiteY3-78" fmla="*/ 3134833 h 3134833"/>
              <a:gd name="connsiteX4-79" fmla="*/ 0 w 3134833"/>
              <a:gd name="connsiteY4-80" fmla="*/ 1567417 h 3134833"/>
              <a:gd name="connsiteX0-81" fmla="*/ 0 w 3134833"/>
              <a:gd name="connsiteY0-82" fmla="*/ 1567417 h 3134833"/>
              <a:gd name="connsiteX1-83" fmla="*/ 1567417 w 3134833"/>
              <a:gd name="connsiteY1-84" fmla="*/ 0 h 3134833"/>
              <a:gd name="connsiteX2-85" fmla="*/ 3134833 w 3134833"/>
              <a:gd name="connsiteY2-86" fmla="*/ 1567417 h 3134833"/>
              <a:gd name="connsiteX3-87" fmla="*/ 1567417 w 3134833"/>
              <a:gd name="connsiteY3-88" fmla="*/ 3134833 h 3134833"/>
              <a:gd name="connsiteX4-89" fmla="*/ 0 w 3134833"/>
              <a:gd name="connsiteY4-90" fmla="*/ 1567417 h 3134833"/>
              <a:gd name="connsiteX0-91" fmla="*/ 0 w 3134833"/>
              <a:gd name="connsiteY0-92" fmla="*/ 1567417 h 3134833"/>
              <a:gd name="connsiteX1-93" fmla="*/ 1567417 w 3134833"/>
              <a:gd name="connsiteY1-94" fmla="*/ 0 h 3134833"/>
              <a:gd name="connsiteX2-95" fmla="*/ 3134833 w 3134833"/>
              <a:gd name="connsiteY2-96" fmla="*/ 1567417 h 3134833"/>
              <a:gd name="connsiteX3-97" fmla="*/ 1567417 w 3134833"/>
              <a:gd name="connsiteY3-98" fmla="*/ 3134833 h 3134833"/>
              <a:gd name="connsiteX4-99" fmla="*/ 0 w 3134833"/>
              <a:gd name="connsiteY4-100" fmla="*/ 1567417 h 3134833"/>
              <a:gd name="connsiteX0-101" fmla="*/ 0 w 3134833"/>
              <a:gd name="connsiteY0-102" fmla="*/ 1567417 h 3134833"/>
              <a:gd name="connsiteX1-103" fmla="*/ 1567417 w 3134833"/>
              <a:gd name="connsiteY1-104" fmla="*/ 0 h 3134833"/>
              <a:gd name="connsiteX2-105" fmla="*/ 3134833 w 3134833"/>
              <a:gd name="connsiteY2-106" fmla="*/ 1567417 h 3134833"/>
              <a:gd name="connsiteX3-107" fmla="*/ 1567417 w 3134833"/>
              <a:gd name="connsiteY3-108" fmla="*/ 3134833 h 3134833"/>
              <a:gd name="connsiteX4-109" fmla="*/ 0 w 3134833"/>
              <a:gd name="connsiteY4-110" fmla="*/ 1567417 h 3134833"/>
              <a:gd name="connsiteX0-111" fmla="*/ 0 w 3134833"/>
              <a:gd name="connsiteY0-112" fmla="*/ 1567417 h 3134833"/>
              <a:gd name="connsiteX1-113" fmla="*/ 1567417 w 3134833"/>
              <a:gd name="connsiteY1-114" fmla="*/ 0 h 3134833"/>
              <a:gd name="connsiteX2-115" fmla="*/ 3134833 w 3134833"/>
              <a:gd name="connsiteY2-116" fmla="*/ 1567417 h 3134833"/>
              <a:gd name="connsiteX3-117" fmla="*/ 1567417 w 3134833"/>
              <a:gd name="connsiteY3-118" fmla="*/ 3134833 h 3134833"/>
              <a:gd name="connsiteX4-119" fmla="*/ 0 w 3134833"/>
              <a:gd name="connsiteY4-120" fmla="*/ 1567417 h 31348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134833" h="3134833">
                <a:moveTo>
                  <a:pt x="0" y="1567417"/>
                </a:moveTo>
                <a:cubicBezTo>
                  <a:pt x="1478" y="1151270"/>
                  <a:pt x="1215066" y="1476"/>
                  <a:pt x="1567417" y="0"/>
                </a:cubicBezTo>
                <a:cubicBezTo>
                  <a:pt x="1898504" y="1476"/>
                  <a:pt x="3133356" y="1098108"/>
                  <a:pt x="3134833" y="1567417"/>
                </a:cubicBezTo>
                <a:cubicBezTo>
                  <a:pt x="3133356" y="2015461"/>
                  <a:pt x="1951665" y="3122724"/>
                  <a:pt x="1567417" y="3134833"/>
                </a:cubicBezTo>
                <a:cubicBezTo>
                  <a:pt x="1119373" y="3133356"/>
                  <a:pt x="1477" y="1994196"/>
                  <a:pt x="0" y="1567417"/>
                </a:cubicBezTo>
                <a:close/>
              </a:path>
            </a:pathLst>
          </a:custGeom>
          <a:solidFill>
            <a:srgbClr val="00B050"/>
          </a:solidFill>
          <a:ln w="3175">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dirty="0" smtClean="0">
                <a:solidFill>
                  <a:srgbClr val="FFFFFF"/>
                </a:solidFill>
                <a:latin typeface="Segoe UI Light" panose="020B0502040204020203" pitchFamily="34" charset="0"/>
                <a:ea typeface="微软雅黑" panose="020B0503020204020204" pitchFamily="34" charset="-122"/>
                <a:cs typeface="Segoe UI Light" panose="020B0502040204020203" pitchFamily="34" charset="0"/>
              </a:rPr>
              <a:t>2</a:t>
            </a:r>
            <a:endParaRPr lang="zh-CN" altLang="en-US" sz="2400" dirty="0">
              <a:solidFill>
                <a:srgbClr val="FFFFFF"/>
              </a:solidFill>
              <a:latin typeface="Segoe UI Light" panose="020B0502040204020203" pitchFamily="34" charset="0"/>
              <a:ea typeface="微软雅黑" panose="020B0503020204020204" pitchFamily="34" charset="-122"/>
              <a:cs typeface="Segoe UI Light" panose="020B0502040204020203" pitchFamily="34" charset="0"/>
            </a:endParaRPr>
          </a:p>
        </p:txBody>
      </p:sp>
      <p:sp>
        <p:nvSpPr>
          <p:cNvPr id="6" name="KSO_Shape"/>
          <p:cNvSpPr/>
          <p:nvPr/>
        </p:nvSpPr>
        <p:spPr>
          <a:xfrm>
            <a:off x="7119384" y="3916086"/>
            <a:ext cx="831921" cy="831921"/>
          </a:xfrm>
          <a:custGeom>
            <a:avLst/>
            <a:gdLst>
              <a:gd name="connsiteX0" fmla="*/ 0 w 3134833"/>
              <a:gd name="connsiteY0" fmla="*/ 1567417 h 3134833"/>
              <a:gd name="connsiteX1" fmla="*/ 1567417 w 3134833"/>
              <a:gd name="connsiteY1" fmla="*/ 0 h 3134833"/>
              <a:gd name="connsiteX2" fmla="*/ 3134833 w 3134833"/>
              <a:gd name="connsiteY2" fmla="*/ 1567417 h 3134833"/>
              <a:gd name="connsiteX3" fmla="*/ 1567417 w 3134833"/>
              <a:gd name="connsiteY3" fmla="*/ 3134833 h 3134833"/>
              <a:gd name="connsiteX4" fmla="*/ 0 w 3134833"/>
              <a:gd name="connsiteY4" fmla="*/ 1567417 h 3134833"/>
              <a:gd name="connsiteX0-1" fmla="*/ 0 w 3134833"/>
              <a:gd name="connsiteY0-2" fmla="*/ 1567417 h 3134833"/>
              <a:gd name="connsiteX1-3" fmla="*/ 1567417 w 3134833"/>
              <a:gd name="connsiteY1-4" fmla="*/ 0 h 3134833"/>
              <a:gd name="connsiteX2-5" fmla="*/ 3134833 w 3134833"/>
              <a:gd name="connsiteY2-6" fmla="*/ 1567417 h 3134833"/>
              <a:gd name="connsiteX3-7" fmla="*/ 1567417 w 3134833"/>
              <a:gd name="connsiteY3-8" fmla="*/ 3134833 h 3134833"/>
              <a:gd name="connsiteX4-9" fmla="*/ 0 w 3134833"/>
              <a:gd name="connsiteY4-10" fmla="*/ 1567417 h 3134833"/>
              <a:gd name="connsiteX0-11" fmla="*/ 0 w 3134833"/>
              <a:gd name="connsiteY0-12" fmla="*/ 1567417 h 3134833"/>
              <a:gd name="connsiteX1-13" fmla="*/ 1567417 w 3134833"/>
              <a:gd name="connsiteY1-14" fmla="*/ 0 h 3134833"/>
              <a:gd name="connsiteX2-15" fmla="*/ 3134833 w 3134833"/>
              <a:gd name="connsiteY2-16" fmla="*/ 1567417 h 3134833"/>
              <a:gd name="connsiteX3-17" fmla="*/ 1567417 w 3134833"/>
              <a:gd name="connsiteY3-18" fmla="*/ 3134833 h 3134833"/>
              <a:gd name="connsiteX4-19" fmla="*/ 0 w 3134833"/>
              <a:gd name="connsiteY4-20" fmla="*/ 1567417 h 3134833"/>
              <a:gd name="connsiteX0-21" fmla="*/ 0 w 3134833"/>
              <a:gd name="connsiteY0-22" fmla="*/ 1567417 h 3134833"/>
              <a:gd name="connsiteX1-23" fmla="*/ 1567417 w 3134833"/>
              <a:gd name="connsiteY1-24" fmla="*/ 0 h 3134833"/>
              <a:gd name="connsiteX2-25" fmla="*/ 3134833 w 3134833"/>
              <a:gd name="connsiteY2-26" fmla="*/ 1567417 h 3134833"/>
              <a:gd name="connsiteX3-27" fmla="*/ 1567417 w 3134833"/>
              <a:gd name="connsiteY3-28" fmla="*/ 3134833 h 3134833"/>
              <a:gd name="connsiteX4-29" fmla="*/ 0 w 3134833"/>
              <a:gd name="connsiteY4-30" fmla="*/ 1567417 h 3134833"/>
              <a:gd name="connsiteX0-31" fmla="*/ 0 w 3134833"/>
              <a:gd name="connsiteY0-32" fmla="*/ 1567417 h 3134833"/>
              <a:gd name="connsiteX1-33" fmla="*/ 1567417 w 3134833"/>
              <a:gd name="connsiteY1-34" fmla="*/ 0 h 3134833"/>
              <a:gd name="connsiteX2-35" fmla="*/ 3134833 w 3134833"/>
              <a:gd name="connsiteY2-36" fmla="*/ 1567417 h 3134833"/>
              <a:gd name="connsiteX3-37" fmla="*/ 1567417 w 3134833"/>
              <a:gd name="connsiteY3-38" fmla="*/ 3134833 h 3134833"/>
              <a:gd name="connsiteX4-39" fmla="*/ 0 w 3134833"/>
              <a:gd name="connsiteY4-40" fmla="*/ 1567417 h 3134833"/>
              <a:gd name="connsiteX0-41" fmla="*/ 0 w 3134833"/>
              <a:gd name="connsiteY0-42" fmla="*/ 1567417 h 3134833"/>
              <a:gd name="connsiteX1-43" fmla="*/ 1567417 w 3134833"/>
              <a:gd name="connsiteY1-44" fmla="*/ 0 h 3134833"/>
              <a:gd name="connsiteX2-45" fmla="*/ 3134833 w 3134833"/>
              <a:gd name="connsiteY2-46" fmla="*/ 1567417 h 3134833"/>
              <a:gd name="connsiteX3-47" fmla="*/ 1567417 w 3134833"/>
              <a:gd name="connsiteY3-48" fmla="*/ 3134833 h 3134833"/>
              <a:gd name="connsiteX4-49" fmla="*/ 0 w 3134833"/>
              <a:gd name="connsiteY4-50" fmla="*/ 1567417 h 3134833"/>
              <a:gd name="connsiteX0-51" fmla="*/ 0 w 3134833"/>
              <a:gd name="connsiteY0-52" fmla="*/ 1567417 h 3134833"/>
              <a:gd name="connsiteX1-53" fmla="*/ 1567417 w 3134833"/>
              <a:gd name="connsiteY1-54" fmla="*/ 0 h 3134833"/>
              <a:gd name="connsiteX2-55" fmla="*/ 3134833 w 3134833"/>
              <a:gd name="connsiteY2-56" fmla="*/ 1567417 h 3134833"/>
              <a:gd name="connsiteX3-57" fmla="*/ 1567417 w 3134833"/>
              <a:gd name="connsiteY3-58" fmla="*/ 3134833 h 3134833"/>
              <a:gd name="connsiteX4-59" fmla="*/ 0 w 3134833"/>
              <a:gd name="connsiteY4-60" fmla="*/ 1567417 h 3134833"/>
              <a:gd name="connsiteX0-61" fmla="*/ 0 w 3134833"/>
              <a:gd name="connsiteY0-62" fmla="*/ 1567417 h 3134833"/>
              <a:gd name="connsiteX1-63" fmla="*/ 1567417 w 3134833"/>
              <a:gd name="connsiteY1-64" fmla="*/ 0 h 3134833"/>
              <a:gd name="connsiteX2-65" fmla="*/ 3134833 w 3134833"/>
              <a:gd name="connsiteY2-66" fmla="*/ 1567417 h 3134833"/>
              <a:gd name="connsiteX3-67" fmla="*/ 1567417 w 3134833"/>
              <a:gd name="connsiteY3-68" fmla="*/ 3134833 h 3134833"/>
              <a:gd name="connsiteX4-69" fmla="*/ 0 w 3134833"/>
              <a:gd name="connsiteY4-70" fmla="*/ 1567417 h 3134833"/>
              <a:gd name="connsiteX0-71" fmla="*/ 0 w 3134833"/>
              <a:gd name="connsiteY0-72" fmla="*/ 1567417 h 3134833"/>
              <a:gd name="connsiteX1-73" fmla="*/ 1567417 w 3134833"/>
              <a:gd name="connsiteY1-74" fmla="*/ 0 h 3134833"/>
              <a:gd name="connsiteX2-75" fmla="*/ 3134833 w 3134833"/>
              <a:gd name="connsiteY2-76" fmla="*/ 1567417 h 3134833"/>
              <a:gd name="connsiteX3-77" fmla="*/ 1567417 w 3134833"/>
              <a:gd name="connsiteY3-78" fmla="*/ 3134833 h 3134833"/>
              <a:gd name="connsiteX4-79" fmla="*/ 0 w 3134833"/>
              <a:gd name="connsiteY4-80" fmla="*/ 1567417 h 3134833"/>
              <a:gd name="connsiteX0-81" fmla="*/ 0 w 3134833"/>
              <a:gd name="connsiteY0-82" fmla="*/ 1567417 h 3134833"/>
              <a:gd name="connsiteX1-83" fmla="*/ 1567417 w 3134833"/>
              <a:gd name="connsiteY1-84" fmla="*/ 0 h 3134833"/>
              <a:gd name="connsiteX2-85" fmla="*/ 3134833 w 3134833"/>
              <a:gd name="connsiteY2-86" fmla="*/ 1567417 h 3134833"/>
              <a:gd name="connsiteX3-87" fmla="*/ 1567417 w 3134833"/>
              <a:gd name="connsiteY3-88" fmla="*/ 3134833 h 3134833"/>
              <a:gd name="connsiteX4-89" fmla="*/ 0 w 3134833"/>
              <a:gd name="connsiteY4-90" fmla="*/ 1567417 h 3134833"/>
              <a:gd name="connsiteX0-91" fmla="*/ 0 w 3134833"/>
              <a:gd name="connsiteY0-92" fmla="*/ 1567417 h 3134833"/>
              <a:gd name="connsiteX1-93" fmla="*/ 1567417 w 3134833"/>
              <a:gd name="connsiteY1-94" fmla="*/ 0 h 3134833"/>
              <a:gd name="connsiteX2-95" fmla="*/ 3134833 w 3134833"/>
              <a:gd name="connsiteY2-96" fmla="*/ 1567417 h 3134833"/>
              <a:gd name="connsiteX3-97" fmla="*/ 1567417 w 3134833"/>
              <a:gd name="connsiteY3-98" fmla="*/ 3134833 h 3134833"/>
              <a:gd name="connsiteX4-99" fmla="*/ 0 w 3134833"/>
              <a:gd name="connsiteY4-100" fmla="*/ 1567417 h 3134833"/>
              <a:gd name="connsiteX0-101" fmla="*/ 0 w 3134833"/>
              <a:gd name="connsiteY0-102" fmla="*/ 1567417 h 3134833"/>
              <a:gd name="connsiteX1-103" fmla="*/ 1567417 w 3134833"/>
              <a:gd name="connsiteY1-104" fmla="*/ 0 h 3134833"/>
              <a:gd name="connsiteX2-105" fmla="*/ 3134833 w 3134833"/>
              <a:gd name="connsiteY2-106" fmla="*/ 1567417 h 3134833"/>
              <a:gd name="connsiteX3-107" fmla="*/ 1567417 w 3134833"/>
              <a:gd name="connsiteY3-108" fmla="*/ 3134833 h 3134833"/>
              <a:gd name="connsiteX4-109" fmla="*/ 0 w 3134833"/>
              <a:gd name="connsiteY4-110" fmla="*/ 1567417 h 3134833"/>
              <a:gd name="connsiteX0-111" fmla="*/ 0 w 3134833"/>
              <a:gd name="connsiteY0-112" fmla="*/ 1567417 h 3134833"/>
              <a:gd name="connsiteX1-113" fmla="*/ 1567417 w 3134833"/>
              <a:gd name="connsiteY1-114" fmla="*/ 0 h 3134833"/>
              <a:gd name="connsiteX2-115" fmla="*/ 3134833 w 3134833"/>
              <a:gd name="connsiteY2-116" fmla="*/ 1567417 h 3134833"/>
              <a:gd name="connsiteX3-117" fmla="*/ 1567417 w 3134833"/>
              <a:gd name="connsiteY3-118" fmla="*/ 3134833 h 3134833"/>
              <a:gd name="connsiteX4-119" fmla="*/ 0 w 3134833"/>
              <a:gd name="connsiteY4-120" fmla="*/ 1567417 h 31348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134833" h="3134833">
                <a:moveTo>
                  <a:pt x="0" y="1567417"/>
                </a:moveTo>
                <a:cubicBezTo>
                  <a:pt x="1478" y="1151270"/>
                  <a:pt x="1215066" y="1476"/>
                  <a:pt x="1567417" y="0"/>
                </a:cubicBezTo>
                <a:cubicBezTo>
                  <a:pt x="1898504" y="1476"/>
                  <a:pt x="3133356" y="1098108"/>
                  <a:pt x="3134833" y="1567417"/>
                </a:cubicBezTo>
                <a:cubicBezTo>
                  <a:pt x="3133356" y="2015461"/>
                  <a:pt x="1951665" y="3122724"/>
                  <a:pt x="1567417" y="3134833"/>
                </a:cubicBezTo>
                <a:cubicBezTo>
                  <a:pt x="1119373" y="3133356"/>
                  <a:pt x="1477" y="1994196"/>
                  <a:pt x="0" y="1567417"/>
                </a:cubicBezTo>
                <a:close/>
              </a:path>
            </a:pathLst>
          </a:custGeom>
          <a:solidFill>
            <a:srgbClr val="00B050"/>
          </a:solidFill>
          <a:ln w="3175">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dirty="0" smtClean="0">
                <a:solidFill>
                  <a:srgbClr val="FFFFFF"/>
                </a:solidFill>
                <a:latin typeface="Segoe UI Light" panose="020B0502040204020203" pitchFamily="34" charset="0"/>
                <a:ea typeface="微软雅黑" panose="020B0503020204020204" pitchFamily="34" charset="-122"/>
                <a:cs typeface="Segoe UI Light" panose="020B0502040204020203" pitchFamily="34" charset="0"/>
              </a:rPr>
              <a:t>4</a:t>
            </a:r>
            <a:endParaRPr lang="zh-CN" altLang="en-US" sz="2400" dirty="0">
              <a:solidFill>
                <a:srgbClr val="FFFFFF"/>
              </a:solidFill>
              <a:latin typeface="Segoe UI Light" panose="020B0502040204020203" pitchFamily="34" charset="0"/>
              <a:ea typeface="微软雅黑" panose="020B0503020204020204" pitchFamily="34" charset="-122"/>
              <a:cs typeface="Segoe UI Light" panose="020B0502040204020203" pitchFamily="34" charset="0"/>
            </a:endParaRPr>
          </a:p>
        </p:txBody>
      </p:sp>
      <p:sp>
        <p:nvSpPr>
          <p:cNvPr id="21" name="文本框 20"/>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22" name="矩形 21"/>
          <p:cNvSpPr/>
          <p:nvPr/>
        </p:nvSpPr>
        <p:spPr>
          <a:xfrm>
            <a:off x="4746912" y="399775"/>
            <a:ext cx="2698175"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工作评估与总结</a:t>
            </a:r>
          </a:p>
        </p:txBody>
      </p:sp>
    </p:spTree>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right)">
                                      <p:cBhvr>
                                        <p:cTn id="26" dur="500"/>
                                        <p:tgtEl>
                                          <p:spTgt spid="10"/>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ipe(left)">
                                      <p:cBhvr>
                                        <p:cTn id="56" dur="500"/>
                                        <p:tgtEl>
                                          <p:spTgt spid="5"/>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down)">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0" nodeType="clickEffect">
                                  <p:stCondLst>
                                    <p:cond delay="1500"/>
                                  </p:stCondLst>
                                  <p:childTnLst>
                                    <p:animEffect transition="out" filter="fade">
                                      <p:cBhvr>
                                        <p:cTn id="69" dur="500"/>
                                        <p:tgtEl>
                                          <p:spTgt spid="21"/>
                                        </p:tgtEl>
                                      </p:cBhvr>
                                    </p:animEffect>
                                    <p:set>
                                      <p:cBhvr>
                                        <p:cTn id="70"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p:bldP spid="9" grpId="0"/>
      <p:bldP spid="10" grpId="0"/>
      <p:bldP spid="11" grpId="0"/>
      <p:bldP spid="12" grpId="0"/>
      <p:bldP spid="13" grpId="0"/>
      <p:bldP spid="14" grpId="0"/>
      <p:bldP spid="15" grpId="0"/>
      <p:bldP spid="16" grpId="0"/>
      <p:bldP spid="17" grpId="0"/>
      <p:bldP spid="19" grpId="0" animBg="1"/>
      <p:bldP spid="18" grpId="0" animBg="1"/>
      <p:bldP spid="7" grpId="0" animBg="1"/>
      <p:bldP spid="6" grpId="0" animBg="1"/>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Picture_1"/>
          <p:cNvSpPr/>
          <p:nvPr>
            <p:custDataLst>
              <p:tags r:id="rId1"/>
            </p:custDataLst>
          </p:nvPr>
        </p:nvSpPr>
        <p:spPr>
          <a:xfrm>
            <a:off x="1739207" y="1986473"/>
            <a:ext cx="4051993" cy="3407163"/>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blipFill dpi="0" rotWithShape="1">
            <a:blip r:embed="rId4" cstate="print">
              <a:extLst>
                <a:ext uri="{28A0092B-C50C-407E-A947-70E740481C1C}">
                  <a14:useLocalDpi xmlns:a14="http://schemas.microsoft.com/office/drawing/2010/main" xmlns="" val="0"/>
                </a:ext>
              </a:extLst>
            </a:blip>
            <a:srcRect/>
            <a:stretch>
              <a:fillRect/>
            </a:stretch>
          </a:blipFill>
          <a:ln w="63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4" name="KSO_Shape"/>
          <p:cNvSpPr/>
          <p:nvPr/>
        </p:nvSpPr>
        <p:spPr>
          <a:xfrm>
            <a:off x="2002733" y="2625933"/>
            <a:ext cx="3165614" cy="2012328"/>
          </a:xfrm>
          <a:custGeom>
            <a:avLst/>
            <a:gdLst>
              <a:gd name="connsiteX0" fmla="*/ 1720704 w 1721074"/>
              <a:gd name="connsiteY0" fmla="*/ 0 h 1180530"/>
              <a:gd name="connsiteX1" fmla="*/ 1721074 w 1721074"/>
              <a:gd name="connsiteY1" fmla="*/ 328961 h 1180530"/>
              <a:gd name="connsiteX2" fmla="*/ 1609393 w 1721074"/>
              <a:gd name="connsiteY2" fmla="*/ 253106 h 1180530"/>
              <a:gd name="connsiteX3" fmla="*/ 1153934 w 1721074"/>
              <a:gd name="connsiteY3" fmla="*/ 933995 h 1180530"/>
              <a:gd name="connsiteX4" fmla="*/ 899597 w 1721074"/>
              <a:gd name="connsiteY4" fmla="*/ 519521 h 1180530"/>
              <a:gd name="connsiteX5" fmla="*/ 532223 w 1721074"/>
              <a:gd name="connsiteY5" fmla="*/ 1009354 h 1180530"/>
              <a:gd name="connsiteX6" fmla="*/ 292016 w 1721074"/>
              <a:gd name="connsiteY6" fmla="*/ 792697 h 1180530"/>
              <a:gd name="connsiteX7" fmla="*/ 0 w 1721074"/>
              <a:gd name="connsiteY7" fmla="*/ 1180530 h 1180530"/>
              <a:gd name="connsiteX8" fmla="*/ 0 w 1721074"/>
              <a:gd name="connsiteY8" fmla="*/ 996382 h 1180530"/>
              <a:gd name="connsiteX9" fmla="*/ 277886 w 1721074"/>
              <a:gd name="connsiteY9" fmla="*/ 613720 h 1180530"/>
              <a:gd name="connsiteX10" fmla="*/ 503963 w 1721074"/>
              <a:gd name="connsiteY10" fmla="*/ 839796 h 1180530"/>
              <a:gd name="connsiteX11" fmla="*/ 923147 w 1721074"/>
              <a:gd name="connsiteY11" fmla="*/ 316994 h 1180530"/>
              <a:gd name="connsiteX12" fmla="*/ 1158644 w 1721074"/>
              <a:gd name="connsiteY12" fmla="*/ 731468 h 1180530"/>
              <a:gd name="connsiteX13" fmla="*/ 1529274 w 1721074"/>
              <a:gd name="connsiteY13" fmla="*/ 198688 h 1180530"/>
              <a:gd name="connsiteX14" fmla="*/ 1414772 w 1721074"/>
              <a:gd name="connsiteY14" fmla="*/ 120917 h 118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1074" h="1180530">
                <a:moveTo>
                  <a:pt x="1720704" y="0"/>
                </a:moveTo>
                <a:lnTo>
                  <a:pt x="1721074" y="328961"/>
                </a:lnTo>
                <a:lnTo>
                  <a:pt x="1609393" y="253106"/>
                </a:lnTo>
                <a:lnTo>
                  <a:pt x="1153934" y="933995"/>
                </a:lnTo>
                <a:lnTo>
                  <a:pt x="899597" y="519521"/>
                </a:lnTo>
                <a:lnTo>
                  <a:pt x="532223" y="1009354"/>
                </a:lnTo>
                <a:lnTo>
                  <a:pt x="292016" y="792697"/>
                </a:lnTo>
                <a:lnTo>
                  <a:pt x="0" y="1180530"/>
                </a:lnTo>
                <a:lnTo>
                  <a:pt x="0" y="996382"/>
                </a:lnTo>
                <a:lnTo>
                  <a:pt x="277886" y="613720"/>
                </a:lnTo>
                <a:lnTo>
                  <a:pt x="503963" y="839796"/>
                </a:lnTo>
                <a:lnTo>
                  <a:pt x="923147" y="316994"/>
                </a:lnTo>
                <a:lnTo>
                  <a:pt x="1158644" y="731468"/>
                </a:lnTo>
                <a:lnTo>
                  <a:pt x="1529274" y="198688"/>
                </a:lnTo>
                <a:lnTo>
                  <a:pt x="1414772" y="120917"/>
                </a:lnTo>
                <a:close/>
              </a:path>
            </a:pathLst>
          </a:custGeom>
          <a:solidFill>
            <a:srgbClr val="04AD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文本框 4"/>
          <p:cNvSpPr txBox="1"/>
          <p:nvPr/>
        </p:nvSpPr>
        <p:spPr>
          <a:xfrm>
            <a:off x="6003236" y="1338473"/>
            <a:ext cx="1250663" cy="369332"/>
          </a:xfrm>
          <a:prstGeom prst="rect">
            <a:avLst/>
          </a:prstGeom>
          <a:noFill/>
        </p:spPr>
        <p:txBody>
          <a:bodyPr vert="horz" wrap="none" rtlCol="0">
            <a:spAutoFit/>
          </a:bodyPr>
          <a:lstStyle/>
          <a:p>
            <a:r>
              <a:rPr lang="zh-CN" altLang="en-US" dirty="0" smtClean="0">
                <a:latin typeface="微软雅黑" panose="020B0503020204020204" pitchFamily="34" charset="-122"/>
                <a:ea typeface="微软雅黑" panose="020B0503020204020204" pitchFamily="34" charset="-122"/>
              </a:rPr>
              <a:t>工作业绩</a:t>
            </a:r>
            <a:r>
              <a:rPr lang="en-US" altLang="zh-CN" dirty="0" smtClean="0">
                <a:latin typeface="微软雅黑" panose="020B0503020204020204" pitchFamily="34" charset="-122"/>
                <a:ea typeface="微软雅黑" panose="020B0503020204020204" pitchFamily="34" charset="-122"/>
              </a:rPr>
              <a:t>1</a:t>
            </a:r>
            <a:endParaRPr lang="zh-CN" altLang="en-US" dirty="0">
              <a:latin typeface="微软雅黑" panose="020B0503020204020204" pitchFamily="34" charset="-122"/>
              <a:ea typeface="微软雅黑" panose="020B0503020204020204" pitchFamily="34" charset="-122"/>
            </a:endParaRPr>
          </a:p>
        </p:txBody>
      </p:sp>
      <p:sp>
        <p:nvSpPr>
          <p:cNvPr id="6" name="圆角矩形 5"/>
          <p:cNvSpPr/>
          <p:nvPr/>
        </p:nvSpPr>
        <p:spPr>
          <a:xfrm>
            <a:off x="6096000" y="1789045"/>
            <a:ext cx="4704522" cy="795130"/>
          </a:xfrm>
          <a:prstGeom prst="round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7950"/>
            <a:r>
              <a:rPr lang="zh-CN" altLang="en-US" sz="1400" dirty="0">
                <a:solidFill>
                  <a:schemeClr val="tx1"/>
                </a:solidFill>
                <a:latin typeface="微软雅黑" panose="020B0503020204020204" pitchFamily="34" charset="-122"/>
                <a:ea typeface="微软雅黑" panose="020B0503020204020204" pitchFamily="34" charset="-122"/>
              </a:rPr>
              <a:t>点击此处添加内容，点击此处添加内容，点击此处添加内容，点击此处添加内容</a:t>
            </a:r>
            <a:r>
              <a:rPr lang="zh-CN" altLang="en-US" sz="1400" dirty="0" smtClean="0">
                <a:solidFill>
                  <a:schemeClr val="tx1"/>
                </a:solidFill>
                <a:latin typeface="微软雅黑" panose="020B0503020204020204" pitchFamily="34" charset="-122"/>
                <a:ea typeface="微软雅黑" panose="020B0503020204020204" pitchFamily="34" charset="-122"/>
              </a:rPr>
              <a:t>。</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6003236" y="2922177"/>
            <a:ext cx="1250663" cy="369332"/>
          </a:xfrm>
          <a:prstGeom prst="rect">
            <a:avLst/>
          </a:prstGeom>
          <a:noFill/>
        </p:spPr>
        <p:txBody>
          <a:bodyPr vert="horz" wrap="none" rtlCol="0">
            <a:spAutoFit/>
          </a:bodyPr>
          <a:lstStyle/>
          <a:p>
            <a:r>
              <a:rPr lang="zh-CN" altLang="en-US" dirty="0" smtClean="0">
                <a:latin typeface="微软雅黑" panose="020B0503020204020204" pitchFamily="34" charset="-122"/>
                <a:ea typeface="微软雅黑" panose="020B0503020204020204" pitchFamily="34" charset="-122"/>
              </a:rPr>
              <a:t>工作业绩</a:t>
            </a:r>
            <a:r>
              <a:rPr lang="en-US" altLang="zh-CN" dirty="0" smtClean="0">
                <a:latin typeface="微软雅黑" panose="020B0503020204020204" pitchFamily="34" charset="-122"/>
                <a:ea typeface="微软雅黑" panose="020B0503020204020204" pitchFamily="34" charset="-122"/>
              </a:rPr>
              <a:t>2</a:t>
            </a:r>
            <a:endParaRPr lang="zh-CN" altLang="en-US" dirty="0">
              <a:latin typeface="微软雅黑" panose="020B0503020204020204" pitchFamily="34" charset="-122"/>
              <a:ea typeface="微软雅黑" panose="020B0503020204020204" pitchFamily="34" charset="-122"/>
            </a:endParaRPr>
          </a:p>
        </p:txBody>
      </p:sp>
      <p:sp>
        <p:nvSpPr>
          <p:cNvPr id="8" name="圆角矩形 7"/>
          <p:cNvSpPr/>
          <p:nvPr/>
        </p:nvSpPr>
        <p:spPr>
          <a:xfrm>
            <a:off x="6096000" y="3372749"/>
            <a:ext cx="4704522" cy="795130"/>
          </a:xfrm>
          <a:prstGeom prst="round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7950"/>
            <a:r>
              <a:rPr lang="zh-CN" altLang="en-US" sz="1400" dirty="0">
                <a:solidFill>
                  <a:schemeClr val="tx1"/>
                </a:solidFill>
                <a:latin typeface="微软雅黑" panose="020B0503020204020204" pitchFamily="34" charset="-122"/>
                <a:ea typeface="微软雅黑" panose="020B0503020204020204" pitchFamily="34" charset="-122"/>
              </a:rPr>
              <a:t>点击此处添加内容，点击此处添加内容，点击此处添加内容，点击此处添加内容</a:t>
            </a:r>
            <a:r>
              <a:rPr lang="zh-CN" altLang="en-US" sz="1400" dirty="0" smtClean="0">
                <a:solidFill>
                  <a:schemeClr val="tx1"/>
                </a:solidFill>
                <a:latin typeface="微软雅黑" panose="020B0503020204020204" pitchFamily="34" charset="-122"/>
                <a:ea typeface="微软雅黑" panose="020B0503020204020204" pitchFamily="34" charset="-122"/>
              </a:rPr>
              <a:t>。</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003236" y="4505812"/>
            <a:ext cx="1250663" cy="369332"/>
          </a:xfrm>
          <a:prstGeom prst="rect">
            <a:avLst/>
          </a:prstGeom>
          <a:noFill/>
        </p:spPr>
        <p:txBody>
          <a:bodyPr vert="horz" wrap="none" rtlCol="0">
            <a:spAutoFit/>
          </a:bodyPr>
          <a:lstStyle/>
          <a:p>
            <a:r>
              <a:rPr lang="zh-CN" altLang="en-US" dirty="0" smtClean="0">
                <a:latin typeface="微软雅黑" panose="020B0503020204020204" pitchFamily="34" charset="-122"/>
                <a:ea typeface="微软雅黑" panose="020B0503020204020204" pitchFamily="34" charset="-122"/>
              </a:rPr>
              <a:t>工作业绩</a:t>
            </a:r>
            <a:r>
              <a:rPr lang="en-US" altLang="zh-CN" dirty="0" smtClean="0">
                <a:latin typeface="微软雅黑" panose="020B0503020204020204" pitchFamily="34" charset="-122"/>
                <a:ea typeface="微软雅黑" panose="020B0503020204020204" pitchFamily="34" charset="-122"/>
              </a:rPr>
              <a:t>3</a:t>
            </a:r>
            <a:endParaRPr lang="zh-CN" altLang="en-US" dirty="0">
              <a:latin typeface="微软雅黑" panose="020B0503020204020204" pitchFamily="34" charset="-122"/>
              <a:ea typeface="微软雅黑" panose="020B0503020204020204" pitchFamily="34" charset="-122"/>
            </a:endParaRPr>
          </a:p>
        </p:txBody>
      </p:sp>
      <p:sp>
        <p:nvSpPr>
          <p:cNvPr id="10" name="圆角矩形 9"/>
          <p:cNvSpPr/>
          <p:nvPr/>
        </p:nvSpPr>
        <p:spPr>
          <a:xfrm>
            <a:off x="6096000" y="4956384"/>
            <a:ext cx="4704522" cy="795130"/>
          </a:xfrm>
          <a:prstGeom prst="round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7950"/>
            <a:r>
              <a:rPr lang="zh-CN" altLang="en-US" sz="1400" dirty="0">
                <a:solidFill>
                  <a:schemeClr val="tx1"/>
                </a:solidFill>
                <a:latin typeface="微软雅黑" panose="020B0503020204020204" pitchFamily="34" charset="-122"/>
                <a:ea typeface="微软雅黑" panose="020B0503020204020204" pitchFamily="34" charset="-122"/>
              </a:rPr>
              <a:t>点击此处添加内容，点击此处添加内容，点击此处添加内容，点击此处添加内容</a:t>
            </a:r>
            <a:r>
              <a:rPr lang="zh-CN" altLang="en-US" sz="1400" dirty="0" smtClean="0">
                <a:solidFill>
                  <a:schemeClr val="tx1"/>
                </a:solidFill>
                <a:latin typeface="微软雅黑" panose="020B0503020204020204" pitchFamily="34" charset="-122"/>
                <a:ea typeface="微软雅黑" panose="020B0503020204020204" pitchFamily="34" charset="-122"/>
              </a:rPr>
              <a:t>。</a:t>
            </a:r>
            <a:endParaRPr lang="zh-CN" altLang="en-US" sz="1400" dirty="0">
              <a:solidFill>
                <a:schemeClr val="tx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98694" y="1683025"/>
            <a:ext cx="1647916" cy="4326835"/>
          </a:xfrm>
          <a:prstGeom prst="rect">
            <a:avLst/>
          </a:prstGeom>
        </p:spPr>
      </p:pic>
      <p:sp>
        <p:nvSpPr>
          <p:cNvPr id="12" name="文本框 11"/>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13" name="矩形 12"/>
          <p:cNvSpPr/>
          <p:nvPr/>
        </p:nvSpPr>
        <p:spPr>
          <a:xfrm>
            <a:off x="4746912" y="386522"/>
            <a:ext cx="2698175"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工作评估与总结</a:t>
            </a:r>
          </a:p>
        </p:txBody>
      </p:sp>
    </p:spTree>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150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p:bldP spid="8" grpId="0" animBg="1"/>
      <p:bldP spid="9" grpId="0"/>
      <p:bldP spid="10"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SO_Shape"/>
          <p:cNvSpPr/>
          <p:nvPr/>
        </p:nvSpPr>
        <p:spPr bwMode="auto">
          <a:xfrm>
            <a:off x="1608729" y="3051390"/>
            <a:ext cx="3754841" cy="2672195"/>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rgbClr val="00B05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 name="矩形 3"/>
          <p:cNvSpPr/>
          <p:nvPr/>
        </p:nvSpPr>
        <p:spPr>
          <a:xfrm>
            <a:off x="6285806" y="1855328"/>
            <a:ext cx="4467370" cy="861774"/>
          </a:xfrm>
          <a:prstGeom prst="rect">
            <a:avLst/>
          </a:prstGeom>
        </p:spPr>
        <p:txBody>
          <a:bodyPr wrap="square">
            <a:spAutoFit/>
          </a:bodyPr>
          <a:lstStyle/>
          <a:p>
            <a:pPr>
              <a:lnSpc>
                <a:spcPts val="2000"/>
              </a:lnSpc>
            </a:pPr>
            <a:r>
              <a:rPr lang="zh-CN" altLang="en-US" sz="1400" b="0" i="0" dirty="0" smtClean="0">
                <a:effectLst/>
                <a:latin typeface="微软雅黑" panose="020B0503020204020204" pitchFamily="34" charset="-122"/>
                <a:ea typeface="微软雅黑" panose="020B0503020204020204" pitchFamily="34" charset="-122"/>
              </a:rPr>
              <a:t>工作总结，以年终总结、半年总结和季度总结最为常见和多用。就其内容而言，工作总结就是把一个时间段的工作进行一次全面系统的总检查、</a:t>
            </a:r>
            <a:endParaRPr lang="zh-CN" altLang="en-US" sz="14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6234299" y="1403128"/>
            <a:ext cx="2492990" cy="369332"/>
          </a:xfrm>
          <a:prstGeom prst="rect">
            <a:avLst/>
          </a:prstGeom>
          <a:noFill/>
        </p:spPr>
        <p:txBody>
          <a:bodyPr wrap="none" rtlCol="0">
            <a:spAutoFit/>
          </a:bodyPr>
          <a:lstStyle/>
          <a:p>
            <a:r>
              <a:rPr lang="zh-CN" altLang="en-US" b="1" dirty="0" smtClean="0">
                <a:latin typeface="微软雅黑" panose="020B0503020204020204" pitchFamily="34" charset="-122"/>
                <a:ea typeface="微软雅黑" panose="020B0503020204020204" pitchFamily="34" charset="-122"/>
              </a:rPr>
              <a:t>项目进展情况评估总结</a:t>
            </a:r>
            <a:endParaRPr lang="zh-CN" altLang="en-US" b="1" dirty="0">
              <a:latin typeface="微软雅黑" panose="020B0503020204020204" pitchFamily="34" charset="-122"/>
              <a:ea typeface="微软雅黑" panose="020B0503020204020204" pitchFamily="34" charset="-122"/>
            </a:endParaRPr>
          </a:p>
        </p:txBody>
      </p:sp>
      <p:sp>
        <p:nvSpPr>
          <p:cNvPr id="6" name="矩形 5"/>
          <p:cNvSpPr/>
          <p:nvPr/>
        </p:nvSpPr>
        <p:spPr>
          <a:xfrm>
            <a:off x="6321185" y="4360177"/>
            <a:ext cx="4890765" cy="646331"/>
          </a:xfrm>
          <a:prstGeom prst="rect">
            <a:avLst/>
          </a:prstGeom>
        </p:spPr>
        <p:txBody>
          <a:bodyPr wrap="square">
            <a:spAutoFit/>
          </a:bodyPr>
          <a:lstStyle/>
          <a:p>
            <a:pPr marL="171450" indent="-171450">
              <a:buFont typeface="Wingdings" panose="05000000000000000000" pitchFamily="2" charset="2"/>
              <a:buChar char="l"/>
            </a:pPr>
            <a:r>
              <a:rPr lang="zh-CN" altLang="en-US" sz="1200" b="0" i="0" dirty="0" smtClean="0">
                <a:effectLst/>
                <a:latin typeface="微软雅黑" panose="020B0503020204020204" pitchFamily="34" charset="-122"/>
                <a:ea typeface="微软雅黑" panose="020B0503020204020204" pitchFamily="34" charset="-122"/>
              </a:rPr>
              <a:t>工作总结，以年终总结、半年总结和季度总结最为常见和多用。就其内容而言，工作总结就是把一个时间段的工作进行一次全面系统的总检查、</a:t>
            </a:r>
            <a:endParaRPr lang="zh-CN" altLang="en-US" sz="1200" dirty="0">
              <a:latin typeface="微软雅黑" panose="020B0503020204020204" pitchFamily="34" charset="-122"/>
              <a:ea typeface="微软雅黑" panose="020B0503020204020204" pitchFamily="34" charset="-122"/>
            </a:endParaRPr>
          </a:p>
        </p:txBody>
      </p:sp>
      <p:sp>
        <p:nvSpPr>
          <p:cNvPr id="7" name="矩形 6"/>
          <p:cNvSpPr/>
          <p:nvPr/>
        </p:nvSpPr>
        <p:spPr>
          <a:xfrm>
            <a:off x="6321185" y="5021325"/>
            <a:ext cx="4890765" cy="646331"/>
          </a:xfrm>
          <a:prstGeom prst="rect">
            <a:avLst/>
          </a:prstGeom>
        </p:spPr>
        <p:txBody>
          <a:bodyPr wrap="square">
            <a:spAutoFit/>
          </a:bodyPr>
          <a:lstStyle/>
          <a:p>
            <a:pPr marL="171450" indent="-171450">
              <a:buFont typeface="Wingdings" panose="05000000000000000000" pitchFamily="2" charset="2"/>
              <a:buChar char="l"/>
            </a:pPr>
            <a:r>
              <a:rPr lang="zh-CN" altLang="en-US" sz="1200" b="0" i="0" dirty="0" smtClean="0">
                <a:effectLst/>
                <a:latin typeface="微软雅黑" panose="020B0503020204020204" pitchFamily="34" charset="-122"/>
                <a:ea typeface="微软雅黑" panose="020B0503020204020204" pitchFamily="34" charset="-122"/>
              </a:rPr>
              <a:t>工作总结，以年终总结、半年总结和季度总结最为常见和多用。就其内容而言，工作总结就是把一个时间段的工作进行一次全面系统的总检查、</a:t>
            </a:r>
            <a:endParaRPr lang="zh-CN" altLang="en-US" sz="12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3301526" y="1821966"/>
            <a:ext cx="2135521" cy="1015663"/>
          </a:xfrm>
          <a:prstGeom prst="rect">
            <a:avLst/>
          </a:prstGeom>
          <a:noFill/>
        </p:spPr>
        <p:txBody>
          <a:bodyPr wrap="none" rtlCol="0">
            <a:spAutoFit/>
          </a:bodyPr>
          <a:lstStyle/>
          <a:p>
            <a:pPr algn="ctr"/>
            <a:r>
              <a:rPr lang="en-US" altLang="zh-CN" sz="6000" dirty="0" smtClean="0">
                <a:latin typeface="Segoe UI Light" panose="020B0502040204020203" pitchFamily="34" charset="0"/>
                <a:cs typeface="Segoe UI Light" panose="020B0502040204020203" pitchFamily="34" charset="0"/>
              </a:rPr>
              <a:t>83.7%</a:t>
            </a:r>
            <a:endParaRPr lang="zh-CN" altLang="en-US" sz="6000" dirty="0">
              <a:latin typeface="Segoe UI Light" panose="020B0502040204020203" pitchFamily="34" charset="0"/>
              <a:cs typeface="Segoe UI Light" panose="020B0502040204020203" pitchFamily="34" charset="0"/>
            </a:endParaRPr>
          </a:p>
        </p:txBody>
      </p:sp>
      <p:sp>
        <p:nvSpPr>
          <p:cNvPr id="9" name="文本框 8"/>
          <p:cNvSpPr txBox="1"/>
          <p:nvPr/>
        </p:nvSpPr>
        <p:spPr>
          <a:xfrm>
            <a:off x="7980795" y="3850955"/>
            <a:ext cx="1261884" cy="307777"/>
          </a:xfrm>
          <a:prstGeom prst="rect">
            <a:avLst/>
          </a:prstGeom>
          <a:noFill/>
        </p:spPr>
        <p:txBody>
          <a:bodyPr wrap="none" rtlCol="0">
            <a:spAutoFit/>
          </a:bodyPr>
          <a:lstStyle/>
          <a:p>
            <a:pPr algn="ctr"/>
            <a:r>
              <a:rPr lang="zh-CN" altLang="en-US" sz="1400" dirty="0" smtClean="0">
                <a:latin typeface="微软雅黑" panose="020B0503020204020204" pitchFamily="34" charset="-122"/>
                <a:ea typeface="微软雅黑" panose="020B0503020204020204" pitchFamily="34" charset="-122"/>
              </a:rPr>
              <a:t>添加标题内容</a:t>
            </a:r>
            <a:endParaRPr lang="zh-CN" altLang="en-US" sz="14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6249804" y="3850955"/>
            <a:ext cx="1261884" cy="307777"/>
          </a:xfrm>
          <a:prstGeom prst="rect">
            <a:avLst/>
          </a:prstGeom>
          <a:noFill/>
        </p:spPr>
        <p:txBody>
          <a:bodyPr wrap="none" rtlCol="0">
            <a:spAutoFit/>
          </a:bodyPr>
          <a:lstStyle/>
          <a:p>
            <a:pPr algn="ctr"/>
            <a:r>
              <a:rPr lang="zh-CN" altLang="en-US" sz="1400" dirty="0" smtClean="0">
                <a:latin typeface="微软雅黑" panose="020B0503020204020204" pitchFamily="34" charset="-122"/>
                <a:ea typeface="微软雅黑" panose="020B0503020204020204" pitchFamily="34" charset="-122"/>
              </a:rPr>
              <a:t>添加标题内容</a:t>
            </a:r>
            <a:endParaRPr lang="zh-CN" altLang="en-US" sz="14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9700413" y="3850955"/>
            <a:ext cx="1261884" cy="307777"/>
          </a:xfrm>
          <a:prstGeom prst="rect">
            <a:avLst/>
          </a:prstGeom>
          <a:noFill/>
        </p:spPr>
        <p:txBody>
          <a:bodyPr wrap="none" rtlCol="0">
            <a:spAutoFit/>
          </a:bodyPr>
          <a:lstStyle/>
          <a:p>
            <a:pPr algn="ctr"/>
            <a:r>
              <a:rPr lang="zh-CN" altLang="en-US" sz="1400" dirty="0" smtClean="0">
                <a:latin typeface="微软雅黑" panose="020B0503020204020204" pitchFamily="34" charset="-122"/>
                <a:ea typeface="微软雅黑" panose="020B0503020204020204" pitchFamily="34" charset="-122"/>
              </a:rPr>
              <a:t>添加标题内容</a:t>
            </a:r>
            <a:endParaRPr lang="zh-CN" altLang="en-US" sz="1400" dirty="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6473588" y="2894853"/>
            <a:ext cx="855260" cy="768037"/>
            <a:chOff x="6473588" y="2894853"/>
            <a:chExt cx="855260" cy="768037"/>
          </a:xfrm>
        </p:grpSpPr>
        <p:sp>
          <p:nvSpPr>
            <p:cNvPr id="13" name="任意多边形 12"/>
            <p:cNvSpPr/>
            <p:nvPr/>
          </p:nvSpPr>
          <p:spPr>
            <a:xfrm>
              <a:off x="6473588" y="2894853"/>
              <a:ext cx="855260" cy="768037"/>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00B05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微软雅黑" panose="020B0503020204020204" pitchFamily="34" charset="-122"/>
                <a:ea typeface="微软雅黑" panose="020B0503020204020204" pitchFamily="34" charset="-122"/>
                <a:cs typeface="Segoe UI Light" panose="020B0502040204020203" pitchFamily="34" charset="0"/>
                <a:sym typeface="+mn-lt"/>
              </a:endParaRPr>
            </a:p>
          </p:txBody>
        </p:sp>
        <p:sp>
          <p:nvSpPr>
            <p:cNvPr id="14" name="KSO_Shape"/>
            <p:cNvSpPr/>
            <p:nvPr/>
          </p:nvSpPr>
          <p:spPr bwMode="auto">
            <a:xfrm>
              <a:off x="6656198" y="3111690"/>
              <a:ext cx="474200" cy="385549"/>
            </a:xfrm>
            <a:custGeom>
              <a:avLst/>
              <a:gdLst>
                <a:gd name="T0" fmla="*/ 651924 w 6442393"/>
                <a:gd name="T1" fmla="*/ 577512 h 5234968"/>
                <a:gd name="T2" fmla="*/ 900199 w 6442393"/>
                <a:gd name="T3" fmla="*/ 1116181 h 5234968"/>
                <a:gd name="T4" fmla="*/ 1148473 w 6442393"/>
                <a:gd name="T5" fmla="*/ 577512 h 5234968"/>
                <a:gd name="T6" fmla="*/ 900199 w 6442393"/>
                <a:gd name="T7" fmla="*/ 618930 h 5234968"/>
                <a:gd name="T8" fmla="*/ 1518895 w 6442393"/>
                <a:gd name="T9" fmla="*/ 516204 h 5234968"/>
                <a:gd name="T10" fmla="*/ 1270621 w 6442393"/>
                <a:gd name="T11" fmla="*/ 556920 h 5234968"/>
                <a:gd name="T12" fmla="*/ 1021879 w 6442393"/>
                <a:gd name="T13" fmla="*/ 1095823 h 5234968"/>
                <a:gd name="T14" fmla="*/ 281502 w 6442393"/>
                <a:gd name="T15" fmla="*/ 516204 h 5234968"/>
                <a:gd name="T16" fmla="*/ 778519 w 6442393"/>
                <a:gd name="T17" fmla="*/ 1095823 h 5234968"/>
                <a:gd name="T18" fmla="*/ 529776 w 6442393"/>
                <a:gd name="T19" fmla="*/ 556920 h 5234968"/>
                <a:gd name="T20" fmla="*/ 900199 w 6442393"/>
                <a:gd name="T21" fmla="*/ 253422 h 5234968"/>
                <a:gd name="T22" fmla="*/ 748098 w 6442393"/>
                <a:gd name="T23" fmla="*/ 481338 h 5234968"/>
                <a:gd name="T24" fmla="*/ 900199 w 6442393"/>
                <a:gd name="T25" fmla="*/ 506142 h 5234968"/>
                <a:gd name="T26" fmla="*/ 1052299 w 6442393"/>
                <a:gd name="T27" fmla="*/ 481338 h 5234968"/>
                <a:gd name="T28" fmla="*/ 1382473 w 6442393"/>
                <a:gd name="T29" fmla="*/ 209196 h 5234968"/>
                <a:gd name="T30" fmla="*/ 1237777 w 6442393"/>
                <a:gd name="T31" fmla="*/ 449966 h 5234968"/>
                <a:gd name="T32" fmla="*/ 1236274 w 6442393"/>
                <a:gd name="T33" fmla="*/ 450216 h 5234968"/>
                <a:gd name="T34" fmla="*/ 1236102 w 6442393"/>
                <a:gd name="T35" fmla="*/ 450216 h 5234968"/>
                <a:gd name="T36" fmla="*/ 1236105 w 6442393"/>
                <a:gd name="T37" fmla="*/ 450245 h 5234968"/>
                <a:gd name="T38" fmla="*/ 1236274 w 6442393"/>
                <a:gd name="T39" fmla="*/ 450216 h 5234968"/>
                <a:gd name="T40" fmla="*/ 1237627 w 6442393"/>
                <a:gd name="T41" fmla="*/ 450216 h 5234968"/>
                <a:gd name="T42" fmla="*/ 1237777 w 6442393"/>
                <a:gd name="T43" fmla="*/ 449966 h 5234968"/>
                <a:gd name="T44" fmla="*/ 1535509 w 6442393"/>
                <a:gd name="T45" fmla="*/ 400374 h 5234968"/>
                <a:gd name="T46" fmla="*/ 418158 w 6442393"/>
                <a:gd name="T47" fmla="*/ 209196 h 5234968"/>
                <a:gd name="T48" fmla="*/ 264888 w 6442393"/>
                <a:gd name="T49" fmla="*/ 400374 h 5234968"/>
                <a:gd name="T50" fmla="*/ 562361 w 6442393"/>
                <a:gd name="T51" fmla="*/ 449923 h 5234968"/>
                <a:gd name="T52" fmla="*/ 562536 w 6442393"/>
                <a:gd name="T53" fmla="*/ 450216 h 5234968"/>
                <a:gd name="T54" fmla="*/ 563962 w 6442393"/>
                <a:gd name="T55" fmla="*/ 450216 h 5234968"/>
                <a:gd name="T56" fmla="*/ 563956 w 6442393"/>
                <a:gd name="T57" fmla="*/ 450189 h 5234968"/>
                <a:gd name="T58" fmla="*/ 562361 w 6442393"/>
                <a:gd name="T59" fmla="*/ 449923 h 5234968"/>
                <a:gd name="T60" fmla="*/ 956592 w 6442393"/>
                <a:gd name="T61" fmla="*/ 168714 h 5234968"/>
                <a:gd name="T62" fmla="*/ 1134199 w 6442393"/>
                <a:gd name="T63" fmla="*/ 435240 h 5234968"/>
                <a:gd name="T64" fmla="*/ 1294021 w 6442393"/>
                <a:gd name="T65" fmla="*/ 168714 h 5234968"/>
                <a:gd name="T66" fmla="*/ 506610 w 6442393"/>
                <a:gd name="T67" fmla="*/ 168714 h 5234968"/>
                <a:gd name="T68" fmla="*/ 666432 w 6442393"/>
                <a:gd name="T69" fmla="*/ 435240 h 5234968"/>
                <a:gd name="T70" fmla="*/ 843805 w 6442393"/>
                <a:gd name="T71" fmla="*/ 168714 h 5234968"/>
                <a:gd name="T72" fmla="*/ 337428 w 6442393"/>
                <a:gd name="T73" fmla="*/ 0 h 5234968"/>
                <a:gd name="T74" fmla="*/ 1463203 w 6442393"/>
                <a:gd name="T75" fmla="*/ 0 h 5234968"/>
                <a:gd name="T76" fmla="*/ 1800397 w 6442393"/>
                <a:gd name="T77" fmla="*/ 450216 h 5234968"/>
                <a:gd name="T78" fmla="*/ 900199 w 6442393"/>
                <a:gd name="T79" fmla="*/ 1462969 h 5234968"/>
                <a:gd name="T80" fmla="*/ 0 w 6442393"/>
                <a:gd name="T81" fmla="*/ 450216 h 52349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42393" h="5234968">
                  <a:moveTo>
                    <a:pt x="2332793" y="2066523"/>
                  </a:moveTo>
                  <a:lnTo>
                    <a:pt x="3221197" y="3994050"/>
                  </a:lnTo>
                  <a:lnTo>
                    <a:pt x="4109600" y="2066523"/>
                  </a:lnTo>
                  <a:lnTo>
                    <a:pt x="3221197" y="2214730"/>
                  </a:lnTo>
                  <a:lnTo>
                    <a:pt x="2332793" y="2066523"/>
                  </a:lnTo>
                  <a:close/>
                  <a:moveTo>
                    <a:pt x="5435089" y="1847143"/>
                  </a:moveTo>
                  <a:lnTo>
                    <a:pt x="4546685" y="1992838"/>
                  </a:lnTo>
                  <a:lnTo>
                    <a:pt x="3656607" y="3921202"/>
                  </a:lnTo>
                  <a:lnTo>
                    <a:pt x="5435089" y="1847143"/>
                  </a:lnTo>
                  <a:close/>
                  <a:moveTo>
                    <a:pt x="1007304" y="1847143"/>
                  </a:moveTo>
                  <a:lnTo>
                    <a:pt x="2785787" y="3921202"/>
                  </a:lnTo>
                  <a:lnTo>
                    <a:pt x="1895708" y="1992838"/>
                  </a:lnTo>
                  <a:lnTo>
                    <a:pt x="1007304" y="1847143"/>
                  </a:lnTo>
                  <a:close/>
                  <a:moveTo>
                    <a:pt x="3221197" y="906825"/>
                  </a:moveTo>
                  <a:lnTo>
                    <a:pt x="2676934" y="1722382"/>
                  </a:lnTo>
                  <a:lnTo>
                    <a:pt x="3221197" y="1811138"/>
                  </a:lnTo>
                  <a:lnTo>
                    <a:pt x="3765459" y="1722382"/>
                  </a:lnTo>
                  <a:lnTo>
                    <a:pt x="3221197" y="906825"/>
                  </a:lnTo>
                  <a:close/>
                  <a:moveTo>
                    <a:pt x="4946927" y="748570"/>
                  </a:moveTo>
                  <a:lnTo>
                    <a:pt x="4429161" y="1610121"/>
                  </a:lnTo>
                  <a:lnTo>
                    <a:pt x="4423781" y="1611017"/>
                  </a:lnTo>
                  <a:lnTo>
                    <a:pt x="4423167" y="1611017"/>
                  </a:lnTo>
                  <a:lnTo>
                    <a:pt x="4423178" y="1611118"/>
                  </a:lnTo>
                  <a:lnTo>
                    <a:pt x="4423781" y="1611017"/>
                  </a:lnTo>
                  <a:lnTo>
                    <a:pt x="4428622" y="1611017"/>
                  </a:lnTo>
                  <a:lnTo>
                    <a:pt x="4429161" y="1610121"/>
                  </a:lnTo>
                  <a:lnTo>
                    <a:pt x="5494539" y="1432667"/>
                  </a:lnTo>
                  <a:lnTo>
                    <a:pt x="4946927" y="748570"/>
                  </a:lnTo>
                  <a:close/>
                  <a:moveTo>
                    <a:pt x="1496303" y="748570"/>
                  </a:moveTo>
                  <a:lnTo>
                    <a:pt x="947854" y="1432667"/>
                  </a:lnTo>
                  <a:lnTo>
                    <a:pt x="2012305" y="1609967"/>
                  </a:lnTo>
                  <a:lnTo>
                    <a:pt x="2012934" y="1611017"/>
                  </a:lnTo>
                  <a:lnTo>
                    <a:pt x="2018036" y="1611017"/>
                  </a:lnTo>
                  <a:lnTo>
                    <a:pt x="2018015" y="1610918"/>
                  </a:lnTo>
                  <a:lnTo>
                    <a:pt x="2012305" y="1609967"/>
                  </a:lnTo>
                  <a:lnTo>
                    <a:pt x="1496303" y="748570"/>
                  </a:lnTo>
                  <a:close/>
                  <a:moveTo>
                    <a:pt x="3422992" y="603713"/>
                  </a:moveTo>
                  <a:lnTo>
                    <a:pt x="4058524" y="1557428"/>
                  </a:lnTo>
                  <a:lnTo>
                    <a:pt x="4630418" y="603713"/>
                  </a:lnTo>
                  <a:lnTo>
                    <a:pt x="3422992" y="603713"/>
                  </a:lnTo>
                  <a:close/>
                  <a:moveTo>
                    <a:pt x="1812813" y="603713"/>
                  </a:moveTo>
                  <a:lnTo>
                    <a:pt x="2384707" y="1557428"/>
                  </a:lnTo>
                  <a:lnTo>
                    <a:pt x="3019401" y="603713"/>
                  </a:lnTo>
                  <a:lnTo>
                    <a:pt x="1812813" y="603713"/>
                  </a:lnTo>
                  <a:close/>
                  <a:moveTo>
                    <a:pt x="1207426" y="0"/>
                  </a:moveTo>
                  <a:lnTo>
                    <a:pt x="5235805" y="0"/>
                  </a:lnTo>
                  <a:lnTo>
                    <a:pt x="6442393" y="1611017"/>
                  </a:lnTo>
                  <a:lnTo>
                    <a:pt x="3221197" y="5234968"/>
                  </a:lnTo>
                  <a:lnTo>
                    <a:pt x="0" y="1611017"/>
                  </a:lnTo>
                  <a:lnTo>
                    <a:pt x="1207426" y="0"/>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8188657" y="2894853"/>
            <a:ext cx="855260" cy="768037"/>
            <a:chOff x="8188657" y="2894853"/>
            <a:chExt cx="855260" cy="768037"/>
          </a:xfrm>
        </p:grpSpPr>
        <p:sp>
          <p:nvSpPr>
            <p:cNvPr id="16" name="任意多边形 15"/>
            <p:cNvSpPr/>
            <p:nvPr/>
          </p:nvSpPr>
          <p:spPr>
            <a:xfrm>
              <a:off x="8188657" y="2894853"/>
              <a:ext cx="855260" cy="768037"/>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00B05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微软雅黑" panose="020B0503020204020204" pitchFamily="34" charset="-122"/>
                <a:ea typeface="微软雅黑" panose="020B0503020204020204" pitchFamily="34" charset="-122"/>
                <a:cs typeface="Segoe UI Light" panose="020B0502040204020203" pitchFamily="34" charset="0"/>
                <a:sym typeface="+mn-lt"/>
              </a:endParaRPr>
            </a:p>
          </p:txBody>
        </p:sp>
        <p:sp>
          <p:nvSpPr>
            <p:cNvPr id="17" name="KSO_Shape"/>
            <p:cNvSpPr/>
            <p:nvPr/>
          </p:nvSpPr>
          <p:spPr bwMode="auto">
            <a:xfrm>
              <a:off x="8446258" y="3111690"/>
              <a:ext cx="330958" cy="330958"/>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9903725" y="2894853"/>
            <a:ext cx="855260" cy="768037"/>
            <a:chOff x="9903725" y="2894853"/>
            <a:chExt cx="855260" cy="768037"/>
          </a:xfrm>
        </p:grpSpPr>
        <p:sp>
          <p:nvSpPr>
            <p:cNvPr id="19" name="任意多边形 18"/>
            <p:cNvSpPr/>
            <p:nvPr/>
          </p:nvSpPr>
          <p:spPr>
            <a:xfrm>
              <a:off x="9903725" y="2894853"/>
              <a:ext cx="855260" cy="768037"/>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00B05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微软雅黑" panose="020B0503020204020204" pitchFamily="34" charset="-122"/>
                <a:ea typeface="微软雅黑" panose="020B0503020204020204" pitchFamily="34" charset="-122"/>
                <a:cs typeface="Segoe UI Light" panose="020B0502040204020203" pitchFamily="34" charset="0"/>
                <a:sym typeface="+mn-lt"/>
              </a:endParaRPr>
            </a:p>
          </p:txBody>
        </p:sp>
        <p:sp>
          <p:nvSpPr>
            <p:cNvPr id="20" name="KSO_Shape"/>
            <p:cNvSpPr/>
            <p:nvPr/>
          </p:nvSpPr>
          <p:spPr bwMode="auto">
            <a:xfrm>
              <a:off x="10152228" y="3113967"/>
              <a:ext cx="342900" cy="342329"/>
            </a:xfrm>
            <a:custGeom>
              <a:avLst/>
              <a:gdLst>
                <a:gd name="T0" fmla="*/ 105046 w 3067050"/>
                <a:gd name="T1" fmla="*/ 2947135 h 3062288"/>
                <a:gd name="T2" fmla="*/ 166614 w 3067050"/>
                <a:gd name="T3" fmla="*/ 2976002 h 3062288"/>
                <a:gd name="T4" fmla="*/ 2047606 w 3067050"/>
                <a:gd name="T5" fmla="*/ 2952527 h 3062288"/>
                <a:gd name="T6" fmla="*/ 2070773 w 3067050"/>
                <a:gd name="T7" fmla="*/ 2126150 h 3062288"/>
                <a:gd name="T8" fmla="*/ 110124 w 3067050"/>
                <a:gd name="T9" fmla="*/ 1694086 h 3062288"/>
                <a:gd name="T10" fmla="*/ 86639 w 3067050"/>
                <a:gd name="T11" fmla="*/ 1805750 h 3062288"/>
                <a:gd name="T12" fmla="*/ 2052366 w 3067050"/>
                <a:gd name="T13" fmla="*/ 1699479 h 3062288"/>
                <a:gd name="T14" fmla="*/ 1990798 w 3067050"/>
                <a:gd name="T15" fmla="*/ 1670611 h 3062288"/>
                <a:gd name="T16" fmla="*/ 2032055 w 3067050"/>
                <a:gd name="T17" fmla="*/ 1589401 h 3062288"/>
                <a:gd name="T18" fmla="*/ 2102509 w 3067050"/>
                <a:gd name="T19" fmla="*/ 1627468 h 3062288"/>
                <a:gd name="T20" fmla="*/ 2147257 w 3067050"/>
                <a:gd name="T21" fmla="*/ 1693134 h 3062288"/>
                <a:gd name="T22" fmla="*/ 2156143 w 3067050"/>
                <a:gd name="T23" fmla="*/ 2913191 h 3062288"/>
                <a:gd name="T24" fmla="*/ 2128532 w 3067050"/>
                <a:gd name="T25" fmla="*/ 2989326 h 3062288"/>
                <a:gd name="T26" fmla="*/ 2070138 w 3067050"/>
                <a:gd name="T27" fmla="*/ 3042620 h 3062288"/>
                <a:gd name="T28" fmla="*/ 1990798 w 3067050"/>
                <a:gd name="T29" fmla="*/ 3062288 h 3062288"/>
                <a:gd name="T30" fmla="*/ 94573 w 3067050"/>
                <a:gd name="T31" fmla="*/ 3046110 h 3062288"/>
                <a:gd name="T32" fmla="*/ 33323 w 3067050"/>
                <a:gd name="T33" fmla="*/ 2995670 h 3062288"/>
                <a:gd name="T34" fmla="*/ 2221 w 3067050"/>
                <a:gd name="T35" fmla="*/ 2921439 h 3062288"/>
                <a:gd name="T36" fmla="*/ 7616 w 3067050"/>
                <a:gd name="T37" fmla="*/ 1700748 h 3062288"/>
                <a:gd name="T38" fmla="*/ 48873 w 3067050"/>
                <a:gd name="T39" fmla="*/ 1632861 h 3062288"/>
                <a:gd name="T40" fmla="*/ 117106 w 3067050"/>
                <a:gd name="T41" fmla="*/ 1591621 h 3062288"/>
                <a:gd name="T42" fmla="*/ 1491238 w 3067050"/>
                <a:gd name="T43" fmla="*/ 1165543 h 3062288"/>
                <a:gd name="T44" fmla="*/ 1451532 w 3067050"/>
                <a:gd name="T45" fmla="*/ 1205230 h 3062288"/>
                <a:gd name="T46" fmla="*/ 1590024 w 3067050"/>
                <a:gd name="T47" fmla="*/ 1261745 h 3062288"/>
                <a:gd name="T48" fmla="*/ 1628458 w 3067050"/>
                <a:gd name="T49" fmla="*/ 1214755 h 3062288"/>
                <a:gd name="T50" fmla="*/ 1107846 w 3067050"/>
                <a:gd name="T51" fmla="*/ 1226820 h 3062288"/>
                <a:gd name="T52" fmla="*/ 1154857 w 3067050"/>
                <a:gd name="T53" fmla="*/ 1265555 h 3062288"/>
                <a:gd name="T54" fmla="*/ 1270160 w 3067050"/>
                <a:gd name="T55" fmla="*/ 1200785 h 3062288"/>
                <a:gd name="T56" fmla="*/ 1239031 w 3067050"/>
                <a:gd name="T57" fmla="*/ 1153795 h 3062288"/>
                <a:gd name="T58" fmla="*/ 1102446 w 3067050"/>
                <a:gd name="T59" fmla="*/ 1115060 h 3062288"/>
                <a:gd name="T60" fmla="*/ 1102446 w 3067050"/>
                <a:gd name="T61" fmla="*/ 993775 h 3062288"/>
                <a:gd name="T62" fmla="*/ 1273019 w 3067050"/>
                <a:gd name="T63" fmla="*/ 827723 h 3062288"/>
                <a:gd name="T64" fmla="*/ 1258407 w 3067050"/>
                <a:gd name="T65" fmla="*/ 1147763 h 3062288"/>
                <a:gd name="T66" fmla="*/ 1276195 w 3067050"/>
                <a:gd name="T67" fmla="*/ 1181735 h 3062288"/>
                <a:gd name="T68" fmla="*/ 1445497 w 3067050"/>
                <a:gd name="T69" fmla="*/ 1186498 h 3062288"/>
                <a:gd name="T70" fmla="*/ 1472179 w 3067050"/>
                <a:gd name="T71" fmla="*/ 1159828 h 3062288"/>
                <a:gd name="T72" fmla="*/ 1467097 w 3067050"/>
                <a:gd name="T73" fmla="*/ 836295 h 3062288"/>
                <a:gd name="T74" fmla="*/ 1433109 w 3067050"/>
                <a:gd name="T75" fmla="*/ 818515 h 3062288"/>
                <a:gd name="T76" fmla="*/ 1462332 w 3067050"/>
                <a:gd name="T77" fmla="*/ 806133 h 3062288"/>
                <a:gd name="T78" fmla="*/ 1493461 w 3067050"/>
                <a:gd name="T79" fmla="*/ 853123 h 3062288"/>
                <a:gd name="T80" fmla="*/ 1618929 w 3067050"/>
                <a:gd name="T81" fmla="*/ 768668 h 3062288"/>
                <a:gd name="T82" fmla="*/ 1564295 w 3067050"/>
                <a:gd name="T83" fmla="*/ 739775 h 3062288"/>
                <a:gd name="T84" fmla="*/ 1121822 w 3067050"/>
                <a:gd name="T85" fmla="*/ 758825 h 3062288"/>
                <a:gd name="T86" fmla="*/ 1238714 w 3067050"/>
                <a:gd name="T87" fmla="*/ 872173 h 3062288"/>
                <a:gd name="T88" fmla="*/ 1260631 w 3067050"/>
                <a:gd name="T89" fmla="*/ 812800 h 3062288"/>
                <a:gd name="T90" fmla="*/ 1168198 w 3067050"/>
                <a:gd name="T91" fmla="*/ 739775 h 3062288"/>
                <a:gd name="T92" fmla="*/ 2965088 w 3067050"/>
                <a:gd name="T93" fmla="*/ 13018 h 3062288"/>
                <a:gd name="T94" fmla="*/ 3028933 w 3067050"/>
                <a:gd name="T95" fmla="*/ 60643 h 3062288"/>
                <a:gd name="T96" fmla="*/ 3063874 w 3067050"/>
                <a:gd name="T97" fmla="*/ 133033 h 3062288"/>
                <a:gd name="T98" fmla="*/ 3061650 w 3067050"/>
                <a:gd name="T99" fmla="*/ 1354773 h 3062288"/>
                <a:gd name="T100" fmla="*/ 3023533 w 3067050"/>
                <a:gd name="T101" fmla="*/ 1424940 h 3062288"/>
                <a:gd name="T102" fmla="*/ 2957782 w 3067050"/>
                <a:gd name="T103" fmla="*/ 1469708 h 3062288"/>
                <a:gd name="T104" fmla="*/ 1057976 w 3067050"/>
                <a:gd name="T105" fmla="*/ 1478915 h 3062288"/>
                <a:gd name="T106" fmla="*/ 981743 w 3067050"/>
                <a:gd name="T107" fmla="*/ 1450975 h 3062288"/>
                <a:gd name="T108" fmla="*/ 928379 w 3067050"/>
                <a:gd name="T109" fmla="*/ 1392555 h 3062288"/>
                <a:gd name="T110" fmla="*/ 908050 w 3067050"/>
                <a:gd name="T111" fmla="*/ 1313498 h 3062288"/>
                <a:gd name="T112" fmla="*/ 924568 w 3067050"/>
                <a:gd name="T113" fmla="*/ 94298 h 3062288"/>
                <a:gd name="T114" fmla="*/ 975072 w 3067050"/>
                <a:gd name="T115" fmla="*/ 33020 h 3062288"/>
                <a:gd name="T116" fmla="*/ 1049400 w 3067050"/>
                <a:gd name="T117" fmla="*/ 1905 h 306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7050" h="3062288">
                  <a:moveTo>
                    <a:pt x="86639" y="2126150"/>
                  </a:moveTo>
                  <a:lnTo>
                    <a:pt x="86639" y="2896378"/>
                  </a:lnTo>
                  <a:lnTo>
                    <a:pt x="86956" y="2900502"/>
                  </a:lnTo>
                  <a:lnTo>
                    <a:pt x="86956" y="2904309"/>
                  </a:lnTo>
                  <a:lnTo>
                    <a:pt x="88226" y="2912240"/>
                  </a:lnTo>
                  <a:lnTo>
                    <a:pt x="90447" y="2919853"/>
                  </a:lnTo>
                  <a:lnTo>
                    <a:pt x="92669" y="2927149"/>
                  </a:lnTo>
                  <a:lnTo>
                    <a:pt x="96160" y="2934128"/>
                  </a:lnTo>
                  <a:lnTo>
                    <a:pt x="100603" y="2940790"/>
                  </a:lnTo>
                  <a:lnTo>
                    <a:pt x="105046" y="2947135"/>
                  </a:lnTo>
                  <a:lnTo>
                    <a:pt x="110124" y="2952527"/>
                  </a:lnTo>
                  <a:lnTo>
                    <a:pt x="115836" y="2957920"/>
                  </a:lnTo>
                  <a:lnTo>
                    <a:pt x="122183" y="2962362"/>
                  </a:lnTo>
                  <a:lnTo>
                    <a:pt x="128530" y="2966485"/>
                  </a:lnTo>
                  <a:lnTo>
                    <a:pt x="135512" y="2969658"/>
                  </a:lnTo>
                  <a:lnTo>
                    <a:pt x="143129" y="2972513"/>
                  </a:lnTo>
                  <a:lnTo>
                    <a:pt x="150746" y="2974733"/>
                  </a:lnTo>
                  <a:lnTo>
                    <a:pt x="158680" y="2975685"/>
                  </a:lnTo>
                  <a:lnTo>
                    <a:pt x="162488" y="2976002"/>
                  </a:lnTo>
                  <a:lnTo>
                    <a:pt x="166614" y="2976002"/>
                  </a:lnTo>
                  <a:lnTo>
                    <a:pt x="1990798" y="2976002"/>
                  </a:lnTo>
                  <a:lnTo>
                    <a:pt x="1994924" y="2976002"/>
                  </a:lnTo>
                  <a:lnTo>
                    <a:pt x="1999050" y="2975685"/>
                  </a:lnTo>
                  <a:lnTo>
                    <a:pt x="2006666" y="2974733"/>
                  </a:lnTo>
                  <a:lnTo>
                    <a:pt x="2014283" y="2972513"/>
                  </a:lnTo>
                  <a:lnTo>
                    <a:pt x="2021900" y="2969658"/>
                  </a:lnTo>
                  <a:lnTo>
                    <a:pt x="2028881" y="2966485"/>
                  </a:lnTo>
                  <a:lnTo>
                    <a:pt x="2035546" y="2962362"/>
                  </a:lnTo>
                  <a:lnTo>
                    <a:pt x="2041576" y="2957920"/>
                  </a:lnTo>
                  <a:lnTo>
                    <a:pt x="2047606" y="2952527"/>
                  </a:lnTo>
                  <a:lnTo>
                    <a:pt x="2052366" y="2947135"/>
                  </a:lnTo>
                  <a:lnTo>
                    <a:pt x="2057126" y="2940790"/>
                  </a:lnTo>
                  <a:lnTo>
                    <a:pt x="2060935" y="2934128"/>
                  </a:lnTo>
                  <a:lnTo>
                    <a:pt x="2064426" y="2927149"/>
                  </a:lnTo>
                  <a:lnTo>
                    <a:pt x="2067282" y="2919853"/>
                  </a:lnTo>
                  <a:lnTo>
                    <a:pt x="2069186" y="2912240"/>
                  </a:lnTo>
                  <a:lnTo>
                    <a:pt x="2070456" y="2904309"/>
                  </a:lnTo>
                  <a:lnTo>
                    <a:pt x="2070773" y="2900502"/>
                  </a:lnTo>
                  <a:lnTo>
                    <a:pt x="2070773" y="2896378"/>
                  </a:lnTo>
                  <a:lnTo>
                    <a:pt x="2070773" y="2126150"/>
                  </a:lnTo>
                  <a:lnTo>
                    <a:pt x="86639" y="2126150"/>
                  </a:lnTo>
                  <a:close/>
                  <a:moveTo>
                    <a:pt x="162488" y="1670611"/>
                  </a:moveTo>
                  <a:lnTo>
                    <a:pt x="158680" y="1670928"/>
                  </a:lnTo>
                  <a:lnTo>
                    <a:pt x="150746" y="1671880"/>
                  </a:lnTo>
                  <a:lnTo>
                    <a:pt x="143129" y="1674100"/>
                  </a:lnTo>
                  <a:lnTo>
                    <a:pt x="135512" y="1676956"/>
                  </a:lnTo>
                  <a:lnTo>
                    <a:pt x="128530" y="1680128"/>
                  </a:lnTo>
                  <a:lnTo>
                    <a:pt x="122183" y="1684252"/>
                  </a:lnTo>
                  <a:lnTo>
                    <a:pt x="115836" y="1688693"/>
                  </a:lnTo>
                  <a:lnTo>
                    <a:pt x="110124" y="1694086"/>
                  </a:lnTo>
                  <a:lnTo>
                    <a:pt x="105046" y="1699479"/>
                  </a:lnTo>
                  <a:lnTo>
                    <a:pt x="100603" y="1705823"/>
                  </a:lnTo>
                  <a:lnTo>
                    <a:pt x="96160" y="1712485"/>
                  </a:lnTo>
                  <a:lnTo>
                    <a:pt x="92669" y="1719464"/>
                  </a:lnTo>
                  <a:lnTo>
                    <a:pt x="90447" y="1726760"/>
                  </a:lnTo>
                  <a:lnTo>
                    <a:pt x="88226" y="1734374"/>
                  </a:lnTo>
                  <a:lnTo>
                    <a:pt x="86956" y="1742304"/>
                  </a:lnTo>
                  <a:lnTo>
                    <a:pt x="86956" y="1746428"/>
                  </a:lnTo>
                  <a:lnTo>
                    <a:pt x="86639" y="1750235"/>
                  </a:lnTo>
                  <a:lnTo>
                    <a:pt x="86639" y="1805750"/>
                  </a:lnTo>
                  <a:lnTo>
                    <a:pt x="2070773" y="1805750"/>
                  </a:lnTo>
                  <a:lnTo>
                    <a:pt x="2070773" y="1750235"/>
                  </a:lnTo>
                  <a:lnTo>
                    <a:pt x="2070773" y="1746428"/>
                  </a:lnTo>
                  <a:lnTo>
                    <a:pt x="2070456" y="1742304"/>
                  </a:lnTo>
                  <a:lnTo>
                    <a:pt x="2069186" y="1734374"/>
                  </a:lnTo>
                  <a:lnTo>
                    <a:pt x="2067282" y="1726760"/>
                  </a:lnTo>
                  <a:lnTo>
                    <a:pt x="2064426" y="1719464"/>
                  </a:lnTo>
                  <a:lnTo>
                    <a:pt x="2060935" y="1712485"/>
                  </a:lnTo>
                  <a:lnTo>
                    <a:pt x="2057126" y="1705823"/>
                  </a:lnTo>
                  <a:lnTo>
                    <a:pt x="2052366" y="1699479"/>
                  </a:lnTo>
                  <a:lnTo>
                    <a:pt x="2047606" y="1694086"/>
                  </a:lnTo>
                  <a:lnTo>
                    <a:pt x="2041576" y="1688693"/>
                  </a:lnTo>
                  <a:lnTo>
                    <a:pt x="2035546" y="1684252"/>
                  </a:lnTo>
                  <a:lnTo>
                    <a:pt x="2028881" y="1680128"/>
                  </a:lnTo>
                  <a:lnTo>
                    <a:pt x="2021900" y="1676956"/>
                  </a:lnTo>
                  <a:lnTo>
                    <a:pt x="2014283" y="1674100"/>
                  </a:lnTo>
                  <a:lnTo>
                    <a:pt x="2006666" y="1671880"/>
                  </a:lnTo>
                  <a:lnTo>
                    <a:pt x="1999050" y="1670928"/>
                  </a:lnTo>
                  <a:lnTo>
                    <a:pt x="1994924" y="1670611"/>
                  </a:lnTo>
                  <a:lnTo>
                    <a:pt x="1990798" y="1670611"/>
                  </a:lnTo>
                  <a:lnTo>
                    <a:pt x="166614" y="1670611"/>
                  </a:lnTo>
                  <a:lnTo>
                    <a:pt x="162488" y="1670611"/>
                  </a:lnTo>
                  <a:close/>
                  <a:moveTo>
                    <a:pt x="158045" y="1584325"/>
                  </a:moveTo>
                  <a:lnTo>
                    <a:pt x="166614" y="1584325"/>
                  </a:lnTo>
                  <a:lnTo>
                    <a:pt x="1990798" y="1584325"/>
                  </a:lnTo>
                  <a:lnTo>
                    <a:pt x="1999367" y="1584325"/>
                  </a:lnTo>
                  <a:lnTo>
                    <a:pt x="2007618" y="1584960"/>
                  </a:lnTo>
                  <a:lnTo>
                    <a:pt x="2016187" y="1585911"/>
                  </a:lnTo>
                  <a:lnTo>
                    <a:pt x="2024121" y="1587180"/>
                  </a:lnTo>
                  <a:lnTo>
                    <a:pt x="2032055" y="1589401"/>
                  </a:lnTo>
                  <a:lnTo>
                    <a:pt x="2040306" y="1591621"/>
                  </a:lnTo>
                  <a:lnTo>
                    <a:pt x="2047923" y="1594159"/>
                  </a:lnTo>
                  <a:lnTo>
                    <a:pt x="2055540" y="1597014"/>
                  </a:lnTo>
                  <a:lnTo>
                    <a:pt x="2062839" y="1600504"/>
                  </a:lnTo>
                  <a:lnTo>
                    <a:pt x="2070138" y="1603993"/>
                  </a:lnTo>
                  <a:lnTo>
                    <a:pt x="2077120" y="1608117"/>
                  </a:lnTo>
                  <a:lnTo>
                    <a:pt x="2083785" y="1612558"/>
                  </a:lnTo>
                  <a:lnTo>
                    <a:pt x="2090449" y="1617317"/>
                  </a:lnTo>
                  <a:lnTo>
                    <a:pt x="2096479" y="1622075"/>
                  </a:lnTo>
                  <a:lnTo>
                    <a:pt x="2102509" y="1627468"/>
                  </a:lnTo>
                  <a:lnTo>
                    <a:pt x="2108539" y="1632861"/>
                  </a:lnTo>
                  <a:lnTo>
                    <a:pt x="2113934" y="1638571"/>
                  </a:lnTo>
                  <a:lnTo>
                    <a:pt x="2119329" y="1644916"/>
                  </a:lnTo>
                  <a:lnTo>
                    <a:pt x="2124089" y="1650943"/>
                  </a:lnTo>
                  <a:lnTo>
                    <a:pt x="2128532" y="1657605"/>
                  </a:lnTo>
                  <a:lnTo>
                    <a:pt x="2133293" y="1664266"/>
                  </a:lnTo>
                  <a:lnTo>
                    <a:pt x="2137101" y="1671245"/>
                  </a:lnTo>
                  <a:lnTo>
                    <a:pt x="2140909" y="1678224"/>
                  </a:lnTo>
                  <a:lnTo>
                    <a:pt x="2144083" y="1685838"/>
                  </a:lnTo>
                  <a:lnTo>
                    <a:pt x="2147257" y="1693134"/>
                  </a:lnTo>
                  <a:lnTo>
                    <a:pt x="2149478" y="1700748"/>
                  </a:lnTo>
                  <a:lnTo>
                    <a:pt x="2152017" y="1708995"/>
                  </a:lnTo>
                  <a:lnTo>
                    <a:pt x="2153921" y="1716926"/>
                  </a:lnTo>
                  <a:lnTo>
                    <a:pt x="2155191" y="1725174"/>
                  </a:lnTo>
                  <a:lnTo>
                    <a:pt x="2156143" y="1733739"/>
                  </a:lnTo>
                  <a:lnTo>
                    <a:pt x="2156777" y="1741987"/>
                  </a:lnTo>
                  <a:lnTo>
                    <a:pt x="2157412" y="1750235"/>
                  </a:lnTo>
                  <a:lnTo>
                    <a:pt x="2157412" y="2896378"/>
                  </a:lnTo>
                  <a:lnTo>
                    <a:pt x="2156777" y="2904626"/>
                  </a:lnTo>
                  <a:lnTo>
                    <a:pt x="2156143" y="2913191"/>
                  </a:lnTo>
                  <a:lnTo>
                    <a:pt x="2155191" y="2921439"/>
                  </a:lnTo>
                  <a:lnTo>
                    <a:pt x="2153921" y="2929687"/>
                  </a:lnTo>
                  <a:lnTo>
                    <a:pt x="2152017" y="2937618"/>
                  </a:lnTo>
                  <a:lnTo>
                    <a:pt x="2149478" y="2945548"/>
                  </a:lnTo>
                  <a:lnTo>
                    <a:pt x="2147257" y="2953479"/>
                  </a:lnTo>
                  <a:lnTo>
                    <a:pt x="2144083" y="2961093"/>
                  </a:lnTo>
                  <a:lnTo>
                    <a:pt x="2140909" y="2968389"/>
                  </a:lnTo>
                  <a:lnTo>
                    <a:pt x="2137101" y="2975368"/>
                  </a:lnTo>
                  <a:lnTo>
                    <a:pt x="2133293" y="2982347"/>
                  </a:lnTo>
                  <a:lnTo>
                    <a:pt x="2128532" y="2989326"/>
                  </a:lnTo>
                  <a:lnTo>
                    <a:pt x="2124089" y="2995670"/>
                  </a:lnTo>
                  <a:lnTo>
                    <a:pt x="2119329" y="3001698"/>
                  </a:lnTo>
                  <a:lnTo>
                    <a:pt x="2113934" y="3008042"/>
                  </a:lnTo>
                  <a:lnTo>
                    <a:pt x="2108539" y="3013752"/>
                  </a:lnTo>
                  <a:lnTo>
                    <a:pt x="2102509" y="3019145"/>
                  </a:lnTo>
                  <a:lnTo>
                    <a:pt x="2096479" y="3024538"/>
                  </a:lnTo>
                  <a:lnTo>
                    <a:pt x="2090449" y="3029297"/>
                  </a:lnTo>
                  <a:lnTo>
                    <a:pt x="2083785" y="3034055"/>
                  </a:lnTo>
                  <a:lnTo>
                    <a:pt x="2077120" y="3038496"/>
                  </a:lnTo>
                  <a:lnTo>
                    <a:pt x="2070138" y="3042620"/>
                  </a:lnTo>
                  <a:lnTo>
                    <a:pt x="2062839" y="3046110"/>
                  </a:lnTo>
                  <a:lnTo>
                    <a:pt x="2055540" y="3049599"/>
                  </a:lnTo>
                  <a:lnTo>
                    <a:pt x="2047923" y="3052454"/>
                  </a:lnTo>
                  <a:lnTo>
                    <a:pt x="2040306" y="3054992"/>
                  </a:lnTo>
                  <a:lnTo>
                    <a:pt x="2032055" y="3057213"/>
                  </a:lnTo>
                  <a:lnTo>
                    <a:pt x="2024121" y="3059116"/>
                  </a:lnTo>
                  <a:lnTo>
                    <a:pt x="2016187" y="3060702"/>
                  </a:lnTo>
                  <a:lnTo>
                    <a:pt x="2007618" y="3061654"/>
                  </a:lnTo>
                  <a:lnTo>
                    <a:pt x="1999367" y="3062288"/>
                  </a:lnTo>
                  <a:lnTo>
                    <a:pt x="1990798" y="3062288"/>
                  </a:lnTo>
                  <a:lnTo>
                    <a:pt x="166614" y="3062288"/>
                  </a:lnTo>
                  <a:lnTo>
                    <a:pt x="158045" y="3062288"/>
                  </a:lnTo>
                  <a:lnTo>
                    <a:pt x="149476" y="3061654"/>
                  </a:lnTo>
                  <a:lnTo>
                    <a:pt x="141225" y="3060702"/>
                  </a:lnTo>
                  <a:lnTo>
                    <a:pt x="133291" y="3059116"/>
                  </a:lnTo>
                  <a:lnTo>
                    <a:pt x="125357" y="3057213"/>
                  </a:lnTo>
                  <a:lnTo>
                    <a:pt x="117106" y="3054992"/>
                  </a:lnTo>
                  <a:lnTo>
                    <a:pt x="109489" y="3052454"/>
                  </a:lnTo>
                  <a:lnTo>
                    <a:pt x="101872" y="3049599"/>
                  </a:lnTo>
                  <a:lnTo>
                    <a:pt x="94573" y="3046110"/>
                  </a:lnTo>
                  <a:lnTo>
                    <a:pt x="87274" y="3042620"/>
                  </a:lnTo>
                  <a:lnTo>
                    <a:pt x="80292" y="3038496"/>
                  </a:lnTo>
                  <a:lnTo>
                    <a:pt x="73627" y="3034055"/>
                  </a:lnTo>
                  <a:lnTo>
                    <a:pt x="66963" y="3029297"/>
                  </a:lnTo>
                  <a:lnTo>
                    <a:pt x="60615" y="3024538"/>
                  </a:lnTo>
                  <a:lnTo>
                    <a:pt x="54903" y="3019145"/>
                  </a:lnTo>
                  <a:lnTo>
                    <a:pt x="48873" y="3013752"/>
                  </a:lnTo>
                  <a:lnTo>
                    <a:pt x="43795" y="3008042"/>
                  </a:lnTo>
                  <a:lnTo>
                    <a:pt x="38400" y="3001698"/>
                  </a:lnTo>
                  <a:lnTo>
                    <a:pt x="33323" y="2995670"/>
                  </a:lnTo>
                  <a:lnTo>
                    <a:pt x="28562" y="2989326"/>
                  </a:lnTo>
                  <a:lnTo>
                    <a:pt x="24436" y="2982347"/>
                  </a:lnTo>
                  <a:lnTo>
                    <a:pt x="20311" y="2975368"/>
                  </a:lnTo>
                  <a:lnTo>
                    <a:pt x="16820" y="2968389"/>
                  </a:lnTo>
                  <a:lnTo>
                    <a:pt x="13329" y="2961093"/>
                  </a:lnTo>
                  <a:lnTo>
                    <a:pt x="10155" y="2953479"/>
                  </a:lnTo>
                  <a:lnTo>
                    <a:pt x="7616" y="2945548"/>
                  </a:lnTo>
                  <a:lnTo>
                    <a:pt x="5395" y="2937618"/>
                  </a:lnTo>
                  <a:lnTo>
                    <a:pt x="3491" y="2929687"/>
                  </a:lnTo>
                  <a:lnTo>
                    <a:pt x="2221" y="2921439"/>
                  </a:lnTo>
                  <a:lnTo>
                    <a:pt x="1269" y="2913191"/>
                  </a:lnTo>
                  <a:lnTo>
                    <a:pt x="317" y="2904626"/>
                  </a:lnTo>
                  <a:lnTo>
                    <a:pt x="0" y="2896378"/>
                  </a:lnTo>
                  <a:lnTo>
                    <a:pt x="0" y="1750235"/>
                  </a:lnTo>
                  <a:lnTo>
                    <a:pt x="317" y="1741987"/>
                  </a:lnTo>
                  <a:lnTo>
                    <a:pt x="1269" y="1733739"/>
                  </a:lnTo>
                  <a:lnTo>
                    <a:pt x="2221" y="1725174"/>
                  </a:lnTo>
                  <a:lnTo>
                    <a:pt x="3491" y="1716926"/>
                  </a:lnTo>
                  <a:lnTo>
                    <a:pt x="5395" y="1708995"/>
                  </a:lnTo>
                  <a:lnTo>
                    <a:pt x="7616" y="1700748"/>
                  </a:lnTo>
                  <a:lnTo>
                    <a:pt x="10155" y="1693134"/>
                  </a:lnTo>
                  <a:lnTo>
                    <a:pt x="13329" y="1685838"/>
                  </a:lnTo>
                  <a:lnTo>
                    <a:pt x="16820" y="1678224"/>
                  </a:lnTo>
                  <a:lnTo>
                    <a:pt x="20311" y="1671245"/>
                  </a:lnTo>
                  <a:lnTo>
                    <a:pt x="24436" y="1664266"/>
                  </a:lnTo>
                  <a:lnTo>
                    <a:pt x="28562" y="1657605"/>
                  </a:lnTo>
                  <a:lnTo>
                    <a:pt x="33323" y="1650943"/>
                  </a:lnTo>
                  <a:lnTo>
                    <a:pt x="38400" y="1644916"/>
                  </a:lnTo>
                  <a:lnTo>
                    <a:pt x="43795" y="1638571"/>
                  </a:lnTo>
                  <a:lnTo>
                    <a:pt x="48873" y="1632861"/>
                  </a:lnTo>
                  <a:lnTo>
                    <a:pt x="54903" y="1627468"/>
                  </a:lnTo>
                  <a:lnTo>
                    <a:pt x="60615" y="1622075"/>
                  </a:lnTo>
                  <a:lnTo>
                    <a:pt x="66963" y="1617317"/>
                  </a:lnTo>
                  <a:lnTo>
                    <a:pt x="73627" y="1612558"/>
                  </a:lnTo>
                  <a:lnTo>
                    <a:pt x="80292" y="1608117"/>
                  </a:lnTo>
                  <a:lnTo>
                    <a:pt x="87274" y="1603993"/>
                  </a:lnTo>
                  <a:lnTo>
                    <a:pt x="94573" y="1600504"/>
                  </a:lnTo>
                  <a:lnTo>
                    <a:pt x="101872" y="1597014"/>
                  </a:lnTo>
                  <a:lnTo>
                    <a:pt x="109489" y="1594159"/>
                  </a:lnTo>
                  <a:lnTo>
                    <a:pt x="117106" y="1591621"/>
                  </a:lnTo>
                  <a:lnTo>
                    <a:pt x="125357" y="1589401"/>
                  </a:lnTo>
                  <a:lnTo>
                    <a:pt x="133291" y="1587180"/>
                  </a:lnTo>
                  <a:lnTo>
                    <a:pt x="141225" y="1585911"/>
                  </a:lnTo>
                  <a:lnTo>
                    <a:pt x="149476" y="1584960"/>
                  </a:lnTo>
                  <a:lnTo>
                    <a:pt x="158045" y="1584325"/>
                  </a:lnTo>
                  <a:close/>
                  <a:moveTo>
                    <a:pt x="1493461" y="1134428"/>
                  </a:moveTo>
                  <a:lnTo>
                    <a:pt x="1493461" y="1147763"/>
                  </a:lnTo>
                  <a:lnTo>
                    <a:pt x="1493461" y="1153795"/>
                  </a:lnTo>
                  <a:lnTo>
                    <a:pt x="1492508" y="1159828"/>
                  </a:lnTo>
                  <a:lnTo>
                    <a:pt x="1491238" y="1165543"/>
                  </a:lnTo>
                  <a:lnTo>
                    <a:pt x="1489014" y="1171258"/>
                  </a:lnTo>
                  <a:lnTo>
                    <a:pt x="1486155" y="1176338"/>
                  </a:lnTo>
                  <a:lnTo>
                    <a:pt x="1483614" y="1181735"/>
                  </a:lnTo>
                  <a:lnTo>
                    <a:pt x="1480120" y="1186180"/>
                  </a:lnTo>
                  <a:lnTo>
                    <a:pt x="1475991" y="1190308"/>
                  </a:lnTo>
                  <a:lnTo>
                    <a:pt x="1471544" y="1194118"/>
                  </a:lnTo>
                  <a:lnTo>
                    <a:pt x="1467097" y="1197610"/>
                  </a:lnTo>
                  <a:lnTo>
                    <a:pt x="1462332" y="1200785"/>
                  </a:lnTo>
                  <a:lnTo>
                    <a:pt x="1456932" y="1203325"/>
                  </a:lnTo>
                  <a:lnTo>
                    <a:pt x="1451532" y="1205230"/>
                  </a:lnTo>
                  <a:lnTo>
                    <a:pt x="1445497" y="1206818"/>
                  </a:lnTo>
                  <a:lnTo>
                    <a:pt x="1439462" y="1207770"/>
                  </a:lnTo>
                  <a:lnTo>
                    <a:pt x="1433109" y="1208088"/>
                  </a:lnTo>
                  <a:lnTo>
                    <a:pt x="1375934" y="1208088"/>
                  </a:lnTo>
                  <a:lnTo>
                    <a:pt x="1375934" y="1267143"/>
                  </a:lnTo>
                  <a:lnTo>
                    <a:pt x="1564295" y="1267143"/>
                  </a:lnTo>
                  <a:lnTo>
                    <a:pt x="1570965" y="1266508"/>
                  </a:lnTo>
                  <a:lnTo>
                    <a:pt x="1577636" y="1265555"/>
                  </a:lnTo>
                  <a:lnTo>
                    <a:pt x="1583988" y="1264285"/>
                  </a:lnTo>
                  <a:lnTo>
                    <a:pt x="1590024" y="1261745"/>
                  </a:lnTo>
                  <a:lnTo>
                    <a:pt x="1595741" y="1258888"/>
                  </a:lnTo>
                  <a:lnTo>
                    <a:pt x="1601141" y="1255713"/>
                  </a:lnTo>
                  <a:lnTo>
                    <a:pt x="1605906" y="1251903"/>
                  </a:lnTo>
                  <a:lnTo>
                    <a:pt x="1610670" y="1247775"/>
                  </a:lnTo>
                  <a:lnTo>
                    <a:pt x="1615117" y="1243330"/>
                  </a:lnTo>
                  <a:lnTo>
                    <a:pt x="1618929" y="1237933"/>
                  </a:lnTo>
                  <a:lnTo>
                    <a:pt x="1622105" y="1232853"/>
                  </a:lnTo>
                  <a:lnTo>
                    <a:pt x="1624646" y="1226820"/>
                  </a:lnTo>
                  <a:lnTo>
                    <a:pt x="1626870" y="1221105"/>
                  </a:lnTo>
                  <a:lnTo>
                    <a:pt x="1628458" y="1214755"/>
                  </a:lnTo>
                  <a:lnTo>
                    <a:pt x="1629729" y="1208088"/>
                  </a:lnTo>
                  <a:lnTo>
                    <a:pt x="1630046" y="1201420"/>
                  </a:lnTo>
                  <a:lnTo>
                    <a:pt x="1630046" y="1134428"/>
                  </a:lnTo>
                  <a:lnTo>
                    <a:pt x="1493461" y="1134428"/>
                  </a:lnTo>
                  <a:close/>
                  <a:moveTo>
                    <a:pt x="1102446" y="1134428"/>
                  </a:moveTo>
                  <a:lnTo>
                    <a:pt x="1102446" y="1201420"/>
                  </a:lnTo>
                  <a:lnTo>
                    <a:pt x="1102764" y="1208088"/>
                  </a:lnTo>
                  <a:lnTo>
                    <a:pt x="1104034" y="1214755"/>
                  </a:lnTo>
                  <a:lnTo>
                    <a:pt x="1105305" y="1221105"/>
                  </a:lnTo>
                  <a:lnTo>
                    <a:pt x="1107846" y="1226820"/>
                  </a:lnTo>
                  <a:lnTo>
                    <a:pt x="1110387" y="1232853"/>
                  </a:lnTo>
                  <a:lnTo>
                    <a:pt x="1113563" y="1237933"/>
                  </a:lnTo>
                  <a:lnTo>
                    <a:pt x="1117375" y="1243330"/>
                  </a:lnTo>
                  <a:lnTo>
                    <a:pt x="1121822" y="1247775"/>
                  </a:lnTo>
                  <a:lnTo>
                    <a:pt x="1126269" y="1251903"/>
                  </a:lnTo>
                  <a:lnTo>
                    <a:pt x="1131351" y="1255713"/>
                  </a:lnTo>
                  <a:lnTo>
                    <a:pt x="1136751" y="1258888"/>
                  </a:lnTo>
                  <a:lnTo>
                    <a:pt x="1142786" y="1261745"/>
                  </a:lnTo>
                  <a:lnTo>
                    <a:pt x="1148504" y="1264285"/>
                  </a:lnTo>
                  <a:lnTo>
                    <a:pt x="1154857" y="1265555"/>
                  </a:lnTo>
                  <a:lnTo>
                    <a:pt x="1161527" y="1266508"/>
                  </a:lnTo>
                  <a:lnTo>
                    <a:pt x="1168198" y="1267143"/>
                  </a:lnTo>
                  <a:lnTo>
                    <a:pt x="1356558" y="1267143"/>
                  </a:lnTo>
                  <a:lnTo>
                    <a:pt x="1356558" y="1208088"/>
                  </a:lnTo>
                  <a:lnTo>
                    <a:pt x="1299383" y="1208088"/>
                  </a:lnTo>
                  <a:lnTo>
                    <a:pt x="1293030" y="1207770"/>
                  </a:lnTo>
                  <a:lnTo>
                    <a:pt x="1286995" y="1206818"/>
                  </a:lnTo>
                  <a:lnTo>
                    <a:pt x="1281277" y="1205230"/>
                  </a:lnTo>
                  <a:lnTo>
                    <a:pt x="1275560" y="1203325"/>
                  </a:lnTo>
                  <a:lnTo>
                    <a:pt x="1270160" y="1200785"/>
                  </a:lnTo>
                  <a:lnTo>
                    <a:pt x="1265395" y="1197610"/>
                  </a:lnTo>
                  <a:lnTo>
                    <a:pt x="1260631" y="1194118"/>
                  </a:lnTo>
                  <a:lnTo>
                    <a:pt x="1256501" y="1190308"/>
                  </a:lnTo>
                  <a:lnTo>
                    <a:pt x="1252372" y="1186180"/>
                  </a:lnTo>
                  <a:lnTo>
                    <a:pt x="1248878" y="1181735"/>
                  </a:lnTo>
                  <a:lnTo>
                    <a:pt x="1246019" y="1176338"/>
                  </a:lnTo>
                  <a:lnTo>
                    <a:pt x="1243478" y="1171258"/>
                  </a:lnTo>
                  <a:lnTo>
                    <a:pt x="1241255" y="1165543"/>
                  </a:lnTo>
                  <a:lnTo>
                    <a:pt x="1239984" y="1159828"/>
                  </a:lnTo>
                  <a:lnTo>
                    <a:pt x="1239031" y="1153795"/>
                  </a:lnTo>
                  <a:lnTo>
                    <a:pt x="1238714" y="1147763"/>
                  </a:lnTo>
                  <a:lnTo>
                    <a:pt x="1238714" y="1134428"/>
                  </a:lnTo>
                  <a:lnTo>
                    <a:pt x="1102446" y="1134428"/>
                  </a:lnTo>
                  <a:close/>
                  <a:moveTo>
                    <a:pt x="1493461" y="1013143"/>
                  </a:moveTo>
                  <a:lnTo>
                    <a:pt x="1493461" y="1115060"/>
                  </a:lnTo>
                  <a:lnTo>
                    <a:pt x="1630046" y="1115060"/>
                  </a:lnTo>
                  <a:lnTo>
                    <a:pt x="1630046" y="1013143"/>
                  </a:lnTo>
                  <a:lnTo>
                    <a:pt x="1493461" y="1013143"/>
                  </a:lnTo>
                  <a:close/>
                  <a:moveTo>
                    <a:pt x="1102446" y="1013143"/>
                  </a:moveTo>
                  <a:lnTo>
                    <a:pt x="1102446" y="1115060"/>
                  </a:lnTo>
                  <a:lnTo>
                    <a:pt x="1238714" y="1115060"/>
                  </a:lnTo>
                  <a:lnTo>
                    <a:pt x="1238714" y="1013143"/>
                  </a:lnTo>
                  <a:lnTo>
                    <a:pt x="1102446" y="1013143"/>
                  </a:lnTo>
                  <a:close/>
                  <a:moveTo>
                    <a:pt x="1493461" y="892175"/>
                  </a:moveTo>
                  <a:lnTo>
                    <a:pt x="1493461" y="993775"/>
                  </a:lnTo>
                  <a:lnTo>
                    <a:pt x="1630046" y="993775"/>
                  </a:lnTo>
                  <a:lnTo>
                    <a:pt x="1630046" y="892175"/>
                  </a:lnTo>
                  <a:lnTo>
                    <a:pt x="1493461" y="892175"/>
                  </a:lnTo>
                  <a:close/>
                  <a:moveTo>
                    <a:pt x="1102446" y="892175"/>
                  </a:moveTo>
                  <a:lnTo>
                    <a:pt x="1102446" y="993775"/>
                  </a:lnTo>
                  <a:lnTo>
                    <a:pt x="1238714" y="993775"/>
                  </a:lnTo>
                  <a:lnTo>
                    <a:pt x="1238714" y="892175"/>
                  </a:lnTo>
                  <a:lnTo>
                    <a:pt x="1102446" y="892175"/>
                  </a:lnTo>
                  <a:close/>
                  <a:moveTo>
                    <a:pt x="1294936" y="818515"/>
                  </a:moveTo>
                  <a:lnTo>
                    <a:pt x="1290807" y="819150"/>
                  </a:lnTo>
                  <a:lnTo>
                    <a:pt x="1286995" y="820420"/>
                  </a:lnTo>
                  <a:lnTo>
                    <a:pt x="1283183" y="821690"/>
                  </a:lnTo>
                  <a:lnTo>
                    <a:pt x="1279689" y="823595"/>
                  </a:lnTo>
                  <a:lnTo>
                    <a:pt x="1276195" y="825500"/>
                  </a:lnTo>
                  <a:lnTo>
                    <a:pt x="1273019" y="827723"/>
                  </a:lnTo>
                  <a:lnTo>
                    <a:pt x="1270160" y="830580"/>
                  </a:lnTo>
                  <a:lnTo>
                    <a:pt x="1267619" y="833120"/>
                  </a:lnTo>
                  <a:lnTo>
                    <a:pt x="1265395" y="836295"/>
                  </a:lnTo>
                  <a:lnTo>
                    <a:pt x="1263490" y="839788"/>
                  </a:lnTo>
                  <a:lnTo>
                    <a:pt x="1261584" y="843280"/>
                  </a:lnTo>
                  <a:lnTo>
                    <a:pt x="1260313" y="847090"/>
                  </a:lnTo>
                  <a:lnTo>
                    <a:pt x="1259043" y="850900"/>
                  </a:lnTo>
                  <a:lnTo>
                    <a:pt x="1258407" y="855345"/>
                  </a:lnTo>
                  <a:lnTo>
                    <a:pt x="1258407" y="859473"/>
                  </a:lnTo>
                  <a:lnTo>
                    <a:pt x="1258407" y="1147763"/>
                  </a:lnTo>
                  <a:lnTo>
                    <a:pt x="1258407" y="1151890"/>
                  </a:lnTo>
                  <a:lnTo>
                    <a:pt x="1259043" y="1155700"/>
                  </a:lnTo>
                  <a:lnTo>
                    <a:pt x="1260313" y="1159828"/>
                  </a:lnTo>
                  <a:lnTo>
                    <a:pt x="1261584" y="1163320"/>
                  </a:lnTo>
                  <a:lnTo>
                    <a:pt x="1263490" y="1166813"/>
                  </a:lnTo>
                  <a:lnTo>
                    <a:pt x="1265395" y="1170305"/>
                  </a:lnTo>
                  <a:lnTo>
                    <a:pt x="1267619" y="1173480"/>
                  </a:lnTo>
                  <a:lnTo>
                    <a:pt x="1270160" y="1176338"/>
                  </a:lnTo>
                  <a:lnTo>
                    <a:pt x="1273019" y="1179195"/>
                  </a:lnTo>
                  <a:lnTo>
                    <a:pt x="1276195" y="1181735"/>
                  </a:lnTo>
                  <a:lnTo>
                    <a:pt x="1279689" y="1183640"/>
                  </a:lnTo>
                  <a:lnTo>
                    <a:pt x="1283183" y="1184910"/>
                  </a:lnTo>
                  <a:lnTo>
                    <a:pt x="1286995" y="1186498"/>
                  </a:lnTo>
                  <a:lnTo>
                    <a:pt x="1290807" y="1187450"/>
                  </a:lnTo>
                  <a:lnTo>
                    <a:pt x="1294936" y="1188085"/>
                  </a:lnTo>
                  <a:lnTo>
                    <a:pt x="1299383" y="1188403"/>
                  </a:lnTo>
                  <a:lnTo>
                    <a:pt x="1433109" y="1188403"/>
                  </a:lnTo>
                  <a:lnTo>
                    <a:pt x="1437556" y="1188085"/>
                  </a:lnTo>
                  <a:lnTo>
                    <a:pt x="1441686" y="1187450"/>
                  </a:lnTo>
                  <a:lnTo>
                    <a:pt x="1445497" y="1186498"/>
                  </a:lnTo>
                  <a:lnTo>
                    <a:pt x="1449309" y="1184910"/>
                  </a:lnTo>
                  <a:lnTo>
                    <a:pt x="1452803" y="1183640"/>
                  </a:lnTo>
                  <a:lnTo>
                    <a:pt x="1456297" y="1181735"/>
                  </a:lnTo>
                  <a:lnTo>
                    <a:pt x="1459473" y="1179195"/>
                  </a:lnTo>
                  <a:lnTo>
                    <a:pt x="1462332" y="1176338"/>
                  </a:lnTo>
                  <a:lnTo>
                    <a:pt x="1464556" y="1173480"/>
                  </a:lnTo>
                  <a:lnTo>
                    <a:pt x="1467097" y="1170305"/>
                  </a:lnTo>
                  <a:lnTo>
                    <a:pt x="1469320" y="1166813"/>
                  </a:lnTo>
                  <a:lnTo>
                    <a:pt x="1470909" y="1163320"/>
                  </a:lnTo>
                  <a:lnTo>
                    <a:pt x="1472179" y="1159828"/>
                  </a:lnTo>
                  <a:lnTo>
                    <a:pt x="1473450" y="1155700"/>
                  </a:lnTo>
                  <a:lnTo>
                    <a:pt x="1473767" y="1151890"/>
                  </a:lnTo>
                  <a:lnTo>
                    <a:pt x="1474085" y="1147763"/>
                  </a:lnTo>
                  <a:lnTo>
                    <a:pt x="1474085" y="859473"/>
                  </a:lnTo>
                  <a:lnTo>
                    <a:pt x="1473767" y="855345"/>
                  </a:lnTo>
                  <a:lnTo>
                    <a:pt x="1473450" y="850900"/>
                  </a:lnTo>
                  <a:lnTo>
                    <a:pt x="1472179" y="847090"/>
                  </a:lnTo>
                  <a:lnTo>
                    <a:pt x="1470909" y="843280"/>
                  </a:lnTo>
                  <a:lnTo>
                    <a:pt x="1469320" y="839788"/>
                  </a:lnTo>
                  <a:lnTo>
                    <a:pt x="1467097" y="836295"/>
                  </a:lnTo>
                  <a:lnTo>
                    <a:pt x="1464556" y="833120"/>
                  </a:lnTo>
                  <a:lnTo>
                    <a:pt x="1462332" y="830580"/>
                  </a:lnTo>
                  <a:lnTo>
                    <a:pt x="1459473" y="827723"/>
                  </a:lnTo>
                  <a:lnTo>
                    <a:pt x="1456297" y="825500"/>
                  </a:lnTo>
                  <a:lnTo>
                    <a:pt x="1452803" y="823595"/>
                  </a:lnTo>
                  <a:lnTo>
                    <a:pt x="1449309" y="821690"/>
                  </a:lnTo>
                  <a:lnTo>
                    <a:pt x="1445497" y="820420"/>
                  </a:lnTo>
                  <a:lnTo>
                    <a:pt x="1441686" y="819150"/>
                  </a:lnTo>
                  <a:lnTo>
                    <a:pt x="1437556" y="818515"/>
                  </a:lnTo>
                  <a:lnTo>
                    <a:pt x="1433109" y="818515"/>
                  </a:lnTo>
                  <a:lnTo>
                    <a:pt x="1299383" y="818515"/>
                  </a:lnTo>
                  <a:lnTo>
                    <a:pt x="1294936" y="818515"/>
                  </a:lnTo>
                  <a:close/>
                  <a:moveTo>
                    <a:pt x="1375934" y="739775"/>
                  </a:moveTo>
                  <a:lnTo>
                    <a:pt x="1375934" y="798830"/>
                  </a:lnTo>
                  <a:lnTo>
                    <a:pt x="1433109" y="798830"/>
                  </a:lnTo>
                  <a:lnTo>
                    <a:pt x="1439462" y="799148"/>
                  </a:lnTo>
                  <a:lnTo>
                    <a:pt x="1445497" y="800100"/>
                  </a:lnTo>
                  <a:lnTo>
                    <a:pt x="1451532" y="801370"/>
                  </a:lnTo>
                  <a:lnTo>
                    <a:pt x="1456932" y="803593"/>
                  </a:lnTo>
                  <a:lnTo>
                    <a:pt x="1462332" y="806133"/>
                  </a:lnTo>
                  <a:lnTo>
                    <a:pt x="1467097" y="809308"/>
                  </a:lnTo>
                  <a:lnTo>
                    <a:pt x="1471544" y="812800"/>
                  </a:lnTo>
                  <a:lnTo>
                    <a:pt x="1475991" y="816610"/>
                  </a:lnTo>
                  <a:lnTo>
                    <a:pt x="1480120" y="820738"/>
                  </a:lnTo>
                  <a:lnTo>
                    <a:pt x="1483614" y="825500"/>
                  </a:lnTo>
                  <a:lnTo>
                    <a:pt x="1486155" y="830580"/>
                  </a:lnTo>
                  <a:lnTo>
                    <a:pt x="1489014" y="835660"/>
                  </a:lnTo>
                  <a:lnTo>
                    <a:pt x="1491238" y="841375"/>
                  </a:lnTo>
                  <a:lnTo>
                    <a:pt x="1492508" y="847090"/>
                  </a:lnTo>
                  <a:lnTo>
                    <a:pt x="1493461" y="853123"/>
                  </a:lnTo>
                  <a:lnTo>
                    <a:pt x="1493461" y="859473"/>
                  </a:lnTo>
                  <a:lnTo>
                    <a:pt x="1493461" y="872173"/>
                  </a:lnTo>
                  <a:lnTo>
                    <a:pt x="1630046" y="872173"/>
                  </a:lnTo>
                  <a:lnTo>
                    <a:pt x="1630046" y="805498"/>
                  </a:lnTo>
                  <a:lnTo>
                    <a:pt x="1629729" y="798830"/>
                  </a:lnTo>
                  <a:lnTo>
                    <a:pt x="1628458" y="792163"/>
                  </a:lnTo>
                  <a:lnTo>
                    <a:pt x="1626870" y="785813"/>
                  </a:lnTo>
                  <a:lnTo>
                    <a:pt x="1624646" y="779780"/>
                  </a:lnTo>
                  <a:lnTo>
                    <a:pt x="1622105" y="774065"/>
                  </a:lnTo>
                  <a:lnTo>
                    <a:pt x="1618929" y="768668"/>
                  </a:lnTo>
                  <a:lnTo>
                    <a:pt x="1615117" y="763905"/>
                  </a:lnTo>
                  <a:lnTo>
                    <a:pt x="1610670" y="758825"/>
                  </a:lnTo>
                  <a:lnTo>
                    <a:pt x="1605906" y="754698"/>
                  </a:lnTo>
                  <a:lnTo>
                    <a:pt x="1601141" y="750888"/>
                  </a:lnTo>
                  <a:lnTo>
                    <a:pt x="1595741" y="747713"/>
                  </a:lnTo>
                  <a:lnTo>
                    <a:pt x="1590024" y="745173"/>
                  </a:lnTo>
                  <a:lnTo>
                    <a:pt x="1583988" y="742950"/>
                  </a:lnTo>
                  <a:lnTo>
                    <a:pt x="1577636" y="741045"/>
                  </a:lnTo>
                  <a:lnTo>
                    <a:pt x="1570965" y="740093"/>
                  </a:lnTo>
                  <a:lnTo>
                    <a:pt x="1564295" y="739775"/>
                  </a:lnTo>
                  <a:lnTo>
                    <a:pt x="1375934" y="739775"/>
                  </a:lnTo>
                  <a:close/>
                  <a:moveTo>
                    <a:pt x="1168198" y="739775"/>
                  </a:moveTo>
                  <a:lnTo>
                    <a:pt x="1161527" y="740093"/>
                  </a:lnTo>
                  <a:lnTo>
                    <a:pt x="1154857" y="741045"/>
                  </a:lnTo>
                  <a:lnTo>
                    <a:pt x="1148504" y="742950"/>
                  </a:lnTo>
                  <a:lnTo>
                    <a:pt x="1142786" y="745173"/>
                  </a:lnTo>
                  <a:lnTo>
                    <a:pt x="1136751" y="747713"/>
                  </a:lnTo>
                  <a:lnTo>
                    <a:pt x="1131351" y="750888"/>
                  </a:lnTo>
                  <a:lnTo>
                    <a:pt x="1126269" y="754698"/>
                  </a:lnTo>
                  <a:lnTo>
                    <a:pt x="1121822" y="758825"/>
                  </a:lnTo>
                  <a:lnTo>
                    <a:pt x="1117375" y="763905"/>
                  </a:lnTo>
                  <a:lnTo>
                    <a:pt x="1113563" y="768668"/>
                  </a:lnTo>
                  <a:lnTo>
                    <a:pt x="1110387" y="774065"/>
                  </a:lnTo>
                  <a:lnTo>
                    <a:pt x="1107846" y="779780"/>
                  </a:lnTo>
                  <a:lnTo>
                    <a:pt x="1105305" y="785813"/>
                  </a:lnTo>
                  <a:lnTo>
                    <a:pt x="1104034" y="792163"/>
                  </a:lnTo>
                  <a:lnTo>
                    <a:pt x="1102764" y="798830"/>
                  </a:lnTo>
                  <a:lnTo>
                    <a:pt x="1102446" y="805498"/>
                  </a:lnTo>
                  <a:lnTo>
                    <a:pt x="1102446" y="872173"/>
                  </a:lnTo>
                  <a:lnTo>
                    <a:pt x="1238714" y="872173"/>
                  </a:lnTo>
                  <a:lnTo>
                    <a:pt x="1238714" y="859473"/>
                  </a:lnTo>
                  <a:lnTo>
                    <a:pt x="1239031" y="853123"/>
                  </a:lnTo>
                  <a:lnTo>
                    <a:pt x="1239984" y="847090"/>
                  </a:lnTo>
                  <a:lnTo>
                    <a:pt x="1241255" y="841375"/>
                  </a:lnTo>
                  <a:lnTo>
                    <a:pt x="1243478" y="835660"/>
                  </a:lnTo>
                  <a:lnTo>
                    <a:pt x="1246019" y="830580"/>
                  </a:lnTo>
                  <a:lnTo>
                    <a:pt x="1248878" y="825500"/>
                  </a:lnTo>
                  <a:lnTo>
                    <a:pt x="1252372" y="820738"/>
                  </a:lnTo>
                  <a:lnTo>
                    <a:pt x="1256501" y="816610"/>
                  </a:lnTo>
                  <a:lnTo>
                    <a:pt x="1260631" y="812800"/>
                  </a:lnTo>
                  <a:lnTo>
                    <a:pt x="1265395" y="809308"/>
                  </a:lnTo>
                  <a:lnTo>
                    <a:pt x="1270160" y="806133"/>
                  </a:lnTo>
                  <a:lnTo>
                    <a:pt x="1275560" y="803593"/>
                  </a:lnTo>
                  <a:lnTo>
                    <a:pt x="1281277" y="801370"/>
                  </a:lnTo>
                  <a:lnTo>
                    <a:pt x="1286995" y="800100"/>
                  </a:lnTo>
                  <a:lnTo>
                    <a:pt x="1293030" y="799148"/>
                  </a:lnTo>
                  <a:lnTo>
                    <a:pt x="1299383" y="798830"/>
                  </a:lnTo>
                  <a:lnTo>
                    <a:pt x="1356558" y="798830"/>
                  </a:lnTo>
                  <a:lnTo>
                    <a:pt x="1356558" y="739775"/>
                  </a:lnTo>
                  <a:lnTo>
                    <a:pt x="1168198" y="739775"/>
                  </a:lnTo>
                  <a:close/>
                  <a:moveTo>
                    <a:pt x="1074494" y="0"/>
                  </a:moveTo>
                  <a:lnTo>
                    <a:pt x="2900607" y="0"/>
                  </a:lnTo>
                  <a:lnTo>
                    <a:pt x="2908865" y="318"/>
                  </a:lnTo>
                  <a:lnTo>
                    <a:pt x="2917442" y="953"/>
                  </a:lnTo>
                  <a:lnTo>
                    <a:pt x="2925700" y="1905"/>
                  </a:lnTo>
                  <a:lnTo>
                    <a:pt x="2933959" y="3493"/>
                  </a:lnTo>
                  <a:lnTo>
                    <a:pt x="2941900" y="5080"/>
                  </a:lnTo>
                  <a:lnTo>
                    <a:pt x="2950159" y="7620"/>
                  </a:lnTo>
                  <a:lnTo>
                    <a:pt x="2957782" y="9843"/>
                  </a:lnTo>
                  <a:lnTo>
                    <a:pt x="2965088" y="13018"/>
                  </a:lnTo>
                  <a:lnTo>
                    <a:pt x="2972711" y="16510"/>
                  </a:lnTo>
                  <a:lnTo>
                    <a:pt x="2979699" y="20003"/>
                  </a:lnTo>
                  <a:lnTo>
                    <a:pt x="2986687" y="24130"/>
                  </a:lnTo>
                  <a:lnTo>
                    <a:pt x="2993675" y="28575"/>
                  </a:lnTo>
                  <a:lnTo>
                    <a:pt x="3000028" y="33020"/>
                  </a:lnTo>
                  <a:lnTo>
                    <a:pt x="3006381" y="38100"/>
                  </a:lnTo>
                  <a:lnTo>
                    <a:pt x="3012416" y="43498"/>
                  </a:lnTo>
                  <a:lnTo>
                    <a:pt x="3018134" y="48578"/>
                  </a:lnTo>
                  <a:lnTo>
                    <a:pt x="3023533" y="54610"/>
                  </a:lnTo>
                  <a:lnTo>
                    <a:pt x="3028933" y="60643"/>
                  </a:lnTo>
                  <a:lnTo>
                    <a:pt x="3033698" y="66675"/>
                  </a:lnTo>
                  <a:lnTo>
                    <a:pt x="3038780" y="73343"/>
                  </a:lnTo>
                  <a:lnTo>
                    <a:pt x="3042909" y="80328"/>
                  </a:lnTo>
                  <a:lnTo>
                    <a:pt x="3047039" y="87313"/>
                  </a:lnTo>
                  <a:lnTo>
                    <a:pt x="3050533" y="94298"/>
                  </a:lnTo>
                  <a:lnTo>
                    <a:pt x="3054027" y="101600"/>
                  </a:lnTo>
                  <a:lnTo>
                    <a:pt x="3056886" y="109220"/>
                  </a:lnTo>
                  <a:lnTo>
                    <a:pt x="3059744" y="117158"/>
                  </a:lnTo>
                  <a:lnTo>
                    <a:pt x="3061650" y="125095"/>
                  </a:lnTo>
                  <a:lnTo>
                    <a:pt x="3063874" y="133033"/>
                  </a:lnTo>
                  <a:lnTo>
                    <a:pt x="3065144" y="140970"/>
                  </a:lnTo>
                  <a:lnTo>
                    <a:pt x="3066097" y="149543"/>
                  </a:lnTo>
                  <a:lnTo>
                    <a:pt x="3067050" y="157798"/>
                  </a:lnTo>
                  <a:lnTo>
                    <a:pt x="3067050" y="166688"/>
                  </a:lnTo>
                  <a:lnTo>
                    <a:pt x="3067050" y="1313498"/>
                  </a:lnTo>
                  <a:lnTo>
                    <a:pt x="3067050" y="1321753"/>
                  </a:lnTo>
                  <a:lnTo>
                    <a:pt x="3066097" y="1330008"/>
                  </a:lnTo>
                  <a:lnTo>
                    <a:pt x="3065144" y="1338580"/>
                  </a:lnTo>
                  <a:lnTo>
                    <a:pt x="3063874" y="1346835"/>
                  </a:lnTo>
                  <a:lnTo>
                    <a:pt x="3061650" y="1354773"/>
                  </a:lnTo>
                  <a:lnTo>
                    <a:pt x="3059744" y="1362393"/>
                  </a:lnTo>
                  <a:lnTo>
                    <a:pt x="3056886" y="1370330"/>
                  </a:lnTo>
                  <a:lnTo>
                    <a:pt x="3054027" y="1377950"/>
                  </a:lnTo>
                  <a:lnTo>
                    <a:pt x="3050533" y="1385253"/>
                  </a:lnTo>
                  <a:lnTo>
                    <a:pt x="3047039" y="1392555"/>
                  </a:lnTo>
                  <a:lnTo>
                    <a:pt x="3042909" y="1399540"/>
                  </a:lnTo>
                  <a:lnTo>
                    <a:pt x="3038780" y="1406208"/>
                  </a:lnTo>
                  <a:lnTo>
                    <a:pt x="3033698" y="1412875"/>
                  </a:lnTo>
                  <a:lnTo>
                    <a:pt x="3028933" y="1418908"/>
                  </a:lnTo>
                  <a:lnTo>
                    <a:pt x="3023533" y="1424940"/>
                  </a:lnTo>
                  <a:lnTo>
                    <a:pt x="3018134" y="1430973"/>
                  </a:lnTo>
                  <a:lnTo>
                    <a:pt x="3012416" y="1436370"/>
                  </a:lnTo>
                  <a:lnTo>
                    <a:pt x="3006381" y="1441768"/>
                  </a:lnTo>
                  <a:lnTo>
                    <a:pt x="3000028" y="1446530"/>
                  </a:lnTo>
                  <a:lnTo>
                    <a:pt x="2993675" y="1450975"/>
                  </a:lnTo>
                  <a:lnTo>
                    <a:pt x="2986687" y="1455738"/>
                  </a:lnTo>
                  <a:lnTo>
                    <a:pt x="2979699" y="1459548"/>
                  </a:lnTo>
                  <a:lnTo>
                    <a:pt x="2972711" y="1463358"/>
                  </a:lnTo>
                  <a:lnTo>
                    <a:pt x="2965088" y="1466533"/>
                  </a:lnTo>
                  <a:lnTo>
                    <a:pt x="2957782" y="1469708"/>
                  </a:lnTo>
                  <a:lnTo>
                    <a:pt x="2950159" y="1471930"/>
                  </a:lnTo>
                  <a:lnTo>
                    <a:pt x="2941900" y="1474470"/>
                  </a:lnTo>
                  <a:lnTo>
                    <a:pt x="2933959" y="1476375"/>
                  </a:lnTo>
                  <a:lnTo>
                    <a:pt x="2925700" y="1477645"/>
                  </a:lnTo>
                  <a:lnTo>
                    <a:pt x="2917442" y="1478915"/>
                  </a:lnTo>
                  <a:lnTo>
                    <a:pt x="2908865" y="1479233"/>
                  </a:lnTo>
                  <a:lnTo>
                    <a:pt x="2900607" y="1479550"/>
                  </a:lnTo>
                  <a:lnTo>
                    <a:pt x="1074494" y="1479550"/>
                  </a:lnTo>
                  <a:lnTo>
                    <a:pt x="1066235" y="1479233"/>
                  </a:lnTo>
                  <a:lnTo>
                    <a:pt x="1057976" y="1478915"/>
                  </a:lnTo>
                  <a:lnTo>
                    <a:pt x="1049400" y="1477645"/>
                  </a:lnTo>
                  <a:lnTo>
                    <a:pt x="1041141" y="1476375"/>
                  </a:lnTo>
                  <a:lnTo>
                    <a:pt x="1033200" y="1474470"/>
                  </a:lnTo>
                  <a:lnTo>
                    <a:pt x="1025259" y="1471930"/>
                  </a:lnTo>
                  <a:lnTo>
                    <a:pt x="1017318" y="1469708"/>
                  </a:lnTo>
                  <a:lnTo>
                    <a:pt x="1010013" y="1466533"/>
                  </a:lnTo>
                  <a:lnTo>
                    <a:pt x="1002707" y="1463358"/>
                  </a:lnTo>
                  <a:lnTo>
                    <a:pt x="995401" y="1459548"/>
                  </a:lnTo>
                  <a:lnTo>
                    <a:pt x="988413" y="1455738"/>
                  </a:lnTo>
                  <a:lnTo>
                    <a:pt x="981743" y="1450975"/>
                  </a:lnTo>
                  <a:lnTo>
                    <a:pt x="975072" y="1446530"/>
                  </a:lnTo>
                  <a:lnTo>
                    <a:pt x="969037" y="1441768"/>
                  </a:lnTo>
                  <a:lnTo>
                    <a:pt x="962684" y="1436370"/>
                  </a:lnTo>
                  <a:lnTo>
                    <a:pt x="956967" y="1430973"/>
                  </a:lnTo>
                  <a:lnTo>
                    <a:pt x="951567" y="1424940"/>
                  </a:lnTo>
                  <a:lnTo>
                    <a:pt x="946167" y="1418908"/>
                  </a:lnTo>
                  <a:lnTo>
                    <a:pt x="941402" y="1412875"/>
                  </a:lnTo>
                  <a:lnTo>
                    <a:pt x="936956" y="1406208"/>
                  </a:lnTo>
                  <a:lnTo>
                    <a:pt x="932191" y="1399540"/>
                  </a:lnTo>
                  <a:lnTo>
                    <a:pt x="928379" y="1392555"/>
                  </a:lnTo>
                  <a:lnTo>
                    <a:pt x="924568" y="1385253"/>
                  </a:lnTo>
                  <a:lnTo>
                    <a:pt x="921073" y="1377950"/>
                  </a:lnTo>
                  <a:lnTo>
                    <a:pt x="918215" y="1370330"/>
                  </a:lnTo>
                  <a:lnTo>
                    <a:pt x="915674" y="1362393"/>
                  </a:lnTo>
                  <a:lnTo>
                    <a:pt x="913450" y="1354773"/>
                  </a:lnTo>
                  <a:lnTo>
                    <a:pt x="911544" y="1346835"/>
                  </a:lnTo>
                  <a:lnTo>
                    <a:pt x="909956" y="1338580"/>
                  </a:lnTo>
                  <a:lnTo>
                    <a:pt x="909003" y="1330008"/>
                  </a:lnTo>
                  <a:lnTo>
                    <a:pt x="908050" y="1321753"/>
                  </a:lnTo>
                  <a:lnTo>
                    <a:pt x="908050" y="1313498"/>
                  </a:lnTo>
                  <a:lnTo>
                    <a:pt x="908050" y="166688"/>
                  </a:lnTo>
                  <a:lnTo>
                    <a:pt x="908050" y="157798"/>
                  </a:lnTo>
                  <a:lnTo>
                    <a:pt x="909003" y="149543"/>
                  </a:lnTo>
                  <a:lnTo>
                    <a:pt x="909956" y="140970"/>
                  </a:lnTo>
                  <a:lnTo>
                    <a:pt x="911544" y="133033"/>
                  </a:lnTo>
                  <a:lnTo>
                    <a:pt x="913450" y="125095"/>
                  </a:lnTo>
                  <a:lnTo>
                    <a:pt x="915674" y="117158"/>
                  </a:lnTo>
                  <a:lnTo>
                    <a:pt x="918215" y="109220"/>
                  </a:lnTo>
                  <a:lnTo>
                    <a:pt x="921073" y="101600"/>
                  </a:lnTo>
                  <a:lnTo>
                    <a:pt x="924568" y="94298"/>
                  </a:lnTo>
                  <a:lnTo>
                    <a:pt x="928379" y="87313"/>
                  </a:lnTo>
                  <a:lnTo>
                    <a:pt x="932191" y="80328"/>
                  </a:lnTo>
                  <a:lnTo>
                    <a:pt x="936956" y="73343"/>
                  </a:lnTo>
                  <a:lnTo>
                    <a:pt x="941402" y="66675"/>
                  </a:lnTo>
                  <a:lnTo>
                    <a:pt x="946167" y="60643"/>
                  </a:lnTo>
                  <a:lnTo>
                    <a:pt x="951567" y="54610"/>
                  </a:lnTo>
                  <a:lnTo>
                    <a:pt x="956967" y="48578"/>
                  </a:lnTo>
                  <a:lnTo>
                    <a:pt x="962684" y="43498"/>
                  </a:lnTo>
                  <a:lnTo>
                    <a:pt x="969037" y="38100"/>
                  </a:lnTo>
                  <a:lnTo>
                    <a:pt x="975072" y="33020"/>
                  </a:lnTo>
                  <a:lnTo>
                    <a:pt x="981743" y="28575"/>
                  </a:lnTo>
                  <a:lnTo>
                    <a:pt x="988413" y="24130"/>
                  </a:lnTo>
                  <a:lnTo>
                    <a:pt x="995401" y="20003"/>
                  </a:lnTo>
                  <a:lnTo>
                    <a:pt x="1002707" y="16510"/>
                  </a:lnTo>
                  <a:lnTo>
                    <a:pt x="1010013" y="13018"/>
                  </a:lnTo>
                  <a:lnTo>
                    <a:pt x="1017318" y="9843"/>
                  </a:lnTo>
                  <a:lnTo>
                    <a:pt x="1025259" y="7620"/>
                  </a:lnTo>
                  <a:lnTo>
                    <a:pt x="1033200" y="5080"/>
                  </a:lnTo>
                  <a:lnTo>
                    <a:pt x="1041141" y="3493"/>
                  </a:lnTo>
                  <a:lnTo>
                    <a:pt x="1049400" y="1905"/>
                  </a:lnTo>
                  <a:lnTo>
                    <a:pt x="1057976" y="953"/>
                  </a:lnTo>
                  <a:lnTo>
                    <a:pt x="1066235" y="318"/>
                  </a:lnTo>
                  <a:lnTo>
                    <a:pt x="1074494"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21" name="矩形 20"/>
          <p:cNvSpPr/>
          <p:nvPr/>
        </p:nvSpPr>
        <p:spPr>
          <a:xfrm>
            <a:off x="6321185" y="5667985"/>
            <a:ext cx="4890765" cy="646331"/>
          </a:xfrm>
          <a:prstGeom prst="rect">
            <a:avLst/>
          </a:prstGeom>
        </p:spPr>
        <p:txBody>
          <a:bodyPr wrap="square">
            <a:spAutoFit/>
          </a:bodyPr>
          <a:lstStyle/>
          <a:p>
            <a:pPr marL="171450" indent="-171450">
              <a:buFont typeface="Wingdings" panose="05000000000000000000" pitchFamily="2" charset="2"/>
              <a:buChar char="l"/>
            </a:pPr>
            <a:r>
              <a:rPr lang="zh-CN" altLang="en-US" sz="1200" b="0" i="0" dirty="0" smtClean="0">
                <a:effectLst/>
                <a:latin typeface="微软雅黑" panose="020B0503020204020204" pitchFamily="34" charset="-122"/>
                <a:ea typeface="微软雅黑" panose="020B0503020204020204" pitchFamily="34" charset="-122"/>
              </a:rPr>
              <a:t>工作总结，以年终总结、半年总结和季度总结最为常见和多用。就其内容而言，工作总结就是把一个时间段的工作进行一次全面系统的总检查、</a:t>
            </a:r>
            <a:endParaRPr lang="zh-CN" altLang="en-US" sz="1200"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1427037" y="1856432"/>
            <a:ext cx="1944063" cy="954107"/>
          </a:xfrm>
          <a:prstGeom prst="rect">
            <a:avLst/>
          </a:prstGeom>
          <a:noFill/>
        </p:spPr>
        <p:txBody>
          <a:bodyPr wrap="square" rtlCol="0">
            <a:spAutoFit/>
          </a:bodyPr>
          <a:lstStyle/>
          <a:p>
            <a:pPr algn="ctr"/>
            <a:r>
              <a:rPr lang="zh-CN" altLang="en-US" sz="2800" dirty="0" smtClean="0">
                <a:latin typeface="微软雅黑" panose="020B0503020204020204" pitchFamily="34" charset="-122"/>
                <a:ea typeface="微软雅黑" panose="020B0503020204020204" pitchFamily="34" charset="-122"/>
              </a:rPr>
              <a:t>目标</a:t>
            </a:r>
            <a:endParaRPr lang="en-US" altLang="zh-CN" sz="2800" dirty="0" smtClean="0">
              <a:latin typeface="微软雅黑" panose="020B0503020204020204" pitchFamily="34" charset="-122"/>
              <a:ea typeface="微软雅黑" panose="020B0503020204020204" pitchFamily="34" charset="-122"/>
            </a:endParaRPr>
          </a:p>
          <a:p>
            <a:pPr algn="ctr"/>
            <a:r>
              <a:rPr lang="zh-CN" altLang="en-US" sz="2800" dirty="0" smtClean="0">
                <a:latin typeface="微软雅黑" panose="020B0503020204020204" pitchFamily="34" charset="-122"/>
                <a:ea typeface="微软雅黑" panose="020B0503020204020204" pitchFamily="34" charset="-122"/>
              </a:rPr>
              <a:t>完成率</a:t>
            </a:r>
            <a:endParaRPr lang="zh-CN" altLang="en-US" sz="2800" dirty="0">
              <a:latin typeface="微软雅黑" panose="020B0503020204020204" pitchFamily="34" charset="-122"/>
              <a:ea typeface="微软雅黑" panose="020B0503020204020204" pitchFamily="34" charset="-122"/>
            </a:endParaRPr>
          </a:p>
        </p:txBody>
      </p:sp>
      <p:sp>
        <p:nvSpPr>
          <p:cNvPr id="24" name="文本框 23"/>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25" name="矩形 24"/>
          <p:cNvSpPr/>
          <p:nvPr/>
        </p:nvSpPr>
        <p:spPr>
          <a:xfrm>
            <a:off x="4746912" y="466036"/>
            <a:ext cx="2698175"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工作评估与总结</a:t>
            </a:r>
          </a:p>
        </p:txBody>
      </p:sp>
    </p:spTree>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heel(1)">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heel(1)">
                                      <p:cBhvr>
                                        <p:cTn id="44" dur="500"/>
                                        <p:tgtEl>
                                          <p:spTgt spid="1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heel(1)">
                                      <p:cBhvr>
                                        <p:cTn id="52" dur="500"/>
                                        <p:tgtEl>
                                          <p:spTgt spid="1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left)">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0" nodeType="clickEffect">
                                  <p:stCondLst>
                                    <p:cond delay="1500"/>
                                  </p:stCondLst>
                                  <p:childTnLst>
                                    <p:animEffect transition="out" filter="fade">
                                      <p:cBhvr>
                                        <p:cTn id="74" dur="500"/>
                                        <p:tgtEl>
                                          <p:spTgt spid="24"/>
                                        </p:tgtEl>
                                      </p:cBhvr>
                                    </p:animEffect>
                                    <p:set>
                                      <p:cBhvr>
                                        <p:cTn id="75"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P spid="10" grpId="0"/>
      <p:bldP spid="11" grpId="0"/>
      <p:bldP spid="21" grpId="0"/>
      <p:bldP spid="22"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24" name="矩形 23"/>
          <p:cNvSpPr/>
          <p:nvPr/>
        </p:nvSpPr>
        <p:spPr bwMode="auto">
          <a:xfrm>
            <a:off x="0" y="2715229"/>
            <a:ext cx="12192000" cy="1378226"/>
          </a:xfrm>
          <a:prstGeom prst="rect">
            <a:avLst/>
          </a:prstGeom>
          <a:solidFill>
            <a:srgbClr val="00B050"/>
          </a:solidFill>
          <a:ln>
            <a:noFill/>
          </a:ln>
        </p:spPr>
        <p:txBody>
          <a:bodyPr rtlCol="0" anchor="ctr" anchorCtr="1"/>
          <a:lstStyle/>
          <a:p>
            <a:pPr algn="ctr"/>
            <a:endParaRPr lang="zh-CN" altLang="en-US"/>
          </a:p>
        </p:txBody>
      </p:sp>
      <p:sp>
        <p:nvSpPr>
          <p:cNvPr id="18" name="矩形 17"/>
          <p:cNvSpPr/>
          <p:nvPr/>
        </p:nvSpPr>
        <p:spPr>
          <a:xfrm>
            <a:off x="3564834" y="4335726"/>
            <a:ext cx="5062331" cy="1225400"/>
          </a:xfrm>
          <a:prstGeom prst="rect">
            <a:avLst/>
          </a:prstGeom>
        </p:spPr>
        <p:txBody>
          <a:bodyPr wrap="square">
            <a:spAutoFit/>
          </a:bodyPr>
          <a:lstStyle/>
          <a:p>
            <a:pPr algn="ct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a:t>
            </a:r>
            <a:r>
              <a:rPr lang="zh-CN" altLang="en-US" sz="1200" dirty="0" smtClean="0">
                <a:latin typeface="微软雅黑" panose="020B0503020204020204" pitchFamily="34" charset="-122"/>
                <a:ea typeface="微软雅黑" panose="020B0503020204020204" pitchFamily="34" charset="-122"/>
              </a:rPr>
              <a:t>，制定</a:t>
            </a:r>
            <a:r>
              <a:rPr lang="zh-CN" altLang="en-US" sz="1200" dirty="0">
                <a:latin typeface="微软雅黑" panose="020B0503020204020204" pitchFamily="34" charset="-122"/>
                <a:ea typeface="微软雅黑" panose="020B0503020204020204" pitchFamily="34" charset="-122"/>
              </a:rPr>
              <a:t>工艺方法</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质量标准，提供模具和全套技术资料给生产部、技术质量部，并指导生产部顺利</a:t>
            </a:r>
            <a:r>
              <a:rPr lang="zh-CN" altLang="en-US" sz="1200" dirty="0" smtClean="0">
                <a:latin typeface="微软雅黑" panose="020B0503020204020204" pitchFamily="34" charset="-122"/>
                <a:ea typeface="微软雅黑" panose="020B0503020204020204" pitchFamily="34" charset="-122"/>
              </a:rPr>
              <a:t>实现工艺</a:t>
            </a:r>
            <a:r>
              <a:rPr lang="zh-CN" altLang="en-US" sz="1200" dirty="0">
                <a:latin typeface="微软雅黑" panose="020B0503020204020204" pitchFamily="34" charset="-122"/>
                <a:ea typeface="微软雅黑" panose="020B0503020204020204" pitchFamily="34" charset="-122"/>
              </a:rPr>
              <a:t>和生产要求</a:t>
            </a:r>
            <a:r>
              <a:rPr lang="zh-CN" altLang="en-US" sz="1200" dirty="0" smtClean="0">
                <a:latin typeface="微软雅黑" panose="020B0503020204020204" pitchFamily="34" charset="-122"/>
                <a:ea typeface="微软雅黑" panose="020B0503020204020204" pitchFamily="34" charset="-122"/>
              </a:rPr>
              <a:t>。 亮亮图文旗舰店</a:t>
            </a:r>
            <a:r>
              <a:rPr lang="en-US" altLang="zh-CN" sz="1200" dirty="0" smtClean="0">
                <a:latin typeface="微软雅黑" panose="020B0503020204020204" pitchFamily="34" charset="-122"/>
                <a:ea typeface="微软雅黑" panose="020B0503020204020204" pitchFamily="34" charset="-122"/>
              </a:rPr>
              <a:t>https://liangliangtuwen.tmall.com</a:t>
            </a:r>
          </a:p>
          <a:p>
            <a:pPr algn="ctr">
              <a:lnSpc>
                <a:spcPts val="1800"/>
              </a:lnSpc>
            </a:pPr>
            <a:endParaRPr lang="zh-CN" altLang="en-US" sz="1200"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602973" y="2883322"/>
            <a:ext cx="2637185" cy="1042041"/>
            <a:chOff x="4669990" y="1251981"/>
            <a:chExt cx="2637185" cy="1042041"/>
          </a:xfrm>
        </p:grpSpPr>
        <p:sp>
          <p:nvSpPr>
            <p:cNvPr id="2" name="六边形 1"/>
            <p:cNvSpPr/>
            <p:nvPr/>
          </p:nvSpPr>
          <p:spPr bwMode="auto">
            <a:xfrm>
              <a:off x="4669990" y="1251981"/>
              <a:ext cx="2637185" cy="1042041"/>
            </a:xfrm>
            <a:prstGeom prst="hexagon">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solidFill>
                <a:schemeClr val="bg1"/>
              </a:solidFill>
            </a:ln>
          </p:spPr>
          <p:txBody>
            <a:bodyPr rtlCol="0" anchor="ctr" anchorCtr="1"/>
            <a:lstStyle/>
            <a:p>
              <a:pPr algn="ctr"/>
              <a:endParaRPr lang="zh-CN" altLang="en-US"/>
            </a:p>
          </p:txBody>
        </p:sp>
        <p:sp>
          <p:nvSpPr>
            <p:cNvPr id="26" name="文本框 25"/>
            <p:cNvSpPr txBox="1"/>
            <p:nvPr/>
          </p:nvSpPr>
          <p:spPr>
            <a:xfrm>
              <a:off x="5115170" y="1357586"/>
              <a:ext cx="1765675" cy="769441"/>
            </a:xfrm>
            <a:prstGeom prst="rect">
              <a:avLst/>
            </a:prstGeom>
            <a:noFill/>
          </p:spPr>
          <p:txBody>
            <a:bodyPr wrap="none" rtlCol="0">
              <a:spAutoFit/>
            </a:bodyPr>
            <a:lstStyle/>
            <a:p>
              <a:pPr algn="ctr"/>
              <a:r>
                <a:rPr lang="en-US" altLang="zh-CN" sz="4400" dirty="0" smtClean="0">
                  <a:solidFill>
                    <a:schemeClr val="bg1"/>
                  </a:solidFill>
                  <a:latin typeface="Segoe UI Light" panose="020B0502040204020203" pitchFamily="34" charset="0"/>
                  <a:cs typeface="Segoe UI Light" panose="020B0502040204020203" pitchFamily="34" charset="0"/>
                </a:rPr>
                <a:t>Part 01</a:t>
              </a:r>
              <a:endParaRPr lang="zh-CN" altLang="en-US" sz="4400" dirty="0">
                <a:solidFill>
                  <a:schemeClr val="bg1"/>
                </a:solidFill>
                <a:latin typeface="Segoe UI Light" panose="020B0502040204020203" pitchFamily="34" charset="0"/>
                <a:cs typeface="Segoe UI Light" panose="020B0502040204020203" pitchFamily="34" charset="0"/>
              </a:endParaRPr>
            </a:p>
          </p:txBody>
        </p:sp>
      </p:grpSp>
      <p:pic>
        <p:nvPicPr>
          <p:cNvPr id="11" name="图片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58470" y="1252329"/>
            <a:ext cx="2822714" cy="2822714"/>
          </a:xfrm>
          <a:prstGeom prst="rect">
            <a:avLst/>
          </a:prstGeom>
        </p:spPr>
      </p:pic>
      <p:sp>
        <p:nvSpPr>
          <p:cNvPr id="17" name="文本框 16"/>
          <p:cNvSpPr txBox="1"/>
          <p:nvPr/>
        </p:nvSpPr>
        <p:spPr>
          <a:xfrm>
            <a:off x="3124625" y="3019622"/>
            <a:ext cx="5942750" cy="769441"/>
          </a:xfrm>
          <a:prstGeom prst="rect">
            <a:avLst/>
          </a:prstGeom>
          <a:noFill/>
        </p:spPr>
        <p:txBody>
          <a:bodyPr wrap="square" rtlCol="0">
            <a:spAutoFit/>
          </a:bodyPr>
          <a:lstStyle/>
          <a:p>
            <a:pPr algn="ctr"/>
            <a:r>
              <a:rPr lang="zh-CN" altLang="en-US" sz="4400" b="1" dirty="0" smtClean="0">
                <a:solidFill>
                  <a:schemeClr val="bg1"/>
                </a:solidFill>
                <a:latin typeface="微软雅黑" panose="020B0503020204020204" pitchFamily="34" charset="-122"/>
                <a:ea typeface="微软雅黑" panose="020B0503020204020204" pitchFamily="34" charset="-122"/>
              </a:rPr>
              <a:t>工作总体描述</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150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846694"/>
            <a:ext cx="12192000" cy="74721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5741157" y="4054199"/>
            <a:ext cx="827823" cy="82782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Segoe UI Light" panose="020B0502040204020203" pitchFamily="34" charset="0"/>
                <a:cs typeface="Segoe UI Light" panose="020B0502040204020203" pitchFamily="34" charset="0"/>
              </a:rPr>
              <a:t>01</a:t>
            </a:r>
            <a:endParaRPr lang="zh-CN" altLang="en-US" sz="2800" dirty="0">
              <a:latin typeface="Segoe UI Light" panose="020B0502040204020203" pitchFamily="34" charset="0"/>
              <a:cs typeface="Segoe UI Light" panose="020B0502040204020203" pitchFamily="34" charset="0"/>
            </a:endParaRPr>
          </a:p>
        </p:txBody>
      </p:sp>
      <p:sp>
        <p:nvSpPr>
          <p:cNvPr id="26" name="椭圆 25"/>
          <p:cNvSpPr>
            <a:spLocks noChangeAspect="1"/>
          </p:cNvSpPr>
          <p:nvPr/>
        </p:nvSpPr>
        <p:spPr>
          <a:xfrm>
            <a:off x="5729784" y="5421247"/>
            <a:ext cx="827823" cy="82782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Segoe UI Light" panose="020B0502040204020203" pitchFamily="34" charset="0"/>
                <a:cs typeface="Segoe UI Light" panose="020B0502040204020203" pitchFamily="34" charset="0"/>
              </a:rPr>
              <a:t>02</a:t>
            </a:r>
            <a:endParaRPr lang="zh-CN" altLang="en-US" sz="2800" dirty="0">
              <a:latin typeface="Segoe UI Light" panose="020B0502040204020203" pitchFamily="34" charset="0"/>
              <a:cs typeface="Segoe UI Light" panose="020B0502040204020203" pitchFamily="34" charset="0"/>
            </a:endParaRPr>
          </a:p>
        </p:txBody>
      </p:sp>
      <p:sp>
        <p:nvSpPr>
          <p:cNvPr id="27" name="矩形 26"/>
          <p:cNvSpPr/>
          <p:nvPr/>
        </p:nvSpPr>
        <p:spPr>
          <a:xfrm>
            <a:off x="6737442" y="4379882"/>
            <a:ext cx="4467370" cy="646331"/>
          </a:xfrm>
          <a:prstGeom prst="rect">
            <a:avLst/>
          </a:prstGeom>
        </p:spPr>
        <p:txBody>
          <a:bodyPr wrap="square">
            <a:spAutoFit/>
          </a:bodyPr>
          <a:lstStyle/>
          <a:p>
            <a:r>
              <a:rPr lang="zh-CN" altLang="en-US" sz="1200" b="0" i="0" dirty="0" smtClean="0">
                <a:solidFill>
                  <a:schemeClr val="tx1">
                    <a:lumMod val="50000"/>
                  </a:schemeClr>
                </a:solidFill>
                <a:effectLst/>
                <a:latin typeface="微软雅黑" panose="020B0503020204020204" pitchFamily="34" charset="-122"/>
                <a:ea typeface="微软雅黑" panose="020B0503020204020204" pitchFamily="34" charset="-122"/>
              </a:rPr>
              <a:t>工作总结，以年终总结、半年总结和季度总结最为常见和多用。就其内容而言，工作总结就是把一个时间段的工作进行一次全面系统的总检查、</a:t>
            </a:r>
            <a:endParaRPr lang="zh-CN" altLang="en-US" sz="1200" dirty="0">
              <a:solidFill>
                <a:schemeClr val="tx1">
                  <a:lumMod val="50000"/>
                </a:schemeClr>
              </a:solidFill>
            </a:endParaRPr>
          </a:p>
        </p:txBody>
      </p:sp>
      <p:sp>
        <p:nvSpPr>
          <p:cNvPr id="28" name="文本框 27"/>
          <p:cNvSpPr txBox="1"/>
          <p:nvPr/>
        </p:nvSpPr>
        <p:spPr>
          <a:xfrm>
            <a:off x="6736574" y="4085240"/>
            <a:ext cx="1261884" cy="307777"/>
          </a:xfrm>
          <a:prstGeom prst="rect">
            <a:avLst/>
          </a:prstGeom>
          <a:noFill/>
        </p:spPr>
        <p:txBody>
          <a:bodyPr wrap="none" rtlCol="0">
            <a:spAutoFit/>
          </a:bodyPr>
          <a:lstStyle/>
          <a:p>
            <a:pPr algn="ctr"/>
            <a:r>
              <a:rPr lang="zh-CN" altLang="en-US" sz="1400" dirty="0" smtClean="0">
                <a:solidFill>
                  <a:schemeClr val="tx1">
                    <a:lumMod val="50000"/>
                  </a:schemeClr>
                </a:solidFill>
                <a:latin typeface="微软雅黑" panose="020B0503020204020204" pitchFamily="34" charset="-122"/>
                <a:ea typeface="微软雅黑" panose="020B0503020204020204" pitchFamily="34" charset="-122"/>
              </a:rPr>
              <a:t>添加标题内容</a:t>
            </a:r>
            <a:endParaRPr lang="zh-CN" altLang="en-US"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6780660" y="5733282"/>
            <a:ext cx="4467370" cy="646331"/>
          </a:xfrm>
          <a:prstGeom prst="rect">
            <a:avLst/>
          </a:prstGeom>
        </p:spPr>
        <p:txBody>
          <a:bodyPr wrap="square">
            <a:spAutoFit/>
          </a:bodyPr>
          <a:lstStyle/>
          <a:p>
            <a:r>
              <a:rPr lang="zh-CN" altLang="en-US" sz="1200" b="0" i="0" dirty="0" smtClean="0">
                <a:solidFill>
                  <a:schemeClr val="tx1">
                    <a:lumMod val="50000"/>
                  </a:schemeClr>
                </a:solidFill>
                <a:effectLst/>
                <a:latin typeface="微软雅黑" panose="020B0503020204020204" pitchFamily="34" charset="-122"/>
                <a:ea typeface="微软雅黑" panose="020B0503020204020204" pitchFamily="34" charset="-122"/>
              </a:rPr>
              <a:t>工作总结，以年终总结、半年总结和季度总结最为常见和多用。就其内容而言，工作总结就是把一个时间段的工作进行一次全面系统的总检查、</a:t>
            </a:r>
            <a:endParaRPr lang="zh-CN" altLang="en-US" sz="1200" dirty="0">
              <a:solidFill>
                <a:schemeClr val="tx1">
                  <a:lumMod val="50000"/>
                </a:schemeClr>
              </a:solidFill>
            </a:endParaRPr>
          </a:p>
        </p:txBody>
      </p:sp>
      <p:sp>
        <p:nvSpPr>
          <p:cNvPr id="30" name="文本框 29"/>
          <p:cNvSpPr txBox="1"/>
          <p:nvPr/>
        </p:nvSpPr>
        <p:spPr>
          <a:xfrm>
            <a:off x="6779792" y="5438640"/>
            <a:ext cx="1261884" cy="307777"/>
          </a:xfrm>
          <a:prstGeom prst="rect">
            <a:avLst/>
          </a:prstGeom>
          <a:noFill/>
        </p:spPr>
        <p:txBody>
          <a:bodyPr wrap="none" rtlCol="0">
            <a:spAutoFit/>
          </a:bodyPr>
          <a:lstStyle/>
          <a:p>
            <a:pPr algn="ctr"/>
            <a:r>
              <a:rPr lang="zh-CN" altLang="en-US" sz="1400" dirty="0" smtClean="0">
                <a:solidFill>
                  <a:schemeClr val="tx1">
                    <a:lumMod val="50000"/>
                  </a:schemeClr>
                </a:solidFill>
                <a:latin typeface="微软雅黑" panose="020B0503020204020204" pitchFamily="34" charset="-122"/>
                <a:ea typeface="微软雅黑" panose="020B0503020204020204" pitchFamily="34" charset="-122"/>
              </a:rPr>
              <a:t>添加标题内容</a:t>
            </a:r>
            <a:endParaRPr lang="zh-CN" altLang="en-US"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31" name="圆角矩形 30"/>
          <p:cNvSpPr/>
          <p:nvPr/>
        </p:nvSpPr>
        <p:spPr>
          <a:xfrm>
            <a:off x="7096837" y="1838176"/>
            <a:ext cx="2756848" cy="1717310"/>
          </a:xfrm>
          <a:prstGeom prst="roundRect">
            <a:avLst>
              <a:gd name="adj" fmla="val 4955"/>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KSO_Shape"/>
          <p:cNvSpPr/>
          <p:nvPr/>
        </p:nvSpPr>
        <p:spPr bwMode="auto">
          <a:xfrm>
            <a:off x="7040538" y="1767838"/>
            <a:ext cx="2895031" cy="2050366"/>
          </a:xfrm>
          <a:custGeom>
            <a:avLst/>
            <a:gdLst>
              <a:gd name="T0" fmla="*/ 113939 w 6855"/>
              <a:gd name="T1" fmla="*/ 556 h 4342"/>
              <a:gd name="T2" fmla="*/ 83370 w 6855"/>
              <a:gd name="T3" fmla="*/ 7500 h 4342"/>
              <a:gd name="T4" fmla="*/ 56136 w 6855"/>
              <a:gd name="T5" fmla="*/ 21666 h 4342"/>
              <a:gd name="T6" fmla="*/ 33070 w 6855"/>
              <a:gd name="T7" fmla="*/ 41387 h 4342"/>
              <a:gd name="T8" fmla="*/ 15284 w 6855"/>
              <a:gd name="T9" fmla="*/ 66386 h 4342"/>
              <a:gd name="T10" fmla="*/ 3891 w 6855"/>
              <a:gd name="T11" fmla="*/ 95273 h 4342"/>
              <a:gd name="T12" fmla="*/ 0 w 6855"/>
              <a:gd name="T13" fmla="*/ 126939 h 4342"/>
              <a:gd name="T14" fmla="*/ 1389 w 6855"/>
              <a:gd name="T15" fmla="*/ 971345 h 4342"/>
              <a:gd name="T16" fmla="*/ 10004 w 6855"/>
              <a:gd name="T17" fmla="*/ 1001343 h 4342"/>
              <a:gd name="T18" fmla="*/ 25289 w 6855"/>
              <a:gd name="T19" fmla="*/ 1027731 h 4342"/>
              <a:gd name="T20" fmla="*/ 46409 w 6855"/>
              <a:gd name="T21" fmla="*/ 1049674 h 4342"/>
              <a:gd name="T22" fmla="*/ 71976 w 6855"/>
              <a:gd name="T23" fmla="*/ 1066340 h 4342"/>
              <a:gd name="T24" fmla="*/ 101433 w 6855"/>
              <a:gd name="T25" fmla="*/ 1076340 h 4342"/>
              <a:gd name="T26" fmla="*/ 825361 w 6855"/>
              <a:gd name="T27" fmla="*/ 1078840 h 4342"/>
              <a:gd name="T28" fmla="*/ 687245 w 6855"/>
              <a:gd name="T29" fmla="*/ 1143281 h 4342"/>
              <a:gd name="T30" fmla="*/ 665013 w 6855"/>
              <a:gd name="T31" fmla="*/ 1150225 h 4342"/>
              <a:gd name="T32" fmla="*/ 650284 w 6855"/>
              <a:gd name="T33" fmla="*/ 1162447 h 4342"/>
              <a:gd name="T34" fmla="*/ 638057 w 6855"/>
              <a:gd name="T35" fmla="*/ 1185779 h 4342"/>
              <a:gd name="T36" fmla="*/ 635000 w 6855"/>
              <a:gd name="T37" fmla="*/ 1206056 h 4342"/>
              <a:gd name="T38" fmla="*/ 1268333 w 6855"/>
              <a:gd name="T39" fmla="*/ 1189668 h 4342"/>
              <a:gd name="T40" fmla="*/ 1259996 w 6855"/>
              <a:gd name="T41" fmla="*/ 1169113 h 4342"/>
              <a:gd name="T42" fmla="*/ 1246934 w 6855"/>
              <a:gd name="T43" fmla="*/ 1155781 h 4342"/>
              <a:gd name="T44" fmla="*/ 1220812 w 6855"/>
              <a:gd name="T45" fmla="*/ 1144392 h 4342"/>
              <a:gd name="T46" fmla="*/ 1079361 w 6855"/>
              <a:gd name="T47" fmla="*/ 1142448 h 4342"/>
              <a:gd name="T48" fmla="*/ 1790783 w 6855"/>
              <a:gd name="T49" fmla="*/ 1078284 h 4342"/>
              <a:gd name="T50" fmla="*/ 1821352 w 6855"/>
              <a:gd name="T51" fmla="*/ 1071062 h 4342"/>
              <a:gd name="T52" fmla="*/ 1848864 w 6855"/>
              <a:gd name="T53" fmla="*/ 1057174 h 4342"/>
              <a:gd name="T54" fmla="*/ 1871652 w 6855"/>
              <a:gd name="T55" fmla="*/ 1037175 h 4342"/>
              <a:gd name="T56" fmla="*/ 1889438 w 6855"/>
              <a:gd name="T57" fmla="*/ 1012176 h 4342"/>
              <a:gd name="T58" fmla="*/ 1900832 w 6855"/>
              <a:gd name="T59" fmla="*/ 983566 h 4342"/>
              <a:gd name="T60" fmla="*/ 1905000 w 6855"/>
              <a:gd name="T61" fmla="*/ 952179 h 4342"/>
              <a:gd name="T62" fmla="*/ 1903333 w 6855"/>
              <a:gd name="T63" fmla="*/ 107773 h 4342"/>
              <a:gd name="T64" fmla="*/ 1894718 w 6855"/>
              <a:gd name="T65" fmla="*/ 77774 h 4342"/>
              <a:gd name="T66" fmla="*/ 1879711 w 6855"/>
              <a:gd name="T67" fmla="*/ 51109 h 4342"/>
              <a:gd name="T68" fmla="*/ 1858313 w 6855"/>
              <a:gd name="T69" fmla="*/ 29165 h 4342"/>
              <a:gd name="T70" fmla="*/ 1832746 w 6855"/>
              <a:gd name="T71" fmla="*/ 12499 h 4342"/>
              <a:gd name="T72" fmla="*/ 1803289 w 6855"/>
              <a:gd name="T73" fmla="*/ 2500 h 4342"/>
              <a:gd name="T74" fmla="*/ 1841083 w 6855"/>
              <a:gd name="T75" fmla="*/ 952179 h 4342"/>
              <a:gd name="T76" fmla="*/ 1836359 w 6855"/>
              <a:gd name="T77" fmla="*/ 976900 h 4342"/>
              <a:gd name="T78" fmla="*/ 1818018 w 6855"/>
              <a:gd name="T79" fmla="*/ 1001065 h 4342"/>
              <a:gd name="T80" fmla="*/ 1790505 w 6855"/>
              <a:gd name="T81" fmla="*/ 1014120 h 4342"/>
              <a:gd name="T82" fmla="*/ 120330 w 6855"/>
              <a:gd name="T83" fmla="*/ 1015231 h 4342"/>
              <a:gd name="T84" fmla="*/ 91707 w 6855"/>
              <a:gd name="T85" fmla="*/ 1004676 h 4342"/>
              <a:gd name="T86" fmla="*/ 71142 w 6855"/>
              <a:gd name="T87" fmla="*/ 982177 h 4342"/>
              <a:gd name="T88" fmla="*/ 63361 w 6855"/>
              <a:gd name="T89" fmla="*/ 952179 h 4342"/>
              <a:gd name="T90" fmla="*/ 66418 w 6855"/>
              <a:gd name="T91" fmla="*/ 108051 h 4342"/>
              <a:gd name="T92" fmla="*/ 81980 w 6855"/>
              <a:gd name="T93" fmla="*/ 82218 h 4342"/>
              <a:gd name="T94" fmla="*/ 107825 w 6855"/>
              <a:gd name="T95" fmla="*/ 66108 h 4342"/>
              <a:gd name="T96" fmla="*/ 1777722 w 6855"/>
              <a:gd name="T97" fmla="*/ 63330 h 4342"/>
              <a:gd name="T98" fmla="*/ 1808291 w 6855"/>
              <a:gd name="T99" fmla="*/ 70830 h 4342"/>
              <a:gd name="T100" fmla="*/ 1830523 w 6855"/>
              <a:gd name="T101" fmla="*/ 91385 h 4342"/>
              <a:gd name="T102" fmla="*/ 1840805 w 6855"/>
              <a:gd name="T103" fmla="*/ 120272 h 43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855" h="4342">
                <a:moveTo>
                  <a:pt x="6397" y="0"/>
                </a:moveTo>
                <a:lnTo>
                  <a:pt x="456" y="0"/>
                </a:lnTo>
                <a:lnTo>
                  <a:pt x="433" y="1"/>
                </a:lnTo>
                <a:lnTo>
                  <a:pt x="410" y="2"/>
                </a:lnTo>
                <a:lnTo>
                  <a:pt x="387" y="5"/>
                </a:lnTo>
                <a:lnTo>
                  <a:pt x="365" y="9"/>
                </a:lnTo>
                <a:lnTo>
                  <a:pt x="343" y="15"/>
                </a:lnTo>
                <a:lnTo>
                  <a:pt x="322" y="20"/>
                </a:lnTo>
                <a:lnTo>
                  <a:pt x="300" y="27"/>
                </a:lnTo>
                <a:lnTo>
                  <a:pt x="279" y="35"/>
                </a:lnTo>
                <a:lnTo>
                  <a:pt x="259" y="45"/>
                </a:lnTo>
                <a:lnTo>
                  <a:pt x="240" y="55"/>
                </a:lnTo>
                <a:lnTo>
                  <a:pt x="220" y="67"/>
                </a:lnTo>
                <a:lnTo>
                  <a:pt x="202" y="78"/>
                </a:lnTo>
                <a:lnTo>
                  <a:pt x="184" y="91"/>
                </a:lnTo>
                <a:lnTo>
                  <a:pt x="167" y="105"/>
                </a:lnTo>
                <a:lnTo>
                  <a:pt x="150" y="118"/>
                </a:lnTo>
                <a:lnTo>
                  <a:pt x="134" y="134"/>
                </a:lnTo>
                <a:lnTo>
                  <a:pt x="119" y="149"/>
                </a:lnTo>
                <a:lnTo>
                  <a:pt x="105" y="167"/>
                </a:lnTo>
                <a:lnTo>
                  <a:pt x="91" y="184"/>
                </a:lnTo>
                <a:lnTo>
                  <a:pt x="78" y="201"/>
                </a:lnTo>
                <a:lnTo>
                  <a:pt x="66" y="221"/>
                </a:lnTo>
                <a:lnTo>
                  <a:pt x="55" y="239"/>
                </a:lnTo>
                <a:lnTo>
                  <a:pt x="45" y="259"/>
                </a:lnTo>
                <a:lnTo>
                  <a:pt x="36" y="280"/>
                </a:lnTo>
                <a:lnTo>
                  <a:pt x="28" y="300"/>
                </a:lnTo>
                <a:lnTo>
                  <a:pt x="21" y="321"/>
                </a:lnTo>
                <a:lnTo>
                  <a:pt x="14" y="343"/>
                </a:lnTo>
                <a:lnTo>
                  <a:pt x="9" y="365"/>
                </a:lnTo>
                <a:lnTo>
                  <a:pt x="5" y="388"/>
                </a:lnTo>
                <a:lnTo>
                  <a:pt x="2" y="410"/>
                </a:lnTo>
                <a:lnTo>
                  <a:pt x="0" y="433"/>
                </a:lnTo>
                <a:lnTo>
                  <a:pt x="0" y="457"/>
                </a:lnTo>
                <a:lnTo>
                  <a:pt x="0" y="3428"/>
                </a:lnTo>
                <a:lnTo>
                  <a:pt x="0" y="3451"/>
                </a:lnTo>
                <a:lnTo>
                  <a:pt x="2" y="3474"/>
                </a:lnTo>
                <a:lnTo>
                  <a:pt x="5" y="3497"/>
                </a:lnTo>
                <a:lnTo>
                  <a:pt x="9" y="3519"/>
                </a:lnTo>
                <a:lnTo>
                  <a:pt x="14" y="3541"/>
                </a:lnTo>
                <a:lnTo>
                  <a:pt x="21" y="3563"/>
                </a:lnTo>
                <a:lnTo>
                  <a:pt x="28" y="3584"/>
                </a:lnTo>
                <a:lnTo>
                  <a:pt x="36" y="3605"/>
                </a:lnTo>
                <a:lnTo>
                  <a:pt x="45" y="3625"/>
                </a:lnTo>
                <a:lnTo>
                  <a:pt x="55" y="3644"/>
                </a:lnTo>
                <a:lnTo>
                  <a:pt x="66" y="3664"/>
                </a:lnTo>
                <a:lnTo>
                  <a:pt x="78" y="3682"/>
                </a:lnTo>
                <a:lnTo>
                  <a:pt x="91" y="3700"/>
                </a:lnTo>
                <a:lnTo>
                  <a:pt x="105" y="3717"/>
                </a:lnTo>
                <a:lnTo>
                  <a:pt x="119" y="3734"/>
                </a:lnTo>
                <a:lnTo>
                  <a:pt x="134" y="3750"/>
                </a:lnTo>
                <a:lnTo>
                  <a:pt x="150" y="3765"/>
                </a:lnTo>
                <a:lnTo>
                  <a:pt x="167" y="3779"/>
                </a:lnTo>
                <a:lnTo>
                  <a:pt x="184" y="3793"/>
                </a:lnTo>
                <a:lnTo>
                  <a:pt x="202" y="3806"/>
                </a:lnTo>
                <a:lnTo>
                  <a:pt x="220" y="3818"/>
                </a:lnTo>
                <a:lnTo>
                  <a:pt x="240" y="3829"/>
                </a:lnTo>
                <a:lnTo>
                  <a:pt x="259" y="3839"/>
                </a:lnTo>
                <a:lnTo>
                  <a:pt x="279" y="3848"/>
                </a:lnTo>
                <a:lnTo>
                  <a:pt x="300" y="3856"/>
                </a:lnTo>
                <a:lnTo>
                  <a:pt x="322" y="3863"/>
                </a:lnTo>
                <a:lnTo>
                  <a:pt x="343" y="3870"/>
                </a:lnTo>
                <a:lnTo>
                  <a:pt x="365" y="3875"/>
                </a:lnTo>
                <a:lnTo>
                  <a:pt x="387" y="3879"/>
                </a:lnTo>
                <a:lnTo>
                  <a:pt x="410" y="3882"/>
                </a:lnTo>
                <a:lnTo>
                  <a:pt x="433" y="3884"/>
                </a:lnTo>
                <a:lnTo>
                  <a:pt x="456" y="3884"/>
                </a:lnTo>
                <a:lnTo>
                  <a:pt x="2970" y="3884"/>
                </a:lnTo>
                <a:lnTo>
                  <a:pt x="2970" y="4113"/>
                </a:lnTo>
                <a:lnTo>
                  <a:pt x="2513" y="4113"/>
                </a:lnTo>
                <a:lnTo>
                  <a:pt x="2492" y="4113"/>
                </a:lnTo>
                <a:lnTo>
                  <a:pt x="2473" y="4116"/>
                </a:lnTo>
                <a:lnTo>
                  <a:pt x="2454" y="4118"/>
                </a:lnTo>
                <a:lnTo>
                  <a:pt x="2438" y="4123"/>
                </a:lnTo>
                <a:lnTo>
                  <a:pt x="2422" y="4128"/>
                </a:lnTo>
                <a:lnTo>
                  <a:pt x="2407" y="4134"/>
                </a:lnTo>
                <a:lnTo>
                  <a:pt x="2393" y="4141"/>
                </a:lnTo>
                <a:lnTo>
                  <a:pt x="2381" y="4148"/>
                </a:lnTo>
                <a:lnTo>
                  <a:pt x="2369" y="4157"/>
                </a:lnTo>
                <a:lnTo>
                  <a:pt x="2359" y="4166"/>
                </a:lnTo>
                <a:lnTo>
                  <a:pt x="2349" y="4176"/>
                </a:lnTo>
                <a:lnTo>
                  <a:pt x="2340" y="4185"/>
                </a:lnTo>
                <a:lnTo>
                  <a:pt x="2332" y="4195"/>
                </a:lnTo>
                <a:lnTo>
                  <a:pt x="2325" y="4206"/>
                </a:lnTo>
                <a:lnTo>
                  <a:pt x="2314" y="4227"/>
                </a:lnTo>
                <a:lnTo>
                  <a:pt x="2303" y="4248"/>
                </a:lnTo>
                <a:lnTo>
                  <a:pt x="2296" y="4269"/>
                </a:lnTo>
                <a:lnTo>
                  <a:pt x="2292" y="4289"/>
                </a:lnTo>
                <a:lnTo>
                  <a:pt x="2288" y="4306"/>
                </a:lnTo>
                <a:lnTo>
                  <a:pt x="2286" y="4321"/>
                </a:lnTo>
                <a:lnTo>
                  <a:pt x="2285" y="4331"/>
                </a:lnTo>
                <a:lnTo>
                  <a:pt x="2285" y="4342"/>
                </a:lnTo>
                <a:lnTo>
                  <a:pt x="4570" y="4342"/>
                </a:lnTo>
                <a:lnTo>
                  <a:pt x="4569" y="4321"/>
                </a:lnTo>
                <a:lnTo>
                  <a:pt x="4567" y="4301"/>
                </a:lnTo>
                <a:lnTo>
                  <a:pt x="4564" y="4283"/>
                </a:lnTo>
                <a:lnTo>
                  <a:pt x="4559" y="4266"/>
                </a:lnTo>
                <a:lnTo>
                  <a:pt x="4555" y="4251"/>
                </a:lnTo>
                <a:lnTo>
                  <a:pt x="4548" y="4236"/>
                </a:lnTo>
                <a:lnTo>
                  <a:pt x="4541" y="4222"/>
                </a:lnTo>
                <a:lnTo>
                  <a:pt x="4534" y="4209"/>
                </a:lnTo>
                <a:lnTo>
                  <a:pt x="4526" y="4198"/>
                </a:lnTo>
                <a:lnTo>
                  <a:pt x="4517" y="4187"/>
                </a:lnTo>
                <a:lnTo>
                  <a:pt x="4507" y="4178"/>
                </a:lnTo>
                <a:lnTo>
                  <a:pt x="4497" y="4169"/>
                </a:lnTo>
                <a:lnTo>
                  <a:pt x="4487" y="4161"/>
                </a:lnTo>
                <a:lnTo>
                  <a:pt x="4476" y="4154"/>
                </a:lnTo>
                <a:lnTo>
                  <a:pt x="4456" y="4141"/>
                </a:lnTo>
                <a:lnTo>
                  <a:pt x="4434" y="4132"/>
                </a:lnTo>
                <a:lnTo>
                  <a:pt x="4413" y="4125"/>
                </a:lnTo>
                <a:lnTo>
                  <a:pt x="4393" y="4120"/>
                </a:lnTo>
                <a:lnTo>
                  <a:pt x="4376" y="4117"/>
                </a:lnTo>
                <a:lnTo>
                  <a:pt x="4362" y="4115"/>
                </a:lnTo>
                <a:lnTo>
                  <a:pt x="4351" y="4113"/>
                </a:lnTo>
                <a:lnTo>
                  <a:pt x="4340" y="4113"/>
                </a:lnTo>
                <a:lnTo>
                  <a:pt x="3884" y="4113"/>
                </a:lnTo>
                <a:lnTo>
                  <a:pt x="3884" y="3884"/>
                </a:lnTo>
                <a:lnTo>
                  <a:pt x="6397" y="3884"/>
                </a:lnTo>
                <a:lnTo>
                  <a:pt x="6421" y="3884"/>
                </a:lnTo>
                <a:lnTo>
                  <a:pt x="6444" y="3882"/>
                </a:lnTo>
                <a:lnTo>
                  <a:pt x="6466" y="3879"/>
                </a:lnTo>
                <a:lnTo>
                  <a:pt x="6489" y="3875"/>
                </a:lnTo>
                <a:lnTo>
                  <a:pt x="6511" y="3870"/>
                </a:lnTo>
                <a:lnTo>
                  <a:pt x="6533" y="3863"/>
                </a:lnTo>
                <a:lnTo>
                  <a:pt x="6554" y="3856"/>
                </a:lnTo>
                <a:lnTo>
                  <a:pt x="6575" y="3848"/>
                </a:lnTo>
                <a:lnTo>
                  <a:pt x="6595" y="3839"/>
                </a:lnTo>
                <a:lnTo>
                  <a:pt x="6615" y="3829"/>
                </a:lnTo>
                <a:lnTo>
                  <a:pt x="6633" y="3818"/>
                </a:lnTo>
                <a:lnTo>
                  <a:pt x="6653" y="3806"/>
                </a:lnTo>
                <a:lnTo>
                  <a:pt x="6670" y="3793"/>
                </a:lnTo>
                <a:lnTo>
                  <a:pt x="6687" y="3779"/>
                </a:lnTo>
                <a:lnTo>
                  <a:pt x="6705" y="3765"/>
                </a:lnTo>
                <a:lnTo>
                  <a:pt x="6720" y="3750"/>
                </a:lnTo>
                <a:lnTo>
                  <a:pt x="6735" y="3734"/>
                </a:lnTo>
                <a:lnTo>
                  <a:pt x="6750" y="3717"/>
                </a:lnTo>
                <a:lnTo>
                  <a:pt x="6764" y="3700"/>
                </a:lnTo>
                <a:lnTo>
                  <a:pt x="6776" y="3682"/>
                </a:lnTo>
                <a:lnTo>
                  <a:pt x="6788" y="3664"/>
                </a:lnTo>
                <a:lnTo>
                  <a:pt x="6799" y="3644"/>
                </a:lnTo>
                <a:lnTo>
                  <a:pt x="6810" y="3625"/>
                </a:lnTo>
                <a:lnTo>
                  <a:pt x="6818" y="3605"/>
                </a:lnTo>
                <a:lnTo>
                  <a:pt x="6827" y="3584"/>
                </a:lnTo>
                <a:lnTo>
                  <a:pt x="6834" y="3563"/>
                </a:lnTo>
                <a:lnTo>
                  <a:pt x="6840" y="3541"/>
                </a:lnTo>
                <a:lnTo>
                  <a:pt x="6845" y="3519"/>
                </a:lnTo>
                <a:lnTo>
                  <a:pt x="6849" y="3497"/>
                </a:lnTo>
                <a:lnTo>
                  <a:pt x="6852" y="3474"/>
                </a:lnTo>
                <a:lnTo>
                  <a:pt x="6853" y="3451"/>
                </a:lnTo>
                <a:lnTo>
                  <a:pt x="6855" y="3428"/>
                </a:lnTo>
                <a:lnTo>
                  <a:pt x="6855" y="457"/>
                </a:lnTo>
                <a:lnTo>
                  <a:pt x="6853" y="433"/>
                </a:lnTo>
                <a:lnTo>
                  <a:pt x="6852" y="410"/>
                </a:lnTo>
                <a:lnTo>
                  <a:pt x="6849" y="388"/>
                </a:lnTo>
                <a:lnTo>
                  <a:pt x="6845" y="365"/>
                </a:lnTo>
                <a:lnTo>
                  <a:pt x="6840" y="343"/>
                </a:lnTo>
                <a:lnTo>
                  <a:pt x="6834" y="321"/>
                </a:lnTo>
                <a:lnTo>
                  <a:pt x="6827" y="300"/>
                </a:lnTo>
                <a:lnTo>
                  <a:pt x="6818" y="280"/>
                </a:lnTo>
                <a:lnTo>
                  <a:pt x="6810" y="259"/>
                </a:lnTo>
                <a:lnTo>
                  <a:pt x="6799" y="239"/>
                </a:lnTo>
                <a:lnTo>
                  <a:pt x="6788" y="221"/>
                </a:lnTo>
                <a:lnTo>
                  <a:pt x="6776" y="201"/>
                </a:lnTo>
                <a:lnTo>
                  <a:pt x="6764" y="184"/>
                </a:lnTo>
                <a:lnTo>
                  <a:pt x="6750" y="167"/>
                </a:lnTo>
                <a:lnTo>
                  <a:pt x="6735" y="149"/>
                </a:lnTo>
                <a:lnTo>
                  <a:pt x="6720" y="134"/>
                </a:lnTo>
                <a:lnTo>
                  <a:pt x="6705" y="118"/>
                </a:lnTo>
                <a:lnTo>
                  <a:pt x="6687" y="105"/>
                </a:lnTo>
                <a:lnTo>
                  <a:pt x="6670" y="91"/>
                </a:lnTo>
                <a:lnTo>
                  <a:pt x="6653" y="78"/>
                </a:lnTo>
                <a:lnTo>
                  <a:pt x="6633" y="67"/>
                </a:lnTo>
                <a:lnTo>
                  <a:pt x="6615" y="55"/>
                </a:lnTo>
                <a:lnTo>
                  <a:pt x="6595" y="45"/>
                </a:lnTo>
                <a:lnTo>
                  <a:pt x="6575" y="35"/>
                </a:lnTo>
                <a:lnTo>
                  <a:pt x="6554" y="27"/>
                </a:lnTo>
                <a:lnTo>
                  <a:pt x="6533" y="20"/>
                </a:lnTo>
                <a:lnTo>
                  <a:pt x="6511" y="15"/>
                </a:lnTo>
                <a:lnTo>
                  <a:pt x="6489" y="9"/>
                </a:lnTo>
                <a:lnTo>
                  <a:pt x="6466" y="5"/>
                </a:lnTo>
                <a:lnTo>
                  <a:pt x="6444" y="2"/>
                </a:lnTo>
                <a:lnTo>
                  <a:pt x="6421" y="1"/>
                </a:lnTo>
                <a:lnTo>
                  <a:pt x="6397" y="0"/>
                </a:lnTo>
                <a:close/>
                <a:moveTo>
                  <a:pt x="6625" y="3428"/>
                </a:moveTo>
                <a:lnTo>
                  <a:pt x="6625" y="3428"/>
                </a:lnTo>
                <a:lnTo>
                  <a:pt x="6624" y="3451"/>
                </a:lnTo>
                <a:lnTo>
                  <a:pt x="6621" y="3474"/>
                </a:lnTo>
                <a:lnTo>
                  <a:pt x="6616" y="3496"/>
                </a:lnTo>
                <a:lnTo>
                  <a:pt x="6608" y="3517"/>
                </a:lnTo>
                <a:lnTo>
                  <a:pt x="6599" y="3536"/>
                </a:lnTo>
                <a:lnTo>
                  <a:pt x="6587" y="3555"/>
                </a:lnTo>
                <a:lnTo>
                  <a:pt x="6573" y="3573"/>
                </a:lnTo>
                <a:lnTo>
                  <a:pt x="6558" y="3589"/>
                </a:lnTo>
                <a:lnTo>
                  <a:pt x="6542" y="3604"/>
                </a:lnTo>
                <a:lnTo>
                  <a:pt x="6525" y="3617"/>
                </a:lnTo>
                <a:lnTo>
                  <a:pt x="6507" y="3628"/>
                </a:lnTo>
                <a:lnTo>
                  <a:pt x="6486" y="3638"/>
                </a:lnTo>
                <a:lnTo>
                  <a:pt x="6465" y="3646"/>
                </a:lnTo>
                <a:lnTo>
                  <a:pt x="6443" y="3651"/>
                </a:lnTo>
                <a:lnTo>
                  <a:pt x="6420" y="3655"/>
                </a:lnTo>
                <a:lnTo>
                  <a:pt x="6397" y="3656"/>
                </a:lnTo>
                <a:lnTo>
                  <a:pt x="456" y="3656"/>
                </a:lnTo>
                <a:lnTo>
                  <a:pt x="433" y="3655"/>
                </a:lnTo>
                <a:lnTo>
                  <a:pt x="410" y="3651"/>
                </a:lnTo>
                <a:lnTo>
                  <a:pt x="388" y="3646"/>
                </a:lnTo>
                <a:lnTo>
                  <a:pt x="368" y="3638"/>
                </a:lnTo>
                <a:lnTo>
                  <a:pt x="348" y="3628"/>
                </a:lnTo>
                <a:lnTo>
                  <a:pt x="330" y="3617"/>
                </a:lnTo>
                <a:lnTo>
                  <a:pt x="311" y="3604"/>
                </a:lnTo>
                <a:lnTo>
                  <a:pt x="295" y="3589"/>
                </a:lnTo>
                <a:lnTo>
                  <a:pt x="280" y="3573"/>
                </a:lnTo>
                <a:lnTo>
                  <a:pt x="267" y="3555"/>
                </a:lnTo>
                <a:lnTo>
                  <a:pt x="256" y="3536"/>
                </a:lnTo>
                <a:lnTo>
                  <a:pt x="247" y="3517"/>
                </a:lnTo>
                <a:lnTo>
                  <a:pt x="239" y="3496"/>
                </a:lnTo>
                <a:lnTo>
                  <a:pt x="233" y="3474"/>
                </a:lnTo>
                <a:lnTo>
                  <a:pt x="229" y="3451"/>
                </a:lnTo>
                <a:lnTo>
                  <a:pt x="228" y="3428"/>
                </a:lnTo>
                <a:lnTo>
                  <a:pt x="228" y="457"/>
                </a:lnTo>
                <a:lnTo>
                  <a:pt x="229" y="433"/>
                </a:lnTo>
                <a:lnTo>
                  <a:pt x="233" y="411"/>
                </a:lnTo>
                <a:lnTo>
                  <a:pt x="239" y="389"/>
                </a:lnTo>
                <a:lnTo>
                  <a:pt x="247" y="368"/>
                </a:lnTo>
                <a:lnTo>
                  <a:pt x="256" y="348"/>
                </a:lnTo>
                <a:lnTo>
                  <a:pt x="267" y="329"/>
                </a:lnTo>
                <a:lnTo>
                  <a:pt x="280" y="312"/>
                </a:lnTo>
                <a:lnTo>
                  <a:pt x="295" y="296"/>
                </a:lnTo>
                <a:lnTo>
                  <a:pt x="311" y="281"/>
                </a:lnTo>
                <a:lnTo>
                  <a:pt x="330" y="267"/>
                </a:lnTo>
                <a:lnTo>
                  <a:pt x="348" y="255"/>
                </a:lnTo>
                <a:lnTo>
                  <a:pt x="368" y="246"/>
                </a:lnTo>
                <a:lnTo>
                  <a:pt x="388" y="238"/>
                </a:lnTo>
                <a:lnTo>
                  <a:pt x="410" y="232"/>
                </a:lnTo>
                <a:lnTo>
                  <a:pt x="433" y="229"/>
                </a:lnTo>
                <a:lnTo>
                  <a:pt x="456" y="228"/>
                </a:lnTo>
                <a:lnTo>
                  <a:pt x="6397" y="228"/>
                </a:lnTo>
                <a:lnTo>
                  <a:pt x="6420" y="229"/>
                </a:lnTo>
                <a:lnTo>
                  <a:pt x="6443" y="232"/>
                </a:lnTo>
                <a:lnTo>
                  <a:pt x="6465" y="238"/>
                </a:lnTo>
                <a:lnTo>
                  <a:pt x="6486" y="246"/>
                </a:lnTo>
                <a:lnTo>
                  <a:pt x="6507" y="255"/>
                </a:lnTo>
                <a:lnTo>
                  <a:pt x="6525" y="267"/>
                </a:lnTo>
                <a:lnTo>
                  <a:pt x="6542" y="281"/>
                </a:lnTo>
                <a:lnTo>
                  <a:pt x="6558" y="296"/>
                </a:lnTo>
                <a:lnTo>
                  <a:pt x="6573" y="312"/>
                </a:lnTo>
                <a:lnTo>
                  <a:pt x="6587" y="329"/>
                </a:lnTo>
                <a:lnTo>
                  <a:pt x="6599" y="348"/>
                </a:lnTo>
                <a:lnTo>
                  <a:pt x="6608" y="368"/>
                </a:lnTo>
                <a:lnTo>
                  <a:pt x="6616" y="389"/>
                </a:lnTo>
                <a:lnTo>
                  <a:pt x="6621" y="411"/>
                </a:lnTo>
                <a:lnTo>
                  <a:pt x="6624" y="433"/>
                </a:lnTo>
                <a:lnTo>
                  <a:pt x="6625" y="457"/>
                </a:lnTo>
                <a:lnTo>
                  <a:pt x="6625" y="3428"/>
                </a:lnTo>
                <a:close/>
              </a:path>
            </a:pathLst>
          </a:custGeom>
          <a:solidFill>
            <a:schemeClr val="bg1">
              <a:lumMod val="75000"/>
            </a:schemeClr>
          </a:solidFill>
          <a:ln>
            <a:noFill/>
          </a:ln>
        </p:spPr>
        <p:txBody>
          <a:bodyPr bIns="144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33" name="矩形 32"/>
          <p:cNvSpPr/>
          <p:nvPr/>
        </p:nvSpPr>
        <p:spPr>
          <a:xfrm>
            <a:off x="872121" y="4219111"/>
            <a:ext cx="4220485" cy="861774"/>
          </a:xfrm>
          <a:prstGeom prst="rect">
            <a:avLst/>
          </a:prstGeom>
        </p:spPr>
        <p:txBody>
          <a:bodyPr wrap="square">
            <a:spAutoFit/>
          </a:bodyPr>
          <a:lstStyle/>
          <a:p>
            <a:pPr marL="107950">
              <a:lnSpc>
                <a:spcPts val="2000"/>
              </a:lnSpc>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根据公司总体营运目标规划制订年度市场开发及渠道建设目标与计划，分析预测竞争对手市场及渠道状况适时提出改善对策。</a:t>
            </a:r>
          </a:p>
        </p:txBody>
      </p:sp>
      <p:sp>
        <p:nvSpPr>
          <p:cNvPr id="34" name="矩形 33"/>
          <p:cNvSpPr/>
          <p:nvPr/>
        </p:nvSpPr>
        <p:spPr>
          <a:xfrm>
            <a:off x="978138" y="5242688"/>
            <a:ext cx="4220485" cy="628762"/>
          </a:xfrm>
          <a:prstGeom prst="rect">
            <a:avLst/>
          </a:prstGeom>
        </p:spPr>
        <p:txBody>
          <a:bodyPr wrap="square">
            <a:spAutoFit/>
          </a:bodyPr>
          <a:lstStyle/>
          <a:p>
            <a:pPr>
              <a:lnSpc>
                <a:spcPts val="2200"/>
              </a:lnSpc>
            </a:pPr>
            <a:r>
              <a:rPr lang="zh-CN" altLang="en-US" sz="1400" dirty="0" smtClean="0">
                <a:solidFill>
                  <a:schemeClr val="tx1">
                    <a:lumMod val="50000"/>
                  </a:schemeClr>
                </a:solidFill>
                <a:latin typeface="微软雅黑" panose="020B0503020204020204" pitchFamily="34" charset="-122"/>
                <a:ea typeface="微软雅黑" panose="020B0503020204020204" pitchFamily="34" charset="-122"/>
              </a:rPr>
              <a:t> 亮亮图文旗舰店</a:t>
            </a:r>
            <a:r>
              <a:rPr lang="en-US" altLang="zh-CN" sz="1400" dirty="0" smtClean="0">
                <a:solidFill>
                  <a:schemeClr val="tx1">
                    <a:lumMod val="50000"/>
                  </a:schemeClr>
                </a:solidFill>
                <a:latin typeface="微软雅黑" panose="020B0503020204020204" pitchFamily="34" charset="-122"/>
                <a:ea typeface="微软雅黑" panose="020B0503020204020204" pitchFamily="34" charset="-122"/>
              </a:rPr>
              <a:t>https://liangliangtuwen.tmall.com</a:t>
            </a:r>
          </a:p>
        </p:txBody>
      </p:sp>
      <p:pic>
        <p:nvPicPr>
          <p:cNvPr id="35" name="图片 34"/>
          <p:cNvPicPr>
            <a:picLocks noChangeAspect="1"/>
          </p:cNvPicPr>
          <p:nvPr/>
        </p:nvPicPr>
        <p:blipFill>
          <a:blip r:embed="rId4" cstate="print">
            <a:grayscl/>
            <a:extLst>
              <a:ext uri="{28A0092B-C50C-407E-A947-70E740481C1C}">
                <a14:useLocalDpi xmlns:a14="http://schemas.microsoft.com/office/drawing/2010/main" xmlns="" val="0"/>
              </a:ext>
            </a:extLst>
          </a:blip>
          <a:stretch>
            <a:fillRect/>
          </a:stretch>
        </p:blipFill>
        <p:spPr>
          <a:xfrm>
            <a:off x="0" y="460511"/>
            <a:ext cx="6569612" cy="3127135"/>
          </a:xfrm>
          <a:prstGeom prst="rect">
            <a:avLst/>
          </a:prstGeom>
          <a:ln w="57150">
            <a:noFill/>
          </a:ln>
        </p:spPr>
      </p:pic>
      <p:sp>
        <p:nvSpPr>
          <p:cNvPr id="36" name="文本框 35"/>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16" name="矩形 15"/>
          <p:cNvSpPr/>
          <p:nvPr/>
        </p:nvSpPr>
        <p:spPr>
          <a:xfrm>
            <a:off x="4746912" y="426280"/>
            <a:ext cx="2698175"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工作评估与总结</a:t>
            </a:r>
          </a:p>
        </p:txBody>
      </p:sp>
    </p:spTree>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up)">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up)">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p:cTn id="26" dur="500" fill="hold"/>
                                        <p:tgtEl>
                                          <p:spTgt spid="32"/>
                                        </p:tgtEl>
                                        <p:attrNameLst>
                                          <p:attrName>ppt_w</p:attrName>
                                        </p:attrNameLst>
                                      </p:cBhvr>
                                      <p:tavLst>
                                        <p:tav tm="0">
                                          <p:val>
                                            <p:fltVal val="0"/>
                                          </p:val>
                                        </p:tav>
                                        <p:tav tm="100000">
                                          <p:val>
                                            <p:strVal val="#ppt_w"/>
                                          </p:val>
                                        </p:tav>
                                      </p:tavLst>
                                    </p:anim>
                                    <p:anim calcmode="lin" valueType="num">
                                      <p:cBhvr>
                                        <p:cTn id="27" dur="500" fill="hold"/>
                                        <p:tgtEl>
                                          <p:spTgt spid="32"/>
                                        </p:tgtEl>
                                        <p:attrNameLst>
                                          <p:attrName>ppt_h</p:attrName>
                                        </p:attrNameLst>
                                      </p:cBhvr>
                                      <p:tavLst>
                                        <p:tav tm="0">
                                          <p:val>
                                            <p:fltVal val="0"/>
                                          </p:val>
                                        </p:tav>
                                        <p:tav tm="100000">
                                          <p:val>
                                            <p:strVal val="#ppt_h"/>
                                          </p:val>
                                        </p:tav>
                                      </p:tavLst>
                                    </p:anim>
                                    <p:animEffect transition="in" filter="fade">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1500"/>
                                  </p:stCondLst>
                                  <p:childTnLst>
                                    <p:animEffect transition="out" filter="fade">
                                      <p:cBhvr>
                                        <p:cTn id="54" dur="500"/>
                                        <p:tgtEl>
                                          <p:spTgt spid="36"/>
                                        </p:tgtEl>
                                      </p:cBhvr>
                                    </p:animEffect>
                                    <p:set>
                                      <p:cBhvr>
                                        <p:cTn id="55"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p:bldP spid="28" grpId="0"/>
      <p:bldP spid="29" grpId="0"/>
      <p:bldP spid="30" grpId="0"/>
      <p:bldP spid="31" grpId="0" animBg="1"/>
      <p:bldP spid="32" grpId="0" animBg="1"/>
      <p:bldP spid="33" grpId="0"/>
      <p:bldP spid="34" grpId="0"/>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0" y="0"/>
            <a:ext cx="12192000" cy="6858000"/>
          </a:xfrm>
          <a:prstGeom prst="rect">
            <a:avLst/>
          </a:prstGeom>
          <a:solidFill>
            <a:srgbClr val="00B050"/>
          </a:solidFill>
          <a:ln>
            <a:noFill/>
          </a:ln>
        </p:spPr>
        <p:txBody>
          <a:bodyPr rtlCol="0" anchor="ctr" anchorCtr="1"/>
          <a:lstStyle/>
          <a:p>
            <a:pPr algn="ctr"/>
            <a:endParaRPr lang="zh-CN" altLang="en-US"/>
          </a:p>
        </p:txBody>
      </p:sp>
      <p:sp>
        <p:nvSpPr>
          <p:cNvPr id="7" name="五边形 6"/>
          <p:cNvSpPr/>
          <p:nvPr/>
        </p:nvSpPr>
        <p:spPr>
          <a:xfrm rot="10800000">
            <a:off x="6732104" y="0"/>
            <a:ext cx="5459896" cy="6858000"/>
          </a:xfrm>
          <a:prstGeom prst="homePlate">
            <a:avLst>
              <a:gd name="adj" fmla="val 25320"/>
            </a:avLst>
          </a:prstGeom>
          <a:solidFill>
            <a:srgbClr val="92D050">
              <a:alpha val="50000"/>
            </a:srgbClr>
          </a:solidFill>
          <a:ln>
            <a:noFill/>
          </a:ln>
        </p:spPr>
        <p:txBody>
          <a:bodyPr rot="0" spcFirstLastPara="0" vertOverflow="overflow" horzOverflow="overflow" vert="horz" wrap="square" lIns="91440" tIns="45720" rIns="91440" bIns="45720" numCol="1" spcCol="0" rtlCol="0" fromWordArt="0" anchor="ctr" anchorCtr="1" forceAA="0" compatLnSpc="1">
            <a:noAutofit/>
          </a:bodyPr>
          <a:lstStyle/>
          <a:p>
            <a:pPr algn="ctr"/>
            <a:endParaRPr lang="zh-CN" altLang="en-US">
              <a:solidFill>
                <a:schemeClr val="tx1"/>
              </a:solidFill>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0" y="1414670"/>
            <a:ext cx="4343399" cy="4343399"/>
          </a:xfrm>
          <a:prstGeom prst="rect">
            <a:avLst/>
          </a:prstGeom>
        </p:spPr>
      </p:pic>
      <p:sp>
        <p:nvSpPr>
          <p:cNvPr id="27" name="文本框 26"/>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6" name="五边形 5"/>
          <p:cNvSpPr/>
          <p:nvPr/>
        </p:nvSpPr>
        <p:spPr>
          <a:xfrm rot="10800000">
            <a:off x="6904383" y="0"/>
            <a:ext cx="5287617" cy="6858000"/>
          </a:xfrm>
          <a:prstGeom prst="homePlate">
            <a:avLst>
              <a:gd name="adj" fmla="val 25320"/>
            </a:avLst>
          </a:prstGeom>
          <a:solidFill>
            <a:schemeClr val="bg1">
              <a:alpha val="70000"/>
            </a:schemeClr>
          </a:solidFill>
          <a:ln>
            <a:noFill/>
          </a:ln>
        </p:spPr>
        <p:txBody>
          <a:bodyPr rot="0" spcFirstLastPara="0" vertOverflow="overflow" horzOverflow="overflow" vert="horz" wrap="square" lIns="91440" tIns="45720" rIns="91440" bIns="45720" numCol="1" spcCol="0" rtlCol="0" fromWordArt="0" anchor="ctr" anchorCtr="1" forceAA="0" compatLnSpc="1">
            <a:noAutofit/>
          </a:bodyPr>
          <a:lstStyle/>
          <a:p>
            <a:pPr algn="ctr"/>
            <a:endParaRPr lang="zh-CN" altLang="en-US">
              <a:solidFill>
                <a:schemeClr val="tx1"/>
              </a:solidFill>
            </a:endParaRPr>
          </a:p>
        </p:txBody>
      </p:sp>
      <p:sp>
        <p:nvSpPr>
          <p:cNvPr id="12" name="文本框 11"/>
          <p:cNvSpPr txBox="1"/>
          <p:nvPr/>
        </p:nvSpPr>
        <p:spPr>
          <a:xfrm>
            <a:off x="7473636" y="2976989"/>
            <a:ext cx="2646878" cy="830997"/>
          </a:xfrm>
          <a:prstGeom prst="rect">
            <a:avLst/>
          </a:prstGeom>
          <a:noFill/>
        </p:spPr>
        <p:txBody>
          <a:bodyPr wrap="none" rtlCol="0">
            <a:spAutoFit/>
          </a:bodyPr>
          <a:lstStyle/>
          <a:p>
            <a:r>
              <a:rPr lang="zh-CN" altLang="en-US" sz="4800" dirty="0" smtClean="0">
                <a:latin typeface="微软雅黑" panose="020B0503020204020204" pitchFamily="34" charset="-122"/>
                <a:ea typeface="微软雅黑" panose="020B0503020204020204" pitchFamily="34" charset="-122"/>
                <a:cs typeface="Segoe UI Light" panose="020B0502040204020203" pitchFamily="34" charset="0"/>
              </a:rPr>
              <a:t>感谢观看</a:t>
            </a:r>
            <a:endParaRPr lang="zh-CN" altLang="en-US" sz="4800" dirty="0">
              <a:latin typeface="微软雅黑" panose="020B0503020204020204" pitchFamily="34" charset="-122"/>
              <a:ea typeface="微软雅黑" panose="020B0503020204020204" pitchFamily="34" charset="-122"/>
              <a:cs typeface="Segoe UI Light" panose="020B0502040204020203"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4000"/>
                                  </p:stCondLst>
                                  <p:childTnLst>
                                    <p:animEffect transition="out" filter="fade">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SO_Shape"/>
          <p:cNvSpPr/>
          <p:nvPr/>
        </p:nvSpPr>
        <p:spPr bwMode="auto">
          <a:xfrm>
            <a:off x="4756392" y="1890612"/>
            <a:ext cx="2679216" cy="2679216"/>
          </a:xfrm>
          <a:custGeom>
            <a:avLst/>
            <a:gdLst>
              <a:gd name="T0" fmla="*/ 1619882 w 3951"/>
              <a:gd name="T1" fmla="*/ 1800397 h 3950"/>
              <a:gd name="T2" fmla="*/ 179936 w 3951"/>
              <a:gd name="T3" fmla="*/ 1800397 h 3950"/>
              <a:gd name="T4" fmla="*/ 0 w 3951"/>
              <a:gd name="T5" fmla="*/ 1620357 h 3950"/>
              <a:gd name="T6" fmla="*/ 0 w 3951"/>
              <a:gd name="T7" fmla="*/ 180040 h 3950"/>
              <a:gd name="T8" fmla="*/ 179936 w 3951"/>
              <a:gd name="T9" fmla="*/ 0 h 3950"/>
              <a:gd name="T10" fmla="*/ 1619882 w 3951"/>
              <a:gd name="T11" fmla="*/ 0 h 3950"/>
              <a:gd name="T12" fmla="*/ 1799818 w 3951"/>
              <a:gd name="T13" fmla="*/ 180040 h 3950"/>
              <a:gd name="T14" fmla="*/ 1799818 w 3951"/>
              <a:gd name="T15" fmla="*/ 1620357 h 3950"/>
              <a:gd name="T16" fmla="*/ 1619882 w 3951"/>
              <a:gd name="T17" fmla="*/ 1800397 h 3950"/>
              <a:gd name="T18" fmla="*/ 72430 w 3951"/>
              <a:gd name="T19" fmla="*/ 252056 h 3950"/>
              <a:gd name="T20" fmla="*/ 72430 w 3951"/>
              <a:gd name="T21" fmla="*/ 900199 h 3950"/>
              <a:gd name="T22" fmla="*/ 900137 w 3951"/>
              <a:gd name="T23" fmla="*/ 900199 h 3950"/>
              <a:gd name="T24" fmla="*/ 900137 w 3951"/>
              <a:gd name="T25" fmla="*/ 1728381 h 3950"/>
              <a:gd name="T26" fmla="*/ 1547907 w 3951"/>
              <a:gd name="T27" fmla="*/ 1728381 h 3950"/>
              <a:gd name="T28" fmla="*/ 1727844 w 3951"/>
              <a:gd name="T29" fmla="*/ 1548341 h 3950"/>
              <a:gd name="T30" fmla="*/ 1727844 w 3951"/>
              <a:gd name="T31" fmla="*/ 900199 h 3950"/>
              <a:gd name="T32" fmla="*/ 900137 w 3951"/>
              <a:gd name="T33" fmla="*/ 900199 h 3950"/>
              <a:gd name="T34" fmla="*/ 900137 w 3951"/>
              <a:gd name="T35" fmla="*/ 72016 h 3950"/>
              <a:gd name="T36" fmla="*/ 251911 w 3951"/>
              <a:gd name="T37" fmla="*/ 72016 h 3950"/>
              <a:gd name="T38" fmla="*/ 72430 w 3951"/>
              <a:gd name="T39" fmla="*/ 252056 h 39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51" h="3950">
                <a:moveTo>
                  <a:pt x="3556" y="3950"/>
                </a:moveTo>
                <a:cubicBezTo>
                  <a:pt x="395" y="3950"/>
                  <a:pt x="395" y="3950"/>
                  <a:pt x="395" y="3950"/>
                </a:cubicBezTo>
                <a:cubicBezTo>
                  <a:pt x="177" y="3950"/>
                  <a:pt x="0" y="3774"/>
                  <a:pt x="0" y="3555"/>
                </a:cubicBezTo>
                <a:cubicBezTo>
                  <a:pt x="0" y="395"/>
                  <a:pt x="0" y="395"/>
                  <a:pt x="0" y="395"/>
                </a:cubicBezTo>
                <a:cubicBezTo>
                  <a:pt x="0" y="177"/>
                  <a:pt x="177" y="0"/>
                  <a:pt x="395" y="0"/>
                </a:cubicBezTo>
                <a:cubicBezTo>
                  <a:pt x="3556" y="0"/>
                  <a:pt x="3556" y="0"/>
                  <a:pt x="3556" y="0"/>
                </a:cubicBezTo>
                <a:cubicBezTo>
                  <a:pt x="3774" y="0"/>
                  <a:pt x="3951" y="177"/>
                  <a:pt x="3951" y="395"/>
                </a:cubicBezTo>
                <a:cubicBezTo>
                  <a:pt x="3951" y="3555"/>
                  <a:pt x="3951" y="3555"/>
                  <a:pt x="3951" y="3555"/>
                </a:cubicBezTo>
                <a:cubicBezTo>
                  <a:pt x="3951" y="3774"/>
                  <a:pt x="3774" y="3950"/>
                  <a:pt x="3556" y="3950"/>
                </a:cubicBezTo>
                <a:close/>
                <a:moveTo>
                  <a:pt x="159" y="553"/>
                </a:moveTo>
                <a:cubicBezTo>
                  <a:pt x="159" y="1975"/>
                  <a:pt x="159" y="1975"/>
                  <a:pt x="159" y="1975"/>
                </a:cubicBezTo>
                <a:cubicBezTo>
                  <a:pt x="1976" y="1975"/>
                  <a:pt x="1976" y="1975"/>
                  <a:pt x="1976" y="1975"/>
                </a:cubicBezTo>
                <a:cubicBezTo>
                  <a:pt x="1976" y="3792"/>
                  <a:pt x="1976" y="3792"/>
                  <a:pt x="1976" y="3792"/>
                </a:cubicBezTo>
                <a:cubicBezTo>
                  <a:pt x="3398" y="3792"/>
                  <a:pt x="3398" y="3792"/>
                  <a:pt x="3398" y="3792"/>
                </a:cubicBezTo>
                <a:cubicBezTo>
                  <a:pt x="3616" y="3792"/>
                  <a:pt x="3793" y="3616"/>
                  <a:pt x="3793" y="3397"/>
                </a:cubicBezTo>
                <a:cubicBezTo>
                  <a:pt x="3793" y="1975"/>
                  <a:pt x="3793" y="1975"/>
                  <a:pt x="3793" y="1975"/>
                </a:cubicBezTo>
                <a:cubicBezTo>
                  <a:pt x="1976" y="1975"/>
                  <a:pt x="1976" y="1975"/>
                  <a:pt x="1976" y="1975"/>
                </a:cubicBezTo>
                <a:cubicBezTo>
                  <a:pt x="1976" y="158"/>
                  <a:pt x="1976" y="158"/>
                  <a:pt x="1976" y="158"/>
                </a:cubicBezTo>
                <a:cubicBezTo>
                  <a:pt x="553" y="158"/>
                  <a:pt x="553" y="158"/>
                  <a:pt x="553" y="158"/>
                </a:cubicBezTo>
                <a:cubicBezTo>
                  <a:pt x="335" y="158"/>
                  <a:pt x="159" y="335"/>
                  <a:pt x="159" y="553"/>
                </a:cubicBezTo>
                <a:close/>
              </a:path>
            </a:pathLst>
          </a:custGeom>
          <a:solidFill>
            <a:srgbClr val="00B05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 name="KSO_Shape"/>
          <p:cNvSpPr/>
          <p:nvPr/>
        </p:nvSpPr>
        <p:spPr bwMode="auto">
          <a:xfrm>
            <a:off x="5182636" y="3578089"/>
            <a:ext cx="629368" cy="623818"/>
          </a:xfrm>
          <a:custGeom>
            <a:avLst/>
            <a:gdLst>
              <a:gd name="T0" fmla="*/ 1613206 w 3424"/>
              <a:gd name="T1" fmla="*/ 1446681 h 3394"/>
              <a:gd name="T2" fmla="*/ 1635290 w 3424"/>
              <a:gd name="T3" fmla="*/ 1784818 h 3394"/>
              <a:gd name="T4" fmla="*/ 1328213 w 3424"/>
              <a:gd name="T5" fmla="*/ 1572365 h 3394"/>
              <a:gd name="T6" fmla="*/ 1262486 w 3424"/>
              <a:gd name="T7" fmla="*/ 1577098 h 3394"/>
              <a:gd name="T8" fmla="*/ 725101 w 3424"/>
              <a:gd name="T9" fmla="*/ 1039128 h 3394"/>
              <a:gd name="T10" fmla="*/ 1262486 w 3424"/>
              <a:gd name="T11" fmla="*/ 501684 h 3394"/>
              <a:gd name="T12" fmla="*/ 1800397 w 3424"/>
              <a:gd name="T13" fmla="*/ 1039128 h 3394"/>
              <a:gd name="T14" fmla="*/ 1613206 w 3424"/>
              <a:gd name="T15" fmla="*/ 1446681 h 3394"/>
              <a:gd name="T16" fmla="*/ 1262486 w 3424"/>
              <a:gd name="T17" fmla="*/ 634205 h 3394"/>
              <a:gd name="T18" fmla="*/ 866546 w 3424"/>
              <a:gd name="T19" fmla="*/ 1030714 h 3394"/>
              <a:gd name="T20" fmla="*/ 1262486 w 3424"/>
              <a:gd name="T21" fmla="*/ 1426697 h 3394"/>
              <a:gd name="T22" fmla="*/ 1311387 w 3424"/>
              <a:gd name="T23" fmla="*/ 1423542 h 3394"/>
              <a:gd name="T24" fmla="*/ 1516456 w 3424"/>
              <a:gd name="T25" fmla="*/ 1559218 h 3394"/>
              <a:gd name="T26" fmla="*/ 1521188 w 3424"/>
              <a:gd name="T27" fmla="*/ 1330462 h 3394"/>
              <a:gd name="T28" fmla="*/ 1658952 w 3424"/>
              <a:gd name="T29" fmla="*/ 1030714 h 3394"/>
              <a:gd name="T30" fmla="*/ 1262486 w 3424"/>
              <a:gd name="T31" fmla="*/ 634205 h 3394"/>
              <a:gd name="T32" fmla="*/ 616257 w 3424"/>
              <a:gd name="T33" fmla="*/ 1075413 h 3394"/>
              <a:gd name="T34" fmla="*/ 710379 w 3424"/>
              <a:gd name="T35" fmla="*/ 1414602 h 3394"/>
              <a:gd name="T36" fmla="*/ 707224 w 3424"/>
              <a:gd name="T37" fmla="*/ 1415128 h 3394"/>
              <a:gd name="T38" fmla="*/ 620464 w 3424"/>
              <a:gd name="T39" fmla="*/ 1408818 h 3394"/>
              <a:gd name="T40" fmla="*/ 217162 w 3424"/>
              <a:gd name="T41" fmla="*/ 1688583 h 3394"/>
              <a:gd name="T42" fmla="*/ 246082 w 3424"/>
              <a:gd name="T43" fmla="*/ 1243167 h 3394"/>
              <a:gd name="T44" fmla="*/ 0 w 3424"/>
              <a:gd name="T45" fmla="*/ 707301 h 3394"/>
              <a:gd name="T46" fmla="*/ 707224 w 3424"/>
              <a:gd name="T47" fmla="*/ 0 h 3394"/>
              <a:gd name="T48" fmla="*/ 1350298 w 3424"/>
              <a:gd name="T49" fmla="*/ 414389 h 3394"/>
              <a:gd name="T50" fmla="*/ 1280890 w 3424"/>
              <a:gd name="T51" fmla="*/ 411234 h 3394"/>
              <a:gd name="T52" fmla="*/ 616257 w 3424"/>
              <a:gd name="T53" fmla="*/ 1075413 h 33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424" h="3394">
                <a:moveTo>
                  <a:pt x="3068" y="2751"/>
                </a:moveTo>
                <a:cubicBezTo>
                  <a:pt x="3110" y="3394"/>
                  <a:pt x="3110" y="3394"/>
                  <a:pt x="3110" y="3394"/>
                </a:cubicBezTo>
                <a:cubicBezTo>
                  <a:pt x="2526" y="2990"/>
                  <a:pt x="2526" y="2990"/>
                  <a:pt x="2526" y="2990"/>
                </a:cubicBezTo>
                <a:cubicBezTo>
                  <a:pt x="2486" y="2995"/>
                  <a:pt x="2444" y="2999"/>
                  <a:pt x="2401" y="2999"/>
                </a:cubicBezTo>
                <a:cubicBezTo>
                  <a:pt x="1837" y="2999"/>
                  <a:pt x="1379" y="2541"/>
                  <a:pt x="1379" y="1976"/>
                </a:cubicBezTo>
                <a:cubicBezTo>
                  <a:pt x="1379" y="1412"/>
                  <a:pt x="1837" y="954"/>
                  <a:pt x="2401" y="954"/>
                </a:cubicBezTo>
                <a:cubicBezTo>
                  <a:pt x="2966" y="954"/>
                  <a:pt x="3424" y="1412"/>
                  <a:pt x="3424" y="1976"/>
                </a:cubicBezTo>
                <a:cubicBezTo>
                  <a:pt x="3424" y="2286"/>
                  <a:pt x="3285" y="2563"/>
                  <a:pt x="3068" y="2751"/>
                </a:cubicBezTo>
                <a:close/>
                <a:moveTo>
                  <a:pt x="2401" y="1206"/>
                </a:moveTo>
                <a:cubicBezTo>
                  <a:pt x="1985" y="1206"/>
                  <a:pt x="1648" y="1544"/>
                  <a:pt x="1648" y="1960"/>
                </a:cubicBezTo>
                <a:cubicBezTo>
                  <a:pt x="1648" y="2376"/>
                  <a:pt x="1985" y="2713"/>
                  <a:pt x="2401" y="2713"/>
                </a:cubicBezTo>
                <a:cubicBezTo>
                  <a:pt x="2433" y="2713"/>
                  <a:pt x="2463" y="2711"/>
                  <a:pt x="2494" y="2707"/>
                </a:cubicBezTo>
                <a:cubicBezTo>
                  <a:pt x="2884" y="2965"/>
                  <a:pt x="2884" y="2965"/>
                  <a:pt x="2884" y="2965"/>
                </a:cubicBezTo>
                <a:cubicBezTo>
                  <a:pt x="2893" y="2530"/>
                  <a:pt x="2893" y="2530"/>
                  <a:pt x="2893" y="2530"/>
                </a:cubicBezTo>
                <a:cubicBezTo>
                  <a:pt x="3053" y="2392"/>
                  <a:pt x="3155" y="2188"/>
                  <a:pt x="3155" y="1960"/>
                </a:cubicBezTo>
                <a:cubicBezTo>
                  <a:pt x="3155" y="1544"/>
                  <a:pt x="2818" y="1206"/>
                  <a:pt x="2401" y="1206"/>
                </a:cubicBezTo>
                <a:close/>
                <a:moveTo>
                  <a:pt x="1172" y="2045"/>
                </a:moveTo>
                <a:cubicBezTo>
                  <a:pt x="1172" y="2281"/>
                  <a:pt x="1238" y="2501"/>
                  <a:pt x="1351" y="2690"/>
                </a:cubicBezTo>
                <a:cubicBezTo>
                  <a:pt x="1349" y="2690"/>
                  <a:pt x="1347" y="2691"/>
                  <a:pt x="1345" y="2691"/>
                </a:cubicBezTo>
                <a:cubicBezTo>
                  <a:pt x="1289" y="2691"/>
                  <a:pt x="1234" y="2686"/>
                  <a:pt x="1180" y="2679"/>
                </a:cubicBezTo>
                <a:cubicBezTo>
                  <a:pt x="413" y="3211"/>
                  <a:pt x="413" y="3211"/>
                  <a:pt x="413" y="3211"/>
                </a:cubicBezTo>
                <a:cubicBezTo>
                  <a:pt x="468" y="2364"/>
                  <a:pt x="468" y="2364"/>
                  <a:pt x="468" y="2364"/>
                </a:cubicBezTo>
                <a:cubicBezTo>
                  <a:pt x="182" y="2117"/>
                  <a:pt x="0" y="1753"/>
                  <a:pt x="0" y="1345"/>
                </a:cubicBezTo>
                <a:cubicBezTo>
                  <a:pt x="0" y="602"/>
                  <a:pt x="602" y="0"/>
                  <a:pt x="1345" y="0"/>
                </a:cubicBezTo>
                <a:cubicBezTo>
                  <a:pt x="1889" y="0"/>
                  <a:pt x="2356" y="324"/>
                  <a:pt x="2568" y="788"/>
                </a:cubicBezTo>
                <a:cubicBezTo>
                  <a:pt x="2525" y="784"/>
                  <a:pt x="2481" y="782"/>
                  <a:pt x="2436" y="782"/>
                </a:cubicBezTo>
                <a:cubicBezTo>
                  <a:pt x="1738" y="782"/>
                  <a:pt x="1172" y="1347"/>
                  <a:pt x="1172" y="2045"/>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5" name="KSO_Shape"/>
          <p:cNvSpPr/>
          <p:nvPr/>
        </p:nvSpPr>
        <p:spPr bwMode="auto">
          <a:xfrm>
            <a:off x="6494600" y="2292629"/>
            <a:ext cx="552243" cy="552243"/>
          </a:xfrm>
          <a:custGeom>
            <a:avLst/>
            <a:gdLst>
              <a:gd name="T0" fmla="*/ 1619390 w 3280"/>
              <a:gd name="T1" fmla="*/ 1800397 h 3279"/>
              <a:gd name="T2" fmla="*/ 179993 w 3280"/>
              <a:gd name="T3" fmla="*/ 1800397 h 3279"/>
              <a:gd name="T4" fmla="*/ 0 w 3280"/>
              <a:gd name="T5" fmla="*/ 1620302 h 3279"/>
              <a:gd name="T6" fmla="*/ 0 w 3280"/>
              <a:gd name="T7" fmla="*/ 179546 h 3279"/>
              <a:gd name="T8" fmla="*/ 179993 w 3280"/>
              <a:gd name="T9" fmla="*/ 0 h 3279"/>
              <a:gd name="T10" fmla="*/ 502115 w 3280"/>
              <a:gd name="T11" fmla="*/ 0 h 3279"/>
              <a:gd name="T12" fmla="*/ 164628 w 3280"/>
              <a:gd name="T13" fmla="*/ 542480 h 3279"/>
              <a:gd name="T14" fmla="*/ 458763 w 3280"/>
              <a:gd name="T15" fmla="*/ 1062997 h 3279"/>
              <a:gd name="T16" fmla="*/ 388522 w 3280"/>
              <a:gd name="T17" fmla="*/ 1506645 h 3279"/>
              <a:gd name="T18" fmla="*/ 817103 w 3280"/>
              <a:gd name="T19" fmla="*/ 1224424 h 3279"/>
              <a:gd name="T20" fmla="*/ 1099715 w 3280"/>
              <a:gd name="T21" fmla="*/ 1257917 h 3279"/>
              <a:gd name="T22" fmla="*/ 1799932 w 3280"/>
              <a:gd name="T23" fmla="*/ 1018523 h 3279"/>
              <a:gd name="T24" fmla="*/ 1799383 w 3280"/>
              <a:gd name="T25" fmla="*/ 1620302 h 3279"/>
              <a:gd name="T26" fmla="*/ 1619390 w 3280"/>
              <a:gd name="T27" fmla="*/ 1800397 h 3279"/>
              <a:gd name="T28" fmla="*/ 1664937 w 3280"/>
              <a:gd name="T29" fmla="*/ 542480 h 3279"/>
              <a:gd name="T30" fmla="*/ 1099715 w 3280"/>
              <a:gd name="T31" fmla="*/ 975146 h 3279"/>
              <a:gd name="T32" fmla="*/ 533943 w 3280"/>
              <a:gd name="T33" fmla="*/ 542480 h 3279"/>
              <a:gd name="T34" fmla="*/ 1099715 w 3280"/>
              <a:gd name="T35" fmla="*/ 110363 h 3279"/>
              <a:gd name="T36" fmla="*/ 1664937 w 3280"/>
              <a:gd name="T37" fmla="*/ 542480 h 32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80" h="3279">
                <a:moveTo>
                  <a:pt x="2951" y="3279"/>
                </a:moveTo>
                <a:cubicBezTo>
                  <a:pt x="328" y="3279"/>
                  <a:pt x="328" y="3279"/>
                  <a:pt x="328" y="3279"/>
                </a:cubicBezTo>
                <a:cubicBezTo>
                  <a:pt x="146" y="3279"/>
                  <a:pt x="0" y="3132"/>
                  <a:pt x="0" y="2951"/>
                </a:cubicBezTo>
                <a:cubicBezTo>
                  <a:pt x="0" y="327"/>
                  <a:pt x="0" y="327"/>
                  <a:pt x="0" y="327"/>
                </a:cubicBezTo>
                <a:cubicBezTo>
                  <a:pt x="0" y="146"/>
                  <a:pt x="146" y="0"/>
                  <a:pt x="328" y="0"/>
                </a:cubicBezTo>
                <a:cubicBezTo>
                  <a:pt x="915" y="0"/>
                  <a:pt x="915" y="0"/>
                  <a:pt x="915" y="0"/>
                </a:cubicBezTo>
                <a:cubicBezTo>
                  <a:pt x="539" y="238"/>
                  <a:pt x="300" y="585"/>
                  <a:pt x="300" y="988"/>
                </a:cubicBezTo>
                <a:cubicBezTo>
                  <a:pt x="300" y="1362"/>
                  <a:pt x="506" y="1699"/>
                  <a:pt x="836" y="1936"/>
                </a:cubicBezTo>
                <a:cubicBezTo>
                  <a:pt x="708" y="2744"/>
                  <a:pt x="708" y="2744"/>
                  <a:pt x="708" y="2744"/>
                </a:cubicBezTo>
                <a:cubicBezTo>
                  <a:pt x="1489" y="2230"/>
                  <a:pt x="1489" y="2230"/>
                  <a:pt x="1489" y="2230"/>
                </a:cubicBezTo>
                <a:cubicBezTo>
                  <a:pt x="1651" y="2269"/>
                  <a:pt x="1824" y="2291"/>
                  <a:pt x="2004" y="2291"/>
                </a:cubicBezTo>
                <a:cubicBezTo>
                  <a:pt x="2510" y="2291"/>
                  <a:pt x="2968" y="2122"/>
                  <a:pt x="3280" y="1855"/>
                </a:cubicBezTo>
                <a:cubicBezTo>
                  <a:pt x="3279" y="2951"/>
                  <a:pt x="3279" y="2951"/>
                  <a:pt x="3279" y="2951"/>
                </a:cubicBezTo>
                <a:cubicBezTo>
                  <a:pt x="3279" y="3132"/>
                  <a:pt x="3133" y="3279"/>
                  <a:pt x="2951" y="3279"/>
                </a:cubicBezTo>
                <a:close/>
                <a:moveTo>
                  <a:pt x="3034" y="988"/>
                </a:moveTo>
                <a:cubicBezTo>
                  <a:pt x="3034" y="1423"/>
                  <a:pt x="2573" y="1776"/>
                  <a:pt x="2004" y="1776"/>
                </a:cubicBezTo>
                <a:cubicBezTo>
                  <a:pt x="1435" y="1776"/>
                  <a:pt x="973" y="1423"/>
                  <a:pt x="973" y="988"/>
                </a:cubicBezTo>
                <a:cubicBezTo>
                  <a:pt x="973" y="554"/>
                  <a:pt x="1435" y="201"/>
                  <a:pt x="2004" y="201"/>
                </a:cubicBezTo>
                <a:cubicBezTo>
                  <a:pt x="2573" y="201"/>
                  <a:pt x="3034" y="554"/>
                  <a:pt x="3034" y="988"/>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6" name="文本框 5"/>
          <p:cNvSpPr txBox="1"/>
          <p:nvPr/>
        </p:nvSpPr>
        <p:spPr>
          <a:xfrm>
            <a:off x="6360495" y="3482010"/>
            <a:ext cx="713657" cy="707886"/>
          </a:xfrm>
          <a:prstGeom prst="rect">
            <a:avLst/>
          </a:prstGeom>
          <a:noFill/>
        </p:spPr>
        <p:txBody>
          <a:bodyPr wrap="none" rtlCol="0">
            <a:spAutoFit/>
          </a:bodyPr>
          <a:lstStyle/>
          <a:p>
            <a:pPr algn="ctr"/>
            <a:r>
              <a:rPr lang="en-US" altLang="zh-CN" sz="4000" dirty="0" smtClean="0">
                <a:latin typeface="Segoe UI Light" panose="020B0502040204020203" pitchFamily="34" charset="0"/>
                <a:cs typeface="Segoe UI Light" panose="020B0502040204020203" pitchFamily="34" charset="0"/>
              </a:rPr>
              <a:t>02</a:t>
            </a:r>
            <a:endParaRPr lang="zh-CN" altLang="en-US" sz="4000" dirty="0">
              <a:latin typeface="Segoe UI Light" panose="020B0502040204020203" pitchFamily="34" charset="0"/>
              <a:cs typeface="Segoe UI Light" panose="020B0502040204020203" pitchFamily="34" charset="0"/>
            </a:endParaRPr>
          </a:p>
        </p:txBody>
      </p:sp>
      <p:sp>
        <p:nvSpPr>
          <p:cNvPr id="7" name="文本框 6"/>
          <p:cNvSpPr txBox="1"/>
          <p:nvPr/>
        </p:nvSpPr>
        <p:spPr>
          <a:xfrm>
            <a:off x="5162294" y="2256184"/>
            <a:ext cx="631903" cy="707886"/>
          </a:xfrm>
          <a:prstGeom prst="rect">
            <a:avLst/>
          </a:prstGeom>
          <a:noFill/>
        </p:spPr>
        <p:txBody>
          <a:bodyPr wrap="none" rtlCol="0">
            <a:spAutoFit/>
          </a:bodyPr>
          <a:lstStyle/>
          <a:p>
            <a:pPr algn="ctr"/>
            <a:r>
              <a:rPr lang="en-US" altLang="zh-CN" sz="4000" dirty="0" smtClean="0">
                <a:latin typeface="Segoe UI Light" panose="020B0502040204020203" pitchFamily="34" charset="0"/>
                <a:cs typeface="Segoe UI Light" panose="020B0502040204020203" pitchFamily="34" charset="0"/>
              </a:rPr>
              <a:t>01</a:t>
            </a:r>
            <a:endParaRPr lang="zh-CN" altLang="en-US" sz="4000" dirty="0">
              <a:latin typeface="Segoe UI Light" panose="020B0502040204020203" pitchFamily="34" charset="0"/>
              <a:cs typeface="Segoe UI Light" panose="020B0502040204020203" pitchFamily="34" charset="0"/>
            </a:endParaRPr>
          </a:p>
        </p:txBody>
      </p:sp>
      <p:sp>
        <p:nvSpPr>
          <p:cNvPr id="8" name="矩形 7"/>
          <p:cNvSpPr/>
          <p:nvPr/>
        </p:nvSpPr>
        <p:spPr>
          <a:xfrm>
            <a:off x="7587532" y="3837301"/>
            <a:ext cx="3485322" cy="784830"/>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质量标准</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7494768" y="3417479"/>
            <a:ext cx="1728745" cy="36933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添加标题内容</a:t>
            </a:r>
            <a:endParaRPr lang="zh-CN" altLang="en-US" dirty="0">
              <a:latin typeface="微软雅黑" panose="020B0503020204020204" pitchFamily="34" charset="-122"/>
              <a:ea typeface="微软雅黑" panose="020B0503020204020204" pitchFamily="34" charset="-122"/>
            </a:endParaRPr>
          </a:p>
        </p:txBody>
      </p:sp>
      <p:sp>
        <p:nvSpPr>
          <p:cNvPr id="10" name="矩形 9"/>
          <p:cNvSpPr/>
          <p:nvPr/>
        </p:nvSpPr>
        <p:spPr>
          <a:xfrm>
            <a:off x="7587532" y="4665562"/>
            <a:ext cx="3485322" cy="784830"/>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质量标准</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11" name="矩形 10"/>
          <p:cNvSpPr/>
          <p:nvPr/>
        </p:nvSpPr>
        <p:spPr>
          <a:xfrm>
            <a:off x="1140350" y="2240415"/>
            <a:ext cx="3485322" cy="784830"/>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质量标准</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1047586" y="1820593"/>
            <a:ext cx="1728745" cy="36933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添加标题内容</a:t>
            </a:r>
            <a:endParaRPr lang="zh-CN" altLang="en-US" dirty="0">
              <a:latin typeface="微软雅黑" panose="020B0503020204020204" pitchFamily="34" charset="-122"/>
              <a:ea typeface="微软雅黑" panose="020B0503020204020204" pitchFamily="34" charset="-122"/>
            </a:endParaRPr>
          </a:p>
        </p:txBody>
      </p:sp>
      <p:sp>
        <p:nvSpPr>
          <p:cNvPr id="13" name="矩形 12"/>
          <p:cNvSpPr/>
          <p:nvPr/>
        </p:nvSpPr>
        <p:spPr>
          <a:xfrm>
            <a:off x="1140350" y="3068676"/>
            <a:ext cx="3485322" cy="784830"/>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质量标准</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1497" y="4171282"/>
            <a:ext cx="3341249" cy="1876592"/>
          </a:xfrm>
          <a:prstGeom prst="rect">
            <a:avLst/>
          </a:prstGeom>
        </p:spPr>
      </p:pic>
      <p:sp>
        <p:nvSpPr>
          <p:cNvPr id="18" name="圆角矩形 17"/>
          <p:cNvSpPr/>
          <p:nvPr/>
        </p:nvSpPr>
        <p:spPr>
          <a:xfrm>
            <a:off x="7679637" y="1928192"/>
            <a:ext cx="569843" cy="59634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KSO_Shape"/>
          <p:cNvSpPr>
            <a:spLocks noChangeAspect="1"/>
          </p:cNvSpPr>
          <p:nvPr/>
        </p:nvSpPr>
        <p:spPr bwMode="auto">
          <a:xfrm>
            <a:off x="7808153" y="2065103"/>
            <a:ext cx="359366" cy="360000"/>
          </a:xfrm>
          <a:custGeom>
            <a:avLst/>
            <a:gdLst/>
            <a:ahLst/>
            <a:cxnLst/>
            <a:rect l="0" t="0" r="r" b="b"/>
            <a:pathLst>
              <a:path w="11316632" h="11327810">
                <a:moveTo>
                  <a:pt x="9851561" y="3907555"/>
                </a:moveTo>
                <a:cubicBezTo>
                  <a:pt x="10012569" y="3901911"/>
                  <a:pt x="10172296" y="3961139"/>
                  <a:pt x="10289527" y="4076079"/>
                </a:cubicBezTo>
                <a:cubicBezTo>
                  <a:pt x="10289527" y="4076079"/>
                  <a:pt x="10289527" y="4076079"/>
                  <a:pt x="10390814" y="4177413"/>
                </a:cubicBezTo>
                <a:cubicBezTo>
                  <a:pt x="10390814" y="4177413"/>
                  <a:pt x="10420825" y="4203685"/>
                  <a:pt x="10477095" y="4259983"/>
                </a:cubicBezTo>
                <a:cubicBezTo>
                  <a:pt x="10529615" y="4312527"/>
                  <a:pt x="10612145" y="4395095"/>
                  <a:pt x="10705929" y="4515195"/>
                </a:cubicBezTo>
                <a:cubicBezTo>
                  <a:pt x="10882244" y="4751643"/>
                  <a:pt x="11122332" y="5126957"/>
                  <a:pt x="11253630" y="5663657"/>
                </a:cubicBezTo>
                <a:cubicBezTo>
                  <a:pt x="11366171" y="6196603"/>
                  <a:pt x="11347414" y="6890933"/>
                  <a:pt x="11036050" y="7581511"/>
                </a:cubicBezTo>
                <a:cubicBezTo>
                  <a:pt x="10889746" y="7926799"/>
                  <a:pt x="10649659" y="8249569"/>
                  <a:pt x="10360803" y="8534807"/>
                </a:cubicBezTo>
                <a:cubicBezTo>
                  <a:pt x="10068196" y="8827553"/>
                  <a:pt x="9715566" y="9067753"/>
                  <a:pt x="9332926" y="9236645"/>
                </a:cubicBezTo>
                <a:cubicBezTo>
                  <a:pt x="8950286" y="9413043"/>
                  <a:pt x="8541386" y="9525637"/>
                  <a:pt x="8139989" y="9585687"/>
                </a:cubicBezTo>
                <a:cubicBezTo>
                  <a:pt x="7798614" y="9619465"/>
                  <a:pt x="7460990" y="9653243"/>
                  <a:pt x="7138372" y="9687021"/>
                </a:cubicBezTo>
                <a:cubicBezTo>
                  <a:pt x="6530649" y="9735811"/>
                  <a:pt x="5967943" y="9758331"/>
                  <a:pt x="5484016" y="9765837"/>
                </a:cubicBezTo>
                <a:cubicBezTo>
                  <a:pt x="5337712" y="9769591"/>
                  <a:pt x="5202663" y="9765837"/>
                  <a:pt x="5071365" y="9762083"/>
                </a:cubicBezTo>
                <a:cubicBezTo>
                  <a:pt x="5071365" y="9762083"/>
                  <a:pt x="5071365" y="9762083"/>
                  <a:pt x="5071365" y="10981855"/>
                </a:cubicBezTo>
                <a:cubicBezTo>
                  <a:pt x="5071365" y="11120721"/>
                  <a:pt x="4992586" y="11244575"/>
                  <a:pt x="4865039" y="11297119"/>
                </a:cubicBezTo>
                <a:cubicBezTo>
                  <a:pt x="4741244" y="11353415"/>
                  <a:pt x="4594940" y="11330895"/>
                  <a:pt x="4493653" y="11240821"/>
                </a:cubicBezTo>
                <a:cubicBezTo>
                  <a:pt x="3424511" y="10291277"/>
                  <a:pt x="2471662" y="8947653"/>
                  <a:pt x="2374126" y="8741231"/>
                </a:cubicBezTo>
                <a:cubicBezTo>
                  <a:pt x="2325358" y="8647401"/>
                  <a:pt x="2329110" y="8534807"/>
                  <a:pt x="2374126" y="8440979"/>
                </a:cubicBezTo>
                <a:cubicBezTo>
                  <a:pt x="2475413" y="8238309"/>
                  <a:pt x="3428262" y="6898439"/>
                  <a:pt x="4493653" y="5948895"/>
                </a:cubicBezTo>
                <a:cubicBezTo>
                  <a:pt x="4557426" y="5892597"/>
                  <a:pt x="4639957" y="5862573"/>
                  <a:pt x="4722487" y="5862573"/>
                </a:cubicBezTo>
                <a:cubicBezTo>
                  <a:pt x="4771255" y="5862573"/>
                  <a:pt x="4820023" y="5870079"/>
                  <a:pt x="4865039" y="5892597"/>
                </a:cubicBezTo>
                <a:cubicBezTo>
                  <a:pt x="4992586" y="5945141"/>
                  <a:pt x="5071365" y="6068995"/>
                  <a:pt x="5071365" y="6207861"/>
                </a:cubicBezTo>
                <a:cubicBezTo>
                  <a:pt x="5071365" y="6207861"/>
                  <a:pt x="5071365" y="6207861"/>
                  <a:pt x="5071365" y="7461409"/>
                </a:cubicBezTo>
                <a:cubicBezTo>
                  <a:pt x="5202663" y="7461409"/>
                  <a:pt x="5337712" y="7461409"/>
                  <a:pt x="5484016" y="7461409"/>
                </a:cubicBezTo>
                <a:cubicBezTo>
                  <a:pt x="5967943" y="7461409"/>
                  <a:pt x="6530649" y="7461409"/>
                  <a:pt x="7138372" y="7461409"/>
                </a:cubicBezTo>
                <a:cubicBezTo>
                  <a:pt x="7288427" y="7461409"/>
                  <a:pt x="7442233" y="7461409"/>
                  <a:pt x="7599791" y="7461409"/>
                </a:cubicBezTo>
                <a:cubicBezTo>
                  <a:pt x="7599791" y="7461409"/>
                  <a:pt x="7599791" y="7461409"/>
                  <a:pt x="7824874" y="7461409"/>
                </a:cubicBezTo>
                <a:cubicBezTo>
                  <a:pt x="7824874" y="7461409"/>
                  <a:pt x="7824874" y="7461409"/>
                  <a:pt x="7993685" y="7453903"/>
                </a:cubicBezTo>
                <a:cubicBezTo>
                  <a:pt x="8215017" y="7438891"/>
                  <a:pt x="8428845" y="7397607"/>
                  <a:pt x="8620165" y="7330051"/>
                </a:cubicBezTo>
                <a:cubicBezTo>
                  <a:pt x="9002805" y="7194937"/>
                  <a:pt x="9302915" y="6947229"/>
                  <a:pt x="9482981" y="6654485"/>
                </a:cubicBezTo>
                <a:cubicBezTo>
                  <a:pt x="9666799" y="6357987"/>
                  <a:pt x="9730572" y="6027711"/>
                  <a:pt x="9711815" y="5746225"/>
                </a:cubicBezTo>
                <a:cubicBezTo>
                  <a:pt x="9696810" y="5460987"/>
                  <a:pt x="9606777" y="5220785"/>
                  <a:pt x="9531749" y="5059401"/>
                </a:cubicBezTo>
                <a:cubicBezTo>
                  <a:pt x="9516744" y="5029375"/>
                  <a:pt x="9501738" y="5003103"/>
                  <a:pt x="9490484" y="4976831"/>
                </a:cubicBezTo>
                <a:cubicBezTo>
                  <a:pt x="9482981" y="4961819"/>
                  <a:pt x="9445467" y="4901769"/>
                  <a:pt x="9430462" y="4875497"/>
                </a:cubicBezTo>
                <a:cubicBezTo>
                  <a:pt x="9389197" y="4811693"/>
                  <a:pt x="9370440" y="4777915"/>
                  <a:pt x="9370440" y="4777915"/>
                </a:cubicBezTo>
                <a:cubicBezTo>
                  <a:pt x="9201628" y="4507689"/>
                  <a:pt x="9291661" y="4151141"/>
                  <a:pt x="9569263" y="3989757"/>
                </a:cubicBezTo>
                <a:cubicBezTo>
                  <a:pt x="9657889" y="3937683"/>
                  <a:pt x="9754956" y="3910941"/>
                  <a:pt x="9851561" y="3907555"/>
                </a:cubicBezTo>
                <a:close/>
                <a:moveTo>
                  <a:pt x="6546440" y="2947"/>
                </a:moveTo>
                <a:cubicBezTo>
                  <a:pt x="6646151" y="-10071"/>
                  <a:pt x="6747445" y="20187"/>
                  <a:pt x="6823415" y="90553"/>
                </a:cubicBezTo>
                <a:cubicBezTo>
                  <a:pt x="7892625" y="1040023"/>
                  <a:pt x="8841783" y="2383543"/>
                  <a:pt x="8943077" y="2586197"/>
                </a:cubicBezTo>
                <a:cubicBezTo>
                  <a:pt x="8988096" y="2683771"/>
                  <a:pt x="8988096" y="2792605"/>
                  <a:pt x="8943077" y="2890179"/>
                </a:cubicBezTo>
                <a:cubicBezTo>
                  <a:pt x="8841783" y="3092833"/>
                  <a:pt x="7888873" y="4432599"/>
                  <a:pt x="6823415" y="5382071"/>
                </a:cubicBezTo>
                <a:cubicBezTo>
                  <a:pt x="6759638" y="5438363"/>
                  <a:pt x="6677102" y="5468387"/>
                  <a:pt x="6590815" y="5468387"/>
                </a:cubicBezTo>
                <a:cubicBezTo>
                  <a:pt x="6542044" y="5468387"/>
                  <a:pt x="6493273" y="5460881"/>
                  <a:pt x="6448254" y="5438363"/>
                </a:cubicBezTo>
                <a:cubicBezTo>
                  <a:pt x="6324450" y="5385823"/>
                  <a:pt x="6245666" y="5258227"/>
                  <a:pt x="6245666" y="5123123"/>
                </a:cubicBezTo>
                <a:cubicBezTo>
                  <a:pt x="6245666" y="5123123"/>
                  <a:pt x="6245666" y="5123123"/>
                  <a:pt x="6245666" y="3869673"/>
                </a:cubicBezTo>
                <a:cubicBezTo>
                  <a:pt x="6114360" y="3869673"/>
                  <a:pt x="5979302" y="3869673"/>
                  <a:pt x="5832989" y="3869673"/>
                </a:cubicBezTo>
                <a:cubicBezTo>
                  <a:pt x="5349031" y="3869673"/>
                  <a:pt x="4782537" y="3869673"/>
                  <a:pt x="4178527" y="3869673"/>
                </a:cubicBezTo>
                <a:cubicBezTo>
                  <a:pt x="4028463" y="3869673"/>
                  <a:pt x="3874647" y="3869673"/>
                  <a:pt x="3717079" y="3869673"/>
                </a:cubicBezTo>
                <a:cubicBezTo>
                  <a:pt x="3717079" y="3869673"/>
                  <a:pt x="3717079" y="3869673"/>
                  <a:pt x="3488230" y="3869673"/>
                </a:cubicBezTo>
                <a:cubicBezTo>
                  <a:pt x="3488230" y="3869673"/>
                  <a:pt x="3488230" y="3869673"/>
                  <a:pt x="3319407" y="3873425"/>
                </a:cubicBezTo>
                <a:cubicBezTo>
                  <a:pt x="3098062" y="3888437"/>
                  <a:pt x="2887972" y="3933471"/>
                  <a:pt x="2696640" y="4001023"/>
                </a:cubicBezTo>
                <a:cubicBezTo>
                  <a:pt x="2310223" y="4136125"/>
                  <a:pt x="2013845" y="4383813"/>
                  <a:pt x="1830016" y="4676535"/>
                </a:cubicBezTo>
                <a:cubicBezTo>
                  <a:pt x="1646187" y="4969257"/>
                  <a:pt x="1582410" y="5299507"/>
                  <a:pt x="1601168" y="5584725"/>
                </a:cubicBezTo>
                <a:cubicBezTo>
                  <a:pt x="1616174" y="5869941"/>
                  <a:pt x="1706213" y="6110123"/>
                  <a:pt x="1784997" y="6271497"/>
                </a:cubicBezTo>
                <a:cubicBezTo>
                  <a:pt x="1800003" y="6301519"/>
                  <a:pt x="1815010" y="6327789"/>
                  <a:pt x="1826265" y="6354059"/>
                </a:cubicBezTo>
                <a:cubicBezTo>
                  <a:pt x="1830016" y="6369071"/>
                  <a:pt x="1871284" y="6429115"/>
                  <a:pt x="1886291" y="6455387"/>
                </a:cubicBezTo>
                <a:cubicBezTo>
                  <a:pt x="1923807" y="6519185"/>
                  <a:pt x="1946316" y="6552959"/>
                  <a:pt x="1946316" y="6552959"/>
                </a:cubicBezTo>
                <a:cubicBezTo>
                  <a:pt x="2111388" y="6823165"/>
                  <a:pt x="2021349" y="7175933"/>
                  <a:pt x="1743729" y="7341059"/>
                </a:cubicBezTo>
                <a:cubicBezTo>
                  <a:pt x="1507378" y="7479915"/>
                  <a:pt x="1214752" y="7438633"/>
                  <a:pt x="1027171" y="7254743"/>
                </a:cubicBezTo>
                <a:cubicBezTo>
                  <a:pt x="1027171" y="7254743"/>
                  <a:pt x="1027171" y="7254743"/>
                  <a:pt x="925877" y="7153415"/>
                </a:cubicBezTo>
                <a:cubicBezTo>
                  <a:pt x="925877" y="7153415"/>
                  <a:pt x="895864" y="7123393"/>
                  <a:pt x="839590" y="7070853"/>
                </a:cubicBezTo>
                <a:cubicBezTo>
                  <a:pt x="783316" y="7018313"/>
                  <a:pt x="704532" y="6931999"/>
                  <a:pt x="606990" y="6815659"/>
                </a:cubicBezTo>
                <a:cubicBezTo>
                  <a:pt x="430664" y="6579231"/>
                  <a:pt x="194313" y="6203945"/>
                  <a:pt x="63006" y="5667287"/>
                </a:cubicBezTo>
                <a:cubicBezTo>
                  <a:pt x="-49542" y="5134383"/>
                  <a:pt x="-30784" y="4440105"/>
                  <a:pt x="280600" y="3749581"/>
                </a:cubicBezTo>
                <a:cubicBezTo>
                  <a:pt x="426913" y="3404319"/>
                  <a:pt x="667016" y="3081573"/>
                  <a:pt x="955890" y="2792605"/>
                </a:cubicBezTo>
                <a:cubicBezTo>
                  <a:pt x="1244765" y="2503635"/>
                  <a:pt x="1601168" y="2263453"/>
                  <a:pt x="1983833" y="2090821"/>
                </a:cubicBezTo>
                <a:cubicBezTo>
                  <a:pt x="2366498" y="1918191"/>
                  <a:pt x="2775423" y="1805605"/>
                  <a:pt x="3176846" y="1741807"/>
                </a:cubicBezTo>
                <a:cubicBezTo>
                  <a:pt x="3518243" y="1708031"/>
                  <a:pt x="3852137" y="1678007"/>
                  <a:pt x="4178527" y="1644233"/>
                </a:cubicBezTo>
                <a:cubicBezTo>
                  <a:pt x="4782537" y="1595445"/>
                  <a:pt x="5349031" y="1572929"/>
                  <a:pt x="5832989" y="1565423"/>
                </a:cubicBezTo>
                <a:cubicBezTo>
                  <a:pt x="5979302" y="1561669"/>
                  <a:pt x="6114360" y="1565423"/>
                  <a:pt x="6245666" y="1565423"/>
                </a:cubicBezTo>
                <a:cubicBezTo>
                  <a:pt x="6245666" y="1565423"/>
                  <a:pt x="6245666" y="1565423"/>
                  <a:pt x="6245666" y="345747"/>
                </a:cubicBezTo>
                <a:cubicBezTo>
                  <a:pt x="6245666" y="210643"/>
                  <a:pt x="6324450" y="86799"/>
                  <a:pt x="6448254" y="30507"/>
                </a:cubicBezTo>
                <a:cubicBezTo>
                  <a:pt x="6480142" y="16435"/>
                  <a:pt x="6513203" y="7287"/>
                  <a:pt x="6546440" y="2947"/>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0" name="矩形 19"/>
          <p:cNvSpPr/>
          <p:nvPr/>
        </p:nvSpPr>
        <p:spPr>
          <a:xfrm>
            <a:off x="8389288" y="1889232"/>
            <a:ext cx="2570259" cy="1015663"/>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质量标准</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22" name="矩形 21"/>
          <p:cNvSpPr/>
          <p:nvPr/>
        </p:nvSpPr>
        <p:spPr>
          <a:xfrm>
            <a:off x="4926449" y="360019"/>
            <a:ext cx="2339102" cy="523220"/>
          </a:xfrm>
          <a:prstGeom prst="rect">
            <a:avLst/>
          </a:prstGeom>
        </p:spPr>
        <p:txBody>
          <a:bodyPr wrap="none">
            <a:spAutoFit/>
          </a:bodyPr>
          <a:lstStyle/>
          <a:p>
            <a:pPr algn="ctr"/>
            <a:r>
              <a:rPr lang="zh-CN" altLang="en-US" sz="2800" dirty="0">
                <a:latin typeface="微软雅黑" panose="020B0503020204020204" pitchFamily="34" charset="-122"/>
                <a:ea typeface="微软雅黑" panose="020B0503020204020204" pitchFamily="34" charset="-122"/>
              </a:rPr>
              <a:t>工作总体描述</a:t>
            </a:r>
          </a:p>
        </p:txBody>
      </p:sp>
    </p:spTree>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left)">
                                      <p:cBhvr>
                                        <p:cTn id="70" dur="500"/>
                                        <p:tgtEl>
                                          <p:spTgt spid="9"/>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left)">
                                      <p:cBhvr>
                                        <p:cTn id="73" dur="500"/>
                                        <p:tgtEl>
                                          <p:spTgt spid="1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1500"/>
                                  </p:stCondLst>
                                  <p:childTnLst>
                                    <p:animEffect transition="out" filter="fade">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P spid="9" grpId="0"/>
      <p:bldP spid="10" grpId="0"/>
      <p:bldP spid="11" grpId="0"/>
      <p:bldP spid="12" grpId="0"/>
      <p:bldP spid="13" grpId="0"/>
      <p:bldP spid="18" grpId="0" animBg="1"/>
      <p:bldP spid="19" grpId="0" animBg="1"/>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bwMode="auto">
          <a:xfrm>
            <a:off x="6096000" y="2054084"/>
            <a:ext cx="1789044" cy="3286539"/>
          </a:xfrm>
          <a:prstGeom prst="roundRect">
            <a:avLst>
              <a:gd name="adj" fmla="val 14591"/>
            </a:avLst>
          </a:prstGeom>
          <a:noFill/>
          <a:ln w="38100">
            <a:solidFill>
              <a:schemeClr val="bg1">
                <a:lumMod val="75000"/>
              </a:schemeClr>
            </a:solidFill>
          </a:ln>
        </p:spPr>
        <p:txBody>
          <a:bodyPr rtlCol="0" anchor="ctr" anchorCtr="1"/>
          <a:lstStyle/>
          <a:p>
            <a:pPr algn="ctr"/>
            <a:endParaRPr lang="zh-CN" altLang="en-US"/>
          </a:p>
        </p:txBody>
      </p:sp>
      <p:sp>
        <p:nvSpPr>
          <p:cNvPr id="12" name="矩形 11"/>
          <p:cNvSpPr/>
          <p:nvPr/>
        </p:nvSpPr>
        <p:spPr>
          <a:xfrm>
            <a:off x="1789706" y="2001877"/>
            <a:ext cx="3485322" cy="784830"/>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质量标准</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703568" y="1615183"/>
            <a:ext cx="1728745" cy="36933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添加标题内容</a:t>
            </a:r>
            <a:endParaRPr lang="zh-CN" altLang="en-US" dirty="0">
              <a:latin typeface="微软雅黑" panose="020B0503020204020204" pitchFamily="34" charset="-122"/>
              <a:ea typeface="微软雅黑" panose="020B0503020204020204" pitchFamily="34" charset="-122"/>
            </a:endParaRPr>
          </a:p>
        </p:txBody>
      </p:sp>
      <p:sp>
        <p:nvSpPr>
          <p:cNvPr id="14" name="矩形 13"/>
          <p:cNvSpPr/>
          <p:nvPr/>
        </p:nvSpPr>
        <p:spPr>
          <a:xfrm>
            <a:off x="1783080" y="3293964"/>
            <a:ext cx="3485322" cy="784830"/>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质量标准</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1696942" y="2907270"/>
            <a:ext cx="1728745" cy="36933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添加标题内容</a:t>
            </a:r>
            <a:endParaRPr lang="zh-CN" altLang="en-US" dirty="0">
              <a:latin typeface="微软雅黑" panose="020B0503020204020204" pitchFamily="34" charset="-122"/>
              <a:ea typeface="微软雅黑" panose="020B0503020204020204" pitchFamily="34" charset="-122"/>
            </a:endParaRPr>
          </a:p>
        </p:txBody>
      </p:sp>
      <p:sp>
        <p:nvSpPr>
          <p:cNvPr id="16" name="矩形 15"/>
          <p:cNvSpPr/>
          <p:nvPr/>
        </p:nvSpPr>
        <p:spPr>
          <a:xfrm>
            <a:off x="1829463" y="4692068"/>
            <a:ext cx="3485322" cy="784830"/>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质量标准</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1743325" y="4305374"/>
            <a:ext cx="1728745" cy="36933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添加标题内容</a:t>
            </a:r>
            <a:endParaRPr lang="zh-CN" altLang="en-US" dirty="0">
              <a:latin typeface="微软雅黑" panose="020B0503020204020204" pitchFamily="34" charset="-122"/>
              <a:ea typeface="微软雅黑" panose="020B0503020204020204" pitchFamily="34" charset="-122"/>
            </a:endParaRPr>
          </a:p>
        </p:txBody>
      </p:sp>
      <p:sp>
        <p:nvSpPr>
          <p:cNvPr id="18" name="矩形 17"/>
          <p:cNvSpPr/>
          <p:nvPr/>
        </p:nvSpPr>
        <p:spPr>
          <a:xfrm>
            <a:off x="8547650" y="3076341"/>
            <a:ext cx="2676941" cy="1015663"/>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质量标准</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5" name="椭圆 4"/>
          <p:cNvSpPr/>
          <p:nvPr/>
        </p:nvSpPr>
        <p:spPr bwMode="auto">
          <a:xfrm>
            <a:off x="7345044" y="3048023"/>
            <a:ext cx="1080000" cy="1080000"/>
          </a:xfrm>
          <a:prstGeom prst="ellipse">
            <a:avLst/>
          </a:prstGeom>
          <a:solidFill>
            <a:srgbClr val="FFC000"/>
          </a:solidFill>
          <a:ln>
            <a:noFill/>
          </a:ln>
        </p:spPr>
        <p:txBody>
          <a:bodyPr rtlCol="0" anchor="ctr" anchorCtr="1"/>
          <a:lstStyle/>
          <a:p>
            <a:pPr algn="ctr"/>
            <a:endParaRPr lang="zh-CN" altLang="en-US"/>
          </a:p>
        </p:txBody>
      </p:sp>
      <p:sp>
        <p:nvSpPr>
          <p:cNvPr id="11" name="KSO_Shape"/>
          <p:cNvSpPr/>
          <p:nvPr/>
        </p:nvSpPr>
        <p:spPr bwMode="auto">
          <a:xfrm>
            <a:off x="7633185" y="3308815"/>
            <a:ext cx="516904" cy="531914"/>
          </a:xfrm>
          <a:custGeom>
            <a:avLst/>
            <a:gdLst>
              <a:gd name="T0" fmla="*/ 423406849 w 3613"/>
              <a:gd name="T1" fmla="*/ 871737410 h 3718"/>
              <a:gd name="T2" fmla="*/ 0 w 3613"/>
              <a:gd name="T3" fmla="*/ 734810398 h 3718"/>
              <a:gd name="T4" fmla="*/ 287897832 w 3613"/>
              <a:gd name="T5" fmla="*/ 605151589 h 3718"/>
              <a:gd name="T6" fmla="*/ 292352498 w 3613"/>
              <a:gd name="T7" fmla="*/ 655326930 h 3718"/>
              <a:gd name="T8" fmla="*/ 113940200 w 3613"/>
              <a:gd name="T9" fmla="*/ 734810398 h 3718"/>
              <a:gd name="T10" fmla="*/ 423406849 w 3613"/>
              <a:gd name="T11" fmla="*/ 823672177 h 3718"/>
              <a:gd name="T12" fmla="*/ 733107852 w 3613"/>
              <a:gd name="T13" fmla="*/ 734810398 h 3718"/>
              <a:gd name="T14" fmla="*/ 551179273 w 3613"/>
              <a:gd name="T15" fmla="*/ 654858232 h 3718"/>
              <a:gd name="T16" fmla="*/ 555633456 w 3613"/>
              <a:gd name="T17" fmla="*/ 604682892 h 3718"/>
              <a:gd name="T18" fmla="*/ 847048053 w 3613"/>
              <a:gd name="T19" fmla="*/ 734810398 h 3718"/>
              <a:gd name="T20" fmla="*/ 423406849 w 3613"/>
              <a:gd name="T21" fmla="*/ 871737410 h 3718"/>
              <a:gd name="T22" fmla="*/ 476859942 w 3613"/>
              <a:gd name="T23" fmla="*/ 767400862 h 3718"/>
              <a:gd name="T24" fmla="*/ 423172495 w 3613"/>
              <a:gd name="T25" fmla="*/ 767400862 h 3718"/>
              <a:gd name="T26" fmla="*/ 421531047 w 3613"/>
              <a:gd name="T27" fmla="*/ 767400862 h 3718"/>
              <a:gd name="T28" fmla="*/ 366905700 w 3613"/>
              <a:gd name="T29" fmla="*/ 767400862 h 3718"/>
              <a:gd name="T30" fmla="*/ 343695435 w 3613"/>
              <a:gd name="T31" fmla="*/ 493546839 h 3718"/>
              <a:gd name="T32" fmla="*/ 257654520 w 3613"/>
              <a:gd name="T33" fmla="*/ 493546839 h 3718"/>
              <a:gd name="T34" fmla="*/ 257654520 w 3613"/>
              <a:gd name="T35" fmla="*/ 275729782 h 3718"/>
              <a:gd name="T36" fmla="*/ 421765886 w 3613"/>
              <a:gd name="T37" fmla="*/ 222272105 h 3718"/>
              <a:gd name="T38" fmla="*/ 587049022 w 3613"/>
              <a:gd name="T39" fmla="*/ 275729782 h 3718"/>
              <a:gd name="T40" fmla="*/ 587049022 w 3613"/>
              <a:gd name="T41" fmla="*/ 493546839 h 3718"/>
              <a:gd name="T42" fmla="*/ 500070207 w 3613"/>
              <a:gd name="T43" fmla="*/ 493546839 h 3718"/>
              <a:gd name="T44" fmla="*/ 476859942 w 3613"/>
              <a:gd name="T45" fmla="*/ 767400862 h 3718"/>
              <a:gd name="T46" fmla="*/ 420827985 w 3613"/>
              <a:gd name="T47" fmla="*/ 182882137 h 3718"/>
              <a:gd name="T48" fmla="*/ 329394503 w 3613"/>
              <a:gd name="T49" fmla="*/ 91441068 h 3718"/>
              <a:gd name="T50" fmla="*/ 420827985 w 3613"/>
              <a:gd name="T51" fmla="*/ 0 h 3718"/>
              <a:gd name="T52" fmla="*/ 512261467 w 3613"/>
              <a:gd name="T53" fmla="*/ 91441068 h 3718"/>
              <a:gd name="T54" fmla="*/ 420827985 w 3613"/>
              <a:gd name="T55" fmla="*/ 182882137 h 37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613" h="3718">
                <a:moveTo>
                  <a:pt x="1806" y="3718"/>
                </a:moveTo>
                <a:cubicBezTo>
                  <a:pt x="808" y="3718"/>
                  <a:pt x="0" y="3456"/>
                  <a:pt x="0" y="3134"/>
                </a:cubicBezTo>
                <a:cubicBezTo>
                  <a:pt x="0" y="2876"/>
                  <a:pt x="514" y="2659"/>
                  <a:pt x="1228" y="2581"/>
                </a:cubicBezTo>
                <a:cubicBezTo>
                  <a:pt x="1247" y="2795"/>
                  <a:pt x="1247" y="2795"/>
                  <a:pt x="1247" y="2795"/>
                </a:cubicBezTo>
                <a:cubicBezTo>
                  <a:pt x="822" y="2858"/>
                  <a:pt x="486" y="2986"/>
                  <a:pt x="486" y="3134"/>
                </a:cubicBezTo>
                <a:cubicBezTo>
                  <a:pt x="486" y="3343"/>
                  <a:pt x="1158" y="3513"/>
                  <a:pt x="1806" y="3513"/>
                </a:cubicBezTo>
                <a:cubicBezTo>
                  <a:pt x="2455" y="3513"/>
                  <a:pt x="3127" y="3343"/>
                  <a:pt x="3127" y="3134"/>
                </a:cubicBezTo>
                <a:cubicBezTo>
                  <a:pt x="3127" y="2984"/>
                  <a:pt x="2784" y="2855"/>
                  <a:pt x="2351" y="2793"/>
                </a:cubicBezTo>
                <a:cubicBezTo>
                  <a:pt x="2370" y="2579"/>
                  <a:pt x="2370" y="2579"/>
                  <a:pt x="2370" y="2579"/>
                </a:cubicBezTo>
                <a:cubicBezTo>
                  <a:pt x="3091" y="2655"/>
                  <a:pt x="3613" y="2875"/>
                  <a:pt x="3613" y="3134"/>
                </a:cubicBezTo>
                <a:cubicBezTo>
                  <a:pt x="3613" y="3456"/>
                  <a:pt x="2804" y="3718"/>
                  <a:pt x="1806" y="3718"/>
                </a:cubicBezTo>
                <a:close/>
                <a:moveTo>
                  <a:pt x="2034" y="3273"/>
                </a:moveTo>
                <a:cubicBezTo>
                  <a:pt x="1805" y="3273"/>
                  <a:pt x="1805" y="3273"/>
                  <a:pt x="1805" y="3273"/>
                </a:cubicBezTo>
                <a:cubicBezTo>
                  <a:pt x="1798" y="3273"/>
                  <a:pt x="1798" y="3273"/>
                  <a:pt x="1798" y="3273"/>
                </a:cubicBezTo>
                <a:cubicBezTo>
                  <a:pt x="1565" y="3273"/>
                  <a:pt x="1565" y="3273"/>
                  <a:pt x="1565" y="3273"/>
                </a:cubicBezTo>
                <a:cubicBezTo>
                  <a:pt x="1466" y="2105"/>
                  <a:pt x="1466" y="2105"/>
                  <a:pt x="1466" y="2105"/>
                </a:cubicBezTo>
                <a:cubicBezTo>
                  <a:pt x="1099" y="2105"/>
                  <a:pt x="1099" y="2105"/>
                  <a:pt x="1099" y="2105"/>
                </a:cubicBezTo>
                <a:cubicBezTo>
                  <a:pt x="1099" y="2105"/>
                  <a:pt x="1099" y="1443"/>
                  <a:pt x="1099" y="1176"/>
                </a:cubicBezTo>
                <a:cubicBezTo>
                  <a:pt x="1099" y="920"/>
                  <a:pt x="1742" y="946"/>
                  <a:pt x="1799" y="948"/>
                </a:cubicBezTo>
                <a:cubicBezTo>
                  <a:pt x="1857" y="946"/>
                  <a:pt x="2504" y="920"/>
                  <a:pt x="2504" y="1176"/>
                </a:cubicBezTo>
                <a:cubicBezTo>
                  <a:pt x="2504" y="1443"/>
                  <a:pt x="2504" y="2105"/>
                  <a:pt x="2504" y="2105"/>
                </a:cubicBezTo>
                <a:cubicBezTo>
                  <a:pt x="2133" y="2105"/>
                  <a:pt x="2133" y="2105"/>
                  <a:pt x="2133" y="2105"/>
                </a:cubicBezTo>
                <a:lnTo>
                  <a:pt x="2034" y="3273"/>
                </a:lnTo>
                <a:close/>
                <a:moveTo>
                  <a:pt x="1795" y="780"/>
                </a:moveTo>
                <a:cubicBezTo>
                  <a:pt x="1580" y="780"/>
                  <a:pt x="1405" y="605"/>
                  <a:pt x="1405" y="390"/>
                </a:cubicBezTo>
                <a:cubicBezTo>
                  <a:pt x="1405" y="175"/>
                  <a:pt x="1580" y="0"/>
                  <a:pt x="1795" y="0"/>
                </a:cubicBezTo>
                <a:cubicBezTo>
                  <a:pt x="2010" y="0"/>
                  <a:pt x="2185" y="175"/>
                  <a:pt x="2185" y="390"/>
                </a:cubicBezTo>
                <a:cubicBezTo>
                  <a:pt x="2185" y="605"/>
                  <a:pt x="2010" y="780"/>
                  <a:pt x="1795" y="780"/>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 name="椭圆 2"/>
          <p:cNvSpPr/>
          <p:nvPr/>
        </p:nvSpPr>
        <p:spPr bwMode="auto">
          <a:xfrm>
            <a:off x="5572537" y="3048023"/>
            <a:ext cx="1080000" cy="1080000"/>
          </a:xfrm>
          <a:prstGeom prst="ellipse">
            <a:avLst/>
          </a:prstGeom>
          <a:solidFill>
            <a:srgbClr val="92D050"/>
          </a:solidFill>
          <a:ln>
            <a:noFill/>
          </a:ln>
        </p:spPr>
        <p:txBody>
          <a:bodyPr rtlCol="0" anchor="ctr" anchorCtr="1"/>
          <a:lstStyle/>
          <a:p>
            <a:pPr algn="ctr"/>
            <a:endParaRPr lang="zh-CN" altLang="en-US"/>
          </a:p>
        </p:txBody>
      </p:sp>
      <p:sp>
        <p:nvSpPr>
          <p:cNvPr id="9" name="KSO_Shape"/>
          <p:cNvSpPr/>
          <p:nvPr/>
        </p:nvSpPr>
        <p:spPr bwMode="auto">
          <a:xfrm>
            <a:off x="5871541" y="3399383"/>
            <a:ext cx="501926" cy="377281"/>
          </a:xfrm>
          <a:custGeom>
            <a:avLst/>
            <a:gdLst>
              <a:gd name="T0" fmla="*/ 2147483646 w 108"/>
              <a:gd name="T1" fmla="*/ 2147483646 h 81"/>
              <a:gd name="T2" fmla="*/ 2147483646 w 108"/>
              <a:gd name="T3" fmla="*/ 2147483646 h 81"/>
              <a:gd name="T4" fmla="*/ 2147483646 w 108"/>
              <a:gd name="T5" fmla="*/ 2147483646 h 81"/>
              <a:gd name="T6" fmla="*/ 2147483646 w 108"/>
              <a:gd name="T7" fmla="*/ 2147483646 h 81"/>
              <a:gd name="T8" fmla="*/ 2147483646 w 108"/>
              <a:gd name="T9" fmla="*/ 2147483646 h 81"/>
              <a:gd name="T10" fmla="*/ 2147483646 w 108"/>
              <a:gd name="T11" fmla="*/ 2147483646 h 81"/>
              <a:gd name="T12" fmla="*/ 2147483646 w 108"/>
              <a:gd name="T13" fmla="*/ 2147483646 h 81"/>
              <a:gd name="T14" fmla="*/ 2147483646 w 108"/>
              <a:gd name="T15" fmla="*/ 2147483646 h 81"/>
              <a:gd name="T16" fmla="*/ 2147483646 w 108"/>
              <a:gd name="T17" fmla="*/ 2147483646 h 81"/>
              <a:gd name="T18" fmla="*/ 2147483646 w 108"/>
              <a:gd name="T19" fmla="*/ 2147483646 h 81"/>
              <a:gd name="T20" fmla="*/ 2147483646 w 108"/>
              <a:gd name="T21" fmla="*/ 2147483646 h 81"/>
              <a:gd name="T22" fmla="*/ 2147483646 w 108"/>
              <a:gd name="T23" fmla="*/ 2147483646 h 81"/>
              <a:gd name="T24" fmla="*/ 2147483646 w 108"/>
              <a:gd name="T25" fmla="*/ 2147483646 h 81"/>
              <a:gd name="T26" fmla="*/ 2147483646 w 108"/>
              <a:gd name="T27" fmla="*/ 2147483646 h 81"/>
              <a:gd name="T28" fmla="*/ 2147483646 w 108"/>
              <a:gd name="T29" fmla="*/ 2147483646 h 81"/>
              <a:gd name="T30" fmla="*/ 0 w 108"/>
              <a:gd name="T31" fmla="*/ 2147483646 h 81"/>
              <a:gd name="T32" fmla="*/ 2147483646 w 108"/>
              <a:gd name="T33" fmla="*/ 2147483646 h 81"/>
              <a:gd name="T34" fmla="*/ 2147483646 w 108"/>
              <a:gd name="T35" fmla="*/ 2147483646 h 81"/>
              <a:gd name="T36" fmla="*/ 2147483646 w 108"/>
              <a:gd name="T37" fmla="*/ 2147483646 h 81"/>
              <a:gd name="T38" fmla="*/ 2147483646 w 108"/>
              <a:gd name="T39" fmla="*/ 2147483646 h 81"/>
              <a:gd name="T40" fmla="*/ 2147483646 w 108"/>
              <a:gd name="T41" fmla="*/ 2147483646 h 81"/>
              <a:gd name="T42" fmla="*/ 2147483646 w 108"/>
              <a:gd name="T43" fmla="*/ 2147483646 h 81"/>
              <a:gd name="T44" fmla="*/ 2147483646 w 108"/>
              <a:gd name="T45" fmla="*/ 2147483646 h 81"/>
              <a:gd name="T46" fmla="*/ 2147483646 w 108"/>
              <a:gd name="T47" fmla="*/ 2147483646 h 81"/>
              <a:gd name="T48" fmla="*/ 2147483646 w 108"/>
              <a:gd name="T49" fmla="*/ 2147483646 h 81"/>
              <a:gd name="T50" fmla="*/ 2147483646 w 108"/>
              <a:gd name="T51" fmla="*/ 2147483646 h 81"/>
              <a:gd name="T52" fmla="*/ 2147483646 w 108"/>
              <a:gd name="T53" fmla="*/ 2147483646 h 81"/>
              <a:gd name="T54" fmla="*/ 2147483646 w 108"/>
              <a:gd name="T55" fmla="*/ 2147483646 h 81"/>
              <a:gd name="T56" fmla="*/ 2147483646 w 108"/>
              <a:gd name="T57" fmla="*/ 2147483646 h 81"/>
              <a:gd name="T58" fmla="*/ 2147483646 w 108"/>
              <a:gd name="T59" fmla="*/ 2147483646 h 81"/>
              <a:gd name="T60" fmla="*/ 2147483646 w 108"/>
              <a:gd name="T61" fmla="*/ 2147483646 h 81"/>
              <a:gd name="T62" fmla="*/ 2147483646 w 108"/>
              <a:gd name="T63" fmla="*/ 2147483646 h 81"/>
              <a:gd name="T64" fmla="*/ 2147483646 w 108"/>
              <a:gd name="T65" fmla="*/ 2147483646 h 81"/>
              <a:gd name="T66" fmla="*/ 2147483646 w 108"/>
              <a:gd name="T67" fmla="*/ 2147483646 h 81"/>
              <a:gd name="T68" fmla="*/ 2147483646 w 108"/>
              <a:gd name="T69" fmla="*/ 2147483646 h 81"/>
              <a:gd name="T70" fmla="*/ 2147483646 w 108"/>
              <a:gd name="T71" fmla="*/ 2147483646 h 81"/>
              <a:gd name="T72" fmla="*/ 2147483646 w 108"/>
              <a:gd name="T73" fmla="*/ 2147483646 h 81"/>
              <a:gd name="T74" fmla="*/ 2147483646 w 108"/>
              <a:gd name="T75" fmla="*/ 2147483646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8" h="81">
                <a:moveTo>
                  <a:pt x="3" y="54"/>
                </a:moveTo>
                <a:cubicBezTo>
                  <a:pt x="9" y="51"/>
                  <a:pt x="15" y="49"/>
                  <a:pt x="21" y="47"/>
                </a:cubicBezTo>
                <a:cubicBezTo>
                  <a:pt x="23" y="45"/>
                  <a:pt x="24" y="44"/>
                  <a:pt x="26" y="43"/>
                </a:cubicBezTo>
                <a:cubicBezTo>
                  <a:pt x="35" y="62"/>
                  <a:pt x="35" y="62"/>
                  <a:pt x="35" y="62"/>
                </a:cubicBezTo>
                <a:cubicBezTo>
                  <a:pt x="43" y="43"/>
                  <a:pt x="43" y="43"/>
                  <a:pt x="43" y="43"/>
                </a:cubicBezTo>
                <a:cubicBezTo>
                  <a:pt x="45" y="44"/>
                  <a:pt x="46" y="46"/>
                  <a:pt x="48" y="47"/>
                </a:cubicBezTo>
                <a:cubicBezTo>
                  <a:pt x="60" y="51"/>
                  <a:pt x="60" y="51"/>
                  <a:pt x="60" y="51"/>
                </a:cubicBezTo>
                <a:cubicBezTo>
                  <a:pt x="60" y="51"/>
                  <a:pt x="61" y="50"/>
                  <a:pt x="61" y="50"/>
                </a:cubicBezTo>
                <a:cubicBezTo>
                  <a:pt x="65" y="48"/>
                  <a:pt x="69" y="47"/>
                  <a:pt x="72" y="46"/>
                </a:cubicBezTo>
                <a:cubicBezTo>
                  <a:pt x="75" y="52"/>
                  <a:pt x="79" y="57"/>
                  <a:pt x="84" y="60"/>
                </a:cubicBezTo>
                <a:cubicBezTo>
                  <a:pt x="89" y="57"/>
                  <a:pt x="93" y="52"/>
                  <a:pt x="96" y="46"/>
                </a:cubicBezTo>
                <a:cubicBezTo>
                  <a:pt x="99" y="47"/>
                  <a:pt x="102" y="48"/>
                  <a:pt x="105" y="48"/>
                </a:cubicBezTo>
                <a:cubicBezTo>
                  <a:pt x="108" y="53"/>
                  <a:pt x="108" y="64"/>
                  <a:pt x="108" y="71"/>
                </a:cubicBezTo>
                <a:cubicBezTo>
                  <a:pt x="70" y="71"/>
                  <a:pt x="70" y="71"/>
                  <a:pt x="70" y="71"/>
                </a:cubicBezTo>
                <a:cubicBezTo>
                  <a:pt x="70" y="74"/>
                  <a:pt x="70" y="77"/>
                  <a:pt x="70" y="81"/>
                </a:cubicBezTo>
                <a:cubicBezTo>
                  <a:pt x="47" y="81"/>
                  <a:pt x="24" y="81"/>
                  <a:pt x="0" y="81"/>
                </a:cubicBezTo>
                <a:cubicBezTo>
                  <a:pt x="0" y="68"/>
                  <a:pt x="1" y="58"/>
                  <a:pt x="3" y="54"/>
                </a:cubicBezTo>
                <a:close/>
                <a:moveTo>
                  <a:pt x="74" y="26"/>
                </a:moveTo>
                <a:cubicBezTo>
                  <a:pt x="79" y="27"/>
                  <a:pt x="89" y="26"/>
                  <a:pt x="94" y="24"/>
                </a:cubicBezTo>
                <a:cubicBezTo>
                  <a:pt x="94" y="27"/>
                  <a:pt x="94" y="32"/>
                  <a:pt x="92" y="37"/>
                </a:cubicBezTo>
                <a:cubicBezTo>
                  <a:pt x="91" y="39"/>
                  <a:pt x="90" y="40"/>
                  <a:pt x="89" y="41"/>
                </a:cubicBezTo>
                <a:cubicBezTo>
                  <a:pt x="99" y="42"/>
                  <a:pt x="99" y="42"/>
                  <a:pt x="99" y="42"/>
                </a:cubicBezTo>
                <a:cubicBezTo>
                  <a:pt x="99" y="42"/>
                  <a:pt x="98" y="33"/>
                  <a:pt x="98" y="31"/>
                </a:cubicBezTo>
                <a:cubicBezTo>
                  <a:pt x="102" y="2"/>
                  <a:pt x="65" y="2"/>
                  <a:pt x="69" y="31"/>
                </a:cubicBezTo>
                <a:cubicBezTo>
                  <a:pt x="69" y="33"/>
                  <a:pt x="68" y="42"/>
                  <a:pt x="68" y="42"/>
                </a:cubicBezTo>
                <a:cubicBezTo>
                  <a:pt x="78" y="41"/>
                  <a:pt x="78" y="41"/>
                  <a:pt x="78" y="41"/>
                </a:cubicBezTo>
                <a:cubicBezTo>
                  <a:pt x="77" y="40"/>
                  <a:pt x="76" y="39"/>
                  <a:pt x="75" y="37"/>
                </a:cubicBezTo>
                <a:cubicBezTo>
                  <a:pt x="74" y="33"/>
                  <a:pt x="73" y="29"/>
                  <a:pt x="74" y="26"/>
                </a:cubicBezTo>
                <a:cubicBezTo>
                  <a:pt x="74" y="26"/>
                  <a:pt x="74" y="26"/>
                  <a:pt x="74" y="26"/>
                </a:cubicBezTo>
                <a:close/>
                <a:moveTo>
                  <a:pt x="22" y="30"/>
                </a:moveTo>
                <a:cubicBezTo>
                  <a:pt x="21" y="25"/>
                  <a:pt x="21" y="21"/>
                  <a:pt x="23" y="15"/>
                </a:cubicBezTo>
                <a:cubicBezTo>
                  <a:pt x="29" y="11"/>
                  <a:pt x="37" y="17"/>
                  <a:pt x="47" y="15"/>
                </a:cubicBezTo>
                <a:cubicBezTo>
                  <a:pt x="48" y="20"/>
                  <a:pt x="48" y="24"/>
                  <a:pt x="48" y="31"/>
                </a:cubicBezTo>
                <a:cubicBezTo>
                  <a:pt x="48" y="31"/>
                  <a:pt x="52" y="27"/>
                  <a:pt x="52" y="25"/>
                </a:cubicBezTo>
                <a:cubicBezTo>
                  <a:pt x="53" y="22"/>
                  <a:pt x="52" y="10"/>
                  <a:pt x="50" y="8"/>
                </a:cubicBezTo>
                <a:cubicBezTo>
                  <a:pt x="45" y="0"/>
                  <a:pt x="26" y="0"/>
                  <a:pt x="20" y="6"/>
                </a:cubicBezTo>
                <a:cubicBezTo>
                  <a:pt x="18" y="8"/>
                  <a:pt x="16" y="25"/>
                  <a:pt x="18" y="27"/>
                </a:cubicBezTo>
                <a:cubicBezTo>
                  <a:pt x="20" y="29"/>
                  <a:pt x="22" y="30"/>
                  <a:pt x="22" y="30"/>
                </a:cubicBezTo>
                <a:close/>
              </a:path>
            </a:pathLst>
          </a:custGeom>
          <a:solidFill>
            <a:schemeClr val="bg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 name="椭圆 3"/>
          <p:cNvSpPr/>
          <p:nvPr/>
        </p:nvSpPr>
        <p:spPr bwMode="auto">
          <a:xfrm>
            <a:off x="5572537" y="1593597"/>
            <a:ext cx="1080000" cy="1080000"/>
          </a:xfrm>
          <a:prstGeom prst="ellipse">
            <a:avLst/>
          </a:prstGeom>
          <a:solidFill>
            <a:srgbClr val="00B050"/>
          </a:solidFill>
          <a:ln>
            <a:noFill/>
          </a:ln>
        </p:spPr>
        <p:txBody>
          <a:bodyPr rtlCol="0" anchor="ctr" anchorCtr="1"/>
          <a:lstStyle/>
          <a:p>
            <a:pPr algn="ctr"/>
            <a:endParaRPr lang="zh-CN" altLang="en-US"/>
          </a:p>
        </p:txBody>
      </p:sp>
      <p:sp>
        <p:nvSpPr>
          <p:cNvPr id="8" name="KSO_Shape"/>
          <p:cNvSpPr/>
          <p:nvPr/>
        </p:nvSpPr>
        <p:spPr bwMode="auto">
          <a:xfrm>
            <a:off x="5825158" y="1983185"/>
            <a:ext cx="594691" cy="416284"/>
          </a:xfrm>
          <a:custGeom>
            <a:avLst/>
            <a:gdLst/>
            <a:ahLst/>
            <a:cxnLst/>
            <a:rect l="0" t="0" r="r" b="b"/>
            <a:pathLst>
              <a:path w="5226050" h="3657600">
                <a:moveTo>
                  <a:pt x="3327400" y="1387475"/>
                </a:moveTo>
                <a:lnTo>
                  <a:pt x="3327400" y="1631950"/>
                </a:lnTo>
                <a:lnTo>
                  <a:pt x="3092450" y="1631950"/>
                </a:lnTo>
                <a:lnTo>
                  <a:pt x="3092450" y="1622425"/>
                </a:lnTo>
                <a:lnTo>
                  <a:pt x="3327400" y="1387475"/>
                </a:lnTo>
                <a:close/>
                <a:moveTo>
                  <a:pt x="3648075" y="1212850"/>
                </a:moveTo>
                <a:lnTo>
                  <a:pt x="3886200" y="1212850"/>
                </a:lnTo>
                <a:lnTo>
                  <a:pt x="3886200" y="1631950"/>
                </a:lnTo>
                <a:lnTo>
                  <a:pt x="3648075" y="1631950"/>
                </a:lnTo>
                <a:lnTo>
                  <a:pt x="3648075" y="1212850"/>
                </a:lnTo>
                <a:close/>
                <a:moveTo>
                  <a:pt x="3498850" y="1212850"/>
                </a:moveTo>
                <a:lnTo>
                  <a:pt x="3606800" y="1212850"/>
                </a:lnTo>
                <a:lnTo>
                  <a:pt x="3606800" y="1631950"/>
                </a:lnTo>
                <a:lnTo>
                  <a:pt x="3368675" y="1631950"/>
                </a:lnTo>
                <a:lnTo>
                  <a:pt x="3368675" y="1343025"/>
                </a:lnTo>
                <a:lnTo>
                  <a:pt x="3498850" y="1212850"/>
                </a:lnTo>
                <a:close/>
                <a:moveTo>
                  <a:pt x="2470150" y="1060450"/>
                </a:moveTo>
                <a:lnTo>
                  <a:pt x="2489200" y="1060450"/>
                </a:lnTo>
                <a:lnTo>
                  <a:pt x="2511425" y="1060450"/>
                </a:lnTo>
                <a:lnTo>
                  <a:pt x="2530475" y="1066800"/>
                </a:lnTo>
                <a:lnTo>
                  <a:pt x="2549525" y="1076325"/>
                </a:lnTo>
                <a:lnTo>
                  <a:pt x="2565400" y="1089025"/>
                </a:lnTo>
                <a:lnTo>
                  <a:pt x="2578100" y="1104900"/>
                </a:lnTo>
                <a:lnTo>
                  <a:pt x="2590800" y="1123950"/>
                </a:lnTo>
                <a:lnTo>
                  <a:pt x="2597150" y="1143000"/>
                </a:lnTo>
                <a:lnTo>
                  <a:pt x="2600325" y="1165225"/>
                </a:lnTo>
                <a:lnTo>
                  <a:pt x="2597150" y="1187450"/>
                </a:lnTo>
                <a:lnTo>
                  <a:pt x="2590800" y="1206500"/>
                </a:lnTo>
                <a:lnTo>
                  <a:pt x="2581275" y="1225550"/>
                </a:lnTo>
                <a:lnTo>
                  <a:pt x="2568575" y="1241425"/>
                </a:lnTo>
                <a:lnTo>
                  <a:pt x="2552700" y="1254125"/>
                </a:lnTo>
                <a:lnTo>
                  <a:pt x="2533650" y="1266825"/>
                </a:lnTo>
                <a:lnTo>
                  <a:pt x="2514600" y="1273175"/>
                </a:lnTo>
                <a:lnTo>
                  <a:pt x="1568371" y="1588585"/>
                </a:lnTo>
                <a:lnTo>
                  <a:pt x="1470025" y="2333625"/>
                </a:lnTo>
                <a:lnTo>
                  <a:pt x="1463675" y="2362200"/>
                </a:lnTo>
                <a:lnTo>
                  <a:pt x="1457325" y="2387600"/>
                </a:lnTo>
                <a:lnTo>
                  <a:pt x="1444625" y="2409825"/>
                </a:lnTo>
                <a:lnTo>
                  <a:pt x="1441450" y="2414588"/>
                </a:lnTo>
                <a:lnTo>
                  <a:pt x="1441450" y="3508375"/>
                </a:lnTo>
                <a:lnTo>
                  <a:pt x="1438275" y="3536950"/>
                </a:lnTo>
                <a:lnTo>
                  <a:pt x="1431925" y="3565525"/>
                </a:lnTo>
                <a:lnTo>
                  <a:pt x="1416050" y="3590925"/>
                </a:lnTo>
                <a:lnTo>
                  <a:pt x="1400175" y="3613150"/>
                </a:lnTo>
                <a:lnTo>
                  <a:pt x="1377950" y="3632200"/>
                </a:lnTo>
                <a:lnTo>
                  <a:pt x="1352550" y="3644900"/>
                </a:lnTo>
                <a:lnTo>
                  <a:pt x="1323975" y="3654425"/>
                </a:lnTo>
                <a:lnTo>
                  <a:pt x="1292225" y="3657600"/>
                </a:lnTo>
                <a:lnTo>
                  <a:pt x="1263650" y="3654425"/>
                </a:lnTo>
                <a:lnTo>
                  <a:pt x="1235075" y="3644900"/>
                </a:lnTo>
                <a:lnTo>
                  <a:pt x="1209675" y="3632200"/>
                </a:lnTo>
                <a:lnTo>
                  <a:pt x="1187450" y="3613150"/>
                </a:lnTo>
                <a:lnTo>
                  <a:pt x="1168400" y="3590925"/>
                </a:lnTo>
                <a:lnTo>
                  <a:pt x="1155700" y="3565525"/>
                </a:lnTo>
                <a:lnTo>
                  <a:pt x="1146175" y="3536950"/>
                </a:lnTo>
                <a:lnTo>
                  <a:pt x="1143000" y="3508375"/>
                </a:lnTo>
                <a:lnTo>
                  <a:pt x="1143000" y="2473801"/>
                </a:lnTo>
                <a:lnTo>
                  <a:pt x="1139825" y="2473325"/>
                </a:lnTo>
                <a:lnTo>
                  <a:pt x="1031875" y="2459831"/>
                </a:lnTo>
                <a:lnTo>
                  <a:pt x="1031875" y="3508375"/>
                </a:lnTo>
                <a:lnTo>
                  <a:pt x="1028700" y="3536950"/>
                </a:lnTo>
                <a:lnTo>
                  <a:pt x="1019175" y="3565525"/>
                </a:lnTo>
                <a:lnTo>
                  <a:pt x="1006475" y="3590925"/>
                </a:lnTo>
                <a:lnTo>
                  <a:pt x="987425" y="3613150"/>
                </a:lnTo>
                <a:lnTo>
                  <a:pt x="965200" y="3632200"/>
                </a:lnTo>
                <a:lnTo>
                  <a:pt x="939800" y="3644900"/>
                </a:lnTo>
                <a:lnTo>
                  <a:pt x="911225" y="3654425"/>
                </a:lnTo>
                <a:lnTo>
                  <a:pt x="882650" y="3657600"/>
                </a:lnTo>
                <a:lnTo>
                  <a:pt x="850900" y="3654425"/>
                </a:lnTo>
                <a:lnTo>
                  <a:pt x="822325" y="3644900"/>
                </a:lnTo>
                <a:lnTo>
                  <a:pt x="796925" y="3632200"/>
                </a:lnTo>
                <a:lnTo>
                  <a:pt x="774700" y="3613150"/>
                </a:lnTo>
                <a:lnTo>
                  <a:pt x="755650" y="3590925"/>
                </a:lnTo>
                <a:lnTo>
                  <a:pt x="742950" y="3565525"/>
                </a:lnTo>
                <a:lnTo>
                  <a:pt x="733425" y="3536950"/>
                </a:lnTo>
                <a:lnTo>
                  <a:pt x="730250" y="3508375"/>
                </a:lnTo>
                <a:lnTo>
                  <a:pt x="730250" y="2397125"/>
                </a:lnTo>
                <a:lnTo>
                  <a:pt x="733425" y="2368550"/>
                </a:lnTo>
                <a:lnTo>
                  <a:pt x="742950" y="2339975"/>
                </a:lnTo>
                <a:lnTo>
                  <a:pt x="743744" y="2338388"/>
                </a:lnTo>
                <a:lnTo>
                  <a:pt x="742950" y="2336800"/>
                </a:lnTo>
                <a:lnTo>
                  <a:pt x="736600" y="2314575"/>
                </a:lnTo>
                <a:lnTo>
                  <a:pt x="730250" y="2292350"/>
                </a:lnTo>
                <a:lnTo>
                  <a:pt x="730250" y="2263775"/>
                </a:lnTo>
                <a:lnTo>
                  <a:pt x="733425" y="2235200"/>
                </a:lnTo>
                <a:lnTo>
                  <a:pt x="825831" y="1545236"/>
                </a:lnTo>
                <a:lnTo>
                  <a:pt x="679450" y="1892300"/>
                </a:lnTo>
                <a:lnTo>
                  <a:pt x="669925" y="1911350"/>
                </a:lnTo>
                <a:lnTo>
                  <a:pt x="669217" y="1912766"/>
                </a:lnTo>
                <a:lnTo>
                  <a:pt x="666750" y="1917700"/>
                </a:lnTo>
                <a:lnTo>
                  <a:pt x="657225" y="1936750"/>
                </a:lnTo>
                <a:lnTo>
                  <a:pt x="641350" y="1952625"/>
                </a:lnTo>
                <a:lnTo>
                  <a:pt x="625475" y="1962150"/>
                </a:lnTo>
                <a:lnTo>
                  <a:pt x="606425" y="1971675"/>
                </a:lnTo>
                <a:lnTo>
                  <a:pt x="584200" y="1974850"/>
                </a:lnTo>
                <a:lnTo>
                  <a:pt x="561975" y="1974850"/>
                </a:lnTo>
                <a:lnTo>
                  <a:pt x="542925" y="1971675"/>
                </a:lnTo>
                <a:lnTo>
                  <a:pt x="76200" y="1774825"/>
                </a:lnTo>
                <a:lnTo>
                  <a:pt x="57150" y="1765300"/>
                </a:lnTo>
                <a:lnTo>
                  <a:pt x="38100" y="1752600"/>
                </a:lnTo>
                <a:lnTo>
                  <a:pt x="25400" y="1739900"/>
                </a:lnTo>
                <a:lnTo>
                  <a:pt x="12700" y="1720850"/>
                </a:lnTo>
                <a:lnTo>
                  <a:pt x="3175" y="1704975"/>
                </a:lnTo>
                <a:lnTo>
                  <a:pt x="0" y="1682750"/>
                </a:lnTo>
                <a:lnTo>
                  <a:pt x="0" y="1660525"/>
                </a:lnTo>
                <a:lnTo>
                  <a:pt x="3175" y="1641475"/>
                </a:lnTo>
                <a:lnTo>
                  <a:pt x="12700" y="1619250"/>
                </a:lnTo>
                <a:lnTo>
                  <a:pt x="22225" y="1603375"/>
                </a:lnTo>
                <a:lnTo>
                  <a:pt x="38100" y="1587500"/>
                </a:lnTo>
                <a:lnTo>
                  <a:pt x="53975" y="1574800"/>
                </a:lnTo>
                <a:lnTo>
                  <a:pt x="73025" y="1568450"/>
                </a:lnTo>
                <a:lnTo>
                  <a:pt x="95250" y="1562100"/>
                </a:lnTo>
                <a:lnTo>
                  <a:pt x="114300" y="1562100"/>
                </a:lnTo>
                <a:lnTo>
                  <a:pt x="136525" y="1568450"/>
                </a:lnTo>
                <a:lnTo>
                  <a:pt x="516862" y="1728864"/>
                </a:lnTo>
                <a:lnTo>
                  <a:pt x="669925" y="1368425"/>
                </a:lnTo>
                <a:lnTo>
                  <a:pt x="679450" y="1346200"/>
                </a:lnTo>
                <a:lnTo>
                  <a:pt x="688975" y="1330325"/>
                </a:lnTo>
                <a:lnTo>
                  <a:pt x="704850" y="1314450"/>
                </a:lnTo>
                <a:lnTo>
                  <a:pt x="714375" y="1304925"/>
                </a:lnTo>
                <a:lnTo>
                  <a:pt x="730250" y="1295400"/>
                </a:lnTo>
                <a:lnTo>
                  <a:pt x="746125" y="1285875"/>
                </a:lnTo>
                <a:lnTo>
                  <a:pt x="787400" y="1273175"/>
                </a:lnTo>
                <a:lnTo>
                  <a:pt x="831850" y="1260475"/>
                </a:lnTo>
                <a:lnTo>
                  <a:pt x="882650" y="1254125"/>
                </a:lnTo>
                <a:lnTo>
                  <a:pt x="936625" y="1250950"/>
                </a:lnTo>
                <a:lnTo>
                  <a:pt x="990600" y="1250950"/>
                </a:lnTo>
                <a:lnTo>
                  <a:pt x="1092200" y="1250950"/>
                </a:lnTo>
                <a:lnTo>
                  <a:pt x="1171575" y="1260475"/>
                </a:lnTo>
                <a:lnTo>
                  <a:pt x="1301750" y="1276350"/>
                </a:lnTo>
                <a:lnTo>
                  <a:pt x="1377950" y="1289050"/>
                </a:lnTo>
                <a:lnTo>
                  <a:pt x="1473200" y="1311275"/>
                </a:lnTo>
                <a:lnTo>
                  <a:pt x="1524000" y="1323975"/>
                </a:lnTo>
                <a:lnTo>
                  <a:pt x="1571625" y="1339850"/>
                </a:lnTo>
                <a:lnTo>
                  <a:pt x="1604727" y="1351672"/>
                </a:lnTo>
                <a:lnTo>
                  <a:pt x="2470150" y="1060450"/>
                </a:lnTo>
                <a:close/>
                <a:moveTo>
                  <a:pt x="4162425" y="914400"/>
                </a:moveTo>
                <a:lnTo>
                  <a:pt x="4162425" y="1631950"/>
                </a:lnTo>
                <a:lnTo>
                  <a:pt x="3924300" y="1631950"/>
                </a:lnTo>
                <a:lnTo>
                  <a:pt x="3924300" y="1168400"/>
                </a:lnTo>
                <a:lnTo>
                  <a:pt x="4162425" y="914400"/>
                </a:lnTo>
                <a:close/>
                <a:moveTo>
                  <a:pt x="1193800" y="593725"/>
                </a:moveTo>
                <a:lnTo>
                  <a:pt x="1228725" y="596900"/>
                </a:lnTo>
                <a:lnTo>
                  <a:pt x="1260475" y="603250"/>
                </a:lnTo>
                <a:lnTo>
                  <a:pt x="1289050" y="612775"/>
                </a:lnTo>
                <a:lnTo>
                  <a:pt x="1317625" y="625475"/>
                </a:lnTo>
                <a:lnTo>
                  <a:pt x="1346200" y="638175"/>
                </a:lnTo>
                <a:lnTo>
                  <a:pt x="1371600" y="657225"/>
                </a:lnTo>
                <a:lnTo>
                  <a:pt x="1397000" y="676275"/>
                </a:lnTo>
                <a:lnTo>
                  <a:pt x="1419225" y="698500"/>
                </a:lnTo>
                <a:lnTo>
                  <a:pt x="1438275" y="720725"/>
                </a:lnTo>
                <a:lnTo>
                  <a:pt x="1454150" y="746125"/>
                </a:lnTo>
                <a:lnTo>
                  <a:pt x="1470025" y="771525"/>
                </a:lnTo>
                <a:lnTo>
                  <a:pt x="1482725" y="800100"/>
                </a:lnTo>
                <a:lnTo>
                  <a:pt x="1492250" y="828675"/>
                </a:lnTo>
                <a:lnTo>
                  <a:pt x="1498600" y="860425"/>
                </a:lnTo>
                <a:lnTo>
                  <a:pt x="1501775" y="892175"/>
                </a:lnTo>
                <a:lnTo>
                  <a:pt x="1501775" y="923925"/>
                </a:lnTo>
                <a:lnTo>
                  <a:pt x="1498600" y="955675"/>
                </a:lnTo>
                <a:lnTo>
                  <a:pt x="1495425" y="987425"/>
                </a:lnTo>
                <a:lnTo>
                  <a:pt x="1485900" y="1019175"/>
                </a:lnTo>
                <a:lnTo>
                  <a:pt x="1473200" y="1047750"/>
                </a:lnTo>
                <a:lnTo>
                  <a:pt x="1457325" y="1073150"/>
                </a:lnTo>
                <a:lnTo>
                  <a:pt x="1441450" y="1101725"/>
                </a:lnTo>
                <a:lnTo>
                  <a:pt x="1422400" y="1123950"/>
                </a:lnTo>
                <a:lnTo>
                  <a:pt x="1400175" y="1146175"/>
                </a:lnTo>
                <a:lnTo>
                  <a:pt x="1377950" y="1165225"/>
                </a:lnTo>
                <a:lnTo>
                  <a:pt x="1352550" y="1184275"/>
                </a:lnTo>
                <a:lnTo>
                  <a:pt x="1327150" y="1196975"/>
                </a:lnTo>
                <a:lnTo>
                  <a:pt x="1298575" y="1209675"/>
                </a:lnTo>
                <a:lnTo>
                  <a:pt x="1270000" y="1219200"/>
                </a:lnTo>
                <a:lnTo>
                  <a:pt x="1238250" y="1225550"/>
                </a:lnTo>
                <a:lnTo>
                  <a:pt x="1206500" y="1228725"/>
                </a:lnTo>
                <a:lnTo>
                  <a:pt x="1174750" y="1231900"/>
                </a:lnTo>
                <a:lnTo>
                  <a:pt x="1143000" y="1228725"/>
                </a:lnTo>
                <a:lnTo>
                  <a:pt x="1111250" y="1222375"/>
                </a:lnTo>
                <a:lnTo>
                  <a:pt x="1079500" y="1212850"/>
                </a:lnTo>
                <a:lnTo>
                  <a:pt x="1050925" y="1200150"/>
                </a:lnTo>
                <a:lnTo>
                  <a:pt x="1022350" y="1187450"/>
                </a:lnTo>
                <a:lnTo>
                  <a:pt x="996950" y="1168400"/>
                </a:lnTo>
                <a:lnTo>
                  <a:pt x="974725" y="1149350"/>
                </a:lnTo>
                <a:lnTo>
                  <a:pt x="952500" y="1130300"/>
                </a:lnTo>
                <a:lnTo>
                  <a:pt x="933450" y="1104900"/>
                </a:lnTo>
                <a:lnTo>
                  <a:pt x="914400" y="1079500"/>
                </a:lnTo>
                <a:lnTo>
                  <a:pt x="901700" y="1054100"/>
                </a:lnTo>
                <a:lnTo>
                  <a:pt x="889000" y="1025525"/>
                </a:lnTo>
                <a:lnTo>
                  <a:pt x="879475" y="996950"/>
                </a:lnTo>
                <a:lnTo>
                  <a:pt x="873125" y="965200"/>
                </a:lnTo>
                <a:lnTo>
                  <a:pt x="866775" y="936625"/>
                </a:lnTo>
                <a:lnTo>
                  <a:pt x="866775" y="904875"/>
                </a:lnTo>
                <a:lnTo>
                  <a:pt x="869950" y="869950"/>
                </a:lnTo>
                <a:lnTo>
                  <a:pt x="876300" y="838200"/>
                </a:lnTo>
                <a:lnTo>
                  <a:pt x="885825" y="809625"/>
                </a:lnTo>
                <a:lnTo>
                  <a:pt x="895350" y="777875"/>
                </a:lnTo>
                <a:lnTo>
                  <a:pt x="911225" y="752475"/>
                </a:lnTo>
                <a:lnTo>
                  <a:pt x="927100" y="727075"/>
                </a:lnTo>
                <a:lnTo>
                  <a:pt x="946150" y="701675"/>
                </a:lnTo>
                <a:lnTo>
                  <a:pt x="968375" y="679450"/>
                </a:lnTo>
                <a:lnTo>
                  <a:pt x="990600" y="660400"/>
                </a:lnTo>
                <a:lnTo>
                  <a:pt x="1016000" y="644525"/>
                </a:lnTo>
                <a:lnTo>
                  <a:pt x="1044575" y="628650"/>
                </a:lnTo>
                <a:lnTo>
                  <a:pt x="1073150" y="615950"/>
                </a:lnTo>
                <a:lnTo>
                  <a:pt x="1101725" y="606425"/>
                </a:lnTo>
                <a:lnTo>
                  <a:pt x="1130300" y="600075"/>
                </a:lnTo>
                <a:lnTo>
                  <a:pt x="1162050" y="596900"/>
                </a:lnTo>
                <a:lnTo>
                  <a:pt x="1193800" y="593725"/>
                </a:lnTo>
                <a:close/>
                <a:moveTo>
                  <a:pt x="3930650" y="523875"/>
                </a:moveTo>
                <a:lnTo>
                  <a:pt x="4273550" y="523875"/>
                </a:lnTo>
                <a:lnTo>
                  <a:pt x="4289425" y="527050"/>
                </a:lnTo>
                <a:lnTo>
                  <a:pt x="4295775" y="527050"/>
                </a:lnTo>
                <a:lnTo>
                  <a:pt x="4302125" y="530225"/>
                </a:lnTo>
                <a:lnTo>
                  <a:pt x="4311650" y="533400"/>
                </a:lnTo>
                <a:lnTo>
                  <a:pt x="4318000" y="536575"/>
                </a:lnTo>
                <a:lnTo>
                  <a:pt x="4327525" y="546100"/>
                </a:lnTo>
                <a:lnTo>
                  <a:pt x="4337050" y="558800"/>
                </a:lnTo>
                <a:lnTo>
                  <a:pt x="4340225" y="565150"/>
                </a:lnTo>
                <a:lnTo>
                  <a:pt x="4343400" y="571500"/>
                </a:lnTo>
                <a:lnTo>
                  <a:pt x="4346575" y="581025"/>
                </a:lnTo>
                <a:lnTo>
                  <a:pt x="4349750" y="587375"/>
                </a:lnTo>
                <a:lnTo>
                  <a:pt x="4349750" y="603250"/>
                </a:lnTo>
                <a:lnTo>
                  <a:pt x="4349750" y="908050"/>
                </a:lnTo>
                <a:lnTo>
                  <a:pt x="4349750" y="920750"/>
                </a:lnTo>
                <a:lnTo>
                  <a:pt x="4343400" y="936625"/>
                </a:lnTo>
                <a:lnTo>
                  <a:pt x="4337050" y="949325"/>
                </a:lnTo>
                <a:lnTo>
                  <a:pt x="4327525" y="962025"/>
                </a:lnTo>
                <a:lnTo>
                  <a:pt x="4318000" y="971550"/>
                </a:lnTo>
                <a:lnTo>
                  <a:pt x="4305300" y="977900"/>
                </a:lnTo>
                <a:lnTo>
                  <a:pt x="4289425" y="981075"/>
                </a:lnTo>
                <a:lnTo>
                  <a:pt x="4273550" y="984250"/>
                </a:lnTo>
                <a:lnTo>
                  <a:pt x="4257675" y="981075"/>
                </a:lnTo>
                <a:lnTo>
                  <a:pt x="4244975" y="977900"/>
                </a:lnTo>
                <a:lnTo>
                  <a:pt x="4229100" y="971550"/>
                </a:lnTo>
                <a:lnTo>
                  <a:pt x="4219575" y="962025"/>
                </a:lnTo>
                <a:lnTo>
                  <a:pt x="4210050" y="949325"/>
                </a:lnTo>
                <a:lnTo>
                  <a:pt x="4203700" y="936625"/>
                </a:lnTo>
                <a:lnTo>
                  <a:pt x="4197350" y="920750"/>
                </a:lnTo>
                <a:lnTo>
                  <a:pt x="4197350" y="908050"/>
                </a:lnTo>
                <a:lnTo>
                  <a:pt x="4197350" y="787400"/>
                </a:lnTo>
                <a:lnTo>
                  <a:pt x="3873500" y="1127125"/>
                </a:lnTo>
                <a:lnTo>
                  <a:pt x="3863975" y="1136650"/>
                </a:lnTo>
                <a:lnTo>
                  <a:pt x="3851275" y="1146175"/>
                </a:lnTo>
                <a:lnTo>
                  <a:pt x="3838575" y="1152525"/>
                </a:lnTo>
                <a:lnTo>
                  <a:pt x="3825875" y="1158875"/>
                </a:lnTo>
                <a:lnTo>
                  <a:pt x="3813175" y="1158875"/>
                </a:lnTo>
                <a:lnTo>
                  <a:pt x="3810000" y="1158875"/>
                </a:lnTo>
                <a:lnTo>
                  <a:pt x="3806825" y="1158875"/>
                </a:lnTo>
                <a:lnTo>
                  <a:pt x="3473450" y="1162050"/>
                </a:lnTo>
                <a:lnTo>
                  <a:pt x="3022600" y="1612900"/>
                </a:lnTo>
                <a:lnTo>
                  <a:pt x="3009900" y="1622425"/>
                </a:lnTo>
                <a:lnTo>
                  <a:pt x="2997200" y="1628775"/>
                </a:lnTo>
                <a:lnTo>
                  <a:pt x="2981325" y="1631950"/>
                </a:lnTo>
                <a:lnTo>
                  <a:pt x="2968625" y="1635125"/>
                </a:lnTo>
                <a:lnTo>
                  <a:pt x="2952750" y="1631950"/>
                </a:lnTo>
                <a:lnTo>
                  <a:pt x="2940050" y="1628775"/>
                </a:lnTo>
                <a:lnTo>
                  <a:pt x="2924175" y="1622425"/>
                </a:lnTo>
                <a:lnTo>
                  <a:pt x="2914650" y="1612900"/>
                </a:lnTo>
                <a:lnTo>
                  <a:pt x="2901950" y="1600200"/>
                </a:lnTo>
                <a:lnTo>
                  <a:pt x="2895600" y="1587500"/>
                </a:lnTo>
                <a:lnTo>
                  <a:pt x="2892425" y="1571625"/>
                </a:lnTo>
                <a:lnTo>
                  <a:pt x="2889250" y="1555750"/>
                </a:lnTo>
                <a:lnTo>
                  <a:pt x="2892425" y="1543050"/>
                </a:lnTo>
                <a:lnTo>
                  <a:pt x="2895600" y="1527175"/>
                </a:lnTo>
                <a:lnTo>
                  <a:pt x="2901950" y="1514475"/>
                </a:lnTo>
                <a:lnTo>
                  <a:pt x="2914650" y="1501775"/>
                </a:lnTo>
                <a:lnTo>
                  <a:pt x="3371850" y="1044575"/>
                </a:lnTo>
                <a:lnTo>
                  <a:pt x="3381375" y="1031875"/>
                </a:lnTo>
                <a:lnTo>
                  <a:pt x="3394075" y="1019175"/>
                </a:lnTo>
                <a:lnTo>
                  <a:pt x="3409950" y="1012825"/>
                </a:lnTo>
                <a:lnTo>
                  <a:pt x="3425825" y="1009650"/>
                </a:lnTo>
                <a:lnTo>
                  <a:pt x="3435350" y="1006475"/>
                </a:lnTo>
                <a:lnTo>
                  <a:pt x="3438525" y="1006475"/>
                </a:lnTo>
                <a:lnTo>
                  <a:pt x="3441700" y="1006475"/>
                </a:lnTo>
                <a:lnTo>
                  <a:pt x="3775075" y="1006475"/>
                </a:lnTo>
                <a:lnTo>
                  <a:pt x="4086225" y="679450"/>
                </a:lnTo>
                <a:lnTo>
                  <a:pt x="3930650" y="679450"/>
                </a:lnTo>
                <a:lnTo>
                  <a:pt x="3914775" y="676275"/>
                </a:lnTo>
                <a:lnTo>
                  <a:pt x="3902075" y="673100"/>
                </a:lnTo>
                <a:lnTo>
                  <a:pt x="3886200" y="666750"/>
                </a:lnTo>
                <a:lnTo>
                  <a:pt x="3876675" y="657225"/>
                </a:lnTo>
                <a:lnTo>
                  <a:pt x="3867150" y="644525"/>
                </a:lnTo>
                <a:lnTo>
                  <a:pt x="3860800" y="631825"/>
                </a:lnTo>
                <a:lnTo>
                  <a:pt x="3854450" y="615950"/>
                </a:lnTo>
                <a:lnTo>
                  <a:pt x="3854450" y="603250"/>
                </a:lnTo>
                <a:lnTo>
                  <a:pt x="3854450" y="587375"/>
                </a:lnTo>
                <a:lnTo>
                  <a:pt x="3860800" y="571500"/>
                </a:lnTo>
                <a:lnTo>
                  <a:pt x="3867150" y="558800"/>
                </a:lnTo>
                <a:lnTo>
                  <a:pt x="3876675" y="546100"/>
                </a:lnTo>
                <a:lnTo>
                  <a:pt x="3886200" y="536575"/>
                </a:lnTo>
                <a:lnTo>
                  <a:pt x="3902075" y="530225"/>
                </a:lnTo>
                <a:lnTo>
                  <a:pt x="3914775" y="527050"/>
                </a:lnTo>
                <a:lnTo>
                  <a:pt x="3930650" y="523875"/>
                </a:lnTo>
                <a:close/>
                <a:moveTo>
                  <a:pt x="3302000" y="285750"/>
                </a:moveTo>
                <a:lnTo>
                  <a:pt x="3333750" y="317500"/>
                </a:lnTo>
                <a:lnTo>
                  <a:pt x="2622550" y="1104900"/>
                </a:lnTo>
                <a:lnTo>
                  <a:pt x="2543175" y="1028700"/>
                </a:lnTo>
                <a:lnTo>
                  <a:pt x="3302000" y="285750"/>
                </a:lnTo>
                <a:close/>
                <a:moveTo>
                  <a:pt x="2543175" y="0"/>
                </a:moveTo>
                <a:lnTo>
                  <a:pt x="4841875" y="0"/>
                </a:lnTo>
                <a:lnTo>
                  <a:pt x="4879975" y="3175"/>
                </a:lnTo>
                <a:lnTo>
                  <a:pt x="4918075" y="6350"/>
                </a:lnTo>
                <a:lnTo>
                  <a:pt x="4956175" y="15875"/>
                </a:lnTo>
                <a:lnTo>
                  <a:pt x="4991100" y="28575"/>
                </a:lnTo>
                <a:lnTo>
                  <a:pt x="5026025" y="47625"/>
                </a:lnTo>
                <a:lnTo>
                  <a:pt x="5057775" y="66675"/>
                </a:lnTo>
                <a:lnTo>
                  <a:pt x="5086350" y="88900"/>
                </a:lnTo>
                <a:lnTo>
                  <a:pt x="5111750" y="111125"/>
                </a:lnTo>
                <a:lnTo>
                  <a:pt x="5137150" y="139700"/>
                </a:lnTo>
                <a:lnTo>
                  <a:pt x="5159375" y="168275"/>
                </a:lnTo>
                <a:lnTo>
                  <a:pt x="5178425" y="200025"/>
                </a:lnTo>
                <a:lnTo>
                  <a:pt x="5194300" y="234950"/>
                </a:lnTo>
                <a:lnTo>
                  <a:pt x="5207000" y="269875"/>
                </a:lnTo>
                <a:lnTo>
                  <a:pt x="5216525" y="304800"/>
                </a:lnTo>
                <a:lnTo>
                  <a:pt x="5222875" y="342900"/>
                </a:lnTo>
                <a:lnTo>
                  <a:pt x="5226050" y="384175"/>
                </a:lnTo>
                <a:lnTo>
                  <a:pt x="5226050" y="1739900"/>
                </a:lnTo>
                <a:lnTo>
                  <a:pt x="5222875" y="1778000"/>
                </a:lnTo>
                <a:lnTo>
                  <a:pt x="5216525" y="1816100"/>
                </a:lnTo>
                <a:lnTo>
                  <a:pt x="5207000" y="1854200"/>
                </a:lnTo>
                <a:lnTo>
                  <a:pt x="5194300" y="1889125"/>
                </a:lnTo>
                <a:lnTo>
                  <a:pt x="5178425" y="1920875"/>
                </a:lnTo>
                <a:lnTo>
                  <a:pt x="5159375" y="1952625"/>
                </a:lnTo>
                <a:lnTo>
                  <a:pt x="5137150" y="1984375"/>
                </a:lnTo>
                <a:lnTo>
                  <a:pt x="5111750" y="2009775"/>
                </a:lnTo>
                <a:lnTo>
                  <a:pt x="5086350" y="2035175"/>
                </a:lnTo>
                <a:lnTo>
                  <a:pt x="5057775" y="2057400"/>
                </a:lnTo>
                <a:lnTo>
                  <a:pt x="5026025" y="2076450"/>
                </a:lnTo>
                <a:lnTo>
                  <a:pt x="4991100" y="2092325"/>
                </a:lnTo>
                <a:lnTo>
                  <a:pt x="4956175" y="2105025"/>
                </a:lnTo>
                <a:lnTo>
                  <a:pt x="4918075" y="2114550"/>
                </a:lnTo>
                <a:lnTo>
                  <a:pt x="4879975" y="2120900"/>
                </a:lnTo>
                <a:lnTo>
                  <a:pt x="4841875" y="2120900"/>
                </a:lnTo>
                <a:lnTo>
                  <a:pt x="2543175" y="2120900"/>
                </a:lnTo>
                <a:lnTo>
                  <a:pt x="2505075" y="2120900"/>
                </a:lnTo>
                <a:lnTo>
                  <a:pt x="2466975" y="2114550"/>
                </a:lnTo>
                <a:lnTo>
                  <a:pt x="2428875" y="2105025"/>
                </a:lnTo>
                <a:lnTo>
                  <a:pt x="2393950" y="2092325"/>
                </a:lnTo>
                <a:lnTo>
                  <a:pt x="2362200" y="2076450"/>
                </a:lnTo>
                <a:lnTo>
                  <a:pt x="2330450" y="2057400"/>
                </a:lnTo>
                <a:lnTo>
                  <a:pt x="2298700" y="2035175"/>
                </a:lnTo>
                <a:lnTo>
                  <a:pt x="2273300" y="2009775"/>
                </a:lnTo>
                <a:lnTo>
                  <a:pt x="2247900" y="1984375"/>
                </a:lnTo>
                <a:lnTo>
                  <a:pt x="2225675" y="1952625"/>
                </a:lnTo>
                <a:lnTo>
                  <a:pt x="2206625" y="1920875"/>
                </a:lnTo>
                <a:lnTo>
                  <a:pt x="2190750" y="1889125"/>
                </a:lnTo>
                <a:lnTo>
                  <a:pt x="2178050" y="1854200"/>
                </a:lnTo>
                <a:lnTo>
                  <a:pt x="2168525" y="1816100"/>
                </a:lnTo>
                <a:lnTo>
                  <a:pt x="2162175" y="1778000"/>
                </a:lnTo>
                <a:lnTo>
                  <a:pt x="2159000" y="1739900"/>
                </a:lnTo>
                <a:lnTo>
                  <a:pt x="2159000" y="1435100"/>
                </a:lnTo>
                <a:lnTo>
                  <a:pt x="2241550" y="1406525"/>
                </a:lnTo>
                <a:lnTo>
                  <a:pt x="2324100" y="1374775"/>
                </a:lnTo>
                <a:lnTo>
                  <a:pt x="2324100" y="1739900"/>
                </a:lnTo>
                <a:lnTo>
                  <a:pt x="2324100" y="1762125"/>
                </a:lnTo>
                <a:lnTo>
                  <a:pt x="2327275" y="1784350"/>
                </a:lnTo>
                <a:lnTo>
                  <a:pt x="2333625" y="1803400"/>
                </a:lnTo>
                <a:lnTo>
                  <a:pt x="2339975" y="1825625"/>
                </a:lnTo>
                <a:lnTo>
                  <a:pt x="2349500" y="1844675"/>
                </a:lnTo>
                <a:lnTo>
                  <a:pt x="2362200" y="1863725"/>
                </a:lnTo>
                <a:lnTo>
                  <a:pt x="2374900" y="1879600"/>
                </a:lnTo>
                <a:lnTo>
                  <a:pt x="2387600" y="1895475"/>
                </a:lnTo>
                <a:lnTo>
                  <a:pt x="2403475" y="1908175"/>
                </a:lnTo>
                <a:lnTo>
                  <a:pt x="2419350" y="1920875"/>
                </a:lnTo>
                <a:lnTo>
                  <a:pt x="2438400" y="1933575"/>
                </a:lnTo>
                <a:lnTo>
                  <a:pt x="2457450" y="1943100"/>
                </a:lnTo>
                <a:lnTo>
                  <a:pt x="2476500" y="1949450"/>
                </a:lnTo>
                <a:lnTo>
                  <a:pt x="2498725" y="1955800"/>
                </a:lnTo>
                <a:lnTo>
                  <a:pt x="2520950" y="1958975"/>
                </a:lnTo>
                <a:lnTo>
                  <a:pt x="2543175" y="1958975"/>
                </a:lnTo>
                <a:lnTo>
                  <a:pt x="4841875" y="1958975"/>
                </a:lnTo>
                <a:lnTo>
                  <a:pt x="4864100" y="1958975"/>
                </a:lnTo>
                <a:lnTo>
                  <a:pt x="4886325" y="1955800"/>
                </a:lnTo>
                <a:lnTo>
                  <a:pt x="4908550" y="1949450"/>
                </a:lnTo>
                <a:lnTo>
                  <a:pt x="4927600" y="1943100"/>
                </a:lnTo>
                <a:lnTo>
                  <a:pt x="4946650" y="1933575"/>
                </a:lnTo>
                <a:lnTo>
                  <a:pt x="4965700" y="1920875"/>
                </a:lnTo>
                <a:lnTo>
                  <a:pt x="4981575" y="1908175"/>
                </a:lnTo>
                <a:lnTo>
                  <a:pt x="4997450" y="1895475"/>
                </a:lnTo>
                <a:lnTo>
                  <a:pt x="5013325" y="1879600"/>
                </a:lnTo>
                <a:lnTo>
                  <a:pt x="5026025" y="1863725"/>
                </a:lnTo>
                <a:lnTo>
                  <a:pt x="5035550" y="1844675"/>
                </a:lnTo>
                <a:lnTo>
                  <a:pt x="5045075" y="1825625"/>
                </a:lnTo>
                <a:lnTo>
                  <a:pt x="5051425" y="1803400"/>
                </a:lnTo>
                <a:lnTo>
                  <a:pt x="5057775" y="1784350"/>
                </a:lnTo>
                <a:lnTo>
                  <a:pt x="5060950" y="1762125"/>
                </a:lnTo>
                <a:lnTo>
                  <a:pt x="5060950" y="1739900"/>
                </a:lnTo>
                <a:lnTo>
                  <a:pt x="5060950" y="384175"/>
                </a:lnTo>
                <a:lnTo>
                  <a:pt x="5060950" y="361950"/>
                </a:lnTo>
                <a:lnTo>
                  <a:pt x="5057775" y="339725"/>
                </a:lnTo>
                <a:lnTo>
                  <a:pt x="5051425" y="317500"/>
                </a:lnTo>
                <a:lnTo>
                  <a:pt x="5045075" y="298450"/>
                </a:lnTo>
                <a:lnTo>
                  <a:pt x="5035550" y="279400"/>
                </a:lnTo>
                <a:lnTo>
                  <a:pt x="5026025" y="260350"/>
                </a:lnTo>
                <a:lnTo>
                  <a:pt x="5013325" y="244475"/>
                </a:lnTo>
                <a:lnTo>
                  <a:pt x="4997450" y="228600"/>
                </a:lnTo>
                <a:lnTo>
                  <a:pt x="4981575" y="212725"/>
                </a:lnTo>
                <a:lnTo>
                  <a:pt x="4965700" y="200025"/>
                </a:lnTo>
                <a:lnTo>
                  <a:pt x="4946650" y="190500"/>
                </a:lnTo>
                <a:lnTo>
                  <a:pt x="4927600" y="180975"/>
                </a:lnTo>
                <a:lnTo>
                  <a:pt x="4908550" y="171450"/>
                </a:lnTo>
                <a:lnTo>
                  <a:pt x="4886325" y="168275"/>
                </a:lnTo>
                <a:lnTo>
                  <a:pt x="4864100" y="165100"/>
                </a:lnTo>
                <a:lnTo>
                  <a:pt x="4841875" y="161925"/>
                </a:lnTo>
                <a:lnTo>
                  <a:pt x="2543175" y="161925"/>
                </a:lnTo>
                <a:lnTo>
                  <a:pt x="2520950" y="165100"/>
                </a:lnTo>
                <a:lnTo>
                  <a:pt x="2498725" y="168275"/>
                </a:lnTo>
                <a:lnTo>
                  <a:pt x="2476500" y="171450"/>
                </a:lnTo>
                <a:lnTo>
                  <a:pt x="2457450" y="180975"/>
                </a:lnTo>
                <a:lnTo>
                  <a:pt x="2438400" y="190500"/>
                </a:lnTo>
                <a:lnTo>
                  <a:pt x="2419350" y="200025"/>
                </a:lnTo>
                <a:lnTo>
                  <a:pt x="2403475" y="212725"/>
                </a:lnTo>
                <a:lnTo>
                  <a:pt x="2387600" y="228600"/>
                </a:lnTo>
                <a:lnTo>
                  <a:pt x="2374900" y="244475"/>
                </a:lnTo>
                <a:lnTo>
                  <a:pt x="2362200" y="260350"/>
                </a:lnTo>
                <a:lnTo>
                  <a:pt x="2349500" y="279400"/>
                </a:lnTo>
                <a:lnTo>
                  <a:pt x="2339975" y="298450"/>
                </a:lnTo>
                <a:lnTo>
                  <a:pt x="2333625" y="317500"/>
                </a:lnTo>
                <a:lnTo>
                  <a:pt x="2327275" y="339725"/>
                </a:lnTo>
                <a:lnTo>
                  <a:pt x="2324100" y="361950"/>
                </a:lnTo>
                <a:lnTo>
                  <a:pt x="2324100" y="384175"/>
                </a:lnTo>
                <a:lnTo>
                  <a:pt x="2324100" y="1066800"/>
                </a:lnTo>
                <a:lnTo>
                  <a:pt x="2241550" y="1089025"/>
                </a:lnTo>
                <a:lnTo>
                  <a:pt x="2159000" y="1117600"/>
                </a:lnTo>
                <a:lnTo>
                  <a:pt x="2159000" y="384175"/>
                </a:lnTo>
                <a:lnTo>
                  <a:pt x="2162175" y="342900"/>
                </a:lnTo>
                <a:lnTo>
                  <a:pt x="2168525" y="304800"/>
                </a:lnTo>
                <a:lnTo>
                  <a:pt x="2178050" y="269875"/>
                </a:lnTo>
                <a:lnTo>
                  <a:pt x="2190750" y="234950"/>
                </a:lnTo>
                <a:lnTo>
                  <a:pt x="2206625" y="200025"/>
                </a:lnTo>
                <a:lnTo>
                  <a:pt x="2225675" y="168275"/>
                </a:lnTo>
                <a:lnTo>
                  <a:pt x="2247900" y="139700"/>
                </a:lnTo>
                <a:lnTo>
                  <a:pt x="2273300" y="111125"/>
                </a:lnTo>
                <a:lnTo>
                  <a:pt x="2298700" y="88900"/>
                </a:lnTo>
                <a:lnTo>
                  <a:pt x="2330450" y="66675"/>
                </a:lnTo>
                <a:lnTo>
                  <a:pt x="2362200" y="47625"/>
                </a:lnTo>
                <a:lnTo>
                  <a:pt x="2393950" y="28575"/>
                </a:lnTo>
                <a:lnTo>
                  <a:pt x="2428875" y="15875"/>
                </a:lnTo>
                <a:lnTo>
                  <a:pt x="2466975" y="6350"/>
                </a:lnTo>
                <a:lnTo>
                  <a:pt x="2505075" y="3175"/>
                </a:lnTo>
                <a:lnTo>
                  <a:pt x="2543175"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椭圆 5"/>
          <p:cNvSpPr/>
          <p:nvPr/>
        </p:nvSpPr>
        <p:spPr bwMode="auto">
          <a:xfrm>
            <a:off x="5572537" y="4502450"/>
            <a:ext cx="1080000" cy="1080000"/>
          </a:xfrm>
          <a:prstGeom prst="ellipse">
            <a:avLst/>
          </a:prstGeom>
          <a:solidFill>
            <a:schemeClr val="accent6">
              <a:lumMod val="50000"/>
            </a:schemeClr>
          </a:solidFill>
          <a:ln>
            <a:noFill/>
          </a:ln>
        </p:spPr>
        <p:txBody>
          <a:bodyPr rtlCol="0" anchor="ctr" anchorCtr="1"/>
          <a:lstStyle/>
          <a:p>
            <a:pPr algn="ctr"/>
            <a:endParaRPr lang="zh-CN" altLang="en-US"/>
          </a:p>
        </p:txBody>
      </p:sp>
      <p:sp>
        <p:nvSpPr>
          <p:cNvPr id="10" name="KSO_Shape"/>
          <p:cNvSpPr/>
          <p:nvPr/>
        </p:nvSpPr>
        <p:spPr bwMode="auto">
          <a:xfrm>
            <a:off x="5891735" y="4863546"/>
            <a:ext cx="461538" cy="393976"/>
          </a:xfrm>
          <a:custGeom>
            <a:avLst/>
            <a:gdLst>
              <a:gd name="T0" fmla="*/ 175713297 w 4097"/>
              <a:gd name="T1" fmla="*/ 71089403 h 3497"/>
              <a:gd name="T2" fmla="*/ 33597902 w 4097"/>
              <a:gd name="T3" fmla="*/ 71089403 h 3497"/>
              <a:gd name="T4" fmla="*/ 423256757 w 4097"/>
              <a:gd name="T5" fmla="*/ 139474091 h 3497"/>
              <a:gd name="T6" fmla="*/ 372859684 w 4097"/>
              <a:gd name="T7" fmla="*/ 216358747 h 3497"/>
              <a:gd name="T8" fmla="*/ 297747197 w 4097"/>
              <a:gd name="T9" fmla="*/ 139474091 h 3497"/>
              <a:gd name="T10" fmla="*/ 502231138 w 4097"/>
              <a:gd name="T11" fmla="*/ 428853992 h 3497"/>
              <a:gd name="T12" fmla="*/ 423256757 w 4097"/>
              <a:gd name="T13" fmla="*/ 139474091 h 3497"/>
              <a:gd name="T14" fmla="*/ 254687678 w 4097"/>
              <a:gd name="T15" fmla="*/ 98906881 h 3497"/>
              <a:gd name="T16" fmla="*/ 254687678 w 4097"/>
              <a:gd name="T17" fmla="*/ 327242836 h 3497"/>
              <a:gd name="T18" fmla="*/ 184402447 w 4097"/>
              <a:gd name="T19" fmla="*/ 160916703 h 3497"/>
              <a:gd name="T20" fmla="*/ 0 w 4097"/>
              <a:gd name="T21" fmla="*/ 369934708 h 3497"/>
              <a:gd name="T22" fmla="*/ 19116131 w 4097"/>
              <a:gd name="T23" fmla="*/ 675348230 h 3497"/>
              <a:gd name="T24" fmla="*/ 90752959 w 4097"/>
              <a:gd name="T25" fmla="*/ 548044259 h 3497"/>
              <a:gd name="T26" fmla="*/ 143080758 w 4097"/>
              <a:gd name="T27" fmla="*/ 528147135 h 3497"/>
              <a:gd name="T28" fmla="*/ 194249858 w 4097"/>
              <a:gd name="T29" fmla="*/ 674961968 h 3497"/>
              <a:gd name="T30" fmla="*/ 135936541 w 4097"/>
              <a:gd name="T31" fmla="*/ 385582067 h 3497"/>
              <a:gd name="T32" fmla="*/ 165865446 w 4097"/>
              <a:gd name="T33" fmla="*/ 356992065 h 3497"/>
              <a:gd name="T34" fmla="*/ 254687678 w 4097"/>
              <a:gd name="T35" fmla="*/ 455319332 h 3497"/>
              <a:gd name="T36" fmla="*/ 271293512 w 4097"/>
              <a:gd name="T37" fmla="*/ 471739216 h 3497"/>
              <a:gd name="T38" fmla="*/ 542780360 w 4097"/>
              <a:gd name="T39" fmla="*/ 471739216 h 3497"/>
              <a:gd name="T40" fmla="*/ 542780360 w 4097"/>
              <a:gd name="T41" fmla="*/ 379980165 h 3497"/>
              <a:gd name="T42" fmla="*/ 631988386 w 4097"/>
              <a:gd name="T43" fmla="*/ 286096012 h 3497"/>
              <a:gd name="T44" fmla="*/ 566337515 w 4097"/>
              <a:gd name="T45" fmla="*/ 506124911 h 3497"/>
              <a:gd name="T46" fmla="*/ 646277260 w 4097"/>
              <a:gd name="T47" fmla="*/ 668973364 h 3497"/>
              <a:gd name="T48" fmla="*/ 703239419 w 4097"/>
              <a:gd name="T49" fmla="*/ 468648678 h 3497"/>
              <a:gd name="T50" fmla="*/ 791095848 w 4097"/>
              <a:gd name="T51" fmla="*/ 669166715 h 3497"/>
              <a:gd name="T52" fmla="*/ 763483903 w 4097"/>
              <a:gd name="T53" fmla="*/ 170189195 h 3497"/>
              <a:gd name="T54" fmla="*/ 577536523 w 4097"/>
              <a:gd name="T55" fmla="*/ 289572813 h 3497"/>
              <a:gd name="T56" fmla="*/ 542780360 w 4097"/>
              <a:gd name="T57" fmla="*/ 115520115 h 3497"/>
              <a:gd name="T58" fmla="*/ 526367423 w 4097"/>
              <a:gd name="T59" fmla="*/ 98906881 h 3497"/>
              <a:gd name="T60" fmla="*/ 674082541 w 4097"/>
              <a:gd name="T61" fmla="*/ 15261096 h 3497"/>
              <a:gd name="T62" fmla="*/ 674082541 w 4097"/>
              <a:gd name="T63" fmla="*/ 153383050 h 3497"/>
              <a:gd name="T64" fmla="*/ 674082541 w 4097"/>
              <a:gd name="T65" fmla="*/ 15261096 h 34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097" h="3497">
                <a:moveTo>
                  <a:pt x="542" y="0"/>
                </a:moveTo>
                <a:cubicBezTo>
                  <a:pt x="745" y="0"/>
                  <a:pt x="910" y="165"/>
                  <a:pt x="910" y="368"/>
                </a:cubicBezTo>
                <a:cubicBezTo>
                  <a:pt x="910" y="571"/>
                  <a:pt x="745" y="736"/>
                  <a:pt x="542" y="736"/>
                </a:cubicBezTo>
                <a:cubicBezTo>
                  <a:pt x="339" y="736"/>
                  <a:pt x="174" y="571"/>
                  <a:pt x="174" y="368"/>
                </a:cubicBezTo>
                <a:cubicBezTo>
                  <a:pt x="174" y="165"/>
                  <a:pt x="339" y="0"/>
                  <a:pt x="542" y="0"/>
                </a:cubicBezTo>
                <a:close/>
                <a:moveTo>
                  <a:pt x="2192" y="722"/>
                </a:moveTo>
                <a:cubicBezTo>
                  <a:pt x="2192" y="1120"/>
                  <a:pt x="2192" y="1120"/>
                  <a:pt x="2192" y="1120"/>
                </a:cubicBezTo>
                <a:cubicBezTo>
                  <a:pt x="1931" y="1120"/>
                  <a:pt x="1931" y="1120"/>
                  <a:pt x="1931" y="1120"/>
                </a:cubicBezTo>
                <a:cubicBezTo>
                  <a:pt x="1931" y="722"/>
                  <a:pt x="1931" y="722"/>
                  <a:pt x="1931" y="722"/>
                </a:cubicBezTo>
                <a:cubicBezTo>
                  <a:pt x="1542" y="722"/>
                  <a:pt x="1542" y="722"/>
                  <a:pt x="1542" y="722"/>
                </a:cubicBezTo>
                <a:cubicBezTo>
                  <a:pt x="1542" y="2220"/>
                  <a:pt x="1542" y="2220"/>
                  <a:pt x="1542" y="2220"/>
                </a:cubicBezTo>
                <a:cubicBezTo>
                  <a:pt x="2601" y="2220"/>
                  <a:pt x="2601" y="2220"/>
                  <a:pt x="2601" y="2220"/>
                </a:cubicBezTo>
                <a:cubicBezTo>
                  <a:pt x="2601" y="722"/>
                  <a:pt x="2601" y="722"/>
                  <a:pt x="2601" y="722"/>
                </a:cubicBezTo>
                <a:cubicBezTo>
                  <a:pt x="2192" y="722"/>
                  <a:pt x="2192" y="722"/>
                  <a:pt x="2192" y="722"/>
                </a:cubicBezTo>
                <a:close/>
                <a:moveTo>
                  <a:pt x="1405" y="512"/>
                </a:moveTo>
                <a:cubicBezTo>
                  <a:pt x="1319" y="512"/>
                  <a:pt x="1319" y="512"/>
                  <a:pt x="1319" y="512"/>
                </a:cubicBezTo>
                <a:cubicBezTo>
                  <a:pt x="1319" y="598"/>
                  <a:pt x="1319" y="598"/>
                  <a:pt x="1319" y="598"/>
                </a:cubicBezTo>
                <a:cubicBezTo>
                  <a:pt x="1319" y="1694"/>
                  <a:pt x="1319" y="1694"/>
                  <a:pt x="1319" y="1694"/>
                </a:cubicBezTo>
                <a:cubicBezTo>
                  <a:pt x="1107" y="1550"/>
                  <a:pt x="1107" y="1550"/>
                  <a:pt x="1107" y="1550"/>
                </a:cubicBezTo>
                <a:cubicBezTo>
                  <a:pt x="955" y="833"/>
                  <a:pt x="955" y="833"/>
                  <a:pt x="955" y="833"/>
                </a:cubicBezTo>
                <a:cubicBezTo>
                  <a:pt x="67" y="825"/>
                  <a:pt x="67" y="825"/>
                  <a:pt x="67" y="825"/>
                </a:cubicBezTo>
                <a:cubicBezTo>
                  <a:pt x="0" y="1915"/>
                  <a:pt x="0" y="1915"/>
                  <a:pt x="0" y="1915"/>
                </a:cubicBezTo>
                <a:cubicBezTo>
                  <a:pt x="89" y="2707"/>
                  <a:pt x="89" y="2707"/>
                  <a:pt x="89" y="2707"/>
                </a:cubicBezTo>
                <a:cubicBezTo>
                  <a:pt x="99" y="3496"/>
                  <a:pt x="99" y="3496"/>
                  <a:pt x="99" y="3496"/>
                </a:cubicBezTo>
                <a:cubicBezTo>
                  <a:pt x="314" y="3494"/>
                  <a:pt x="314" y="3494"/>
                  <a:pt x="314" y="3494"/>
                </a:cubicBezTo>
                <a:cubicBezTo>
                  <a:pt x="470" y="2837"/>
                  <a:pt x="470" y="2837"/>
                  <a:pt x="470" y="2837"/>
                </a:cubicBezTo>
                <a:cubicBezTo>
                  <a:pt x="455" y="2345"/>
                  <a:pt x="455" y="2345"/>
                  <a:pt x="455" y="2345"/>
                </a:cubicBezTo>
                <a:cubicBezTo>
                  <a:pt x="741" y="2734"/>
                  <a:pt x="741" y="2734"/>
                  <a:pt x="741" y="2734"/>
                </a:cubicBezTo>
                <a:cubicBezTo>
                  <a:pt x="782" y="3497"/>
                  <a:pt x="782" y="3497"/>
                  <a:pt x="782" y="3497"/>
                </a:cubicBezTo>
                <a:cubicBezTo>
                  <a:pt x="1006" y="3494"/>
                  <a:pt x="1006" y="3494"/>
                  <a:pt x="1006" y="3494"/>
                </a:cubicBezTo>
                <a:cubicBezTo>
                  <a:pt x="1116" y="2612"/>
                  <a:pt x="1116" y="2612"/>
                  <a:pt x="1116" y="2612"/>
                </a:cubicBezTo>
                <a:cubicBezTo>
                  <a:pt x="704" y="1996"/>
                  <a:pt x="704" y="1996"/>
                  <a:pt x="704" y="1996"/>
                </a:cubicBezTo>
                <a:cubicBezTo>
                  <a:pt x="767" y="1441"/>
                  <a:pt x="767" y="1441"/>
                  <a:pt x="767" y="1441"/>
                </a:cubicBezTo>
                <a:cubicBezTo>
                  <a:pt x="859" y="1848"/>
                  <a:pt x="859" y="1848"/>
                  <a:pt x="859" y="1848"/>
                </a:cubicBezTo>
                <a:cubicBezTo>
                  <a:pt x="1319" y="1954"/>
                  <a:pt x="1319" y="1954"/>
                  <a:pt x="1319" y="1954"/>
                </a:cubicBezTo>
                <a:cubicBezTo>
                  <a:pt x="1319" y="2357"/>
                  <a:pt x="1319" y="2357"/>
                  <a:pt x="1319" y="2357"/>
                </a:cubicBezTo>
                <a:cubicBezTo>
                  <a:pt x="1319" y="2442"/>
                  <a:pt x="1319" y="2442"/>
                  <a:pt x="1319" y="2442"/>
                </a:cubicBezTo>
                <a:cubicBezTo>
                  <a:pt x="1405" y="2442"/>
                  <a:pt x="1405" y="2442"/>
                  <a:pt x="1405" y="2442"/>
                </a:cubicBezTo>
                <a:cubicBezTo>
                  <a:pt x="2726" y="2442"/>
                  <a:pt x="2726" y="2442"/>
                  <a:pt x="2726" y="2442"/>
                </a:cubicBezTo>
                <a:cubicBezTo>
                  <a:pt x="2811" y="2442"/>
                  <a:pt x="2811" y="2442"/>
                  <a:pt x="2811" y="2442"/>
                </a:cubicBezTo>
                <a:cubicBezTo>
                  <a:pt x="2811" y="2357"/>
                  <a:pt x="2811" y="2357"/>
                  <a:pt x="2811" y="2357"/>
                </a:cubicBezTo>
                <a:cubicBezTo>
                  <a:pt x="2811" y="1967"/>
                  <a:pt x="2811" y="1967"/>
                  <a:pt x="2811" y="1967"/>
                </a:cubicBezTo>
                <a:cubicBezTo>
                  <a:pt x="3165" y="1735"/>
                  <a:pt x="3165" y="1735"/>
                  <a:pt x="3165" y="1735"/>
                </a:cubicBezTo>
                <a:cubicBezTo>
                  <a:pt x="3273" y="1481"/>
                  <a:pt x="3273" y="1481"/>
                  <a:pt x="3273" y="1481"/>
                </a:cubicBezTo>
                <a:cubicBezTo>
                  <a:pt x="3392" y="2054"/>
                  <a:pt x="3392" y="2054"/>
                  <a:pt x="3392" y="2054"/>
                </a:cubicBezTo>
                <a:cubicBezTo>
                  <a:pt x="2933" y="2620"/>
                  <a:pt x="2933" y="2620"/>
                  <a:pt x="2933" y="2620"/>
                </a:cubicBezTo>
                <a:cubicBezTo>
                  <a:pt x="3130" y="3459"/>
                  <a:pt x="3130" y="3459"/>
                  <a:pt x="3130" y="3459"/>
                </a:cubicBezTo>
                <a:cubicBezTo>
                  <a:pt x="3347" y="3463"/>
                  <a:pt x="3347" y="3463"/>
                  <a:pt x="3347" y="3463"/>
                </a:cubicBezTo>
                <a:cubicBezTo>
                  <a:pt x="3298" y="2738"/>
                  <a:pt x="3298" y="2738"/>
                  <a:pt x="3298" y="2738"/>
                </a:cubicBezTo>
                <a:cubicBezTo>
                  <a:pt x="3642" y="2426"/>
                  <a:pt x="3642" y="2426"/>
                  <a:pt x="3642" y="2426"/>
                </a:cubicBezTo>
                <a:cubicBezTo>
                  <a:pt x="3816" y="3461"/>
                  <a:pt x="3816" y="3461"/>
                  <a:pt x="3816" y="3461"/>
                </a:cubicBezTo>
                <a:cubicBezTo>
                  <a:pt x="4097" y="3464"/>
                  <a:pt x="4097" y="3464"/>
                  <a:pt x="4097" y="3464"/>
                </a:cubicBezTo>
                <a:cubicBezTo>
                  <a:pt x="4048" y="2263"/>
                  <a:pt x="4048" y="2263"/>
                  <a:pt x="4048" y="2263"/>
                </a:cubicBezTo>
                <a:cubicBezTo>
                  <a:pt x="3954" y="881"/>
                  <a:pt x="3954" y="881"/>
                  <a:pt x="3954" y="881"/>
                </a:cubicBezTo>
                <a:cubicBezTo>
                  <a:pt x="3090" y="888"/>
                  <a:pt x="3090" y="888"/>
                  <a:pt x="3090" y="888"/>
                </a:cubicBezTo>
                <a:cubicBezTo>
                  <a:pt x="2991" y="1499"/>
                  <a:pt x="2991" y="1499"/>
                  <a:pt x="2991" y="1499"/>
                </a:cubicBezTo>
                <a:cubicBezTo>
                  <a:pt x="2811" y="1700"/>
                  <a:pt x="2811" y="1700"/>
                  <a:pt x="2811" y="1700"/>
                </a:cubicBezTo>
                <a:cubicBezTo>
                  <a:pt x="2811" y="598"/>
                  <a:pt x="2811" y="598"/>
                  <a:pt x="2811" y="598"/>
                </a:cubicBezTo>
                <a:cubicBezTo>
                  <a:pt x="2811" y="512"/>
                  <a:pt x="2811" y="512"/>
                  <a:pt x="2811" y="512"/>
                </a:cubicBezTo>
                <a:cubicBezTo>
                  <a:pt x="2726" y="512"/>
                  <a:pt x="2726" y="512"/>
                  <a:pt x="2726" y="512"/>
                </a:cubicBezTo>
                <a:cubicBezTo>
                  <a:pt x="1405" y="512"/>
                  <a:pt x="1405" y="512"/>
                  <a:pt x="1405" y="512"/>
                </a:cubicBezTo>
                <a:close/>
                <a:moveTo>
                  <a:pt x="3491" y="79"/>
                </a:moveTo>
                <a:cubicBezTo>
                  <a:pt x="3689" y="79"/>
                  <a:pt x="3849" y="239"/>
                  <a:pt x="3849" y="437"/>
                </a:cubicBezTo>
                <a:cubicBezTo>
                  <a:pt x="3849" y="634"/>
                  <a:pt x="3689" y="794"/>
                  <a:pt x="3491" y="794"/>
                </a:cubicBezTo>
                <a:cubicBezTo>
                  <a:pt x="3294" y="794"/>
                  <a:pt x="3134" y="634"/>
                  <a:pt x="3134" y="437"/>
                </a:cubicBezTo>
                <a:cubicBezTo>
                  <a:pt x="3134" y="239"/>
                  <a:pt x="3294" y="79"/>
                  <a:pt x="3491" y="79"/>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19" name="图片 1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00660" y="1860526"/>
            <a:ext cx="2504661" cy="1011883"/>
          </a:xfrm>
          <a:prstGeom prst="rect">
            <a:avLst/>
          </a:prstGeom>
        </p:spPr>
      </p:pic>
      <p:sp>
        <p:nvSpPr>
          <p:cNvPr id="20" name="矩形 19"/>
          <p:cNvSpPr/>
          <p:nvPr/>
        </p:nvSpPr>
        <p:spPr>
          <a:xfrm>
            <a:off x="8554276" y="4129889"/>
            <a:ext cx="2676941" cy="1015663"/>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质量标准</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23" name="矩形 22"/>
          <p:cNvSpPr/>
          <p:nvPr/>
        </p:nvSpPr>
        <p:spPr>
          <a:xfrm>
            <a:off x="4926449" y="386523"/>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工作总体描述</a:t>
            </a:r>
          </a:p>
        </p:txBody>
      </p:sp>
    </p:spTree>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par>
                                <p:cTn id="53" presetID="22" presetClass="entr" presetSubtype="8"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1500"/>
                                  </p:stCondLst>
                                  <p:childTnLst>
                                    <p:animEffect transition="out" filter="fade">
                                      <p:cBhvr>
                                        <p:cTn id="62" dur="500"/>
                                        <p:tgtEl>
                                          <p:spTgt spid="21"/>
                                        </p:tgtEl>
                                      </p:cBhvr>
                                    </p:animEffect>
                                    <p:set>
                                      <p:cBhvr>
                                        <p:cTn id="63"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3" grpId="0"/>
      <p:bldP spid="14" grpId="0"/>
      <p:bldP spid="15" grpId="0"/>
      <p:bldP spid="16" grpId="0"/>
      <p:bldP spid="17" grpId="0"/>
      <p:bldP spid="18" grpId="0"/>
      <p:bldP spid="5" grpId="0" animBg="1"/>
      <p:bldP spid="11" grpId="0" animBg="1"/>
      <p:bldP spid="3" grpId="0" animBg="1"/>
      <p:bldP spid="9" grpId="0" animBg="1"/>
      <p:bldP spid="4" grpId="0" animBg="1"/>
      <p:bldP spid="8" grpId="0" animBg="1"/>
      <p:bldP spid="6" grpId="0" animBg="1"/>
      <p:bldP spid="10" grpId="0" animBg="1"/>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KSO_Shape"/>
          <p:cNvSpPr/>
          <p:nvPr/>
        </p:nvSpPr>
        <p:spPr bwMode="auto">
          <a:xfrm>
            <a:off x="6218645" y="1913016"/>
            <a:ext cx="3986416" cy="2464934"/>
          </a:xfrm>
          <a:custGeom>
            <a:avLst/>
            <a:gdLst>
              <a:gd name="T0" fmla="*/ 1066662 w 2063518"/>
              <a:gd name="T1" fmla="*/ 654802 h 1276454"/>
              <a:gd name="T2" fmla="*/ 1500594 w 2063518"/>
              <a:gd name="T3" fmla="*/ 654802 h 1276454"/>
              <a:gd name="T4" fmla="*/ 1255790 w 2063518"/>
              <a:gd name="T5" fmla="*/ 314944 h 1276454"/>
              <a:gd name="T6" fmla="*/ 1323568 w 2063518"/>
              <a:gd name="T7" fmla="*/ 383500 h 1276454"/>
              <a:gd name="T8" fmla="*/ 1481023 w 2063518"/>
              <a:gd name="T9" fmla="*/ 376582 h 1276454"/>
              <a:gd name="T10" fmla="*/ 1488825 w 2063518"/>
              <a:gd name="T11" fmla="*/ 472615 h 1276454"/>
              <a:gd name="T12" fmla="*/ 1613893 w 2063518"/>
              <a:gd name="T13" fmla="*/ 568404 h 1276454"/>
              <a:gd name="T14" fmla="*/ 1558067 w 2063518"/>
              <a:gd name="T15" fmla="*/ 646977 h 1276454"/>
              <a:gd name="T16" fmla="*/ 1592227 w 2063518"/>
              <a:gd name="T17" fmla="*/ 800652 h 1276454"/>
              <a:gd name="T18" fmla="*/ 1498897 w 2063518"/>
              <a:gd name="T19" fmla="*/ 825001 h 1276454"/>
              <a:gd name="T20" fmla="*/ 1426167 w 2063518"/>
              <a:gd name="T21" fmla="*/ 964655 h 1276454"/>
              <a:gd name="T22" fmla="*/ 1339000 w 2063518"/>
              <a:gd name="T23" fmla="*/ 923387 h 1276454"/>
              <a:gd name="T24" fmla="*/ 1193410 w 2063518"/>
              <a:gd name="T25" fmla="*/ 983675 h 1276454"/>
              <a:gd name="T26" fmla="*/ 1153195 w 2063518"/>
              <a:gd name="T27" fmla="*/ 896101 h 1276454"/>
              <a:gd name="T28" fmla="*/ 1002868 w 2063518"/>
              <a:gd name="T29" fmla="*/ 848812 h 1276454"/>
              <a:gd name="T30" fmla="*/ 1028421 w 2063518"/>
              <a:gd name="T31" fmla="*/ 755906 h 1276454"/>
              <a:gd name="T32" fmla="*/ 943696 w 2063518"/>
              <a:gd name="T33" fmla="*/ 623169 h 1276454"/>
              <a:gd name="T34" fmla="*/ 1023061 w 2063518"/>
              <a:gd name="T35" fmla="*/ 568405 h 1276454"/>
              <a:gd name="T36" fmla="*/ 1043583 w 2063518"/>
              <a:gd name="T37" fmla="*/ 412329 h 1276454"/>
              <a:gd name="T38" fmla="*/ 1139624 w 2063518"/>
              <a:gd name="T39" fmla="*/ 421330 h 1276454"/>
              <a:gd name="T40" fmla="*/ 1255790 w 2063518"/>
              <a:gd name="T41" fmla="*/ 314944 h 1276454"/>
              <a:gd name="T42" fmla="*/ 184450 w 2063518"/>
              <a:gd name="T43" fmla="*/ 509786 h 1276454"/>
              <a:gd name="T44" fmla="*/ 835347 w 2063518"/>
              <a:gd name="T45" fmla="*/ 509786 h 1276454"/>
              <a:gd name="T46" fmla="*/ 468140 w 2063518"/>
              <a:gd name="T47" fmla="*/ 0 h 1276454"/>
              <a:gd name="T48" fmla="*/ 569807 w 2063518"/>
              <a:gd name="T49" fmla="*/ 102832 h 1276454"/>
              <a:gd name="T50" fmla="*/ 805989 w 2063518"/>
              <a:gd name="T51" fmla="*/ 92457 h 1276454"/>
              <a:gd name="T52" fmla="*/ 817693 w 2063518"/>
              <a:gd name="T53" fmla="*/ 236505 h 1276454"/>
              <a:gd name="T54" fmla="*/ 1005294 w 2063518"/>
              <a:gd name="T55" fmla="*/ 380190 h 1276454"/>
              <a:gd name="T56" fmla="*/ 921557 w 2063518"/>
              <a:gd name="T57" fmla="*/ 498048 h 1276454"/>
              <a:gd name="T58" fmla="*/ 972798 w 2063518"/>
              <a:gd name="T59" fmla="*/ 728561 h 1276454"/>
              <a:gd name="T60" fmla="*/ 832801 w 2063518"/>
              <a:gd name="T61" fmla="*/ 765085 h 1276454"/>
              <a:gd name="T62" fmla="*/ 723706 w 2063518"/>
              <a:gd name="T63" fmla="*/ 974565 h 1276454"/>
              <a:gd name="T64" fmla="*/ 592956 w 2063518"/>
              <a:gd name="T65" fmla="*/ 912666 h 1276454"/>
              <a:gd name="T66" fmla="*/ 374570 w 2063518"/>
              <a:gd name="T67" fmla="*/ 1003096 h 1276454"/>
              <a:gd name="T68" fmla="*/ 314247 w 2063518"/>
              <a:gd name="T69" fmla="*/ 871734 h 1276454"/>
              <a:gd name="T70" fmla="*/ 88757 w 2063518"/>
              <a:gd name="T71" fmla="*/ 800802 h 1276454"/>
              <a:gd name="T72" fmla="*/ 127086 w 2063518"/>
              <a:gd name="T73" fmla="*/ 661445 h 1276454"/>
              <a:gd name="T74" fmla="*/ 0 w 2063518"/>
              <a:gd name="T75" fmla="*/ 462338 h 1276454"/>
              <a:gd name="T76" fmla="*/ 119047 w 2063518"/>
              <a:gd name="T77" fmla="*/ 380191 h 1276454"/>
              <a:gd name="T78" fmla="*/ 149829 w 2063518"/>
              <a:gd name="T79" fmla="*/ 146078 h 1276454"/>
              <a:gd name="T80" fmla="*/ 293892 w 2063518"/>
              <a:gd name="T81" fmla="*/ 159579 h 1276454"/>
              <a:gd name="T82" fmla="*/ 468140 w 2063518"/>
              <a:gd name="T83" fmla="*/ 0 h 12764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63518" h="1276454">
                <a:moveTo>
                  <a:pt x="1631470" y="557485"/>
                </a:moveTo>
                <a:cubicBezTo>
                  <a:pt x="1479172" y="557485"/>
                  <a:pt x="1355710" y="680947"/>
                  <a:pt x="1355710" y="833245"/>
                </a:cubicBezTo>
                <a:cubicBezTo>
                  <a:pt x="1355710" y="985543"/>
                  <a:pt x="1479172" y="1109005"/>
                  <a:pt x="1631470" y="1109005"/>
                </a:cubicBezTo>
                <a:cubicBezTo>
                  <a:pt x="1783768" y="1109005"/>
                  <a:pt x="1907230" y="985543"/>
                  <a:pt x="1907230" y="833245"/>
                </a:cubicBezTo>
                <a:cubicBezTo>
                  <a:pt x="1907230" y="680947"/>
                  <a:pt x="1783768" y="557485"/>
                  <a:pt x="1631470" y="557485"/>
                </a:cubicBezTo>
                <a:close/>
                <a:moveTo>
                  <a:pt x="1596087" y="400771"/>
                </a:moveTo>
                <a:lnTo>
                  <a:pt x="1666853" y="400771"/>
                </a:lnTo>
                <a:lnTo>
                  <a:pt x="1682233" y="488008"/>
                </a:lnTo>
                <a:cubicBezTo>
                  <a:pt x="1729134" y="494904"/>
                  <a:pt x="1774137" y="511284"/>
                  <a:pt x="1814498" y="536149"/>
                </a:cubicBezTo>
                <a:lnTo>
                  <a:pt x="1882355" y="479207"/>
                </a:lnTo>
                <a:lnTo>
                  <a:pt x="1936564" y="524695"/>
                </a:lnTo>
                <a:lnTo>
                  <a:pt x="1892271" y="601408"/>
                </a:lnTo>
                <a:cubicBezTo>
                  <a:pt x="1923766" y="636838"/>
                  <a:pt x="1947711" y="678313"/>
                  <a:pt x="1962647" y="723304"/>
                </a:cubicBezTo>
                <a:lnTo>
                  <a:pt x="2051230" y="723302"/>
                </a:lnTo>
                <a:lnTo>
                  <a:pt x="2063518" y="792992"/>
                </a:lnTo>
                <a:lnTo>
                  <a:pt x="1980277" y="823287"/>
                </a:lnTo>
                <a:cubicBezTo>
                  <a:pt x="1981630" y="870672"/>
                  <a:pt x="1973314" y="917837"/>
                  <a:pt x="1955836" y="961902"/>
                </a:cubicBezTo>
                <a:lnTo>
                  <a:pt x="2023695" y="1018840"/>
                </a:lnTo>
                <a:lnTo>
                  <a:pt x="1988313" y="1080125"/>
                </a:lnTo>
                <a:lnTo>
                  <a:pt x="1905073" y="1049826"/>
                </a:lnTo>
                <a:cubicBezTo>
                  <a:pt x="1875651" y="1086995"/>
                  <a:pt x="1838963" y="1117779"/>
                  <a:pt x="1797250" y="1140300"/>
                </a:cubicBezTo>
                <a:lnTo>
                  <a:pt x="1812635" y="1227537"/>
                </a:lnTo>
                <a:lnTo>
                  <a:pt x="1746136" y="1251740"/>
                </a:lnTo>
                <a:lnTo>
                  <a:pt x="1701847" y="1175024"/>
                </a:lnTo>
                <a:cubicBezTo>
                  <a:pt x="1655416" y="1184585"/>
                  <a:pt x="1607524" y="1184585"/>
                  <a:pt x="1561093" y="1175024"/>
                </a:cubicBezTo>
                <a:lnTo>
                  <a:pt x="1516804" y="1251740"/>
                </a:lnTo>
                <a:lnTo>
                  <a:pt x="1450306" y="1227537"/>
                </a:lnTo>
                <a:lnTo>
                  <a:pt x="1465691" y="1140300"/>
                </a:lnTo>
                <a:cubicBezTo>
                  <a:pt x="1423978" y="1117779"/>
                  <a:pt x="1387290" y="1086995"/>
                  <a:pt x="1357868" y="1049826"/>
                </a:cubicBezTo>
                <a:lnTo>
                  <a:pt x="1274628" y="1080125"/>
                </a:lnTo>
                <a:lnTo>
                  <a:pt x="1239245" y="1018840"/>
                </a:lnTo>
                <a:lnTo>
                  <a:pt x="1307105" y="961902"/>
                </a:lnTo>
                <a:cubicBezTo>
                  <a:pt x="1289627" y="917837"/>
                  <a:pt x="1281310" y="870672"/>
                  <a:pt x="1282663" y="823287"/>
                </a:cubicBezTo>
                <a:lnTo>
                  <a:pt x="1199422" y="792992"/>
                </a:lnTo>
                <a:lnTo>
                  <a:pt x="1211710" y="723302"/>
                </a:lnTo>
                <a:lnTo>
                  <a:pt x="1300293" y="723304"/>
                </a:lnTo>
                <a:cubicBezTo>
                  <a:pt x="1315229" y="678313"/>
                  <a:pt x="1339174" y="636838"/>
                  <a:pt x="1370670" y="601408"/>
                </a:cubicBezTo>
                <a:lnTo>
                  <a:pt x="1326376" y="524695"/>
                </a:lnTo>
                <a:lnTo>
                  <a:pt x="1380586" y="479207"/>
                </a:lnTo>
                <a:lnTo>
                  <a:pt x="1448443" y="536149"/>
                </a:lnTo>
                <a:cubicBezTo>
                  <a:pt x="1488803" y="511284"/>
                  <a:pt x="1533807" y="494905"/>
                  <a:pt x="1580707" y="488008"/>
                </a:cubicBezTo>
                <a:lnTo>
                  <a:pt x="1596087" y="400771"/>
                </a:lnTo>
                <a:close/>
                <a:moveTo>
                  <a:pt x="648072" y="235071"/>
                </a:moveTo>
                <a:cubicBezTo>
                  <a:pt x="419625" y="235071"/>
                  <a:pt x="234432" y="420264"/>
                  <a:pt x="234432" y="648711"/>
                </a:cubicBezTo>
                <a:cubicBezTo>
                  <a:pt x="234432" y="877158"/>
                  <a:pt x="419625" y="1062352"/>
                  <a:pt x="648072" y="1062352"/>
                </a:cubicBezTo>
                <a:cubicBezTo>
                  <a:pt x="876519" y="1062352"/>
                  <a:pt x="1061712" y="877158"/>
                  <a:pt x="1061712" y="648711"/>
                </a:cubicBezTo>
                <a:cubicBezTo>
                  <a:pt x="1061712" y="420264"/>
                  <a:pt x="876519" y="235071"/>
                  <a:pt x="648072" y="235071"/>
                </a:cubicBezTo>
                <a:close/>
                <a:moveTo>
                  <a:pt x="594998" y="0"/>
                </a:moveTo>
                <a:lnTo>
                  <a:pt x="701146" y="0"/>
                </a:lnTo>
                <a:lnTo>
                  <a:pt x="724216" y="130856"/>
                </a:lnTo>
                <a:cubicBezTo>
                  <a:pt x="794567" y="141200"/>
                  <a:pt x="862072" y="165770"/>
                  <a:pt x="922614" y="203067"/>
                </a:cubicBezTo>
                <a:lnTo>
                  <a:pt x="1024399" y="117654"/>
                </a:lnTo>
                <a:lnTo>
                  <a:pt x="1105713" y="185886"/>
                </a:lnTo>
                <a:lnTo>
                  <a:pt x="1039273" y="300956"/>
                </a:lnTo>
                <a:cubicBezTo>
                  <a:pt x="1086516" y="354101"/>
                  <a:pt x="1122434" y="416314"/>
                  <a:pt x="1144837" y="483799"/>
                </a:cubicBezTo>
                <a:lnTo>
                  <a:pt x="1277712" y="483796"/>
                </a:lnTo>
                <a:lnTo>
                  <a:pt x="1296144" y="588332"/>
                </a:lnTo>
                <a:lnTo>
                  <a:pt x="1171283" y="633774"/>
                </a:lnTo>
                <a:cubicBezTo>
                  <a:pt x="1173312" y="704852"/>
                  <a:pt x="1160838" y="775599"/>
                  <a:pt x="1134620" y="841697"/>
                </a:cubicBezTo>
                <a:lnTo>
                  <a:pt x="1236410" y="927104"/>
                </a:lnTo>
                <a:lnTo>
                  <a:pt x="1183336" y="1019032"/>
                </a:lnTo>
                <a:lnTo>
                  <a:pt x="1058476" y="973583"/>
                </a:lnTo>
                <a:cubicBezTo>
                  <a:pt x="1014343" y="1029336"/>
                  <a:pt x="959312" y="1075513"/>
                  <a:pt x="896742" y="1109294"/>
                </a:cubicBezTo>
                <a:lnTo>
                  <a:pt x="919819" y="1240149"/>
                </a:lnTo>
                <a:lnTo>
                  <a:pt x="820071" y="1276454"/>
                </a:lnTo>
                <a:lnTo>
                  <a:pt x="753637" y="1161380"/>
                </a:lnTo>
                <a:cubicBezTo>
                  <a:pt x="683991" y="1175721"/>
                  <a:pt x="612153" y="1175721"/>
                  <a:pt x="542507" y="1161380"/>
                </a:cubicBezTo>
                <a:lnTo>
                  <a:pt x="476073" y="1276454"/>
                </a:lnTo>
                <a:lnTo>
                  <a:pt x="376326" y="1240149"/>
                </a:lnTo>
                <a:lnTo>
                  <a:pt x="399403" y="1109294"/>
                </a:lnTo>
                <a:cubicBezTo>
                  <a:pt x="336833" y="1075513"/>
                  <a:pt x="281802" y="1029336"/>
                  <a:pt x="237669" y="973583"/>
                </a:cubicBezTo>
                <a:lnTo>
                  <a:pt x="112809" y="1019032"/>
                </a:lnTo>
                <a:lnTo>
                  <a:pt x="59735" y="927104"/>
                </a:lnTo>
                <a:lnTo>
                  <a:pt x="161524" y="841697"/>
                </a:lnTo>
                <a:cubicBezTo>
                  <a:pt x="135307" y="775599"/>
                  <a:pt x="122832" y="704852"/>
                  <a:pt x="124862" y="633774"/>
                </a:cubicBezTo>
                <a:lnTo>
                  <a:pt x="0" y="588332"/>
                </a:lnTo>
                <a:lnTo>
                  <a:pt x="18432" y="483796"/>
                </a:lnTo>
                <a:lnTo>
                  <a:pt x="151306" y="483799"/>
                </a:lnTo>
                <a:cubicBezTo>
                  <a:pt x="173710" y="416314"/>
                  <a:pt x="209628" y="354100"/>
                  <a:pt x="256871" y="300956"/>
                </a:cubicBezTo>
                <a:lnTo>
                  <a:pt x="190431" y="185886"/>
                </a:lnTo>
                <a:lnTo>
                  <a:pt x="271746" y="117654"/>
                </a:lnTo>
                <a:lnTo>
                  <a:pt x="373531" y="203067"/>
                </a:lnTo>
                <a:cubicBezTo>
                  <a:pt x="434072" y="165770"/>
                  <a:pt x="501577" y="141200"/>
                  <a:pt x="571928" y="130856"/>
                </a:cubicBezTo>
                <a:lnTo>
                  <a:pt x="594998" y="0"/>
                </a:lnTo>
                <a:close/>
              </a:path>
            </a:pathLst>
          </a:custGeom>
          <a:solidFill>
            <a:srgbClr val="00B050"/>
          </a:solidFill>
          <a:ln>
            <a:noFill/>
          </a:ln>
        </p:spPr>
        <p:txBody>
          <a:bodyPr lIns="501445" tIns="575655" rIns="501445" bIns="614746"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7" name="KSO_Shape"/>
          <p:cNvSpPr/>
          <p:nvPr/>
        </p:nvSpPr>
        <p:spPr bwMode="auto">
          <a:xfrm flipH="1">
            <a:off x="3240471" y="3720045"/>
            <a:ext cx="4001431" cy="2464934"/>
          </a:xfrm>
          <a:custGeom>
            <a:avLst/>
            <a:gdLst>
              <a:gd name="T0" fmla="*/ 1066662 w 2063518"/>
              <a:gd name="T1" fmla="*/ 654802 h 1276454"/>
              <a:gd name="T2" fmla="*/ 1500594 w 2063518"/>
              <a:gd name="T3" fmla="*/ 654802 h 1276454"/>
              <a:gd name="T4" fmla="*/ 1255790 w 2063518"/>
              <a:gd name="T5" fmla="*/ 314944 h 1276454"/>
              <a:gd name="T6" fmla="*/ 1323568 w 2063518"/>
              <a:gd name="T7" fmla="*/ 383500 h 1276454"/>
              <a:gd name="T8" fmla="*/ 1481023 w 2063518"/>
              <a:gd name="T9" fmla="*/ 376582 h 1276454"/>
              <a:gd name="T10" fmla="*/ 1488825 w 2063518"/>
              <a:gd name="T11" fmla="*/ 472615 h 1276454"/>
              <a:gd name="T12" fmla="*/ 1613893 w 2063518"/>
              <a:gd name="T13" fmla="*/ 568404 h 1276454"/>
              <a:gd name="T14" fmla="*/ 1558067 w 2063518"/>
              <a:gd name="T15" fmla="*/ 646977 h 1276454"/>
              <a:gd name="T16" fmla="*/ 1592227 w 2063518"/>
              <a:gd name="T17" fmla="*/ 800652 h 1276454"/>
              <a:gd name="T18" fmla="*/ 1498897 w 2063518"/>
              <a:gd name="T19" fmla="*/ 825001 h 1276454"/>
              <a:gd name="T20" fmla="*/ 1426167 w 2063518"/>
              <a:gd name="T21" fmla="*/ 964655 h 1276454"/>
              <a:gd name="T22" fmla="*/ 1339000 w 2063518"/>
              <a:gd name="T23" fmla="*/ 923387 h 1276454"/>
              <a:gd name="T24" fmla="*/ 1193410 w 2063518"/>
              <a:gd name="T25" fmla="*/ 983675 h 1276454"/>
              <a:gd name="T26" fmla="*/ 1153195 w 2063518"/>
              <a:gd name="T27" fmla="*/ 896101 h 1276454"/>
              <a:gd name="T28" fmla="*/ 1002868 w 2063518"/>
              <a:gd name="T29" fmla="*/ 848812 h 1276454"/>
              <a:gd name="T30" fmla="*/ 1028421 w 2063518"/>
              <a:gd name="T31" fmla="*/ 755906 h 1276454"/>
              <a:gd name="T32" fmla="*/ 943696 w 2063518"/>
              <a:gd name="T33" fmla="*/ 623169 h 1276454"/>
              <a:gd name="T34" fmla="*/ 1023061 w 2063518"/>
              <a:gd name="T35" fmla="*/ 568405 h 1276454"/>
              <a:gd name="T36" fmla="*/ 1043583 w 2063518"/>
              <a:gd name="T37" fmla="*/ 412329 h 1276454"/>
              <a:gd name="T38" fmla="*/ 1139624 w 2063518"/>
              <a:gd name="T39" fmla="*/ 421330 h 1276454"/>
              <a:gd name="T40" fmla="*/ 1255790 w 2063518"/>
              <a:gd name="T41" fmla="*/ 314944 h 1276454"/>
              <a:gd name="T42" fmla="*/ 184450 w 2063518"/>
              <a:gd name="T43" fmla="*/ 509786 h 1276454"/>
              <a:gd name="T44" fmla="*/ 835347 w 2063518"/>
              <a:gd name="T45" fmla="*/ 509786 h 1276454"/>
              <a:gd name="T46" fmla="*/ 468140 w 2063518"/>
              <a:gd name="T47" fmla="*/ 0 h 1276454"/>
              <a:gd name="T48" fmla="*/ 569807 w 2063518"/>
              <a:gd name="T49" fmla="*/ 102832 h 1276454"/>
              <a:gd name="T50" fmla="*/ 805989 w 2063518"/>
              <a:gd name="T51" fmla="*/ 92457 h 1276454"/>
              <a:gd name="T52" fmla="*/ 817693 w 2063518"/>
              <a:gd name="T53" fmla="*/ 236505 h 1276454"/>
              <a:gd name="T54" fmla="*/ 1005294 w 2063518"/>
              <a:gd name="T55" fmla="*/ 380190 h 1276454"/>
              <a:gd name="T56" fmla="*/ 921557 w 2063518"/>
              <a:gd name="T57" fmla="*/ 498048 h 1276454"/>
              <a:gd name="T58" fmla="*/ 972798 w 2063518"/>
              <a:gd name="T59" fmla="*/ 728561 h 1276454"/>
              <a:gd name="T60" fmla="*/ 832801 w 2063518"/>
              <a:gd name="T61" fmla="*/ 765085 h 1276454"/>
              <a:gd name="T62" fmla="*/ 723706 w 2063518"/>
              <a:gd name="T63" fmla="*/ 974565 h 1276454"/>
              <a:gd name="T64" fmla="*/ 592956 w 2063518"/>
              <a:gd name="T65" fmla="*/ 912666 h 1276454"/>
              <a:gd name="T66" fmla="*/ 374570 w 2063518"/>
              <a:gd name="T67" fmla="*/ 1003096 h 1276454"/>
              <a:gd name="T68" fmla="*/ 314247 w 2063518"/>
              <a:gd name="T69" fmla="*/ 871734 h 1276454"/>
              <a:gd name="T70" fmla="*/ 88757 w 2063518"/>
              <a:gd name="T71" fmla="*/ 800802 h 1276454"/>
              <a:gd name="T72" fmla="*/ 127086 w 2063518"/>
              <a:gd name="T73" fmla="*/ 661445 h 1276454"/>
              <a:gd name="T74" fmla="*/ 0 w 2063518"/>
              <a:gd name="T75" fmla="*/ 462338 h 1276454"/>
              <a:gd name="T76" fmla="*/ 119047 w 2063518"/>
              <a:gd name="T77" fmla="*/ 380191 h 1276454"/>
              <a:gd name="T78" fmla="*/ 149829 w 2063518"/>
              <a:gd name="T79" fmla="*/ 146078 h 1276454"/>
              <a:gd name="T80" fmla="*/ 293892 w 2063518"/>
              <a:gd name="T81" fmla="*/ 159579 h 1276454"/>
              <a:gd name="T82" fmla="*/ 468140 w 2063518"/>
              <a:gd name="T83" fmla="*/ 0 h 12764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63518" h="1276454">
                <a:moveTo>
                  <a:pt x="1631470" y="557485"/>
                </a:moveTo>
                <a:cubicBezTo>
                  <a:pt x="1479172" y="557485"/>
                  <a:pt x="1355710" y="680947"/>
                  <a:pt x="1355710" y="833245"/>
                </a:cubicBezTo>
                <a:cubicBezTo>
                  <a:pt x="1355710" y="985543"/>
                  <a:pt x="1479172" y="1109005"/>
                  <a:pt x="1631470" y="1109005"/>
                </a:cubicBezTo>
                <a:cubicBezTo>
                  <a:pt x="1783768" y="1109005"/>
                  <a:pt x="1907230" y="985543"/>
                  <a:pt x="1907230" y="833245"/>
                </a:cubicBezTo>
                <a:cubicBezTo>
                  <a:pt x="1907230" y="680947"/>
                  <a:pt x="1783768" y="557485"/>
                  <a:pt x="1631470" y="557485"/>
                </a:cubicBezTo>
                <a:close/>
                <a:moveTo>
                  <a:pt x="1596087" y="400771"/>
                </a:moveTo>
                <a:lnTo>
                  <a:pt x="1666853" y="400771"/>
                </a:lnTo>
                <a:lnTo>
                  <a:pt x="1682233" y="488008"/>
                </a:lnTo>
                <a:cubicBezTo>
                  <a:pt x="1729134" y="494904"/>
                  <a:pt x="1774137" y="511284"/>
                  <a:pt x="1814498" y="536149"/>
                </a:cubicBezTo>
                <a:lnTo>
                  <a:pt x="1882355" y="479207"/>
                </a:lnTo>
                <a:lnTo>
                  <a:pt x="1936564" y="524695"/>
                </a:lnTo>
                <a:lnTo>
                  <a:pt x="1892271" y="601408"/>
                </a:lnTo>
                <a:cubicBezTo>
                  <a:pt x="1923766" y="636838"/>
                  <a:pt x="1947711" y="678313"/>
                  <a:pt x="1962647" y="723304"/>
                </a:cubicBezTo>
                <a:lnTo>
                  <a:pt x="2051230" y="723302"/>
                </a:lnTo>
                <a:lnTo>
                  <a:pt x="2063518" y="792992"/>
                </a:lnTo>
                <a:lnTo>
                  <a:pt x="1980277" y="823287"/>
                </a:lnTo>
                <a:cubicBezTo>
                  <a:pt x="1981630" y="870672"/>
                  <a:pt x="1973314" y="917837"/>
                  <a:pt x="1955836" y="961902"/>
                </a:cubicBezTo>
                <a:lnTo>
                  <a:pt x="2023695" y="1018840"/>
                </a:lnTo>
                <a:lnTo>
                  <a:pt x="1988313" y="1080125"/>
                </a:lnTo>
                <a:lnTo>
                  <a:pt x="1905073" y="1049826"/>
                </a:lnTo>
                <a:cubicBezTo>
                  <a:pt x="1875651" y="1086995"/>
                  <a:pt x="1838963" y="1117779"/>
                  <a:pt x="1797250" y="1140300"/>
                </a:cubicBezTo>
                <a:lnTo>
                  <a:pt x="1812635" y="1227537"/>
                </a:lnTo>
                <a:lnTo>
                  <a:pt x="1746136" y="1251740"/>
                </a:lnTo>
                <a:lnTo>
                  <a:pt x="1701847" y="1175024"/>
                </a:lnTo>
                <a:cubicBezTo>
                  <a:pt x="1655416" y="1184585"/>
                  <a:pt x="1607524" y="1184585"/>
                  <a:pt x="1561093" y="1175024"/>
                </a:cubicBezTo>
                <a:lnTo>
                  <a:pt x="1516804" y="1251740"/>
                </a:lnTo>
                <a:lnTo>
                  <a:pt x="1450306" y="1227537"/>
                </a:lnTo>
                <a:lnTo>
                  <a:pt x="1465691" y="1140300"/>
                </a:lnTo>
                <a:cubicBezTo>
                  <a:pt x="1423978" y="1117779"/>
                  <a:pt x="1387290" y="1086995"/>
                  <a:pt x="1357868" y="1049826"/>
                </a:cubicBezTo>
                <a:lnTo>
                  <a:pt x="1274628" y="1080125"/>
                </a:lnTo>
                <a:lnTo>
                  <a:pt x="1239245" y="1018840"/>
                </a:lnTo>
                <a:lnTo>
                  <a:pt x="1307105" y="961902"/>
                </a:lnTo>
                <a:cubicBezTo>
                  <a:pt x="1289627" y="917837"/>
                  <a:pt x="1281310" y="870672"/>
                  <a:pt x="1282663" y="823287"/>
                </a:cubicBezTo>
                <a:lnTo>
                  <a:pt x="1199422" y="792992"/>
                </a:lnTo>
                <a:lnTo>
                  <a:pt x="1211710" y="723302"/>
                </a:lnTo>
                <a:lnTo>
                  <a:pt x="1300293" y="723304"/>
                </a:lnTo>
                <a:cubicBezTo>
                  <a:pt x="1315229" y="678313"/>
                  <a:pt x="1339174" y="636838"/>
                  <a:pt x="1370670" y="601408"/>
                </a:cubicBezTo>
                <a:lnTo>
                  <a:pt x="1326376" y="524695"/>
                </a:lnTo>
                <a:lnTo>
                  <a:pt x="1380586" y="479207"/>
                </a:lnTo>
                <a:lnTo>
                  <a:pt x="1448443" y="536149"/>
                </a:lnTo>
                <a:cubicBezTo>
                  <a:pt x="1488803" y="511284"/>
                  <a:pt x="1533807" y="494905"/>
                  <a:pt x="1580707" y="488008"/>
                </a:cubicBezTo>
                <a:lnTo>
                  <a:pt x="1596087" y="400771"/>
                </a:lnTo>
                <a:close/>
                <a:moveTo>
                  <a:pt x="648072" y="235071"/>
                </a:moveTo>
                <a:cubicBezTo>
                  <a:pt x="419625" y="235071"/>
                  <a:pt x="234432" y="420264"/>
                  <a:pt x="234432" y="648711"/>
                </a:cubicBezTo>
                <a:cubicBezTo>
                  <a:pt x="234432" y="877158"/>
                  <a:pt x="419625" y="1062352"/>
                  <a:pt x="648072" y="1062352"/>
                </a:cubicBezTo>
                <a:cubicBezTo>
                  <a:pt x="876519" y="1062352"/>
                  <a:pt x="1061712" y="877158"/>
                  <a:pt x="1061712" y="648711"/>
                </a:cubicBezTo>
                <a:cubicBezTo>
                  <a:pt x="1061712" y="420264"/>
                  <a:pt x="876519" y="235071"/>
                  <a:pt x="648072" y="235071"/>
                </a:cubicBezTo>
                <a:close/>
                <a:moveTo>
                  <a:pt x="594998" y="0"/>
                </a:moveTo>
                <a:lnTo>
                  <a:pt x="701146" y="0"/>
                </a:lnTo>
                <a:lnTo>
                  <a:pt x="724216" y="130856"/>
                </a:lnTo>
                <a:cubicBezTo>
                  <a:pt x="794567" y="141200"/>
                  <a:pt x="862072" y="165770"/>
                  <a:pt x="922614" y="203067"/>
                </a:cubicBezTo>
                <a:lnTo>
                  <a:pt x="1024399" y="117654"/>
                </a:lnTo>
                <a:lnTo>
                  <a:pt x="1105713" y="185886"/>
                </a:lnTo>
                <a:lnTo>
                  <a:pt x="1039273" y="300956"/>
                </a:lnTo>
                <a:cubicBezTo>
                  <a:pt x="1086516" y="354101"/>
                  <a:pt x="1122434" y="416314"/>
                  <a:pt x="1144837" y="483799"/>
                </a:cubicBezTo>
                <a:lnTo>
                  <a:pt x="1277712" y="483796"/>
                </a:lnTo>
                <a:lnTo>
                  <a:pt x="1296144" y="588332"/>
                </a:lnTo>
                <a:lnTo>
                  <a:pt x="1171283" y="633774"/>
                </a:lnTo>
                <a:cubicBezTo>
                  <a:pt x="1173312" y="704852"/>
                  <a:pt x="1160838" y="775599"/>
                  <a:pt x="1134620" y="841697"/>
                </a:cubicBezTo>
                <a:lnTo>
                  <a:pt x="1236410" y="927104"/>
                </a:lnTo>
                <a:lnTo>
                  <a:pt x="1183336" y="1019032"/>
                </a:lnTo>
                <a:lnTo>
                  <a:pt x="1058476" y="973583"/>
                </a:lnTo>
                <a:cubicBezTo>
                  <a:pt x="1014343" y="1029336"/>
                  <a:pt x="959312" y="1075513"/>
                  <a:pt x="896742" y="1109294"/>
                </a:cubicBezTo>
                <a:lnTo>
                  <a:pt x="919819" y="1240149"/>
                </a:lnTo>
                <a:lnTo>
                  <a:pt x="820071" y="1276454"/>
                </a:lnTo>
                <a:lnTo>
                  <a:pt x="753637" y="1161380"/>
                </a:lnTo>
                <a:cubicBezTo>
                  <a:pt x="683991" y="1175721"/>
                  <a:pt x="612153" y="1175721"/>
                  <a:pt x="542507" y="1161380"/>
                </a:cubicBezTo>
                <a:lnTo>
                  <a:pt x="476073" y="1276454"/>
                </a:lnTo>
                <a:lnTo>
                  <a:pt x="376326" y="1240149"/>
                </a:lnTo>
                <a:lnTo>
                  <a:pt x="399403" y="1109294"/>
                </a:lnTo>
                <a:cubicBezTo>
                  <a:pt x="336833" y="1075513"/>
                  <a:pt x="281802" y="1029336"/>
                  <a:pt x="237669" y="973583"/>
                </a:cubicBezTo>
                <a:lnTo>
                  <a:pt x="112809" y="1019032"/>
                </a:lnTo>
                <a:lnTo>
                  <a:pt x="59735" y="927104"/>
                </a:lnTo>
                <a:lnTo>
                  <a:pt x="161524" y="841697"/>
                </a:lnTo>
                <a:cubicBezTo>
                  <a:pt x="135307" y="775599"/>
                  <a:pt x="122832" y="704852"/>
                  <a:pt x="124862" y="633774"/>
                </a:cubicBezTo>
                <a:lnTo>
                  <a:pt x="0" y="588332"/>
                </a:lnTo>
                <a:lnTo>
                  <a:pt x="18432" y="483796"/>
                </a:lnTo>
                <a:lnTo>
                  <a:pt x="151306" y="483799"/>
                </a:lnTo>
                <a:cubicBezTo>
                  <a:pt x="173710" y="416314"/>
                  <a:pt x="209628" y="354100"/>
                  <a:pt x="256871" y="300956"/>
                </a:cubicBezTo>
                <a:lnTo>
                  <a:pt x="190431" y="185886"/>
                </a:lnTo>
                <a:lnTo>
                  <a:pt x="271746" y="117654"/>
                </a:lnTo>
                <a:lnTo>
                  <a:pt x="373531" y="203067"/>
                </a:lnTo>
                <a:cubicBezTo>
                  <a:pt x="434072" y="165770"/>
                  <a:pt x="501577" y="141200"/>
                  <a:pt x="571928" y="130856"/>
                </a:cubicBezTo>
                <a:lnTo>
                  <a:pt x="594998" y="0"/>
                </a:lnTo>
                <a:close/>
              </a:path>
            </a:pathLst>
          </a:custGeom>
          <a:solidFill>
            <a:srgbClr val="92D050"/>
          </a:solidFill>
          <a:ln>
            <a:noFill/>
          </a:ln>
        </p:spPr>
        <p:txBody>
          <a:bodyPr lIns="501445" tIns="575655" rIns="501445" bIns="614746"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8" name="文本框 27"/>
          <p:cNvSpPr txBox="1"/>
          <p:nvPr/>
        </p:nvSpPr>
        <p:spPr>
          <a:xfrm>
            <a:off x="3568620" y="5157623"/>
            <a:ext cx="1005403" cy="338554"/>
          </a:xfrm>
          <a:prstGeom prst="rect">
            <a:avLst/>
          </a:prstGeom>
          <a:noFill/>
        </p:spPr>
        <p:txBody>
          <a:bodyPr vert="horz" wrap="none" rtlCol="0">
            <a:spAutoFit/>
          </a:bodyPr>
          <a:lstStyle/>
          <a:p>
            <a:pPr algn="ctr"/>
            <a:r>
              <a:rPr lang="zh-CN" altLang="en-US" sz="1600" dirty="0">
                <a:latin typeface="微软雅黑" panose="020B0503020204020204" pitchFamily="34" charset="-122"/>
                <a:ea typeface="微软雅黑" panose="020B0503020204020204" pitchFamily="34" charset="-122"/>
              </a:rPr>
              <a:t>添加</a:t>
            </a:r>
            <a:r>
              <a:rPr lang="zh-CN" altLang="en-US" sz="1600" dirty="0" smtClean="0">
                <a:latin typeface="微软雅黑" panose="020B0503020204020204" pitchFamily="34" charset="-122"/>
                <a:ea typeface="微软雅黑" panose="020B0503020204020204" pitchFamily="34" charset="-122"/>
              </a:rPr>
              <a:t>标题</a:t>
            </a:r>
            <a:endParaRPr lang="zh-CN" altLang="en-US" sz="1600" dirty="0">
              <a:latin typeface="微软雅黑" panose="020B0503020204020204" pitchFamily="34" charset="-122"/>
              <a:ea typeface="微软雅黑" panose="020B0503020204020204" pitchFamily="34" charset="-122"/>
            </a:endParaRPr>
          </a:p>
        </p:txBody>
      </p:sp>
      <p:sp>
        <p:nvSpPr>
          <p:cNvPr id="29" name="文本框 28"/>
          <p:cNvSpPr txBox="1"/>
          <p:nvPr/>
        </p:nvSpPr>
        <p:spPr>
          <a:xfrm>
            <a:off x="5286579" y="4743967"/>
            <a:ext cx="1415772" cy="461665"/>
          </a:xfrm>
          <a:prstGeom prst="rect">
            <a:avLst/>
          </a:prstGeom>
          <a:noFill/>
        </p:spPr>
        <p:txBody>
          <a:bodyPr vert="horz" wrap="none" rtlCol="0">
            <a:spAutoFit/>
          </a:bodyPr>
          <a:lstStyle/>
          <a:p>
            <a:pPr algn="ctr"/>
            <a:r>
              <a:rPr lang="zh-CN" altLang="en-US" sz="2400" dirty="0">
                <a:latin typeface="微软雅黑" panose="020B0503020204020204" pitchFamily="34" charset="-122"/>
                <a:ea typeface="微软雅黑" panose="020B0503020204020204" pitchFamily="34" charset="-122"/>
              </a:rPr>
              <a:t>添加</a:t>
            </a:r>
            <a:r>
              <a:rPr lang="zh-CN" altLang="en-US" sz="2400" dirty="0" smtClean="0">
                <a:latin typeface="微软雅黑" panose="020B0503020204020204" pitchFamily="34" charset="-122"/>
                <a:ea typeface="微软雅黑" panose="020B0503020204020204" pitchFamily="34" charset="-122"/>
              </a:rPr>
              <a:t>标题</a:t>
            </a:r>
            <a:endParaRPr lang="zh-CN" altLang="en-US" sz="2400" dirty="0">
              <a:latin typeface="微软雅黑" panose="020B0503020204020204" pitchFamily="34" charset="-122"/>
              <a:ea typeface="微软雅黑" panose="020B0503020204020204" pitchFamily="34" charset="-122"/>
            </a:endParaRPr>
          </a:p>
        </p:txBody>
      </p:sp>
      <p:sp>
        <p:nvSpPr>
          <p:cNvPr id="30" name="文本框 29"/>
          <p:cNvSpPr txBox="1"/>
          <p:nvPr/>
        </p:nvSpPr>
        <p:spPr>
          <a:xfrm>
            <a:off x="6774295" y="2922424"/>
            <a:ext cx="1415772" cy="461665"/>
          </a:xfrm>
          <a:prstGeom prst="rect">
            <a:avLst/>
          </a:prstGeom>
          <a:noFill/>
        </p:spPr>
        <p:txBody>
          <a:bodyPr vert="horz" wrap="none" rtlCol="0">
            <a:spAutoFit/>
          </a:bodyPr>
          <a:lstStyle/>
          <a:p>
            <a:pPr algn="ctr"/>
            <a:r>
              <a:rPr lang="zh-CN" altLang="en-US" sz="2400" dirty="0">
                <a:latin typeface="微软雅黑" panose="020B0503020204020204" pitchFamily="34" charset="-122"/>
                <a:ea typeface="微软雅黑" panose="020B0503020204020204" pitchFamily="34" charset="-122"/>
              </a:rPr>
              <a:t>添加</a:t>
            </a:r>
            <a:r>
              <a:rPr lang="zh-CN" altLang="en-US" sz="2400" dirty="0" smtClean="0">
                <a:latin typeface="微软雅黑" panose="020B0503020204020204" pitchFamily="34" charset="-122"/>
                <a:ea typeface="微软雅黑" panose="020B0503020204020204" pitchFamily="34" charset="-122"/>
              </a:rPr>
              <a:t>标题</a:t>
            </a:r>
            <a:endParaRPr lang="zh-CN" altLang="en-US" sz="2400" dirty="0">
              <a:latin typeface="微软雅黑" panose="020B0503020204020204" pitchFamily="34" charset="-122"/>
              <a:ea typeface="微软雅黑" panose="020B0503020204020204" pitchFamily="34" charset="-122"/>
            </a:endParaRPr>
          </a:p>
        </p:txBody>
      </p:sp>
      <p:sp>
        <p:nvSpPr>
          <p:cNvPr id="31" name="文本框 30"/>
          <p:cNvSpPr txBox="1"/>
          <p:nvPr/>
        </p:nvSpPr>
        <p:spPr>
          <a:xfrm>
            <a:off x="8873592" y="3350594"/>
            <a:ext cx="1005403" cy="338554"/>
          </a:xfrm>
          <a:prstGeom prst="rect">
            <a:avLst/>
          </a:prstGeom>
          <a:noFill/>
        </p:spPr>
        <p:txBody>
          <a:bodyPr vert="horz" wrap="none" rtlCol="0">
            <a:spAutoFit/>
          </a:bodyPr>
          <a:lstStyle/>
          <a:p>
            <a:pPr algn="ctr"/>
            <a:r>
              <a:rPr lang="zh-CN" altLang="en-US" sz="1600" dirty="0">
                <a:latin typeface="微软雅黑" panose="020B0503020204020204" pitchFamily="34" charset="-122"/>
                <a:ea typeface="微软雅黑" panose="020B0503020204020204" pitchFamily="34" charset="-122"/>
              </a:rPr>
              <a:t>添加</a:t>
            </a:r>
            <a:r>
              <a:rPr lang="zh-CN" altLang="en-US" sz="1600" dirty="0" smtClean="0">
                <a:latin typeface="微软雅黑" panose="020B0503020204020204" pitchFamily="34" charset="-122"/>
                <a:ea typeface="微软雅黑" panose="020B0503020204020204" pitchFamily="34" charset="-122"/>
              </a:rPr>
              <a:t>标题</a:t>
            </a:r>
            <a:endParaRPr lang="zh-CN" altLang="en-US" sz="1600" dirty="0">
              <a:latin typeface="微软雅黑" panose="020B0503020204020204" pitchFamily="34" charset="-122"/>
              <a:ea typeface="微软雅黑" panose="020B0503020204020204" pitchFamily="34" charset="-122"/>
            </a:endParaRPr>
          </a:p>
        </p:txBody>
      </p:sp>
      <p:sp>
        <p:nvSpPr>
          <p:cNvPr id="32" name="文本框 31"/>
          <p:cNvSpPr txBox="1"/>
          <p:nvPr/>
        </p:nvSpPr>
        <p:spPr>
          <a:xfrm>
            <a:off x="1226772" y="4632967"/>
            <a:ext cx="1872343" cy="1384995"/>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点击此处添加内容，</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a:t>
            </a:r>
            <a:r>
              <a:rPr lang="zh-CN" altLang="en-US" sz="1200" dirty="0" smtClean="0">
                <a:latin typeface="微软雅黑" panose="020B0503020204020204" pitchFamily="34" charset="-122"/>
                <a:ea typeface="微软雅黑" panose="020B0503020204020204" pitchFamily="34" charset="-122"/>
              </a:rPr>
              <a:t>内容。</a:t>
            </a:r>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点击此处添加内容，点击此处添加内容，点击此处添加内容，点击此处添加内容</a:t>
            </a:r>
            <a:r>
              <a:rPr lang="zh-CN" altLang="en-US" sz="1200" dirty="0" smtClean="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33" name="文本框 32"/>
          <p:cNvSpPr txBox="1"/>
          <p:nvPr/>
        </p:nvSpPr>
        <p:spPr>
          <a:xfrm>
            <a:off x="2941982" y="2998813"/>
            <a:ext cx="2478788" cy="1015663"/>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点击此处添加内容，</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a:t>
            </a:r>
            <a:r>
              <a:rPr lang="zh-CN" altLang="en-US" sz="1200" dirty="0" smtClean="0">
                <a:latin typeface="微软雅黑" panose="020B0503020204020204" pitchFamily="34" charset="-122"/>
                <a:ea typeface="微软雅黑" panose="020B0503020204020204" pitchFamily="34" charset="-122"/>
              </a:rPr>
              <a:t>内容。</a:t>
            </a:r>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点击此处添加内容，点击此处添加内容，点击此处添加内容，点击此处添加内容</a:t>
            </a:r>
            <a:r>
              <a:rPr lang="zh-CN" altLang="en-US" sz="1200" dirty="0" smtClean="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34" name="文本框 33"/>
          <p:cNvSpPr txBox="1"/>
          <p:nvPr/>
        </p:nvSpPr>
        <p:spPr>
          <a:xfrm>
            <a:off x="8490228" y="1347059"/>
            <a:ext cx="2257285" cy="1200329"/>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点击此处添加内容，</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a:t>
            </a:r>
            <a:r>
              <a:rPr lang="zh-CN" altLang="en-US" sz="1200" dirty="0" smtClean="0">
                <a:latin typeface="微软雅黑" panose="020B0503020204020204" pitchFamily="34" charset="-122"/>
                <a:ea typeface="微软雅黑" panose="020B0503020204020204" pitchFamily="34" charset="-122"/>
              </a:rPr>
              <a:t>内容。</a:t>
            </a:r>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点击此处添加内容，点击此处添加内容，点击此处添加内容，点击此处添加内容</a:t>
            </a:r>
            <a:r>
              <a:rPr lang="zh-CN" altLang="en-US" sz="1200" dirty="0" smtClean="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35" name="文本框 34"/>
          <p:cNvSpPr txBox="1"/>
          <p:nvPr/>
        </p:nvSpPr>
        <p:spPr>
          <a:xfrm>
            <a:off x="8180692" y="4417460"/>
            <a:ext cx="2474686" cy="1015663"/>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点击此处添加内容，</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a:t>
            </a:r>
            <a:r>
              <a:rPr lang="zh-CN" altLang="en-US" sz="1200" dirty="0" smtClean="0">
                <a:latin typeface="微软雅黑" panose="020B0503020204020204" pitchFamily="34" charset="-122"/>
                <a:ea typeface="微软雅黑" panose="020B0503020204020204" pitchFamily="34" charset="-122"/>
              </a:rPr>
              <a:t>内容。</a:t>
            </a:r>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点击此处添加内容，点击此处添加内容，点击此处添加内容，点击此处添加内容</a:t>
            </a:r>
            <a:r>
              <a:rPr lang="zh-CN" altLang="en-US" sz="1200" dirty="0" smtClean="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1338473" y="1484243"/>
            <a:ext cx="1221809" cy="923330"/>
          </a:xfrm>
          <a:prstGeom prst="rect">
            <a:avLst/>
          </a:prstGeom>
          <a:noFill/>
        </p:spPr>
        <p:txBody>
          <a:bodyPr wrap="none" rtlCol="0">
            <a:spAutoFit/>
          </a:bodyPr>
          <a:lstStyle/>
          <a:p>
            <a:r>
              <a:rPr lang="en-US" altLang="zh-CN" sz="5400" dirty="0" smtClean="0">
                <a:latin typeface="Segoe UI Light" panose="020B0502040204020203" pitchFamily="34" charset="0"/>
                <a:cs typeface="Segoe UI Light" panose="020B0502040204020203" pitchFamily="34" charset="0"/>
              </a:rPr>
              <a:t>85</a:t>
            </a:r>
            <a:r>
              <a:rPr lang="en-US" altLang="zh-CN" sz="3200" dirty="0" smtClean="0">
                <a:latin typeface="Segoe UI Light" panose="020B0502040204020203" pitchFamily="34" charset="0"/>
                <a:cs typeface="Segoe UI Light" panose="020B0502040204020203" pitchFamily="34" charset="0"/>
              </a:rPr>
              <a:t>%</a:t>
            </a:r>
            <a:endParaRPr lang="zh-CN" altLang="en-US" sz="3200" dirty="0">
              <a:latin typeface="Segoe UI Light" panose="020B0502040204020203" pitchFamily="34" charset="0"/>
              <a:cs typeface="Segoe UI Light" panose="020B0502040204020203" pitchFamily="34" charset="0"/>
            </a:endParaRPr>
          </a:p>
        </p:txBody>
      </p:sp>
      <p:sp>
        <p:nvSpPr>
          <p:cNvPr id="36" name="文本框 35"/>
          <p:cNvSpPr txBox="1"/>
          <p:nvPr/>
        </p:nvSpPr>
        <p:spPr>
          <a:xfrm>
            <a:off x="2564297" y="1600708"/>
            <a:ext cx="3253409" cy="830997"/>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点击此处添加内容，</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a:t>
            </a:r>
            <a:r>
              <a:rPr lang="zh-CN" altLang="en-US" sz="1200" dirty="0" smtClean="0">
                <a:latin typeface="微软雅黑" panose="020B0503020204020204" pitchFamily="34" charset="-122"/>
                <a:ea typeface="微软雅黑" panose="020B0503020204020204" pitchFamily="34" charset="-122"/>
              </a:rPr>
              <a:t>内容。</a:t>
            </a:r>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点击此处添加内容，点击此处添加内容，点击此处添加内容，点击此处添加内容</a:t>
            </a:r>
            <a:r>
              <a:rPr lang="zh-CN" altLang="en-US" sz="1200" dirty="0" smtClean="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4" name="矩形 3"/>
          <p:cNvSpPr/>
          <p:nvPr/>
        </p:nvSpPr>
        <p:spPr bwMode="auto">
          <a:xfrm>
            <a:off x="1073427" y="1351721"/>
            <a:ext cx="4916557" cy="1258957"/>
          </a:xfrm>
          <a:prstGeom prst="rect">
            <a:avLst/>
          </a:prstGeom>
          <a:noFill/>
          <a:ln>
            <a:solidFill>
              <a:schemeClr val="tx1"/>
            </a:solidFill>
          </a:ln>
        </p:spPr>
        <p:txBody>
          <a:bodyPr rtlCol="0" anchor="ctr" anchorCtr="1"/>
          <a:lstStyle/>
          <a:p>
            <a:pPr algn="ctr"/>
            <a:endParaRPr lang="zh-CN" altLang="en-US"/>
          </a:p>
        </p:txBody>
      </p:sp>
      <p:sp>
        <p:nvSpPr>
          <p:cNvPr id="37" name="文本框 36"/>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18" name="矩形 17"/>
          <p:cNvSpPr/>
          <p:nvPr/>
        </p:nvSpPr>
        <p:spPr>
          <a:xfrm>
            <a:off x="4926449" y="320262"/>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工作总体描述</a:t>
            </a: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1000"/>
                                        <p:tgtEl>
                                          <p:spTgt spid="36"/>
                                        </p:tgtEl>
                                      </p:cBhvr>
                                    </p:animEffect>
                                    <p:anim calcmode="lin" valueType="num">
                                      <p:cBhvr>
                                        <p:cTn id="11" dur="1000" fill="hold"/>
                                        <p:tgtEl>
                                          <p:spTgt spid="36"/>
                                        </p:tgtEl>
                                        <p:attrNameLst>
                                          <p:attrName>ppt_x</p:attrName>
                                        </p:attrNameLst>
                                      </p:cBhvr>
                                      <p:tavLst>
                                        <p:tav tm="0">
                                          <p:val>
                                            <p:strVal val="#ppt_x"/>
                                          </p:val>
                                        </p:tav>
                                        <p:tav tm="100000">
                                          <p:val>
                                            <p:strVal val="#ppt_x"/>
                                          </p:val>
                                        </p:tav>
                                      </p:tavLst>
                                    </p:anim>
                                    <p:anim calcmode="lin" valueType="num">
                                      <p:cBhvr>
                                        <p:cTn id="12" dur="1000" fill="hold"/>
                                        <p:tgtEl>
                                          <p:spTgt spid="36"/>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0"/>
                                        <p:tgtEl>
                                          <p:spTgt spid="32"/>
                                        </p:tgtEl>
                                      </p:cBhvr>
                                    </p:animEffect>
                                    <p:anim calcmode="lin" valueType="num">
                                      <p:cBhvr>
                                        <p:cTn id="36" dur="1000" fill="hold"/>
                                        <p:tgtEl>
                                          <p:spTgt spid="32"/>
                                        </p:tgtEl>
                                        <p:attrNameLst>
                                          <p:attrName>ppt_x</p:attrName>
                                        </p:attrNameLst>
                                      </p:cBhvr>
                                      <p:tavLst>
                                        <p:tav tm="0">
                                          <p:val>
                                            <p:strVal val="#ppt_x"/>
                                          </p:val>
                                        </p:tav>
                                        <p:tav tm="100000">
                                          <p:val>
                                            <p:strVal val="#ppt_x"/>
                                          </p:val>
                                        </p:tav>
                                      </p:tavLst>
                                    </p:anim>
                                    <p:anim calcmode="lin" valueType="num">
                                      <p:cBhvr>
                                        <p:cTn id="3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anim calcmode="lin" valueType="num">
                                      <p:cBhvr>
                                        <p:cTn id="60" dur="1000" fill="hold"/>
                                        <p:tgtEl>
                                          <p:spTgt spid="30"/>
                                        </p:tgtEl>
                                        <p:attrNameLst>
                                          <p:attrName>ppt_x</p:attrName>
                                        </p:attrNameLst>
                                      </p:cBhvr>
                                      <p:tavLst>
                                        <p:tav tm="0">
                                          <p:val>
                                            <p:strVal val="#ppt_x"/>
                                          </p:val>
                                        </p:tav>
                                        <p:tav tm="100000">
                                          <p:val>
                                            <p:strVal val="#ppt_x"/>
                                          </p:val>
                                        </p:tav>
                                      </p:tavLst>
                                    </p:anim>
                                    <p:anim calcmode="lin" valueType="num">
                                      <p:cBhvr>
                                        <p:cTn id="61" dur="1000" fill="hold"/>
                                        <p:tgtEl>
                                          <p:spTgt spid="3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1000"/>
                                        <p:tgtEl>
                                          <p:spTgt spid="34"/>
                                        </p:tgtEl>
                                      </p:cBhvr>
                                    </p:animEffect>
                                    <p:anim calcmode="lin" valueType="num">
                                      <p:cBhvr>
                                        <p:cTn id="65" dur="1000" fill="hold"/>
                                        <p:tgtEl>
                                          <p:spTgt spid="34"/>
                                        </p:tgtEl>
                                        <p:attrNameLst>
                                          <p:attrName>ppt_x</p:attrName>
                                        </p:attrNameLst>
                                      </p:cBhvr>
                                      <p:tavLst>
                                        <p:tav tm="0">
                                          <p:val>
                                            <p:strVal val="#ppt_x"/>
                                          </p:val>
                                        </p:tav>
                                        <p:tav tm="100000">
                                          <p:val>
                                            <p:strVal val="#ppt_x"/>
                                          </p:val>
                                        </p:tav>
                                      </p:tavLst>
                                    </p:anim>
                                    <p:anim calcmode="lin" valueType="num">
                                      <p:cBhvr>
                                        <p:cTn id="6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1000"/>
                                        <p:tgtEl>
                                          <p:spTgt spid="31"/>
                                        </p:tgtEl>
                                      </p:cBhvr>
                                    </p:animEffect>
                                    <p:anim calcmode="lin" valueType="num">
                                      <p:cBhvr>
                                        <p:cTn id="72" dur="1000" fill="hold"/>
                                        <p:tgtEl>
                                          <p:spTgt spid="31"/>
                                        </p:tgtEl>
                                        <p:attrNameLst>
                                          <p:attrName>ppt_x</p:attrName>
                                        </p:attrNameLst>
                                      </p:cBhvr>
                                      <p:tavLst>
                                        <p:tav tm="0">
                                          <p:val>
                                            <p:strVal val="#ppt_x"/>
                                          </p:val>
                                        </p:tav>
                                        <p:tav tm="100000">
                                          <p:val>
                                            <p:strVal val="#ppt_x"/>
                                          </p:val>
                                        </p:tav>
                                      </p:tavLst>
                                    </p:anim>
                                    <p:anim calcmode="lin" valueType="num">
                                      <p:cBhvr>
                                        <p:cTn id="73" dur="1000" fill="hold"/>
                                        <p:tgtEl>
                                          <p:spTgt spid="31"/>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1000"/>
                                        <p:tgtEl>
                                          <p:spTgt spid="35"/>
                                        </p:tgtEl>
                                      </p:cBhvr>
                                    </p:animEffect>
                                    <p:anim calcmode="lin" valueType="num">
                                      <p:cBhvr>
                                        <p:cTn id="77" dur="1000" fill="hold"/>
                                        <p:tgtEl>
                                          <p:spTgt spid="35"/>
                                        </p:tgtEl>
                                        <p:attrNameLst>
                                          <p:attrName>ppt_x</p:attrName>
                                        </p:attrNameLst>
                                      </p:cBhvr>
                                      <p:tavLst>
                                        <p:tav tm="0">
                                          <p:val>
                                            <p:strVal val="#ppt_x"/>
                                          </p:val>
                                        </p:tav>
                                        <p:tav tm="100000">
                                          <p:val>
                                            <p:strVal val="#ppt_x"/>
                                          </p:val>
                                        </p:tav>
                                      </p:tavLst>
                                    </p:anim>
                                    <p:anim calcmode="lin" valueType="num">
                                      <p:cBhvr>
                                        <p:cTn id="7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0" nodeType="clickEffect">
                                  <p:stCondLst>
                                    <p:cond delay="1500"/>
                                  </p:stCondLst>
                                  <p:childTnLst>
                                    <p:animEffect transition="out" filter="fade">
                                      <p:cBhvr>
                                        <p:cTn id="82" dur="500"/>
                                        <p:tgtEl>
                                          <p:spTgt spid="37"/>
                                        </p:tgtEl>
                                      </p:cBhvr>
                                    </p:animEffect>
                                    <p:set>
                                      <p:cBhvr>
                                        <p:cTn id="83"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8" grpId="0"/>
      <p:bldP spid="29" grpId="0"/>
      <p:bldP spid="30" grpId="0"/>
      <p:bldP spid="31" grpId="0"/>
      <p:bldP spid="32" grpId="0"/>
      <p:bldP spid="33" grpId="0"/>
      <p:bldP spid="34" grpId="0"/>
      <p:bldP spid="35" grpId="0"/>
      <p:bldP spid="3" grpId="0"/>
      <p:bldP spid="36" grpId="0"/>
      <p:bldP spid="36" grpId="1"/>
      <p:bldP spid="4" grpId="0" animBg="1"/>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MH_Other_1"/>
          <p:cNvCxnSpPr/>
          <p:nvPr>
            <p:custDataLst>
              <p:tags r:id="rId2"/>
            </p:custDataLst>
          </p:nvPr>
        </p:nvCxnSpPr>
        <p:spPr>
          <a:xfrm>
            <a:off x="3220787" y="2289937"/>
            <a:ext cx="0" cy="518746"/>
          </a:xfrm>
          <a:prstGeom prst="line">
            <a:avLst/>
          </a:prstGeom>
          <a:ln>
            <a:solidFill>
              <a:srgbClr val="54636A"/>
            </a:solidFill>
            <a:prstDash val="sysDash"/>
          </a:ln>
        </p:spPr>
        <p:style>
          <a:lnRef idx="1">
            <a:schemeClr val="accent1"/>
          </a:lnRef>
          <a:fillRef idx="0">
            <a:schemeClr val="accent1"/>
          </a:fillRef>
          <a:effectRef idx="0">
            <a:schemeClr val="accent1"/>
          </a:effectRef>
          <a:fontRef idx="minor">
            <a:schemeClr val="tx1"/>
          </a:fontRef>
        </p:style>
      </p:cxnSp>
      <p:sp>
        <p:nvSpPr>
          <p:cNvPr id="5" name="MH_Other_2"/>
          <p:cNvSpPr/>
          <p:nvPr>
            <p:custDataLst>
              <p:tags r:id="rId3"/>
            </p:custDataLst>
          </p:nvPr>
        </p:nvSpPr>
        <p:spPr>
          <a:xfrm>
            <a:off x="2347672" y="2907323"/>
            <a:ext cx="1746230" cy="1494476"/>
          </a:xfrm>
          <a:custGeom>
            <a:avLst/>
            <a:gdLst>
              <a:gd name="connsiteX0" fmla="*/ 1485682 w 1746230"/>
              <a:gd name="connsiteY0" fmla="*/ 0 h 1494476"/>
              <a:gd name="connsiteX1" fmla="*/ 1490501 w 1746230"/>
              <a:gd name="connsiteY1" fmla="*/ 3976 h 1494476"/>
              <a:gd name="connsiteX2" fmla="*/ 1746230 w 1746230"/>
              <a:gd name="connsiteY2" fmla="*/ 621361 h 1494476"/>
              <a:gd name="connsiteX3" fmla="*/ 873115 w 1746230"/>
              <a:gd name="connsiteY3" fmla="*/ 1494476 h 1494476"/>
              <a:gd name="connsiteX4" fmla="*/ 0 w 1746230"/>
              <a:gd name="connsiteY4" fmla="*/ 621361 h 1494476"/>
              <a:gd name="connsiteX5" fmla="*/ 255730 w 1746230"/>
              <a:gd name="connsiteY5" fmla="*/ 3976 h 1494476"/>
              <a:gd name="connsiteX6" fmla="*/ 260547 w 1746230"/>
              <a:gd name="connsiteY6" fmla="*/ 1 h 1494476"/>
              <a:gd name="connsiteX7" fmla="*/ 873114 w 1746230"/>
              <a:gd name="connsiteY7" fmla="*/ 612568 h 14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6230" h="1494476">
                <a:moveTo>
                  <a:pt x="1485682" y="0"/>
                </a:moveTo>
                <a:lnTo>
                  <a:pt x="1490501" y="3976"/>
                </a:lnTo>
                <a:cubicBezTo>
                  <a:pt x="1648504" y="161978"/>
                  <a:pt x="1746230" y="380257"/>
                  <a:pt x="1746230" y="621361"/>
                </a:cubicBezTo>
                <a:cubicBezTo>
                  <a:pt x="1746230" y="1103569"/>
                  <a:pt x="1355323" y="1494476"/>
                  <a:pt x="873115" y="1494476"/>
                </a:cubicBezTo>
                <a:cubicBezTo>
                  <a:pt x="390907" y="1494476"/>
                  <a:pt x="0" y="1103569"/>
                  <a:pt x="0" y="621361"/>
                </a:cubicBezTo>
                <a:cubicBezTo>
                  <a:pt x="0" y="380257"/>
                  <a:pt x="97727" y="161978"/>
                  <a:pt x="255730" y="3976"/>
                </a:cubicBezTo>
                <a:lnTo>
                  <a:pt x="260547" y="1"/>
                </a:lnTo>
                <a:lnTo>
                  <a:pt x="873114" y="612568"/>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MH_SubTitle_1"/>
          <p:cNvSpPr/>
          <p:nvPr>
            <p:custDataLst>
              <p:tags r:id="rId4"/>
            </p:custDataLst>
          </p:nvPr>
        </p:nvSpPr>
        <p:spPr>
          <a:xfrm>
            <a:off x="2500787" y="2808683"/>
            <a:ext cx="1440000" cy="1440000"/>
          </a:xfrm>
          <a:prstGeom prst="ellipse">
            <a:avLst/>
          </a:prstGeom>
          <a:solidFill>
            <a:srgbClr val="FEFFFF"/>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添加</a:t>
            </a:r>
            <a:r>
              <a:rPr lang="zh-CN" altLang="en-US" sz="1600" dirty="0" smtClean="0">
                <a:solidFill>
                  <a:schemeClr val="tx1"/>
                </a:solidFill>
                <a:latin typeface="微软雅黑" panose="020B0503020204020204" pitchFamily="34" charset="-122"/>
                <a:ea typeface="微软雅黑" panose="020B0503020204020204" pitchFamily="34" charset="-122"/>
              </a:rPr>
              <a:t>标题</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6" name="MH_Other_3"/>
          <p:cNvSpPr/>
          <p:nvPr>
            <p:custDataLst>
              <p:tags r:id="rId5"/>
            </p:custDataLst>
          </p:nvPr>
        </p:nvSpPr>
        <p:spPr>
          <a:xfrm>
            <a:off x="2895569" y="1727811"/>
            <a:ext cx="657034" cy="65703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EFFFF"/>
                </a:solidFill>
              </a:rPr>
              <a:t>A</a:t>
            </a:r>
            <a:endParaRPr lang="zh-CN" altLang="en-US" dirty="0">
              <a:solidFill>
                <a:srgbClr val="FEFFFF"/>
              </a:solidFill>
            </a:endParaRPr>
          </a:p>
        </p:txBody>
      </p:sp>
      <p:cxnSp>
        <p:nvCxnSpPr>
          <p:cNvPr id="17" name="MH_Other_4"/>
          <p:cNvCxnSpPr/>
          <p:nvPr>
            <p:custDataLst>
              <p:tags r:id="rId6"/>
            </p:custDataLst>
          </p:nvPr>
        </p:nvCxnSpPr>
        <p:spPr>
          <a:xfrm>
            <a:off x="6082244" y="2289937"/>
            <a:ext cx="0" cy="518746"/>
          </a:xfrm>
          <a:prstGeom prst="line">
            <a:avLst/>
          </a:prstGeom>
          <a:ln>
            <a:solidFill>
              <a:srgbClr val="5463A0"/>
            </a:solidFill>
            <a:prstDash val="sysDash"/>
          </a:ln>
        </p:spPr>
        <p:style>
          <a:lnRef idx="1">
            <a:schemeClr val="accent1"/>
          </a:lnRef>
          <a:fillRef idx="0">
            <a:schemeClr val="accent1"/>
          </a:fillRef>
          <a:effectRef idx="0">
            <a:schemeClr val="accent1"/>
          </a:effectRef>
          <a:fontRef idx="minor">
            <a:schemeClr val="tx1"/>
          </a:fontRef>
        </p:style>
      </p:cxnSp>
      <p:sp>
        <p:nvSpPr>
          <p:cNvPr id="18" name="MH_Other_5"/>
          <p:cNvSpPr/>
          <p:nvPr>
            <p:custDataLst>
              <p:tags r:id="rId7"/>
            </p:custDataLst>
          </p:nvPr>
        </p:nvSpPr>
        <p:spPr>
          <a:xfrm>
            <a:off x="5209129" y="2907323"/>
            <a:ext cx="1746230" cy="1494476"/>
          </a:xfrm>
          <a:custGeom>
            <a:avLst/>
            <a:gdLst>
              <a:gd name="connsiteX0" fmla="*/ 1485682 w 1746230"/>
              <a:gd name="connsiteY0" fmla="*/ 0 h 1494476"/>
              <a:gd name="connsiteX1" fmla="*/ 1490501 w 1746230"/>
              <a:gd name="connsiteY1" fmla="*/ 3976 h 1494476"/>
              <a:gd name="connsiteX2" fmla="*/ 1746230 w 1746230"/>
              <a:gd name="connsiteY2" fmla="*/ 621361 h 1494476"/>
              <a:gd name="connsiteX3" fmla="*/ 873115 w 1746230"/>
              <a:gd name="connsiteY3" fmla="*/ 1494476 h 1494476"/>
              <a:gd name="connsiteX4" fmla="*/ 0 w 1746230"/>
              <a:gd name="connsiteY4" fmla="*/ 621361 h 1494476"/>
              <a:gd name="connsiteX5" fmla="*/ 255730 w 1746230"/>
              <a:gd name="connsiteY5" fmla="*/ 3976 h 1494476"/>
              <a:gd name="connsiteX6" fmla="*/ 260547 w 1746230"/>
              <a:gd name="connsiteY6" fmla="*/ 1 h 1494476"/>
              <a:gd name="connsiteX7" fmla="*/ 873114 w 1746230"/>
              <a:gd name="connsiteY7" fmla="*/ 612568 h 14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6230" h="1494476">
                <a:moveTo>
                  <a:pt x="1485682" y="0"/>
                </a:moveTo>
                <a:lnTo>
                  <a:pt x="1490501" y="3976"/>
                </a:lnTo>
                <a:cubicBezTo>
                  <a:pt x="1648504" y="161978"/>
                  <a:pt x="1746230" y="380257"/>
                  <a:pt x="1746230" y="621361"/>
                </a:cubicBezTo>
                <a:cubicBezTo>
                  <a:pt x="1746230" y="1103569"/>
                  <a:pt x="1355323" y="1494476"/>
                  <a:pt x="873115" y="1494476"/>
                </a:cubicBezTo>
                <a:cubicBezTo>
                  <a:pt x="390907" y="1494476"/>
                  <a:pt x="0" y="1103569"/>
                  <a:pt x="0" y="621361"/>
                </a:cubicBezTo>
                <a:cubicBezTo>
                  <a:pt x="0" y="380257"/>
                  <a:pt x="97727" y="161978"/>
                  <a:pt x="255730" y="3976"/>
                </a:cubicBezTo>
                <a:lnTo>
                  <a:pt x="260547" y="1"/>
                </a:lnTo>
                <a:lnTo>
                  <a:pt x="873114" y="612568"/>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MH_SubTitle_2"/>
          <p:cNvSpPr/>
          <p:nvPr>
            <p:custDataLst>
              <p:tags r:id="rId8"/>
            </p:custDataLst>
          </p:nvPr>
        </p:nvSpPr>
        <p:spPr>
          <a:xfrm>
            <a:off x="5362244" y="2808683"/>
            <a:ext cx="1440000" cy="1440000"/>
          </a:xfrm>
          <a:prstGeom prst="ellipse">
            <a:avLst/>
          </a:prstGeom>
          <a:solidFill>
            <a:srgbClr val="FEFFFF"/>
          </a:solidFill>
          <a:ln>
            <a:solidFill>
              <a:srgbClr val="92D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添加标题</a:t>
            </a:r>
          </a:p>
        </p:txBody>
      </p:sp>
      <p:sp>
        <p:nvSpPr>
          <p:cNvPr id="20" name="MH_Other_6"/>
          <p:cNvSpPr/>
          <p:nvPr>
            <p:custDataLst>
              <p:tags r:id="rId9"/>
            </p:custDataLst>
          </p:nvPr>
        </p:nvSpPr>
        <p:spPr>
          <a:xfrm>
            <a:off x="5757026" y="1727811"/>
            <a:ext cx="657034" cy="65703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EFFFF"/>
                </a:solidFill>
              </a:rPr>
              <a:t>B</a:t>
            </a:r>
            <a:endParaRPr lang="zh-CN" altLang="en-US" dirty="0">
              <a:solidFill>
                <a:srgbClr val="FEFFFF"/>
              </a:solidFill>
            </a:endParaRPr>
          </a:p>
        </p:txBody>
      </p:sp>
      <p:sp>
        <p:nvSpPr>
          <p:cNvPr id="15" name="矩形 14"/>
          <p:cNvSpPr/>
          <p:nvPr/>
        </p:nvSpPr>
        <p:spPr>
          <a:xfrm>
            <a:off x="1961318" y="4535047"/>
            <a:ext cx="2676941" cy="1015663"/>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质量标准</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16" name="矩形 15"/>
          <p:cNvSpPr/>
          <p:nvPr/>
        </p:nvSpPr>
        <p:spPr>
          <a:xfrm>
            <a:off x="4737654" y="4540707"/>
            <a:ext cx="2676941" cy="1015663"/>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质量标准</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cxnSp>
        <p:nvCxnSpPr>
          <p:cNvPr id="22" name="MH_Other_4"/>
          <p:cNvCxnSpPr/>
          <p:nvPr>
            <p:custDataLst>
              <p:tags r:id="rId10"/>
            </p:custDataLst>
          </p:nvPr>
        </p:nvCxnSpPr>
        <p:spPr>
          <a:xfrm>
            <a:off x="8924838" y="2283312"/>
            <a:ext cx="0" cy="518746"/>
          </a:xfrm>
          <a:prstGeom prst="line">
            <a:avLst/>
          </a:prstGeom>
          <a:ln>
            <a:solidFill>
              <a:srgbClr val="97C777"/>
            </a:solidFill>
            <a:prstDash val="sysDash"/>
          </a:ln>
        </p:spPr>
        <p:style>
          <a:lnRef idx="1">
            <a:schemeClr val="accent1"/>
          </a:lnRef>
          <a:fillRef idx="0">
            <a:schemeClr val="accent1"/>
          </a:fillRef>
          <a:effectRef idx="0">
            <a:schemeClr val="accent1"/>
          </a:effectRef>
          <a:fontRef idx="minor">
            <a:schemeClr val="tx1"/>
          </a:fontRef>
        </p:style>
      </p:cxnSp>
      <p:sp>
        <p:nvSpPr>
          <p:cNvPr id="23" name="MH_Other_5"/>
          <p:cNvSpPr/>
          <p:nvPr>
            <p:custDataLst>
              <p:tags r:id="rId11"/>
            </p:custDataLst>
          </p:nvPr>
        </p:nvSpPr>
        <p:spPr>
          <a:xfrm>
            <a:off x="8051723" y="2900698"/>
            <a:ext cx="1746230" cy="1494476"/>
          </a:xfrm>
          <a:custGeom>
            <a:avLst/>
            <a:gdLst>
              <a:gd name="connsiteX0" fmla="*/ 1485682 w 1746230"/>
              <a:gd name="connsiteY0" fmla="*/ 0 h 1494476"/>
              <a:gd name="connsiteX1" fmla="*/ 1490501 w 1746230"/>
              <a:gd name="connsiteY1" fmla="*/ 3976 h 1494476"/>
              <a:gd name="connsiteX2" fmla="*/ 1746230 w 1746230"/>
              <a:gd name="connsiteY2" fmla="*/ 621361 h 1494476"/>
              <a:gd name="connsiteX3" fmla="*/ 873115 w 1746230"/>
              <a:gd name="connsiteY3" fmla="*/ 1494476 h 1494476"/>
              <a:gd name="connsiteX4" fmla="*/ 0 w 1746230"/>
              <a:gd name="connsiteY4" fmla="*/ 621361 h 1494476"/>
              <a:gd name="connsiteX5" fmla="*/ 255730 w 1746230"/>
              <a:gd name="connsiteY5" fmla="*/ 3976 h 1494476"/>
              <a:gd name="connsiteX6" fmla="*/ 260547 w 1746230"/>
              <a:gd name="connsiteY6" fmla="*/ 1 h 1494476"/>
              <a:gd name="connsiteX7" fmla="*/ 873114 w 1746230"/>
              <a:gd name="connsiteY7" fmla="*/ 612568 h 14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6230" h="1494476">
                <a:moveTo>
                  <a:pt x="1485682" y="0"/>
                </a:moveTo>
                <a:lnTo>
                  <a:pt x="1490501" y="3976"/>
                </a:lnTo>
                <a:cubicBezTo>
                  <a:pt x="1648504" y="161978"/>
                  <a:pt x="1746230" y="380257"/>
                  <a:pt x="1746230" y="621361"/>
                </a:cubicBezTo>
                <a:cubicBezTo>
                  <a:pt x="1746230" y="1103569"/>
                  <a:pt x="1355323" y="1494476"/>
                  <a:pt x="873115" y="1494476"/>
                </a:cubicBezTo>
                <a:cubicBezTo>
                  <a:pt x="390907" y="1494476"/>
                  <a:pt x="0" y="1103569"/>
                  <a:pt x="0" y="621361"/>
                </a:cubicBezTo>
                <a:cubicBezTo>
                  <a:pt x="0" y="380257"/>
                  <a:pt x="97727" y="161978"/>
                  <a:pt x="255730" y="3976"/>
                </a:cubicBezTo>
                <a:lnTo>
                  <a:pt x="260547" y="1"/>
                </a:lnTo>
                <a:lnTo>
                  <a:pt x="873114" y="612568"/>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MH_SubTitle_2"/>
          <p:cNvSpPr/>
          <p:nvPr>
            <p:custDataLst>
              <p:tags r:id="rId12"/>
            </p:custDataLst>
          </p:nvPr>
        </p:nvSpPr>
        <p:spPr>
          <a:xfrm>
            <a:off x="8204838" y="2802058"/>
            <a:ext cx="1440000" cy="1440000"/>
          </a:xfrm>
          <a:prstGeom prst="ellipse">
            <a:avLst/>
          </a:prstGeom>
          <a:solidFill>
            <a:srgbClr val="FEFFFF"/>
          </a:solidFill>
          <a:ln>
            <a:solidFill>
              <a:schemeClr val="accent6">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添加标题</a:t>
            </a:r>
          </a:p>
        </p:txBody>
      </p:sp>
      <p:sp>
        <p:nvSpPr>
          <p:cNvPr id="25" name="MH_Other_6"/>
          <p:cNvSpPr/>
          <p:nvPr>
            <p:custDataLst>
              <p:tags r:id="rId13"/>
            </p:custDataLst>
          </p:nvPr>
        </p:nvSpPr>
        <p:spPr>
          <a:xfrm>
            <a:off x="8599620" y="1721186"/>
            <a:ext cx="657034" cy="65703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EFFFF"/>
                </a:solidFill>
              </a:rPr>
              <a:t>C</a:t>
            </a:r>
            <a:endParaRPr lang="zh-CN" altLang="en-US" dirty="0">
              <a:solidFill>
                <a:srgbClr val="FEFFFF"/>
              </a:solidFill>
            </a:endParaRPr>
          </a:p>
        </p:txBody>
      </p:sp>
      <p:sp>
        <p:nvSpPr>
          <p:cNvPr id="26" name="矩形 25"/>
          <p:cNvSpPr/>
          <p:nvPr/>
        </p:nvSpPr>
        <p:spPr>
          <a:xfrm>
            <a:off x="7580248" y="4534082"/>
            <a:ext cx="2676941" cy="1015663"/>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质量标准</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27" name="文本框 26"/>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28" name="矩形 27"/>
          <p:cNvSpPr/>
          <p:nvPr/>
        </p:nvSpPr>
        <p:spPr>
          <a:xfrm>
            <a:off x="4926449" y="346767"/>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工作总体描述</a:t>
            </a: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ppt_x"/>
                                          </p:val>
                                        </p:tav>
                                        <p:tav tm="100000">
                                          <p:val>
                                            <p:strVal val="#ppt_x"/>
                                          </p:val>
                                        </p:tav>
                                      </p:tavLst>
                                    </p:anim>
                                    <p:anim calcmode="lin" valueType="num">
                                      <p:cBhvr additive="base">
                                        <p:cTn id="64" dur="5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0" nodeType="clickEffect">
                                  <p:stCondLst>
                                    <p:cond delay="1500"/>
                                  </p:stCondLst>
                                  <p:childTnLst>
                                    <p:animEffect transition="out" filter="fade">
                                      <p:cBhvr>
                                        <p:cTn id="72" dur="500"/>
                                        <p:tgtEl>
                                          <p:spTgt spid="27"/>
                                        </p:tgtEl>
                                      </p:cBhvr>
                                    </p:animEffect>
                                    <p:set>
                                      <p:cBhvr>
                                        <p:cTn id="73"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P spid="18" grpId="0" animBg="1"/>
      <p:bldP spid="19" grpId="0" animBg="1"/>
      <p:bldP spid="20" grpId="0" animBg="1"/>
      <p:bldP spid="15" grpId="0"/>
      <p:bldP spid="16" grpId="0"/>
      <p:bldP spid="23" grpId="0" animBg="1"/>
      <p:bldP spid="24" grpId="0" animBg="1"/>
      <p:bldP spid="25" grpId="0" animBg="1"/>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圆角矩形 13"/>
          <p:cNvSpPr/>
          <p:nvPr/>
        </p:nvSpPr>
        <p:spPr bwMode="auto">
          <a:xfrm>
            <a:off x="4306957" y="1563756"/>
            <a:ext cx="3604591" cy="3737113"/>
          </a:xfrm>
          <a:prstGeom prst="roundRect">
            <a:avLst>
              <a:gd name="adj" fmla="val 8579"/>
            </a:avLst>
          </a:prstGeom>
          <a:solidFill>
            <a:schemeClr val="bg1">
              <a:lumMod val="95000"/>
            </a:schemeClr>
          </a:solidFill>
          <a:ln w="38100">
            <a:solidFill>
              <a:schemeClr val="bg1">
                <a:lumMod val="85000"/>
              </a:schemeClr>
            </a:solidFill>
          </a:ln>
        </p:spPr>
        <p:txBody>
          <a:bodyPr rtlCol="0" anchor="ctr" anchorCtr="1"/>
          <a:lstStyle/>
          <a:p>
            <a:pPr algn="ctr"/>
            <a:endParaRPr lang="zh-CN" altLang="en-US"/>
          </a:p>
        </p:txBody>
      </p:sp>
      <p:sp>
        <p:nvSpPr>
          <p:cNvPr id="4" name="MH_Other_1"/>
          <p:cNvSpPr/>
          <p:nvPr>
            <p:custDataLst>
              <p:tags r:id="rId2"/>
            </p:custDataLst>
          </p:nvPr>
        </p:nvSpPr>
        <p:spPr>
          <a:xfrm>
            <a:off x="5200652" y="2530129"/>
            <a:ext cx="1790700" cy="1789510"/>
          </a:xfrm>
          <a:prstGeom prst="ellipse">
            <a:avLst/>
          </a:prstGeom>
          <a:solidFill>
            <a:srgbClr val="54636A"/>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latin typeface="微软雅黑" panose="020B0503020204020204" pitchFamily="34" charset="-122"/>
              <a:ea typeface="微软雅黑" panose="020B0503020204020204" pitchFamily="34" charset="-122"/>
            </a:endParaRPr>
          </a:p>
        </p:txBody>
      </p:sp>
      <p:sp>
        <p:nvSpPr>
          <p:cNvPr id="5" name="MH_Other_2"/>
          <p:cNvSpPr/>
          <p:nvPr>
            <p:custDataLst>
              <p:tags r:id="rId3"/>
            </p:custDataLst>
          </p:nvPr>
        </p:nvSpPr>
        <p:spPr>
          <a:xfrm>
            <a:off x="7448554" y="2340819"/>
            <a:ext cx="775097" cy="776288"/>
          </a:xfrm>
          <a:prstGeom prst="ellipse">
            <a:avLst/>
          </a:prstGeom>
          <a:solidFill>
            <a:schemeClr val="accent5">
              <a:lumMod val="60000"/>
              <a:lumOff val="4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latin typeface="微软雅黑" panose="020B0503020204020204" pitchFamily="34" charset="-122"/>
              <a:ea typeface="微软雅黑" panose="020B0503020204020204" pitchFamily="34" charset="-122"/>
            </a:endParaRPr>
          </a:p>
        </p:txBody>
      </p:sp>
      <p:sp>
        <p:nvSpPr>
          <p:cNvPr id="6" name="MH_Other_3"/>
          <p:cNvSpPr/>
          <p:nvPr>
            <p:custDataLst>
              <p:tags r:id="rId4"/>
            </p:custDataLst>
          </p:nvPr>
        </p:nvSpPr>
        <p:spPr>
          <a:xfrm>
            <a:off x="7448554" y="3732660"/>
            <a:ext cx="775097" cy="776288"/>
          </a:xfrm>
          <a:prstGeom prst="ellipse">
            <a:avLst/>
          </a:prstGeom>
          <a:solidFill>
            <a:schemeClr val="accent1">
              <a:lumMod val="60000"/>
              <a:lumOff val="40000"/>
            </a:schemeClr>
          </a:solid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latin typeface="微软雅黑" panose="020B0503020204020204" pitchFamily="34" charset="-122"/>
              <a:ea typeface="微软雅黑" panose="020B0503020204020204" pitchFamily="34" charset="-122"/>
            </a:endParaRPr>
          </a:p>
        </p:txBody>
      </p:sp>
      <p:sp>
        <p:nvSpPr>
          <p:cNvPr id="7" name="MH_Other_4"/>
          <p:cNvSpPr/>
          <p:nvPr>
            <p:custDataLst>
              <p:tags r:id="rId5"/>
            </p:custDataLst>
          </p:nvPr>
        </p:nvSpPr>
        <p:spPr>
          <a:xfrm>
            <a:off x="3968356" y="2340819"/>
            <a:ext cx="775097" cy="776288"/>
          </a:xfrm>
          <a:prstGeom prst="ellipse">
            <a:avLst/>
          </a:prstGeom>
          <a:solidFill>
            <a:srgbClr val="00B050"/>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latin typeface="微软雅黑" panose="020B0503020204020204" pitchFamily="34" charset="-122"/>
              <a:ea typeface="微软雅黑" panose="020B0503020204020204" pitchFamily="34" charset="-122"/>
            </a:endParaRPr>
          </a:p>
        </p:txBody>
      </p:sp>
      <p:sp>
        <p:nvSpPr>
          <p:cNvPr id="8" name="MH_Other_5"/>
          <p:cNvSpPr/>
          <p:nvPr>
            <p:custDataLst>
              <p:tags r:id="rId6"/>
            </p:custDataLst>
          </p:nvPr>
        </p:nvSpPr>
        <p:spPr>
          <a:xfrm>
            <a:off x="3968356" y="3732660"/>
            <a:ext cx="775097" cy="776288"/>
          </a:xfrm>
          <a:prstGeom prst="ellipse">
            <a:avLst/>
          </a:prstGeom>
          <a:solidFill>
            <a:srgbClr val="92D050"/>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latin typeface="微软雅黑" panose="020B0503020204020204" pitchFamily="34" charset="-122"/>
              <a:ea typeface="微软雅黑" panose="020B0503020204020204" pitchFamily="34" charset="-122"/>
            </a:endParaRPr>
          </a:p>
        </p:txBody>
      </p:sp>
      <p:cxnSp>
        <p:nvCxnSpPr>
          <p:cNvPr id="9" name="MH_Other_6"/>
          <p:cNvCxnSpPr/>
          <p:nvPr>
            <p:custDataLst>
              <p:tags r:id="rId7"/>
            </p:custDataLst>
          </p:nvPr>
        </p:nvCxnSpPr>
        <p:spPr>
          <a:xfrm>
            <a:off x="4726784" y="2857551"/>
            <a:ext cx="545306" cy="19764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MH_Other_7"/>
          <p:cNvCxnSpPr/>
          <p:nvPr>
            <p:custDataLst>
              <p:tags r:id="rId8"/>
            </p:custDataLst>
          </p:nvPr>
        </p:nvCxnSpPr>
        <p:spPr>
          <a:xfrm flipV="1">
            <a:off x="4725594" y="3800526"/>
            <a:ext cx="550069" cy="20478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MH_Other_8"/>
          <p:cNvCxnSpPr/>
          <p:nvPr>
            <p:custDataLst>
              <p:tags r:id="rId9"/>
            </p:custDataLst>
          </p:nvPr>
        </p:nvCxnSpPr>
        <p:spPr>
          <a:xfrm flipH="1">
            <a:off x="6916344" y="2846836"/>
            <a:ext cx="557213" cy="19883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MH_Other_9"/>
          <p:cNvCxnSpPr/>
          <p:nvPr>
            <p:custDataLst>
              <p:tags r:id="rId10"/>
            </p:custDataLst>
          </p:nvPr>
        </p:nvCxnSpPr>
        <p:spPr>
          <a:xfrm>
            <a:off x="6929440" y="3777905"/>
            <a:ext cx="545306" cy="203597"/>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MH_Text_3"/>
          <p:cNvSpPr txBox="1">
            <a:spLocks noChangeArrowheads="1"/>
          </p:cNvSpPr>
          <p:nvPr>
            <p:custDataLst>
              <p:tags r:id="rId11"/>
            </p:custDataLst>
          </p:nvPr>
        </p:nvSpPr>
        <p:spPr bwMode="auto">
          <a:xfrm>
            <a:off x="8434390" y="2400249"/>
            <a:ext cx="1797844" cy="754856"/>
          </a:xfrm>
          <a:prstGeom prst="rect">
            <a:avLst/>
          </a:prstGeom>
          <a:noFill/>
          <a:ln w="9525">
            <a:noFill/>
            <a:miter lim="800000"/>
          </a:ln>
          <a:extLst>
            <a:ext uri="{909E8E84-426E-40DD-AFC4-6F175D3DCCD1}">
              <a14:hiddenFill xmlns:a14="http://schemas.microsoft.com/office/drawing/2010/main" xmlns="">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lnSpc>
                <a:spcPct val="110000"/>
              </a:lnSpc>
              <a:defRPr/>
            </a:pPr>
            <a:r>
              <a:rPr lang="zh-CN" altLang="en-US" sz="1050">
                <a:latin typeface="微软雅黑" panose="020B0503020204020204" pitchFamily="34" charset="-122"/>
                <a:ea typeface="微软雅黑" panose="020B0503020204020204" pitchFamily="34" charset="-122"/>
              </a:rPr>
              <a:t>单击添加描述单击添加描述</a:t>
            </a:r>
            <a:endParaRPr lang="en-US" altLang="zh-CN" sz="1050">
              <a:latin typeface="微软雅黑" panose="020B0503020204020204" pitchFamily="34" charset="-122"/>
              <a:ea typeface="微软雅黑" panose="020B0503020204020204" pitchFamily="34" charset="-122"/>
            </a:endParaRPr>
          </a:p>
          <a:p>
            <a:pPr eaLnBrk="1" hangingPunct="1">
              <a:lnSpc>
                <a:spcPct val="110000"/>
              </a:lnSpc>
              <a:defRPr/>
            </a:pPr>
            <a:r>
              <a:rPr lang="zh-CN" altLang="en-US" sz="1050">
                <a:latin typeface="微软雅黑" panose="020B0503020204020204" pitchFamily="34" charset="-122"/>
                <a:ea typeface="微软雅黑" panose="020B0503020204020204" pitchFamily="34" charset="-122"/>
              </a:rPr>
              <a:t>单击添加描述单击添加描述</a:t>
            </a:r>
            <a:endParaRPr lang="en-US" altLang="zh-CN" sz="1050">
              <a:latin typeface="微软雅黑" panose="020B0503020204020204" pitchFamily="34" charset="-122"/>
              <a:ea typeface="微软雅黑" panose="020B0503020204020204" pitchFamily="34" charset="-122"/>
            </a:endParaRPr>
          </a:p>
          <a:p>
            <a:pPr eaLnBrk="1" hangingPunct="1">
              <a:lnSpc>
                <a:spcPct val="110000"/>
              </a:lnSpc>
              <a:defRPr/>
            </a:pPr>
            <a:r>
              <a:rPr lang="zh-CN" altLang="en-US" sz="1050">
                <a:latin typeface="微软雅黑" panose="020B0503020204020204" pitchFamily="34" charset="-122"/>
                <a:ea typeface="微软雅黑" panose="020B0503020204020204" pitchFamily="34" charset="-122"/>
              </a:rPr>
              <a:t>单击添加描述单击添加描述</a:t>
            </a:r>
            <a:endParaRPr lang="en-US" altLang="zh-CN" sz="1050">
              <a:latin typeface="微软雅黑" panose="020B0503020204020204" pitchFamily="34" charset="-122"/>
              <a:ea typeface="微软雅黑" panose="020B0503020204020204" pitchFamily="34" charset="-122"/>
            </a:endParaRPr>
          </a:p>
          <a:p>
            <a:pPr eaLnBrk="1" hangingPunct="1">
              <a:lnSpc>
                <a:spcPct val="110000"/>
              </a:lnSpc>
              <a:defRPr/>
            </a:pPr>
            <a:r>
              <a:rPr lang="zh-CN" altLang="en-US" sz="1050">
                <a:latin typeface="微软雅黑" panose="020B0503020204020204" pitchFamily="34" charset="-122"/>
                <a:ea typeface="微软雅黑" panose="020B0503020204020204" pitchFamily="34" charset="-122"/>
              </a:rPr>
              <a:t>单击添加描述单击添加描述</a:t>
            </a:r>
            <a:endParaRPr lang="en-US" altLang="zh-CN" sz="1050">
              <a:latin typeface="微软雅黑" panose="020B0503020204020204" pitchFamily="34" charset="-122"/>
              <a:ea typeface="微软雅黑" panose="020B0503020204020204" pitchFamily="34" charset="-122"/>
            </a:endParaRPr>
          </a:p>
        </p:txBody>
      </p:sp>
      <p:sp>
        <p:nvSpPr>
          <p:cNvPr id="18" name="MH_SubTitle_3"/>
          <p:cNvSpPr txBox="1">
            <a:spLocks noChangeArrowheads="1"/>
          </p:cNvSpPr>
          <p:nvPr>
            <p:custDataLst>
              <p:tags r:id="rId12"/>
            </p:custDataLst>
          </p:nvPr>
        </p:nvSpPr>
        <p:spPr bwMode="auto">
          <a:xfrm>
            <a:off x="8434390" y="1903758"/>
            <a:ext cx="1677020" cy="431006"/>
          </a:xfrm>
          <a:prstGeom prst="rect">
            <a:avLst/>
          </a:prstGeom>
          <a:noFill/>
          <a:ln w="9525">
            <a:noFill/>
            <a:miter lim="800000"/>
          </a:ln>
          <a:extLst>
            <a:ext uri="{909E8E84-426E-40DD-AFC4-6F175D3DCCD1}">
              <a14:hiddenFill xmlns:a14="http://schemas.microsoft.com/office/drawing/2010/main" xmlns="">
                <a:solidFill>
                  <a:srgbClr val="FFFFFF"/>
                </a:solidFill>
              </a14:hiddenFill>
            </a:ext>
          </a:extLst>
        </p:spPr>
        <p:txBody>
          <a:bodyPr anchor="ct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defRPr/>
            </a:pPr>
            <a:r>
              <a:rPr lang="zh-CN" altLang="en-US" sz="1600" b="1" dirty="0" smtClean="0">
                <a:latin typeface="微软雅黑" panose="020B0503020204020204" pitchFamily="34" charset="-122"/>
                <a:ea typeface="微软雅黑" panose="020B0503020204020204" pitchFamily="34" charset="-122"/>
              </a:rPr>
              <a:t>点击</a:t>
            </a:r>
            <a:r>
              <a:rPr lang="zh-CN" altLang="en-US" sz="1600" b="1" dirty="0">
                <a:latin typeface="微软雅黑" panose="020B0503020204020204" pitchFamily="34" charset="-122"/>
                <a:ea typeface="微软雅黑" panose="020B0503020204020204" pitchFamily="34" charset="-122"/>
              </a:rPr>
              <a:t>添加描述</a:t>
            </a:r>
            <a:endParaRPr lang="en-US" altLang="zh-CN" sz="1600" b="1" dirty="0">
              <a:latin typeface="微软雅黑" panose="020B0503020204020204" pitchFamily="34" charset="-122"/>
              <a:ea typeface="微软雅黑" panose="020B0503020204020204" pitchFamily="34" charset="-122"/>
            </a:endParaRPr>
          </a:p>
        </p:txBody>
      </p:sp>
      <p:sp>
        <p:nvSpPr>
          <p:cNvPr id="19" name="MH_Text_4"/>
          <p:cNvSpPr txBox="1">
            <a:spLocks noChangeArrowheads="1"/>
          </p:cNvSpPr>
          <p:nvPr>
            <p:custDataLst>
              <p:tags r:id="rId13"/>
            </p:custDataLst>
          </p:nvPr>
        </p:nvSpPr>
        <p:spPr bwMode="auto">
          <a:xfrm>
            <a:off x="8434390" y="4336619"/>
            <a:ext cx="1797844" cy="753665"/>
          </a:xfrm>
          <a:prstGeom prst="rect">
            <a:avLst/>
          </a:prstGeom>
          <a:noFill/>
          <a:ln w="9525">
            <a:noFill/>
            <a:miter lim="800000"/>
          </a:ln>
          <a:extLst>
            <a:ext uri="{909E8E84-426E-40DD-AFC4-6F175D3DCCD1}">
              <a14:hiddenFill xmlns:a14="http://schemas.microsoft.com/office/drawing/2010/main" xmlns="">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lnSpc>
                <a:spcPct val="110000"/>
              </a:lnSpc>
              <a:defRPr/>
            </a:pPr>
            <a:r>
              <a:rPr lang="zh-CN" altLang="en-US" sz="1050">
                <a:latin typeface="微软雅黑" panose="020B0503020204020204" pitchFamily="34" charset="-122"/>
                <a:ea typeface="微软雅黑" panose="020B0503020204020204" pitchFamily="34" charset="-122"/>
              </a:rPr>
              <a:t>单击添加描述单击添加描述</a:t>
            </a:r>
            <a:endParaRPr lang="en-US" altLang="zh-CN" sz="1050">
              <a:latin typeface="微软雅黑" panose="020B0503020204020204" pitchFamily="34" charset="-122"/>
              <a:ea typeface="微软雅黑" panose="020B0503020204020204" pitchFamily="34" charset="-122"/>
            </a:endParaRPr>
          </a:p>
          <a:p>
            <a:pPr eaLnBrk="1" hangingPunct="1">
              <a:lnSpc>
                <a:spcPct val="110000"/>
              </a:lnSpc>
              <a:defRPr/>
            </a:pPr>
            <a:r>
              <a:rPr lang="zh-CN" altLang="en-US" sz="1050">
                <a:latin typeface="微软雅黑" panose="020B0503020204020204" pitchFamily="34" charset="-122"/>
                <a:ea typeface="微软雅黑" panose="020B0503020204020204" pitchFamily="34" charset="-122"/>
              </a:rPr>
              <a:t>单击添加描述单击添加描述</a:t>
            </a:r>
            <a:endParaRPr lang="en-US" altLang="zh-CN" sz="1050">
              <a:latin typeface="微软雅黑" panose="020B0503020204020204" pitchFamily="34" charset="-122"/>
              <a:ea typeface="微软雅黑" panose="020B0503020204020204" pitchFamily="34" charset="-122"/>
            </a:endParaRPr>
          </a:p>
          <a:p>
            <a:pPr eaLnBrk="1" hangingPunct="1">
              <a:lnSpc>
                <a:spcPct val="110000"/>
              </a:lnSpc>
              <a:defRPr/>
            </a:pPr>
            <a:r>
              <a:rPr lang="zh-CN" altLang="en-US" sz="1050">
                <a:latin typeface="微软雅黑" panose="020B0503020204020204" pitchFamily="34" charset="-122"/>
                <a:ea typeface="微软雅黑" panose="020B0503020204020204" pitchFamily="34" charset="-122"/>
              </a:rPr>
              <a:t>单击添加描述单击添加描述</a:t>
            </a:r>
            <a:endParaRPr lang="en-US" altLang="zh-CN" sz="1050">
              <a:latin typeface="微软雅黑" panose="020B0503020204020204" pitchFamily="34" charset="-122"/>
              <a:ea typeface="微软雅黑" panose="020B0503020204020204" pitchFamily="34" charset="-122"/>
            </a:endParaRPr>
          </a:p>
          <a:p>
            <a:pPr eaLnBrk="1" hangingPunct="1">
              <a:lnSpc>
                <a:spcPct val="110000"/>
              </a:lnSpc>
              <a:defRPr/>
            </a:pPr>
            <a:r>
              <a:rPr lang="zh-CN" altLang="en-US" sz="1050">
                <a:latin typeface="微软雅黑" panose="020B0503020204020204" pitchFamily="34" charset="-122"/>
                <a:ea typeface="微软雅黑" panose="020B0503020204020204" pitchFamily="34" charset="-122"/>
              </a:rPr>
              <a:t>单击添加描述单击添加描述</a:t>
            </a:r>
            <a:endParaRPr lang="en-US" altLang="zh-CN" sz="1050">
              <a:latin typeface="微软雅黑" panose="020B0503020204020204" pitchFamily="34" charset="-122"/>
              <a:ea typeface="微软雅黑" panose="020B0503020204020204" pitchFamily="34" charset="-122"/>
            </a:endParaRPr>
          </a:p>
        </p:txBody>
      </p:sp>
      <p:sp>
        <p:nvSpPr>
          <p:cNvPr id="20" name="MH_SubTitle_4"/>
          <p:cNvSpPr txBox="1">
            <a:spLocks noChangeArrowheads="1"/>
          </p:cNvSpPr>
          <p:nvPr>
            <p:custDataLst>
              <p:tags r:id="rId14"/>
            </p:custDataLst>
          </p:nvPr>
        </p:nvSpPr>
        <p:spPr bwMode="auto">
          <a:xfrm>
            <a:off x="8434390" y="3838937"/>
            <a:ext cx="1491488" cy="431006"/>
          </a:xfrm>
          <a:prstGeom prst="rect">
            <a:avLst/>
          </a:prstGeom>
          <a:noFill/>
          <a:ln w="9525">
            <a:noFill/>
            <a:miter lim="800000"/>
          </a:ln>
          <a:extLst>
            <a:ext uri="{909E8E84-426E-40DD-AFC4-6F175D3DCCD1}">
              <a14:hiddenFill xmlns:a14="http://schemas.microsoft.com/office/drawing/2010/main" xmlns="">
                <a:solidFill>
                  <a:srgbClr val="FFFFFF"/>
                </a:solidFill>
              </a14:hiddenFill>
            </a:ext>
          </a:extLst>
        </p:spPr>
        <p:txBody>
          <a:bodyPr anchor="ct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defRPr/>
            </a:pPr>
            <a:r>
              <a:rPr lang="zh-CN" altLang="en-US" sz="1600" b="1" dirty="0" smtClean="0">
                <a:latin typeface="微软雅黑" panose="020B0503020204020204" pitchFamily="34" charset="-122"/>
                <a:ea typeface="微软雅黑" panose="020B0503020204020204" pitchFamily="34" charset="-122"/>
              </a:rPr>
              <a:t>点击</a:t>
            </a:r>
            <a:r>
              <a:rPr lang="zh-CN" altLang="en-US" sz="1600" b="1" dirty="0">
                <a:latin typeface="微软雅黑" panose="020B0503020204020204" pitchFamily="34" charset="-122"/>
                <a:ea typeface="微软雅黑" panose="020B0503020204020204" pitchFamily="34" charset="-122"/>
              </a:rPr>
              <a:t>添加描述</a:t>
            </a:r>
            <a:endParaRPr lang="en-US" altLang="zh-CN" sz="1600" b="1" dirty="0">
              <a:latin typeface="微软雅黑" panose="020B0503020204020204" pitchFamily="34" charset="-122"/>
              <a:ea typeface="微软雅黑" panose="020B0503020204020204" pitchFamily="34" charset="-122"/>
            </a:endParaRPr>
          </a:p>
        </p:txBody>
      </p:sp>
      <p:sp>
        <p:nvSpPr>
          <p:cNvPr id="21" name="MH_Text_1"/>
          <p:cNvSpPr txBox="1">
            <a:spLocks noChangeArrowheads="1"/>
          </p:cNvSpPr>
          <p:nvPr>
            <p:custDataLst>
              <p:tags r:id="rId15"/>
            </p:custDataLst>
          </p:nvPr>
        </p:nvSpPr>
        <p:spPr bwMode="auto">
          <a:xfrm>
            <a:off x="1959771" y="2307484"/>
            <a:ext cx="1797844" cy="754856"/>
          </a:xfrm>
          <a:prstGeom prst="rect">
            <a:avLst/>
          </a:prstGeom>
          <a:noFill/>
          <a:ln w="9525">
            <a:noFill/>
            <a:miter lim="800000"/>
          </a:ln>
          <a:extLst>
            <a:ext uri="{909E8E84-426E-40DD-AFC4-6F175D3DCCD1}">
              <a14:hiddenFill xmlns:a14="http://schemas.microsoft.com/office/drawing/2010/main" xmlns="">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eaLnBrk="1" hangingPunct="1">
              <a:lnSpc>
                <a:spcPct val="110000"/>
              </a:lnSpc>
              <a:defRPr/>
            </a:pPr>
            <a:r>
              <a:rPr lang="zh-CN" altLang="en-US" sz="1050" dirty="0">
                <a:latin typeface="微软雅黑" panose="020B0503020204020204" pitchFamily="34" charset="-122"/>
                <a:ea typeface="微软雅黑" panose="020B0503020204020204" pitchFamily="34" charset="-122"/>
              </a:rPr>
              <a:t>单击添加描述单击添加描述</a:t>
            </a:r>
            <a:endParaRPr lang="en-US" altLang="zh-CN" sz="1050" dirty="0">
              <a:latin typeface="微软雅黑" panose="020B0503020204020204" pitchFamily="34" charset="-122"/>
              <a:ea typeface="微软雅黑" panose="020B0503020204020204" pitchFamily="34" charset="-122"/>
            </a:endParaRPr>
          </a:p>
          <a:p>
            <a:pPr algn="r" eaLnBrk="1" hangingPunct="1">
              <a:lnSpc>
                <a:spcPct val="110000"/>
              </a:lnSpc>
              <a:defRPr/>
            </a:pPr>
            <a:r>
              <a:rPr lang="zh-CN" altLang="en-US" sz="1050" dirty="0">
                <a:latin typeface="微软雅黑" panose="020B0503020204020204" pitchFamily="34" charset="-122"/>
                <a:ea typeface="微软雅黑" panose="020B0503020204020204" pitchFamily="34" charset="-122"/>
              </a:rPr>
              <a:t>单击添加描述单击添加描述</a:t>
            </a:r>
            <a:endParaRPr lang="en-US" altLang="zh-CN" sz="1050" dirty="0">
              <a:latin typeface="微软雅黑" panose="020B0503020204020204" pitchFamily="34" charset="-122"/>
              <a:ea typeface="微软雅黑" panose="020B0503020204020204" pitchFamily="34" charset="-122"/>
            </a:endParaRPr>
          </a:p>
          <a:p>
            <a:pPr algn="r" eaLnBrk="1" hangingPunct="1">
              <a:lnSpc>
                <a:spcPct val="110000"/>
              </a:lnSpc>
              <a:defRPr/>
            </a:pPr>
            <a:r>
              <a:rPr lang="zh-CN" altLang="en-US" sz="1050" dirty="0">
                <a:latin typeface="微软雅黑" panose="020B0503020204020204" pitchFamily="34" charset="-122"/>
                <a:ea typeface="微软雅黑" panose="020B0503020204020204" pitchFamily="34" charset="-122"/>
              </a:rPr>
              <a:t>单击添加描述单击添加描述</a:t>
            </a:r>
            <a:endParaRPr lang="en-US" altLang="zh-CN" sz="1050" dirty="0">
              <a:latin typeface="微软雅黑" panose="020B0503020204020204" pitchFamily="34" charset="-122"/>
              <a:ea typeface="微软雅黑" panose="020B0503020204020204" pitchFamily="34" charset="-122"/>
            </a:endParaRPr>
          </a:p>
          <a:p>
            <a:pPr algn="r" eaLnBrk="1" hangingPunct="1">
              <a:lnSpc>
                <a:spcPct val="110000"/>
              </a:lnSpc>
              <a:defRPr/>
            </a:pPr>
            <a:r>
              <a:rPr lang="zh-CN" altLang="en-US" sz="1050" dirty="0">
                <a:latin typeface="微软雅黑" panose="020B0503020204020204" pitchFamily="34" charset="-122"/>
                <a:ea typeface="微软雅黑" panose="020B0503020204020204" pitchFamily="34" charset="-122"/>
              </a:rPr>
              <a:t>单击添加描述单击添加描述</a:t>
            </a:r>
            <a:endParaRPr lang="en-US" altLang="zh-CN" sz="1050" dirty="0">
              <a:latin typeface="微软雅黑" panose="020B0503020204020204" pitchFamily="34" charset="-122"/>
              <a:ea typeface="微软雅黑" panose="020B0503020204020204" pitchFamily="34" charset="-122"/>
            </a:endParaRPr>
          </a:p>
        </p:txBody>
      </p:sp>
      <p:sp>
        <p:nvSpPr>
          <p:cNvPr id="22" name="MH_SubTitle_1"/>
          <p:cNvSpPr txBox="1">
            <a:spLocks noChangeArrowheads="1"/>
          </p:cNvSpPr>
          <p:nvPr>
            <p:custDataLst>
              <p:tags r:id="rId16"/>
            </p:custDataLst>
          </p:nvPr>
        </p:nvSpPr>
        <p:spPr bwMode="auto">
          <a:xfrm>
            <a:off x="1577011" y="1850749"/>
            <a:ext cx="2199861" cy="431006"/>
          </a:xfrm>
          <a:prstGeom prst="rect">
            <a:avLst/>
          </a:prstGeom>
          <a:noFill/>
          <a:ln w="9525">
            <a:noFill/>
            <a:miter lim="800000"/>
          </a:ln>
          <a:extLst>
            <a:ext uri="{909E8E84-426E-40DD-AFC4-6F175D3DCCD1}">
              <a14:hiddenFill xmlns:a14="http://schemas.microsoft.com/office/drawing/2010/main" xmlns="">
                <a:solidFill>
                  <a:srgbClr val="FFFFFF"/>
                </a:solidFill>
              </a14:hiddenFill>
            </a:ext>
          </a:extLst>
        </p:spPr>
        <p:txBody>
          <a:bodyPr anchor="ct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eaLnBrk="1" hangingPunct="1">
              <a:defRPr/>
            </a:pPr>
            <a:r>
              <a:rPr lang="zh-CN" altLang="en-US" sz="1600" b="1" dirty="0" smtClean="0">
                <a:latin typeface="微软雅黑" panose="020B0503020204020204" pitchFamily="34" charset="-122"/>
                <a:ea typeface="微软雅黑" panose="020B0503020204020204" pitchFamily="34" charset="-122"/>
              </a:rPr>
              <a:t>点击</a:t>
            </a:r>
            <a:r>
              <a:rPr lang="zh-CN" altLang="en-US" sz="1600" b="1" dirty="0">
                <a:latin typeface="微软雅黑" panose="020B0503020204020204" pitchFamily="34" charset="-122"/>
                <a:ea typeface="微软雅黑" panose="020B0503020204020204" pitchFamily="34" charset="-122"/>
              </a:rPr>
              <a:t>添加描述</a:t>
            </a:r>
            <a:endParaRPr lang="en-US" altLang="zh-CN" sz="1600" b="1" dirty="0">
              <a:latin typeface="微软雅黑" panose="020B0503020204020204" pitchFamily="34" charset="-122"/>
              <a:ea typeface="微软雅黑" panose="020B0503020204020204" pitchFamily="34" charset="-122"/>
            </a:endParaRPr>
          </a:p>
        </p:txBody>
      </p:sp>
      <p:sp>
        <p:nvSpPr>
          <p:cNvPr id="23" name="MH_Text_2"/>
          <p:cNvSpPr txBox="1">
            <a:spLocks noChangeArrowheads="1"/>
          </p:cNvSpPr>
          <p:nvPr>
            <p:custDataLst>
              <p:tags r:id="rId17"/>
            </p:custDataLst>
          </p:nvPr>
        </p:nvSpPr>
        <p:spPr bwMode="auto">
          <a:xfrm>
            <a:off x="1959771" y="4336619"/>
            <a:ext cx="1797844" cy="753665"/>
          </a:xfrm>
          <a:prstGeom prst="rect">
            <a:avLst/>
          </a:prstGeom>
          <a:noFill/>
          <a:ln w="9525">
            <a:noFill/>
            <a:miter lim="800000"/>
          </a:ln>
          <a:extLst>
            <a:ext uri="{909E8E84-426E-40DD-AFC4-6F175D3DCCD1}">
              <a14:hiddenFill xmlns:a14="http://schemas.microsoft.com/office/drawing/2010/main" xmlns="">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eaLnBrk="1" hangingPunct="1">
              <a:lnSpc>
                <a:spcPct val="110000"/>
              </a:lnSpc>
              <a:defRPr/>
            </a:pPr>
            <a:r>
              <a:rPr lang="zh-CN" altLang="en-US" sz="1050">
                <a:latin typeface="微软雅黑" panose="020B0503020204020204" pitchFamily="34" charset="-122"/>
                <a:ea typeface="微软雅黑" panose="020B0503020204020204" pitchFamily="34" charset="-122"/>
              </a:rPr>
              <a:t>单击添加描述单击添加描述</a:t>
            </a:r>
            <a:endParaRPr lang="en-US" altLang="zh-CN" sz="1050">
              <a:latin typeface="微软雅黑" panose="020B0503020204020204" pitchFamily="34" charset="-122"/>
              <a:ea typeface="微软雅黑" panose="020B0503020204020204" pitchFamily="34" charset="-122"/>
            </a:endParaRPr>
          </a:p>
          <a:p>
            <a:pPr algn="r" eaLnBrk="1" hangingPunct="1">
              <a:lnSpc>
                <a:spcPct val="110000"/>
              </a:lnSpc>
              <a:defRPr/>
            </a:pPr>
            <a:r>
              <a:rPr lang="zh-CN" altLang="en-US" sz="1050">
                <a:latin typeface="微软雅黑" panose="020B0503020204020204" pitchFamily="34" charset="-122"/>
                <a:ea typeface="微软雅黑" panose="020B0503020204020204" pitchFamily="34" charset="-122"/>
              </a:rPr>
              <a:t>单击添加描述单击添加描述</a:t>
            </a:r>
            <a:endParaRPr lang="en-US" altLang="zh-CN" sz="1050">
              <a:latin typeface="微软雅黑" panose="020B0503020204020204" pitchFamily="34" charset="-122"/>
              <a:ea typeface="微软雅黑" panose="020B0503020204020204" pitchFamily="34" charset="-122"/>
            </a:endParaRPr>
          </a:p>
          <a:p>
            <a:pPr algn="r" eaLnBrk="1" hangingPunct="1">
              <a:lnSpc>
                <a:spcPct val="110000"/>
              </a:lnSpc>
              <a:defRPr/>
            </a:pPr>
            <a:r>
              <a:rPr lang="zh-CN" altLang="en-US" sz="1050">
                <a:latin typeface="微软雅黑" panose="020B0503020204020204" pitchFamily="34" charset="-122"/>
                <a:ea typeface="微软雅黑" panose="020B0503020204020204" pitchFamily="34" charset="-122"/>
              </a:rPr>
              <a:t>单击添加描述单击添加描述</a:t>
            </a:r>
            <a:endParaRPr lang="en-US" altLang="zh-CN" sz="1050">
              <a:latin typeface="微软雅黑" panose="020B0503020204020204" pitchFamily="34" charset="-122"/>
              <a:ea typeface="微软雅黑" panose="020B0503020204020204" pitchFamily="34" charset="-122"/>
            </a:endParaRPr>
          </a:p>
          <a:p>
            <a:pPr algn="r" eaLnBrk="1" hangingPunct="1">
              <a:lnSpc>
                <a:spcPct val="110000"/>
              </a:lnSpc>
              <a:defRPr/>
            </a:pPr>
            <a:r>
              <a:rPr lang="zh-CN" altLang="en-US" sz="1050">
                <a:latin typeface="微软雅黑" panose="020B0503020204020204" pitchFamily="34" charset="-122"/>
                <a:ea typeface="微软雅黑" panose="020B0503020204020204" pitchFamily="34" charset="-122"/>
              </a:rPr>
              <a:t>单击添加描述单击添加描述</a:t>
            </a:r>
            <a:endParaRPr lang="en-US" altLang="zh-CN" sz="1050">
              <a:latin typeface="微软雅黑" panose="020B0503020204020204" pitchFamily="34" charset="-122"/>
              <a:ea typeface="微软雅黑" panose="020B0503020204020204" pitchFamily="34" charset="-122"/>
            </a:endParaRPr>
          </a:p>
        </p:txBody>
      </p:sp>
      <p:sp>
        <p:nvSpPr>
          <p:cNvPr id="24" name="MH_SubTitle_2"/>
          <p:cNvSpPr txBox="1">
            <a:spLocks noChangeArrowheads="1"/>
          </p:cNvSpPr>
          <p:nvPr>
            <p:custDataLst>
              <p:tags r:id="rId18"/>
            </p:custDataLst>
          </p:nvPr>
        </p:nvSpPr>
        <p:spPr bwMode="auto">
          <a:xfrm>
            <a:off x="1510750" y="3698442"/>
            <a:ext cx="2246865" cy="571500"/>
          </a:xfrm>
          <a:prstGeom prst="rect">
            <a:avLst/>
          </a:prstGeom>
          <a:noFill/>
          <a:ln w="9525">
            <a:noFill/>
            <a:miter lim="800000"/>
          </a:ln>
          <a:extLst>
            <a:ext uri="{909E8E84-426E-40DD-AFC4-6F175D3DCCD1}">
              <a14:hiddenFill xmlns:a14="http://schemas.microsoft.com/office/drawing/2010/main" xmlns="">
                <a:solidFill>
                  <a:srgbClr val="FFFFFF"/>
                </a:solidFill>
              </a14:hiddenFill>
            </a:ext>
          </a:extLst>
        </p:spPr>
        <p:txBody>
          <a:bodyPr anchor="ctr">
            <a:noAutofit/>
          </a:bodyPr>
          <a:lstStyle>
            <a:defPPr>
              <a:defRPr lang="zh-CN"/>
            </a:defPPr>
            <a:lvl1pPr algn="r" eaLnBrk="1" hangingPunct="1">
              <a:defRPr>
                <a:solidFill>
                  <a:schemeClr val="tx1">
                    <a:lumMod val="50000"/>
                    <a:lumOff val="50000"/>
                  </a:schemeClr>
                </a:solidFill>
                <a:latin typeface="+mn-lt"/>
                <a:ea typeface="+mn-ea"/>
                <a:cs typeface="Arial" panose="020B0604020202020204" pitchFamily="34" charset="0"/>
              </a:defRPr>
            </a:lvl1pPr>
            <a:lvl2pPr>
              <a:defRPr>
                <a:latin typeface="Calibri" panose="020F0502020204030204" pitchFamily="34" charset="0"/>
                <a:ea typeface="+mn-ea"/>
                <a:cs typeface="Arial" panose="020B0604020202020204" pitchFamily="34" charset="0"/>
              </a:defRPr>
            </a:lvl2pPr>
            <a:lvl3pPr>
              <a:defRPr>
                <a:latin typeface="Calibri" panose="020F0502020204030204" pitchFamily="34" charset="0"/>
                <a:ea typeface="+mn-ea"/>
                <a:cs typeface="Arial" panose="020B0604020202020204" pitchFamily="34" charset="0"/>
              </a:defRPr>
            </a:lvl3pPr>
            <a:lvl4pPr>
              <a:defRPr>
                <a:latin typeface="Calibri" panose="020F0502020204030204" pitchFamily="34" charset="0"/>
                <a:ea typeface="+mn-ea"/>
                <a:cs typeface="Arial" panose="020B0604020202020204" pitchFamily="34" charset="0"/>
              </a:defRPr>
            </a:lvl4pPr>
            <a:lvl5pPr>
              <a:defRPr>
                <a:latin typeface="Calibri" panose="020F0502020204030204" pitchFamily="34" charset="0"/>
                <a:ea typeface="+mn-ea"/>
                <a:cs typeface="Arial" panose="020B0604020202020204" pitchFamily="34" charset="0"/>
              </a:defRPr>
            </a:lvl5pPr>
            <a:lvl6pPr>
              <a:defRPr>
                <a:latin typeface="Calibri" panose="020F0502020204030204" pitchFamily="34" charset="0"/>
                <a:ea typeface="+mn-ea"/>
                <a:cs typeface="Arial" panose="020B0604020202020204" pitchFamily="34" charset="0"/>
              </a:defRPr>
            </a:lvl6pPr>
            <a:lvl7pPr>
              <a:defRPr>
                <a:latin typeface="Calibri" panose="020F0502020204030204" pitchFamily="34" charset="0"/>
                <a:ea typeface="+mn-ea"/>
                <a:cs typeface="Arial" panose="020B0604020202020204" pitchFamily="34" charset="0"/>
              </a:defRPr>
            </a:lvl7pPr>
            <a:lvl8pPr>
              <a:defRPr>
                <a:latin typeface="Calibri" panose="020F0502020204030204" pitchFamily="34" charset="0"/>
                <a:ea typeface="+mn-ea"/>
                <a:cs typeface="Arial" panose="020B0604020202020204" pitchFamily="34" charset="0"/>
              </a:defRPr>
            </a:lvl8pPr>
            <a:lvl9pPr>
              <a:defRPr>
                <a:latin typeface="Calibri" panose="020F0502020204030204" pitchFamily="34" charset="0"/>
                <a:ea typeface="+mn-ea"/>
                <a:cs typeface="Arial" panose="020B0604020202020204" pitchFamily="34" charset="0"/>
              </a:defRPr>
            </a:lvl9pPr>
          </a:lstStyle>
          <a:p>
            <a:r>
              <a:rPr lang="zh-CN" altLang="en-US" sz="1600" b="1" dirty="0" smtClean="0">
                <a:solidFill>
                  <a:schemeClr val="tx1"/>
                </a:solidFill>
                <a:latin typeface="微软雅黑" panose="020B0503020204020204" pitchFamily="34" charset="-122"/>
                <a:ea typeface="微软雅黑" panose="020B0503020204020204" pitchFamily="34" charset="-122"/>
              </a:rPr>
              <a:t>点击</a:t>
            </a:r>
            <a:r>
              <a:rPr lang="zh-CN" altLang="en-US" sz="1600" b="1" dirty="0">
                <a:solidFill>
                  <a:schemeClr val="tx1"/>
                </a:solidFill>
                <a:latin typeface="微软雅黑" panose="020B0503020204020204" pitchFamily="34" charset="-122"/>
                <a:ea typeface="微软雅黑" panose="020B0503020204020204" pitchFamily="34" charset="-122"/>
              </a:rPr>
              <a:t>添加描述</a:t>
            </a:r>
            <a:endParaRPr lang="en-US" altLang="zh-CN" sz="1600" b="1" dirty="0">
              <a:solidFill>
                <a:schemeClr val="tx1"/>
              </a:solidFill>
              <a:latin typeface="微软雅黑" panose="020B0503020204020204" pitchFamily="34" charset="-122"/>
              <a:ea typeface="微软雅黑" panose="020B0503020204020204" pitchFamily="34" charset="-122"/>
            </a:endParaRPr>
          </a:p>
        </p:txBody>
      </p:sp>
      <p:sp>
        <p:nvSpPr>
          <p:cNvPr id="26" name="MH_Other_11"/>
          <p:cNvSpPr>
            <a:spLocks noChangeAspect="1"/>
          </p:cNvSpPr>
          <p:nvPr>
            <p:custDataLst>
              <p:tags r:id="rId19"/>
            </p:custDataLst>
          </p:nvPr>
        </p:nvSpPr>
        <p:spPr>
          <a:xfrm>
            <a:off x="4166001" y="2556323"/>
            <a:ext cx="386953" cy="36076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MH_Other_12"/>
          <p:cNvSpPr>
            <a:spLocks noChangeAspect="1"/>
          </p:cNvSpPr>
          <p:nvPr>
            <p:custDataLst>
              <p:tags r:id="rId20"/>
            </p:custDataLst>
          </p:nvPr>
        </p:nvSpPr>
        <p:spPr>
          <a:xfrm>
            <a:off x="7662864" y="2571492"/>
            <a:ext cx="386954" cy="315515"/>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8" name="MH_Other_13"/>
          <p:cNvSpPr>
            <a:spLocks noChangeAspect="1"/>
          </p:cNvSpPr>
          <p:nvPr>
            <p:custDataLst>
              <p:tags r:id="rId21"/>
            </p:custDataLst>
          </p:nvPr>
        </p:nvSpPr>
        <p:spPr>
          <a:xfrm>
            <a:off x="4162427" y="3982692"/>
            <a:ext cx="386954" cy="352425"/>
          </a:xfrm>
          <a:custGeom>
            <a:avLst/>
            <a:gdLst/>
            <a:ahLst/>
            <a:cxnLst/>
            <a:rect l="l" t="t" r="r" b="b"/>
            <a:pathLst>
              <a:path w="2284089" h="2079602">
                <a:moveTo>
                  <a:pt x="86815" y="1071782"/>
                </a:moveTo>
                <a:lnTo>
                  <a:pt x="88113" y="1072322"/>
                </a:lnTo>
                <a:lnTo>
                  <a:pt x="87547" y="1073116"/>
                </a:lnTo>
                <a:close/>
                <a:moveTo>
                  <a:pt x="1788507" y="635242"/>
                </a:moveTo>
                <a:lnTo>
                  <a:pt x="1788786" y="635715"/>
                </a:lnTo>
                <a:lnTo>
                  <a:pt x="1787932" y="635786"/>
                </a:lnTo>
                <a:close/>
                <a:moveTo>
                  <a:pt x="569538" y="592800"/>
                </a:moveTo>
                <a:cubicBezTo>
                  <a:pt x="668960" y="592800"/>
                  <a:pt x="749558" y="673398"/>
                  <a:pt x="749558" y="772820"/>
                </a:cubicBezTo>
                <a:cubicBezTo>
                  <a:pt x="749558" y="872242"/>
                  <a:pt x="668960" y="952840"/>
                  <a:pt x="569538" y="952840"/>
                </a:cubicBezTo>
                <a:cubicBezTo>
                  <a:pt x="527872" y="952840"/>
                  <a:pt x="489512" y="938685"/>
                  <a:pt x="460796" y="912621"/>
                </a:cubicBezTo>
                <a:cubicBezTo>
                  <a:pt x="160953" y="1199491"/>
                  <a:pt x="32382" y="1622905"/>
                  <a:pt x="123061" y="2029688"/>
                </a:cubicBezTo>
                <a:lnTo>
                  <a:pt x="122792" y="2030674"/>
                </a:lnTo>
                <a:lnTo>
                  <a:pt x="122422" y="2030846"/>
                </a:lnTo>
                <a:cubicBezTo>
                  <a:pt x="128206" y="2047921"/>
                  <a:pt x="121912" y="2063921"/>
                  <a:pt x="108319" y="2072242"/>
                </a:cubicBezTo>
                <a:lnTo>
                  <a:pt x="93617" y="2078368"/>
                </a:lnTo>
                <a:cubicBezTo>
                  <a:pt x="78806" y="2082076"/>
                  <a:pt x="61999" y="2077403"/>
                  <a:pt x="49824" y="2064742"/>
                </a:cubicBezTo>
                <a:lnTo>
                  <a:pt x="48258" y="2065474"/>
                </a:lnTo>
                <a:cubicBezTo>
                  <a:pt x="46175" y="2062722"/>
                  <a:pt x="43765" y="2060412"/>
                  <a:pt x="41206" y="2058388"/>
                </a:cubicBezTo>
                <a:lnTo>
                  <a:pt x="34720" y="2047096"/>
                </a:lnTo>
                <a:lnTo>
                  <a:pt x="29758" y="2036793"/>
                </a:lnTo>
                <a:lnTo>
                  <a:pt x="31015" y="2036666"/>
                </a:lnTo>
                <a:cubicBezTo>
                  <a:pt x="-62810" y="1599721"/>
                  <a:pt x="78484" y="1146303"/>
                  <a:pt x="402804" y="840118"/>
                </a:cubicBezTo>
                <a:cubicBezTo>
                  <a:pt x="394149" y="819400"/>
                  <a:pt x="389518" y="796651"/>
                  <a:pt x="389518" y="772820"/>
                </a:cubicBezTo>
                <a:cubicBezTo>
                  <a:pt x="389518" y="673398"/>
                  <a:pt x="470116" y="592800"/>
                  <a:pt x="569538" y="592800"/>
                </a:cubicBezTo>
                <a:close/>
                <a:moveTo>
                  <a:pt x="568738" y="204473"/>
                </a:moveTo>
                <a:cubicBezTo>
                  <a:pt x="882635" y="204683"/>
                  <a:pt x="1136929" y="459316"/>
                  <a:pt x="1136718" y="773212"/>
                </a:cubicBezTo>
                <a:cubicBezTo>
                  <a:pt x="1136509" y="1087108"/>
                  <a:pt x="881877" y="1341401"/>
                  <a:pt x="567981" y="1341192"/>
                </a:cubicBezTo>
                <a:cubicBezTo>
                  <a:pt x="515830" y="1341157"/>
                  <a:pt x="465323" y="1334100"/>
                  <a:pt x="418388" y="1317655"/>
                </a:cubicBezTo>
                <a:lnTo>
                  <a:pt x="417956" y="1319386"/>
                </a:lnTo>
                <a:cubicBezTo>
                  <a:pt x="417638" y="1319460"/>
                  <a:pt x="417352" y="1319392"/>
                  <a:pt x="417065" y="1319320"/>
                </a:cubicBezTo>
                <a:lnTo>
                  <a:pt x="411259" y="1315754"/>
                </a:lnTo>
                <a:lnTo>
                  <a:pt x="403881" y="1313786"/>
                </a:lnTo>
                <a:lnTo>
                  <a:pt x="397389" y="1307474"/>
                </a:lnTo>
                <a:lnTo>
                  <a:pt x="397466" y="1307280"/>
                </a:lnTo>
                <a:cubicBezTo>
                  <a:pt x="386426" y="1300408"/>
                  <a:pt x="380901" y="1288764"/>
                  <a:pt x="382056" y="1276919"/>
                </a:cubicBezTo>
                <a:lnTo>
                  <a:pt x="385152" y="1264503"/>
                </a:lnTo>
                <a:cubicBezTo>
                  <a:pt x="392324" y="1247126"/>
                  <a:pt x="413982" y="1238019"/>
                  <a:pt x="435969" y="1243501"/>
                </a:cubicBezTo>
                <a:lnTo>
                  <a:pt x="436787" y="1243861"/>
                </a:lnTo>
                <a:lnTo>
                  <a:pt x="436371" y="1245530"/>
                </a:lnTo>
                <a:cubicBezTo>
                  <a:pt x="438704" y="1243635"/>
                  <a:pt x="440910" y="1244132"/>
                  <a:pt x="443287" y="1244881"/>
                </a:cubicBezTo>
                <a:cubicBezTo>
                  <a:pt x="482765" y="1257317"/>
                  <a:pt x="524743" y="1262958"/>
                  <a:pt x="568032" y="1262985"/>
                </a:cubicBezTo>
                <a:cubicBezTo>
                  <a:pt x="838737" y="1263167"/>
                  <a:pt x="1058333" y="1043864"/>
                  <a:pt x="1058513" y="773160"/>
                </a:cubicBezTo>
                <a:cubicBezTo>
                  <a:pt x="1058694" y="502455"/>
                  <a:pt x="839390" y="282860"/>
                  <a:pt x="568686" y="282679"/>
                </a:cubicBezTo>
                <a:cubicBezTo>
                  <a:pt x="297982" y="282499"/>
                  <a:pt x="78387" y="501802"/>
                  <a:pt x="78206" y="772506"/>
                </a:cubicBezTo>
                <a:cubicBezTo>
                  <a:pt x="78151" y="855495"/>
                  <a:pt x="98723" y="933681"/>
                  <a:pt x="137242" y="1001052"/>
                </a:cubicBezTo>
                <a:lnTo>
                  <a:pt x="136711" y="1001518"/>
                </a:lnTo>
                <a:cubicBezTo>
                  <a:pt x="151076" y="1018274"/>
                  <a:pt x="152475" y="1041066"/>
                  <a:pt x="140479" y="1055055"/>
                </a:cubicBezTo>
                <a:lnTo>
                  <a:pt x="130816" y="1063444"/>
                </a:lnTo>
                <a:cubicBezTo>
                  <a:pt x="115403" y="1073277"/>
                  <a:pt x="93261" y="1068839"/>
                  <a:pt x="78796" y="1052472"/>
                </a:cubicBezTo>
                <a:lnTo>
                  <a:pt x="77048" y="1054008"/>
                </a:lnTo>
                <a:cubicBezTo>
                  <a:pt x="27228" y="971942"/>
                  <a:pt x="-68" y="875382"/>
                  <a:pt x="0" y="772454"/>
                </a:cubicBezTo>
                <a:cubicBezTo>
                  <a:pt x="209" y="458557"/>
                  <a:pt x="254842" y="204264"/>
                  <a:pt x="568738" y="204473"/>
                </a:cubicBezTo>
                <a:close/>
                <a:moveTo>
                  <a:pt x="1744110" y="193576"/>
                </a:moveTo>
                <a:cubicBezTo>
                  <a:pt x="1813698" y="193576"/>
                  <a:pt x="1870110" y="249988"/>
                  <a:pt x="1870110" y="319576"/>
                </a:cubicBezTo>
                <a:cubicBezTo>
                  <a:pt x="1870110" y="364088"/>
                  <a:pt x="1847030" y="403208"/>
                  <a:pt x="1810937" y="423685"/>
                </a:cubicBezTo>
                <a:cubicBezTo>
                  <a:pt x="1876006" y="638245"/>
                  <a:pt x="2050455" y="802592"/>
                  <a:pt x="2267371" y="853783"/>
                </a:cubicBezTo>
                <a:lnTo>
                  <a:pt x="2267774" y="854132"/>
                </a:lnTo>
                <a:lnTo>
                  <a:pt x="2267775" y="854344"/>
                </a:lnTo>
                <a:cubicBezTo>
                  <a:pt x="2277024" y="855501"/>
                  <a:pt x="2283147" y="862058"/>
                  <a:pt x="2284089" y="870289"/>
                </a:cubicBezTo>
                <a:lnTo>
                  <a:pt x="2283762" y="878542"/>
                </a:lnTo>
                <a:cubicBezTo>
                  <a:pt x="2282280" y="886298"/>
                  <a:pt x="2276441" y="893093"/>
                  <a:pt x="2267869" y="895919"/>
                </a:cubicBezTo>
                <a:lnTo>
                  <a:pt x="2267872" y="896816"/>
                </a:lnTo>
                <a:cubicBezTo>
                  <a:pt x="2266131" y="897167"/>
                  <a:pt x="2264526" y="897771"/>
                  <a:pt x="2263022" y="898508"/>
                </a:cubicBezTo>
                <a:lnTo>
                  <a:pt x="2256327" y="898986"/>
                </a:lnTo>
                <a:lnTo>
                  <a:pt x="2250426" y="898975"/>
                </a:lnTo>
                <a:lnTo>
                  <a:pt x="2250640" y="898359"/>
                </a:lnTo>
                <a:cubicBezTo>
                  <a:pt x="2021208" y="842323"/>
                  <a:pt x="1836902" y="668133"/>
                  <a:pt x="1766709" y="441014"/>
                </a:cubicBezTo>
                <a:cubicBezTo>
                  <a:pt x="1759690" y="444854"/>
                  <a:pt x="1751984" y="445576"/>
                  <a:pt x="1744110" y="445576"/>
                </a:cubicBezTo>
                <a:cubicBezTo>
                  <a:pt x="1674522" y="445576"/>
                  <a:pt x="1618110" y="389164"/>
                  <a:pt x="1618110" y="319576"/>
                </a:cubicBezTo>
                <a:cubicBezTo>
                  <a:pt x="1618110" y="249988"/>
                  <a:pt x="1674522" y="193576"/>
                  <a:pt x="1744110" y="193576"/>
                </a:cubicBezTo>
                <a:close/>
                <a:moveTo>
                  <a:pt x="1750820" y="59"/>
                </a:moveTo>
                <a:cubicBezTo>
                  <a:pt x="1792352" y="864"/>
                  <a:pt x="1834412" y="9826"/>
                  <a:pt x="1874735" y="27812"/>
                </a:cubicBezTo>
                <a:cubicBezTo>
                  <a:pt x="2036029" y="99753"/>
                  <a:pt x="2108463" y="288828"/>
                  <a:pt x="2036521" y="450121"/>
                </a:cubicBezTo>
                <a:cubicBezTo>
                  <a:pt x="2024569" y="476919"/>
                  <a:pt x="2009383" y="501264"/>
                  <a:pt x="1990190" y="521625"/>
                </a:cubicBezTo>
                <a:lnTo>
                  <a:pt x="1990981" y="522243"/>
                </a:lnTo>
                <a:cubicBezTo>
                  <a:pt x="1990946" y="522424"/>
                  <a:pt x="1990845" y="522555"/>
                  <a:pt x="1990743" y="522686"/>
                </a:cubicBezTo>
                <a:lnTo>
                  <a:pt x="1987581" y="524854"/>
                </a:lnTo>
                <a:lnTo>
                  <a:pt x="1984881" y="528197"/>
                </a:lnTo>
                <a:lnTo>
                  <a:pt x="1980151" y="530089"/>
                </a:lnTo>
                <a:lnTo>
                  <a:pt x="1980069" y="530005"/>
                </a:lnTo>
                <a:cubicBezTo>
                  <a:pt x="1974010" y="534107"/>
                  <a:pt x="1966761" y="534282"/>
                  <a:pt x="1960937" y="530978"/>
                </a:cubicBezTo>
                <a:lnTo>
                  <a:pt x="1955264" y="526545"/>
                </a:lnTo>
                <a:cubicBezTo>
                  <a:pt x="1947973" y="518882"/>
                  <a:pt x="1948249" y="505665"/>
                  <a:pt x="1956098" y="495619"/>
                </a:cubicBezTo>
                <a:lnTo>
                  <a:pt x="1956471" y="495281"/>
                </a:lnTo>
                <a:lnTo>
                  <a:pt x="1957233" y="495877"/>
                </a:lnTo>
                <a:cubicBezTo>
                  <a:pt x="1956793" y="494244"/>
                  <a:pt x="1957553" y="493224"/>
                  <a:pt x="1958482" y="492173"/>
                </a:cubicBezTo>
                <a:cubicBezTo>
                  <a:pt x="1973908" y="474728"/>
                  <a:pt x="1986414" y="454442"/>
                  <a:pt x="1996335" y="432198"/>
                </a:cubicBezTo>
                <a:cubicBezTo>
                  <a:pt x="2058378" y="293098"/>
                  <a:pt x="1995911" y="130039"/>
                  <a:pt x="1856811" y="67997"/>
                </a:cubicBezTo>
                <a:cubicBezTo>
                  <a:pt x="1717711" y="5955"/>
                  <a:pt x="1554653" y="68422"/>
                  <a:pt x="1492610" y="207522"/>
                </a:cubicBezTo>
                <a:cubicBezTo>
                  <a:pt x="1430568" y="346622"/>
                  <a:pt x="1493036" y="509680"/>
                  <a:pt x="1632135" y="571722"/>
                </a:cubicBezTo>
                <a:cubicBezTo>
                  <a:pt x="1674779" y="590742"/>
                  <a:pt x="1719674" y="598061"/>
                  <a:pt x="1763118" y="593680"/>
                </a:cubicBezTo>
                <a:lnTo>
                  <a:pt x="1763235" y="594059"/>
                </a:lnTo>
                <a:cubicBezTo>
                  <a:pt x="1775135" y="590511"/>
                  <a:pt x="1787171" y="595008"/>
                  <a:pt x="1791616" y="604375"/>
                </a:cubicBezTo>
                <a:lnTo>
                  <a:pt x="1793716" y="611261"/>
                </a:lnTo>
                <a:cubicBezTo>
                  <a:pt x="1795243" y="621434"/>
                  <a:pt x="1787895" y="631799"/>
                  <a:pt x="1776172" y="635489"/>
                </a:cubicBezTo>
                <a:lnTo>
                  <a:pt x="1776562" y="636738"/>
                </a:lnTo>
                <a:cubicBezTo>
                  <a:pt x="1722979" y="643565"/>
                  <a:pt x="1667101" y="635498"/>
                  <a:pt x="1614211" y="611908"/>
                </a:cubicBezTo>
                <a:cubicBezTo>
                  <a:pt x="1452917" y="539967"/>
                  <a:pt x="1380483" y="350892"/>
                  <a:pt x="1452425" y="189598"/>
                </a:cubicBezTo>
                <a:cubicBezTo>
                  <a:pt x="1506381" y="68628"/>
                  <a:pt x="1626225" y="-2359"/>
                  <a:pt x="1750820" y="5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MH_Other_14"/>
          <p:cNvSpPr>
            <a:spLocks noChangeAspect="1"/>
          </p:cNvSpPr>
          <p:nvPr>
            <p:custDataLst>
              <p:tags r:id="rId22"/>
            </p:custDataLst>
          </p:nvPr>
        </p:nvSpPr>
        <p:spPr>
          <a:xfrm>
            <a:off x="7655878" y="4014683"/>
            <a:ext cx="386953" cy="258366"/>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en-US">
              <a:solidFill>
                <a:srgbClr val="FFFFFF"/>
              </a:solidFill>
              <a:latin typeface="微软雅黑" panose="020B0503020204020204" pitchFamily="34" charset="-122"/>
              <a:ea typeface="微软雅黑" panose="020B0503020204020204" pitchFamily="34" charset="-122"/>
            </a:endParaRPr>
          </a:p>
        </p:txBody>
      </p:sp>
      <p:sp>
        <p:nvSpPr>
          <p:cNvPr id="13" name="椭圆 12"/>
          <p:cNvSpPr/>
          <p:nvPr/>
        </p:nvSpPr>
        <p:spPr bwMode="auto">
          <a:xfrm>
            <a:off x="5342582" y="2663687"/>
            <a:ext cx="1506835" cy="1506835"/>
          </a:xfrm>
          <a:prstGeom prst="ellipse">
            <a:avLst/>
          </a:prstGeom>
          <a:blipFill dpi="0" rotWithShape="1">
            <a:blip r:embed="rId25" cstate="print">
              <a:extLst>
                <a:ext uri="{28A0092B-C50C-407E-A947-70E740481C1C}">
                  <a14:useLocalDpi xmlns:a14="http://schemas.microsoft.com/office/drawing/2010/main" xmlns="" val="0"/>
                </a:ext>
              </a:extLst>
            </a:blip>
            <a:srcRect/>
            <a:stretch>
              <a:fillRect/>
            </a:stretch>
          </a:blipFill>
          <a:ln>
            <a:noFill/>
          </a:ln>
        </p:spPr>
        <p:txBody>
          <a:bodyPr rtlCol="0" anchor="ctr" anchorCtr="1"/>
          <a:lstStyle/>
          <a:p>
            <a:pPr algn="ctr"/>
            <a:endParaRPr lang="zh-CN" altLang="en-US"/>
          </a:p>
        </p:txBody>
      </p:sp>
      <p:sp>
        <p:nvSpPr>
          <p:cNvPr id="15" name="矩形 14"/>
          <p:cNvSpPr/>
          <p:nvPr/>
        </p:nvSpPr>
        <p:spPr>
          <a:xfrm>
            <a:off x="1186463" y="1654073"/>
            <a:ext cx="1257075" cy="707886"/>
          </a:xfrm>
          <a:prstGeom prst="rect">
            <a:avLst/>
          </a:prstGeom>
        </p:spPr>
        <p:txBody>
          <a:bodyPr wrap="none">
            <a:spAutoFit/>
          </a:bodyPr>
          <a:lstStyle/>
          <a:p>
            <a:r>
              <a:rPr lang="en-US" altLang="zh-CN" sz="4000" dirty="0">
                <a:latin typeface="Segoe UI Light" panose="020B0502040204020203" pitchFamily="34" charset="0"/>
                <a:ea typeface="微软雅黑" panose="020B0503020204020204" pitchFamily="34" charset="-122"/>
                <a:cs typeface="Segoe UI Light" panose="020B0502040204020203" pitchFamily="34" charset="0"/>
              </a:rPr>
              <a:t>95% </a:t>
            </a:r>
            <a:endParaRPr lang="zh-CN" altLang="en-US" sz="4000" dirty="0">
              <a:latin typeface="Segoe UI Light" panose="020B0502040204020203" pitchFamily="34" charset="0"/>
              <a:cs typeface="Segoe UI Light" panose="020B0502040204020203" pitchFamily="34" charset="0"/>
            </a:endParaRPr>
          </a:p>
        </p:txBody>
      </p:sp>
      <p:sp>
        <p:nvSpPr>
          <p:cNvPr id="16" name="矩形 15"/>
          <p:cNvSpPr/>
          <p:nvPr/>
        </p:nvSpPr>
        <p:spPr>
          <a:xfrm>
            <a:off x="1212967" y="3602142"/>
            <a:ext cx="1257075" cy="707886"/>
          </a:xfrm>
          <a:prstGeom prst="rect">
            <a:avLst/>
          </a:prstGeom>
        </p:spPr>
        <p:txBody>
          <a:bodyPr wrap="none">
            <a:spAutoFit/>
          </a:bodyPr>
          <a:lstStyle/>
          <a:p>
            <a:r>
              <a:rPr lang="en-US" altLang="zh-CN" sz="4000" dirty="0">
                <a:latin typeface="Segoe UI Light" panose="020B0502040204020203" pitchFamily="34" charset="0"/>
                <a:ea typeface="微软雅黑" panose="020B0503020204020204" pitchFamily="34" charset="-122"/>
                <a:cs typeface="Segoe UI Light" panose="020B0502040204020203" pitchFamily="34" charset="0"/>
              </a:rPr>
              <a:t>85% </a:t>
            </a:r>
            <a:endParaRPr lang="zh-CN" altLang="en-US" sz="4000" dirty="0">
              <a:latin typeface="Segoe UI Light" panose="020B0502040204020203" pitchFamily="34" charset="0"/>
              <a:cs typeface="Segoe UI Light" panose="020B0502040204020203" pitchFamily="34" charset="0"/>
            </a:endParaRPr>
          </a:p>
        </p:txBody>
      </p:sp>
      <p:sp>
        <p:nvSpPr>
          <p:cNvPr id="25" name="矩形 24"/>
          <p:cNvSpPr/>
          <p:nvPr/>
        </p:nvSpPr>
        <p:spPr>
          <a:xfrm>
            <a:off x="9919645" y="1707081"/>
            <a:ext cx="1257075" cy="707886"/>
          </a:xfrm>
          <a:prstGeom prst="rect">
            <a:avLst/>
          </a:prstGeom>
        </p:spPr>
        <p:txBody>
          <a:bodyPr wrap="none">
            <a:spAutoFit/>
          </a:bodyPr>
          <a:lstStyle/>
          <a:p>
            <a:r>
              <a:rPr lang="en-US" altLang="zh-CN" sz="4000" dirty="0">
                <a:latin typeface="Segoe UI Light" panose="020B0502040204020203" pitchFamily="34" charset="0"/>
                <a:ea typeface="微软雅黑" panose="020B0503020204020204" pitchFamily="34" charset="-122"/>
                <a:cs typeface="Segoe UI Light" panose="020B0502040204020203" pitchFamily="34" charset="0"/>
              </a:rPr>
              <a:t>53% </a:t>
            </a:r>
            <a:endParaRPr lang="zh-CN" altLang="en-US" sz="4000" dirty="0">
              <a:latin typeface="Segoe UI Light" panose="020B0502040204020203" pitchFamily="34" charset="0"/>
              <a:cs typeface="Segoe UI Light" panose="020B0502040204020203" pitchFamily="34" charset="0"/>
            </a:endParaRPr>
          </a:p>
        </p:txBody>
      </p:sp>
      <p:sp>
        <p:nvSpPr>
          <p:cNvPr id="33" name="矩形 32"/>
          <p:cNvSpPr/>
          <p:nvPr/>
        </p:nvSpPr>
        <p:spPr>
          <a:xfrm>
            <a:off x="9899767" y="3635514"/>
            <a:ext cx="1257075" cy="707886"/>
          </a:xfrm>
          <a:prstGeom prst="rect">
            <a:avLst/>
          </a:prstGeom>
        </p:spPr>
        <p:txBody>
          <a:bodyPr wrap="none">
            <a:spAutoFit/>
          </a:bodyPr>
          <a:lstStyle/>
          <a:p>
            <a:r>
              <a:rPr lang="en-US" altLang="zh-CN" sz="4000" dirty="0" smtClean="0">
                <a:latin typeface="Segoe UI Light" panose="020B0502040204020203" pitchFamily="34" charset="0"/>
                <a:ea typeface="微软雅黑" panose="020B0503020204020204" pitchFamily="34" charset="-122"/>
                <a:cs typeface="Segoe UI Light" panose="020B0502040204020203" pitchFamily="34" charset="0"/>
              </a:rPr>
              <a:t>99% </a:t>
            </a:r>
            <a:endParaRPr lang="zh-CN" altLang="en-US" sz="4000" dirty="0">
              <a:latin typeface="Segoe UI Light" panose="020B0502040204020203" pitchFamily="34" charset="0"/>
              <a:cs typeface="Segoe UI Light" panose="020B0502040204020203" pitchFamily="34" charset="0"/>
            </a:endParaRPr>
          </a:p>
        </p:txBody>
      </p:sp>
      <p:sp>
        <p:nvSpPr>
          <p:cNvPr id="31" name="圆角矩形 30"/>
          <p:cNvSpPr/>
          <p:nvPr/>
        </p:nvSpPr>
        <p:spPr bwMode="auto">
          <a:xfrm>
            <a:off x="4810539" y="1351721"/>
            <a:ext cx="2570922" cy="424070"/>
          </a:xfrm>
          <a:prstGeom prst="roundRect">
            <a:avLst>
              <a:gd name="adj" fmla="val 29167"/>
            </a:avLst>
          </a:prstGeom>
          <a:solidFill>
            <a:srgbClr val="00B050"/>
          </a:solidFill>
          <a:ln>
            <a:solidFill>
              <a:srgbClr val="54636A"/>
            </a:solidFill>
          </a:ln>
        </p:spPr>
        <p:txBody>
          <a:bodyPr rtlCol="0" anchor="ctr" anchorCtr="1"/>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5" name="图片 34"/>
          <p:cNvPicPr>
            <a:picLocks noChangeAspect="1"/>
          </p:cNvPicPr>
          <p:nvPr/>
        </p:nvPicPr>
        <p:blipFill>
          <a:blip r:embed="rId26" cstate="print">
            <a:extLst>
              <a:ext uri="{28A0092B-C50C-407E-A947-70E740481C1C}">
                <a14:useLocalDpi xmlns:a14="http://schemas.microsoft.com/office/drawing/2010/main" xmlns="" val="0"/>
              </a:ext>
            </a:extLst>
          </a:blip>
          <a:stretch>
            <a:fillRect/>
          </a:stretch>
        </p:blipFill>
        <p:spPr>
          <a:xfrm>
            <a:off x="4860752" y="4026371"/>
            <a:ext cx="2470496" cy="2548363"/>
          </a:xfrm>
          <a:prstGeom prst="rect">
            <a:avLst/>
          </a:prstGeom>
        </p:spPr>
      </p:pic>
      <p:sp>
        <p:nvSpPr>
          <p:cNvPr id="38" name="文本框 37"/>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36" name="矩形 35"/>
          <p:cNvSpPr/>
          <p:nvPr/>
        </p:nvSpPr>
        <p:spPr>
          <a:xfrm>
            <a:off x="4926449" y="373271"/>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工作总体描述</a:t>
            </a: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fltVal val="0"/>
                                          </p:val>
                                        </p:tav>
                                        <p:tav tm="100000">
                                          <p:val>
                                            <p:strVal val="#ppt_h"/>
                                          </p:val>
                                        </p:tav>
                                      </p:tavLst>
                                    </p:anim>
                                    <p:animEffect transition="in" filter="fade">
                                      <p:cBhvr>
                                        <p:cTn id="64" dur="500"/>
                                        <p:tgtEl>
                                          <p:spTgt spid="2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500" fill="hold"/>
                                        <p:tgtEl>
                                          <p:spTgt spid="28"/>
                                        </p:tgtEl>
                                        <p:attrNameLst>
                                          <p:attrName>ppt_w</p:attrName>
                                        </p:attrNameLst>
                                      </p:cBhvr>
                                      <p:tavLst>
                                        <p:tav tm="0">
                                          <p:val>
                                            <p:fltVal val="0"/>
                                          </p:val>
                                        </p:tav>
                                        <p:tav tm="100000">
                                          <p:val>
                                            <p:strVal val="#ppt_w"/>
                                          </p:val>
                                        </p:tav>
                                      </p:tavLst>
                                    </p:anim>
                                    <p:anim calcmode="lin" valueType="num">
                                      <p:cBhvr>
                                        <p:cTn id="68" dur="500" fill="hold"/>
                                        <p:tgtEl>
                                          <p:spTgt spid="28"/>
                                        </p:tgtEl>
                                        <p:attrNameLst>
                                          <p:attrName>ppt_h</p:attrName>
                                        </p:attrNameLst>
                                      </p:cBhvr>
                                      <p:tavLst>
                                        <p:tav tm="0">
                                          <p:val>
                                            <p:fltVal val="0"/>
                                          </p:val>
                                        </p:tav>
                                        <p:tav tm="100000">
                                          <p:val>
                                            <p:strVal val="#ppt_h"/>
                                          </p:val>
                                        </p:tav>
                                      </p:tavLst>
                                    </p:anim>
                                    <p:animEffect transition="in" filter="fade">
                                      <p:cBhvr>
                                        <p:cTn id="69" dur="500"/>
                                        <p:tgtEl>
                                          <p:spTgt spid="2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p:cTn id="72" dur="500" fill="hold"/>
                                        <p:tgtEl>
                                          <p:spTgt spid="29"/>
                                        </p:tgtEl>
                                        <p:attrNameLst>
                                          <p:attrName>ppt_w</p:attrName>
                                        </p:attrNameLst>
                                      </p:cBhvr>
                                      <p:tavLst>
                                        <p:tav tm="0">
                                          <p:val>
                                            <p:fltVal val="0"/>
                                          </p:val>
                                        </p:tav>
                                        <p:tav tm="100000">
                                          <p:val>
                                            <p:strVal val="#ppt_w"/>
                                          </p:val>
                                        </p:tav>
                                      </p:tavLst>
                                    </p:anim>
                                    <p:anim calcmode="lin" valueType="num">
                                      <p:cBhvr>
                                        <p:cTn id="73" dur="500" fill="hold"/>
                                        <p:tgtEl>
                                          <p:spTgt spid="29"/>
                                        </p:tgtEl>
                                        <p:attrNameLst>
                                          <p:attrName>ppt_h</p:attrName>
                                        </p:attrNameLst>
                                      </p:cBhvr>
                                      <p:tavLst>
                                        <p:tav tm="0">
                                          <p:val>
                                            <p:fltVal val="0"/>
                                          </p:val>
                                        </p:tav>
                                        <p:tav tm="100000">
                                          <p:val>
                                            <p:strVal val="#ppt_h"/>
                                          </p:val>
                                        </p:tav>
                                      </p:tavLst>
                                    </p:anim>
                                    <p:animEffect transition="in" filter="fade">
                                      <p:cBhvr>
                                        <p:cTn id="74" dur="500"/>
                                        <p:tgtEl>
                                          <p:spTgt spid="29"/>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Effect transition="in" filter="fade">
                                      <p:cBhvr>
                                        <p:cTn id="79" dur="500"/>
                                        <p:tgtEl>
                                          <p:spTgt spid="1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2" presetClass="entr" presetSubtype="4" fill="hold" nodeType="with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additive="base">
                                        <p:cTn id="87" dur="500" fill="hold"/>
                                        <p:tgtEl>
                                          <p:spTgt spid="35"/>
                                        </p:tgtEl>
                                        <p:attrNameLst>
                                          <p:attrName>ppt_x</p:attrName>
                                        </p:attrNameLst>
                                      </p:cBhvr>
                                      <p:tavLst>
                                        <p:tav tm="0">
                                          <p:val>
                                            <p:strVal val="#ppt_x"/>
                                          </p:val>
                                        </p:tav>
                                        <p:tav tm="100000">
                                          <p:val>
                                            <p:strVal val="#ppt_x"/>
                                          </p:val>
                                        </p:tav>
                                      </p:tavLst>
                                    </p:anim>
                                    <p:anim calcmode="lin" valueType="num">
                                      <p:cBhvr additive="base">
                                        <p:cTn id="8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wipe(left)">
                                      <p:cBhvr>
                                        <p:cTn id="93" dur="500"/>
                                        <p:tgtEl>
                                          <p:spTgt spid="21"/>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wipe(left)">
                                      <p:cBhvr>
                                        <p:cTn id="96" dur="500"/>
                                        <p:tgtEl>
                                          <p:spTgt spid="22"/>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wipe(left)">
                                      <p:cBhvr>
                                        <p:cTn id="99" dur="500"/>
                                        <p:tgtEl>
                                          <p:spTgt spid="1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wipe(left)">
                                      <p:cBhvr>
                                        <p:cTn id="104" dur="500"/>
                                        <p:tgtEl>
                                          <p:spTgt spid="23"/>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wipe(left)">
                                      <p:cBhvr>
                                        <p:cTn id="107" dur="500"/>
                                        <p:tgtEl>
                                          <p:spTgt spid="24"/>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wipe(left)">
                                      <p:cBhvr>
                                        <p:cTn id="110" dur="500"/>
                                        <p:tgtEl>
                                          <p:spTgt spid="16"/>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left)">
                                      <p:cBhvr>
                                        <p:cTn id="115" dur="500"/>
                                        <p:tgtEl>
                                          <p:spTgt spid="17"/>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18"/>
                                        </p:tgtEl>
                                        <p:attrNameLst>
                                          <p:attrName>style.visibility</p:attrName>
                                        </p:attrNameLst>
                                      </p:cBhvr>
                                      <p:to>
                                        <p:strVal val="visible"/>
                                      </p:to>
                                    </p:set>
                                    <p:animEffect transition="in" filter="wipe(left)">
                                      <p:cBhvr>
                                        <p:cTn id="118" dur="500"/>
                                        <p:tgtEl>
                                          <p:spTgt spid="18"/>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wipe(left)">
                                      <p:cBhvr>
                                        <p:cTn id="121" dur="500"/>
                                        <p:tgtEl>
                                          <p:spTgt spid="25"/>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19"/>
                                        </p:tgtEl>
                                        <p:attrNameLst>
                                          <p:attrName>style.visibility</p:attrName>
                                        </p:attrNameLst>
                                      </p:cBhvr>
                                      <p:to>
                                        <p:strVal val="visible"/>
                                      </p:to>
                                    </p:set>
                                    <p:animEffect transition="in" filter="wipe(left)">
                                      <p:cBhvr>
                                        <p:cTn id="126" dur="500"/>
                                        <p:tgtEl>
                                          <p:spTgt spid="19"/>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20"/>
                                        </p:tgtEl>
                                        <p:attrNameLst>
                                          <p:attrName>style.visibility</p:attrName>
                                        </p:attrNameLst>
                                      </p:cBhvr>
                                      <p:to>
                                        <p:strVal val="visible"/>
                                      </p:to>
                                    </p:set>
                                    <p:animEffect transition="in" filter="wipe(left)">
                                      <p:cBhvr>
                                        <p:cTn id="129" dur="500"/>
                                        <p:tgtEl>
                                          <p:spTgt spid="20"/>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wipe(left)">
                                      <p:cBhvr>
                                        <p:cTn id="132" dur="500"/>
                                        <p:tgtEl>
                                          <p:spTgt spid="33"/>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0" nodeType="clickEffect">
                                  <p:stCondLst>
                                    <p:cond delay="1500"/>
                                  </p:stCondLst>
                                  <p:childTnLst>
                                    <p:animEffect transition="out" filter="fade">
                                      <p:cBhvr>
                                        <p:cTn id="136" dur="500"/>
                                        <p:tgtEl>
                                          <p:spTgt spid="38"/>
                                        </p:tgtEl>
                                      </p:cBhvr>
                                    </p:animEffect>
                                    <p:set>
                                      <p:cBhvr>
                                        <p:cTn id="137"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P spid="5" grpId="0" animBg="1"/>
      <p:bldP spid="6" grpId="0" animBg="1"/>
      <p:bldP spid="7" grpId="0" animBg="1"/>
      <p:bldP spid="8" grpId="0" animBg="1"/>
      <p:bldP spid="17" grpId="0"/>
      <p:bldP spid="18" grpId="0"/>
      <p:bldP spid="19" grpId="0"/>
      <p:bldP spid="20" grpId="0"/>
      <p:bldP spid="21" grpId="0"/>
      <p:bldP spid="22" grpId="0"/>
      <p:bldP spid="23" grpId="0"/>
      <p:bldP spid="24" grpId="0"/>
      <p:bldP spid="26" grpId="0" animBg="1"/>
      <p:bldP spid="27" grpId="0" animBg="1"/>
      <p:bldP spid="28" grpId="0" animBg="1"/>
      <p:bldP spid="29" grpId="0" animBg="1"/>
      <p:bldP spid="13" grpId="0" animBg="1"/>
      <p:bldP spid="15" grpId="0"/>
      <p:bldP spid="16" grpId="0"/>
      <p:bldP spid="25" grpId="0"/>
      <p:bldP spid="33" grpId="0"/>
      <p:bldP spid="31"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Picture_1"/>
          <p:cNvSpPr/>
          <p:nvPr>
            <p:custDataLst>
              <p:tags r:id="rId1"/>
            </p:custDataLst>
          </p:nvPr>
        </p:nvSpPr>
        <p:spPr>
          <a:xfrm>
            <a:off x="4999486" y="1756088"/>
            <a:ext cx="2193028" cy="2464687"/>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blipFill dpi="0" rotWithShape="1">
            <a:blip r:embed="rId4" cstate="print">
              <a:extLst>
                <a:ext uri="{28A0092B-C50C-407E-A947-70E740481C1C}">
                  <a14:useLocalDpi xmlns:a14="http://schemas.microsoft.com/office/drawing/2010/main" xmlns="" val="0"/>
                </a:ext>
              </a:extLst>
            </a:blip>
            <a:srcRect/>
            <a:stretch>
              <a:fillRect/>
            </a:stretch>
          </a:blipFill>
          <a:ln w="19050">
            <a:solidFill>
              <a:srgbClr val="92D05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6" name="椭圆 5"/>
          <p:cNvSpPr/>
          <p:nvPr/>
        </p:nvSpPr>
        <p:spPr>
          <a:xfrm>
            <a:off x="2279374" y="2372137"/>
            <a:ext cx="993913" cy="980661"/>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656522" y="3460397"/>
            <a:ext cx="2252870" cy="646331"/>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点击此处添加内容，</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1623391" y="4288658"/>
            <a:ext cx="2252870" cy="1384995"/>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点击此处添加内容，</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 亮亮图文旗舰店</a:t>
            </a:r>
            <a:r>
              <a:rPr lang="en-US" altLang="zh-CN" sz="1200" dirty="0" smtClean="0">
                <a:latin typeface="微软雅黑" panose="020B0503020204020204" pitchFamily="34" charset="-122"/>
                <a:ea typeface="微软雅黑" panose="020B0503020204020204" pitchFamily="34" charset="-122"/>
              </a:rPr>
              <a:t>https://liangliangtuwen.tmall.com</a:t>
            </a:r>
          </a:p>
          <a:p>
            <a:endParaRPr lang="zh-CN" altLang="en-US" sz="1200" dirty="0">
              <a:latin typeface="微软雅黑" panose="020B0503020204020204" pitchFamily="34" charset="-122"/>
              <a:ea typeface="微软雅黑" panose="020B0503020204020204" pitchFamily="34" charset="-122"/>
            </a:endParaRPr>
          </a:p>
        </p:txBody>
      </p:sp>
      <p:sp>
        <p:nvSpPr>
          <p:cNvPr id="11" name="椭圆 10"/>
          <p:cNvSpPr/>
          <p:nvPr/>
        </p:nvSpPr>
        <p:spPr>
          <a:xfrm>
            <a:off x="5599043" y="3783563"/>
            <a:ext cx="993913" cy="980661"/>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969565" y="5329023"/>
            <a:ext cx="2252870" cy="646331"/>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点击此处添加内容，</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16" name="椭圆 15"/>
          <p:cNvSpPr/>
          <p:nvPr/>
        </p:nvSpPr>
        <p:spPr>
          <a:xfrm>
            <a:off x="8938589" y="2372137"/>
            <a:ext cx="993913" cy="980661"/>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8315737" y="3460397"/>
            <a:ext cx="2252870" cy="646331"/>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点击此处添加内容，</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8282606" y="4288658"/>
            <a:ext cx="2252870" cy="646331"/>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点击此处添加内容，</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点击此处添加内容</a:t>
            </a:r>
            <a:r>
              <a:rPr lang="zh-CN" altLang="en-US" sz="1200" dirty="0" smtClean="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cxnSp>
        <p:nvCxnSpPr>
          <p:cNvPr id="20" name="直接连接符 19"/>
          <p:cNvCxnSpPr>
            <a:stCxn id="6" idx="6"/>
          </p:cNvCxnSpPr>
          <p:nvPr/>
        </p:nvCxnSpPr>
        <p:spPr>
          <a:xfrm>
            <a:off x="3273287" y="2862468"/>
            <a:ext cx="1736035" cy="0"/>
          </a:xfrm>
          <a:prstGeom prst="line">
            <a:avLst/>
          </a:prstGeom>
          <a:ln w="38100">
            <a:solidFill>
              <a:srgbClr val="92D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02556" y="2842590"/>
            <a:ext cx="1736035" cy="0"/>
          </a:xfrm>
          <a:prstGeom prst="line">
            <a:avLst/>
          </a:prstGeom>
          <a:ln w="38100">
            <a:solidFill>
              <a:srgbClr val="92D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869220" y="1886853"/>
            <a:ext cx="1728745" cy="36933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添加标题内容</a:t>
            </a:r>
            <a:endParaRPr lang="zh-CN" altLang="en-US" dirty="0">
              <a:latin typeface="微软雅黑" panose="020B0503020204020204" pitchFamily="34" charset="-122"/>
              <a:ea typeface="微软雅黑" panose="020B0503020204020204" pitchFamily="34" charset="-122"/>
            </a:endParaRPr>
          </a:p>
        </p:txBody>
      </p:sp>
      <p:sp>
        <p:nvSpPr>
          <p:cNvPr id="23" name="文本框 22"/>
          <p:cNvSpPr txBox="1"/>
          <p:nvPr/>
        </p:nvSpPr>
        <p:spPr>
          <a:xfrm>
            <a:off x="8508558" y="1886853"/>
            <a:ext cx="1728745" cy="36933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添加标题内容</a:t>
            </a:r>
            <a:endParaRPr lang="zh-CN" altLang="en-US" dirty="0">
              <a:latin typeface="微软雅黑" panose="020B0503020204020204" pitchFamily="34" charset="-122"/>
              <a:ea typeface="微软雅黑" panose="020B0503020204020204" pitchFamily="34" charset="-122"/>
            </a:endParaRPr>
          </a:p>
        </p:txBody>
      </p:sp>
      <p:sp>
        <p:nvSpPr>
          <p:cNvPr id="24" name="文本框 23"/>
          <p:cNvSpPr txBox="1"/>
          <p:nvPr/>
        </p:nvSpPr>
        <p:spPr>
          <a:xfrm>
            <a:off x="5231627" y="4868594"/>
            <a:ext cx="1728745" cy="36933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添加标题内容</a:t>
            </a:r>
            <a:endParaRPr lang="zh-CN" altLang="en-US" dirty="0">
              <a:latin typeface="微软雅黑" panose="020B0503020204020204" pitchFamily="34" charset="-122"/>
              <a:ea typeface="微软雅黑" panose="020B0503020204020204" pitchFamily="34" charset="-122"/>
            </a:endParaRPr>
          </a:p>
        </p:txBody>
      </p:sp>
      <p:sp>
        <p:nvSpPr>
          <p:cNvPr id="25" name="KSO_Shape"/>
          <p:cNvSpPr/>
          <p:nvPr/>
        </p:nvSpPr>
        <p:spPr bwMode="auto">
          <a:xfrm>
            <a:off x="2588662" y="2557669"/>
            <a:ext cx="455756" cy="578126"/>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6" name="KSO_Shape"/>
          <p:cNvSpPr/>
          <p:nvPr/>
        </p:nvSpPr>
        <p:spPr bwMode="auto">
          <a:xfrm>
            <a:off x="5896044" y="4041550"/>
            <a:ext cx="399912" cy="485723"/>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8" name="KSO_Shape"/>
          <p:cNvSpPr/>
          <p:nvPr/>
        </p:nvSpPr>
        <p:spPr bwMode="auto">
          <a:xfrm>
            <a:off x="9158909" y="2597426"/>
            <a:ext cx="580533" cy="480875"/>
          </a:xfrm>
          <a:custGeom>
            <a:avLst/>
            <a:gdLst>
              <a:gd name="T0" fmla="*/ 334092 w 2468563"/>
              <a:gd name="T1" fmla="*/ 1163517 h 2043113"/>
              <a:gd name="T2" fmla="*/ 311629 w 2468563"/>
              <a:gd name="T3" fmla="*/ 1134978 h 2043113"/>
              <a:gd name="T4" fmla="*/ 315291 w 2468563"/>
              <a:gd name="T5" fmla="*/ 1112098 h 2043113"/>
              <a:gd name="T6" fmla="*/ 370471 w 2468563"/>
              <a:gd name="T7" fmla="*/ 1125137 h 2043113"/>
              <a:gd name="T8" fmla="*/ 424186 w 2468563"/>
              <a:gd name="T9" fmla="*/ 1113082 h 2043113"/>
              <a:gd name="T10" fmla="*/ 435173 w 2468563"/>
              <a:gd name="T11" fmla="*/ 1130550 h 2043113"/>
              <a:gd name="T12" fmla="*/ 412711 w 2468563"/>
              <a:gd name="T13" fmla="*/ 1163025 h 2043113"/>
              <a:gd name="T14" fmla="*/ 523600 w 2468563"/>
              <a:gd name="T15" fmla="*/ 1053218 h 2043113"/>
              <a:gd name="T16" fmla="*/ 584854 w 2468563"/>
              <a:gd name="T17" fmla="*/ 1098646 h 2043113"/>
              <a:gd name="T18" fmla="*/ 636062 w 2468563"/>
              <a:gd name="T19" fmla="*/ 1158562 h 2043113"/>
              <a:gd name="T20" fmla="*/ 677960 w 2468563"/>
              <a:gd name="T21" fmla="*/ 1230511 h 2043113"/>
              <a:gd name="T22" fmla="*/ 733823 w 2468563"/>
              <a:gd name="T23" fmla="*/ 1397981 h 2043113"/>
              <a:gd name="T24" fmla="*/ 752199 w 2468563"/>
              <a:gd name="T25" fmla="*/ 1577975 h 2043113"/>
              <a:gd name="T26" fmla="*/ 10291 w 2468563"/>
              <a:gd name="T27" fmla="*/ 1413943 h 2043113"/>
              <a:gd name="T28" fmla="*/ 47533 w 2468563"/>
              <a:gd name="T29" fmla="*/ 1260469 h 2043113"/>
              <a:gd name="T30" fmla="*/ 83061 w 2468563"/>
              <a:gd name="T31" fmla="*/ 1184591 h 2043113"/>
              <a:gd name="T32" fmla="*/ 130839 w 2468563"/>
              <a:gd name="T33" fmla="*/ 1119764 h 2043113"/>
              <a:gd name="T34" fmla="*/ 193318 w 2468563"/>
              <a:gd name="T35" fmla="*/ 1068688 h 2043113"/>
              <a:gd name="T36" fmla="*/ 234235 w 2468563"/>
              <a:gd name="T37" fmla="*/ 1047079 h 2043113"/>
              <a:gd name="T38" fmla="*/ 399937 w 2468563"/>
              <a:gd name="T39" fmla="*/ 643940 h 2043113"/>
              <a:gd name="T40" fmla="*/ 463019 w 2468563"/>
              <a:gd name="T41" fmla="*/ 664037 h 2043113"/>
              <a:gd name="T42" fmla="*/ 516320 w 2468563"/>
              <a:gd name="T43" fmla="*/ 710847 h 2043113"/>
              <a:gd name="T44" fmla="*/ 530746 w 2468563"/>
              <a:gd name="T45" fmla="*/ 746874 h 2043113"/>
              <a:gd name="T46" fmla="*/ 532457 w 2468563"/>
              <a:gd name="T47" fmla="*/ 792704 h 2043113"/>
              <a:gd name="T48" fmla="*/ 542237 w 2468563"/>
              <a:gd name="T49" fmla="*/ 811575 h 2043113"/>
              <a:gd name="T50" fmla="*/ 549083 w 2468563"/>
              <a:gd name="T51" fmla="*/ 856424 h 2043113"/>
              <a:gd name="T52" fmla="*/ 538814 w 2468563"/>
              <a:gd name="T53" fmla="*/ 885343 h 2043113"/>
              <a:gd name="T54" fmla="*/ 523900 w 2468563"/>
              <a:gd name="T55" fmla="*/ 921860 h 2043113"/>
              <a:gd name="T56" fmla="*/ 502383 w 2468563"/>
              <a:gd name="T57" fmla="*/ 982150 h 2043113"/>
              <a:gd name="T58" fmla="*/ 460574 w 2468563"/>
              <a:gd name="T59" fmla="*/ 1037783 h 2043113"/>
              <a:gd name="T60" fmla="*/ 403849 w 2468563"/>
              <a:gd name="T61" fmla="*/ 1072340 h 2043113"/>
              <a:gd name="T62" fmla="*/ 340279 w 2468563"/>
              <a:gd name="T63" fmla="*/ 1069888 h 2043113"/>
              <a:gd name="T64" fmla="*/ 284777 w 2468563"/>
              <a:gd name="T65" fmla="*/ 1032391 h 2043113"/>
              <a:gd name="T66" fmla="*/ 244923 w 2468563"/>
              <a:gd name="T67" fmla="*/ 975288 h 2043113"/>
              <a:gd name="T68" fmla="*/ 226341 w 2468563"/>
              <a:gd name="T69" fmla="*/ 915733 h 2043113"/>
              <a:gd name="T70" fmla="*/ 209471 w 2468563"/>
              <a:gd name="T71" fmla="*/ 881177 h 2043113"/>
              <a:gd name="T72" fmla="*/ 200913 w 2468563"/>
              <a:gd name="T73" fmla="*/ 837308 h 2043113"/>
              <a:gd name="T74" fmla="*/ 212405 w 2468563"/>
              <a:gd name="T75" fmla="*/ 808388 h 2043113"/>
              <a:gd name="T76" fmla="*/ 217539 w 2468563"/>
              <a:gd name="T77" fmla="*/ 781675 h 2043113"/>
              <a:gd name="T78" fmla="*/ 222429 w 2468563"/>
              <a:gd name="T79" fmla="*/ 738051 h 2043113"/>
              <a:gd name="T80" fmla="*/ 244190 w 2468563"/>
              <a:gd name="T81" fmla="*/ 697613 h 2043113"/>
              <a:gd name="T82" fmla="*/ 302137 w 2468563"/>
              <a:gd name="T83" fmla="*/ 657419 h 2043113"/>
              <a:gd name="T84" fmla="*/ 363996 w 2468563"/>
              <a:gd name="T85" fmla="*/ 642225 h 2043113"/>
              <a:gd name="T86" fmla="*/ 1153781 w 2468563"/>
              <a:gd name="T87" fmla="*/ 571772 h 2043113"/>
              <a:gd name="T88" fmla="*/ 1202294 w 2468563"/>
              <a:gd name="T89" fmla="*/ 716875 h 2043113"/>
              <a:gd name="T90" fmla="*/ 1214545 w 2468563"/>
              <a:gd name="T91" fmla="*/ 827907 h 2043113"/>
              <a:gd name="T92" fmla="*/ 1535760 w 2468563"/>
              <a:gd name="T93" fmla="*/ 502163 h 2043113"/>
              <a:gd name="T94" fmla="*/ 1197638 w 2468563"/>
              <a:gd name="T95" fmla="*/ 845309 h 2043113"/>
              <a:gd name="T96" fmla="*/ 1149861 w 2468563"/>
              <a:gd name="T97" fmla="*/ 775454 h 2043113"/>
              <a:gd name="T98" fmla="*/ 1189798 w 2468563"/>
              <a:gd name="T99" fmla="*/ 617117 h 2043113"/>
              <a:gd name="T100" fmla="*/ 1104778 w 2468563"/>
              <a:gd name="T101" fmla="*/ 675207 h 2043113"/>
              <a:gd name="T102" fmla="*/ 1238555 w 2468563"/>
              <a:gd name="T103" fmla="*/ 84454 h 2043113"/>
              <a:gd name="T104" fmla="*/ 1264336 w 2468563"/>
              <a:gd name="T105" fmla="*/ 11016 h 2043113"/>
              <a:gd name="T106" fmla="*/ 1886365 w 2468563"/>
              <a:gd name="T107" fmla="*/ 234891 h 2043113"/>
              <a:gd name="T108" fmla="*/ 1905000 w 2468563"/>
              <a:gd name="T109" fmla="*/ 274522 h 2043113"/>
              <a:gd name="T110" fmla="*/ 1886365 w 2468563"/>
              <a:gd name="T111" fmla="*/ 314397 h 2043113"/>
              <a:gd name="T112" fmla="*/ 1809444 w 2468563"/>
              <a:gd name="T113" fmla="*/ 1074053 h 2043113"/>
              <a:gd name="T114" fmla="*/ 595895 w 2468563"/>
              <a:gd name="T115" fmla="*/ 317332 h 2043113"/>
              <a:gd name="T116" fmla="*/ 573582 w 2468563"/>
              <a:gd name="T117" fmla="*/ 279903 h 2043113"/>
              <a:gd name="T118" fmla="*/ 588539 w 2468563"/>
              <a:gd name="T119" fmla="*/ 238315 h 2043113"/>
              <a:gd name="T120" fmla="*/ 1011611 w 2468563"/>
              <a:gd name="T121" fmla="*/ 223148 h 2043113"/>
              <a:gd name="T122" fmla="*/ 1228980 w 2468563"/>
              <a:gd name="T123" fmla="*/ 1714 h 2043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68563" h="2043113">
                <a:moveTo>
                  <a:pt x="303264" y="1355839"/>
                </a:moveTo>
                <a:lnTo>
                  <a:pt x="429743" y="1638966"/>
                </a:lnTo>
                <a:lnTo>
                  <a:pt x="463711" y="1520110"/>
                </a:lnTo>
                <a:lnTo>
                  <a:pt x="460769" y="1519546"/>
                </a:lnTo>
                <a:lnTo>
                  <a:pt x="454442" y="1517635"/>
                </a:lnTo>
                <a:lnTo>
                  <a:pt x="448747" y="1515087"/>
                </a:lnTo>
                <a:lnTo>
                  <a:pt x="443052" y="1512857"/>
                </a:lnTo>
                <a:lnTo>
                  <a:pt x="437989" y="1509671"/>
                </a:lnTo>
                <a:lnTo>
                  <a:pt x="432927" y="1506486"/>
                </a:lnTo>
                <a:lnTo>
                  <a:pt x="428814" y="1502663"/>
                </a:lnTo>
                <a:lnTo>
                  <a:pt x="424385" y="1499159"/>
                </a:lnTo>
                <a:lnTo>
                  <a:pt x="420588" y="1495018"/>
                </a:lnTo>
                <a:lnTo>
                  <a:pt x="417108" y="1491196"/>
                </a:lnTo>
                <a:lnTo>
                  <a:pt x="413944" y="1486736"/>
                </a:lnTo>
                <a:lnTo>
                  <a:pt x="411096" y="1482595"/>
                </a:lnTo>
                <a:lnTo>
                  <a:pt x="408249" y="1478454"/>
                </a:lnTo>
                <a:lnTo>
                  <a:pt x="406034" y="1473994"/>
                </a:lnTo>
                <a:lnTo>
                  <a:pt x="403819" y="1469534"/>
                </a:lnTo>
                <a:lnTo>
                  <a:pt x="400022" y="1460934"/>
                </a:lnTo>
                <a:lnTo>
                  <a:pt x="397175" y="1453289"/>
                </a:lnTo>
                <a:lnTo>
                  <a:pt x="394960" y="1445962"/>
                </a:lnTo>
                <a:lnTo>
                  <a:pt x="393378" y="1439910"/>
                </a:lnTo>
                <a:lnTo>
                  <a:pt x="392746" y="1435450"/>
                </a:lnTo>
                <a:lnTo>
                  <a:pt x="392113" y="1430990"/>
                </a:lnTo>
                <a:lnTo>
                  <a:pt x="396542" y="1433857"/>
                </a:lnTo>
                <a:lnTo>
                  <a:pt x="401604" y="1436406"/>
                </a:lnTo>
                <a:lnTo>
                  <a:pt x="408565" y="1439910"/>
                </a:lnTo>
                <a:lnTo>
                  <a:pt x="417740" y="1443414"/>
                </a:lnTo>
                <a:lnTo>
                  <a:pt x="427548" y="1447236"/>
                </a:lnTo>
                <a:lnTo>
                  <a:pt x="439255" y="1450422"/>
                </a:lnTo>
                <a:lnTo>
                  <a:pt x="445583" y="1452333"/>
                </a:lnTo>
                <a:lnTo>
                  <a:pt x="451910" y="1453607"/>
                </a:lnTo>
                <a:lnTo>
                  <a:pt x="458555" y="1454881"/>
                </a:lnTo>
                <a:lnTo>
                  <a:pt x="465515" y="1455518"/>
                </a:lnTo>
                <a:lnTo>
                  <a:pt x="472476" y="1456474"/>
                </a:lnTo>
                <a:lnTo>
                  <a:pt x="480069" y="1456793"/>
                </a:lnTo>
                <a:lnTo>
                  <a:pt x="487346" y="1456793"/>
                </a:lnTo>
                <a:lnTo>
                  <a:pt x="494939" y="1456474"/>
                </a:lnTo>
                <a:lnTo>
                  <a:pt x="502533" y="1455837"/>
                </a:lnTo>
                <a:lnTo>
                  <a:pt x="510443" y="1454881"/>
                </a:lnTo>
                <a:lnTo>
                  <a:pt x="518036" y="1453289"/>
                </a:lnTo>
                <a:lnTo>
                  <a:pt x="526262" y="1450740"/>
                </a:lnTo>
                <a:lnTo>
                  <a:pt x="533855" y="1448192"/>
                </a:lnTo>
                <a:lnTo>
                  <a:pt x="541765" y="1445006"/>
                </a:lnTo>
                <a:lnTo>
                  <a:pt x="549675" y="1441184"/>
                </a:lnTo>
                <a:lnTo>
                  <a:pt x="557585" y="1436724"/>
                </a:lnTo>
                <a:lnTo>
                  <a:pt x="565178" y="1431309"/>
                </a:lnTo>
                <a:lnTo>
                  <a:pt x="573088" y="1425575"/>
                </a:lnTo>
                <a:lnTo>
                  <a:pt x="572455" y="1429716"/>
                </a:lnTo>
                <a:lnTo>
                  <a:pt x="571822" y="1434494"/>
                </a:lnTo>
                <a:lnTo>
                  <a:pt x="570873" y="1440228"/>
                </a:lnTo>
                <a:lnTo>
                  <a:pt x="568975" y="1447555"/>
                </a:lnTo>
                <a:lnTo>
                  <a:pt x="566760" y="1455200"/>
                </a:lnTo>
                <a:lnTo>
                  <a:pt x="563912" y="1463801"/>
                </a:lnTo>
                <a:lnTo>
                  <a:pt x="559799" y="1472720"/>
                </a:lnTo>
                <a:lnTo>
                  <a:pt x="557901" y="1477180"/>
                </a:lnTo>
                <a:lnTo>
                  <a:pt x="555054" y="1481639"/>
                </a:lnTo>
                <a:lnTo>
                  <a:pt x="552522" y="1486099"/>
                </a:lnTo>
                <a:lnTo>
                  <a:pt x="549359" y="1490240"/>
                </a:lnTo>
                <a:lnTo>
                  <a:pt x="546195" y="1494381"/>
                </a:lnTo>
                <a:lnTo>
                  <a:pt x="542714" y="1498522"/>
                </a:lnTo>
                <a:lnTo>
                  <a:pt x="538918" y="1502345"/>
                </a:lnTo>
                <a:lnTo>
                  <a:pt x="534805" y="1505849"/>
                </a:lnTo>
                <a:lnTo>
                  <a:pt x="530375" y="1509034"/>
                </a:lnTo>
                <a:lnTo>
                  <a:pt x="525946" y="1512220"/>
                </a:lnTo>
                <a:lnTo>
                  <a:pt x="520567" y="1514768"/>
                </a:lnTo>
                <a:lnTo>
                  <a:pt x="515188" y="1517316"/>
                </a:lnTo>
                <a:lnTo>
                  <a:pt x="511422" y="1518580"/>
                </a:lnTo>
                <a:lnTo>
                  <a:pt x="529292" y="1632494"/>
                </a:lnTo>
                <a:lnTo>
                  <a:pt x="666898" y="1361111"/>
                </a:lnTo>
                <a:lnTo>
                  <a:pt x="668973" y="1358269"/>
                </a:lnTo>
                <a:lnTo>
                  <a:pt x="678498" y="1363674"/>
                </a:lnTo>
                <a:lnTo>
                  <a:pt x="688023" y="1369079"/>
                </a:lnTo>
                <a:lnTo>
                  <a:pt x="697230" y="1374802"/>
                </a:lnTo>
                <a:lnTo>
                  <a:pt x="706438" y="1380524"/>
                </a:lnTo>
                <a:lnTo>
                  <a:pt x="715328" y="1386883"/>
                </a:lnTo>
                <a:lnTo>
                  <a:pt x="723900" y="1393560"/>
                </a:lnTo>
                <a:lnTo>
                  <a:pt x="732790" y="1400555"/>
                </a:lnTo>
                <a:lnTo>
                  <a:pt x="741045" y="1407549"/>
                </a:lnTo>
                <a:lnTo>
                  <a:pt x="749300" y="1414862"/>
                </a:lnTo>
                <a:lnTo>
                  <a:pt x="757873" y="1422493"/>
                </a:lnTo>
                <a:lnTo>
                  <a:pt x="765810" y="1430123"/>
                </a:lnTo>
                <a:lnTo>
                  <a:pt x="773430" y="1438072"/>
                </a:lnTo>
                <a:lnTo>
                  <a:pt x="781050" y="1446656"/>
                </a:lnTo>
                <a:lnTo>
                  <a:pt x="788670" y="1454923"/>
                </a:lnTo>
                <a:lnTo>
                  <a:pt x="796290" y="1463507"/>
                </a:lnTo>
                <a:lnTo>
                  <a:pt x="803593" y="1472409"/>
                </a:lnTo>
                <a:lnTo>
                  <a:pt x="810578" y="1481312"/>
                </a:lnTo>
                <a:lnTo>
                  <a:pt x="817563" y="1490850"/>
                </a:lnTo>
                <a:lnTo>
                  <a:pt x="824230" y="1500070"/>
                </a:lnTo>
                <a:lnTo>
                  <a:pt x="830898" y="1509608"/>
                </a:lnTo>
                <a:lnTo>
                  <a:pt x="837565" y="1519783"/>
                </a:lnTo>
                <a:lnTo>
                  <a:pt x="843915" y="1529957"/>
                </a:lnTo>
                <a:lnTo>
                  <a:pt x="849948" y="1539813"/>
                </a:lnTo>
                <a:lnTo>
                  <a:pt x="855980" y="1550305"/>
                </a:lnTo>
                <a:lnTo>
                  <a:pt x="862013" y="1560797"/>
                </a:lnTo>
                <a:lnTo>
                  <a:pt x="867728" y="1571289"/>
                </a:lnTo>
                <a:lnTo>
                  <a:pt x="873443" y="1582417"/>
                </a:lnTo>
                <a:lnTo>
                  <a:pt x="878523" y="1593227"/>
                </a:lnTo>
                <a:lnTo>
                  <a:pt x="889000" y="1615483"/>
                </a:lnTo>
                <a:lnTo>
                  <a:pt x="899160" y="1638374"/>
                </a:lnTo>
                <a:lnTo>
                  <a:pt x="908050" y="1661902"/>
                </a:lnTo>
                <a:lnTo>
                  <a:pt x="916623" y="1685748"/>
                </a:lnTo>
                <a:lnTo>
                  <a:pt x="924878" y="1709593"/>
                </a:lnTo>
                <a:lnTo>
                  <a:pt x="932180" y="1734393"/>
                </a:lnTo>
                <a:lnTo>
                  <a:pt x="939165" y="1759510"/>
                </a:lnTo>
                <a:lnTo>
                  <a:pt x="945515" y="1784627"/>
                </a:lnTo>
                <a:lnTo>
                  <a:pt x="950913" y="1810062"/>
                </a:lnTo>
                <a:lnTo>
                  <a:pt x="955675" y="1835816"/>
                </a:lnTo>
                <a:lnTo>
                  <a:pt x="960438" y="1861569"/>
                </a:lnTo>
                <a:lnTo>
                  <a:pt x="964248" y="1887322"/>
                </a:lnTo>
                <a:lnTo>
                  <a:pt x="967423" y="1913393"/>
                </a:lnTo>
                <a:lnTo>
                  <a:pt x="970280" y="1939464"/>
                </a:lnTo>
                <a:lnTo>
                  <a:pt x="972185" y="1965536"/>
                </a:lnTo>
                <a:lnTo>
                  <a:pt x="973773" y="1991289"/>
                </a:lnTo>
                <a:lnTo>
                  <a:pt x="974408" y="2017360"/>
                </a:lnTo>
                <a:lnTo>
                  <a:pt x="974725" y="2043113"/>
                </a:lnTo>
                <a:lnTo>
                  <a:pt x="0" y="2043113"/>
                </a:lnTo>
                <a:lnTo>
                  <a:pt x="0" y="2016406"/>
                </a:lnTo>
                <a:lnTo>
                  <a:pt x="635" y="1990017"/>
                </a:lnTo>
                <a:lnTo>
                  <a:pt x="1588" y="1963310"/>
                </a:lnTo>
                <a:lnTo>
                  <a:pt x="2858" y="1936603"/>
                </a:lnTo>
                <a:lnTo>
                  <a:pt x="5080" y="1909578"/>
                </a:lnTo>
                <a:lnTo>
                  <a:pt x="7303" y="1883189"/>
                </a:lnTo>
                <a:lnTo>
                  <a:pt x="10160" y="1856800"/>
                </a:lnTo>
                <a:lnTo>
                  <a:pt x="13335" y="1830729"/>
                </a:lnTo>
                <a:lnTo>
                  <a:pt x="17463" y="1804657"/>
                </a:lnTo>
                <a:lnTo>
                  <a:pt x="21590" y="1778904"/>
                </a:lnTo>
                <a:lnTo>
                  <a:pt x="26670" y="1753469"/>
                </a:lnTo>
                <a:lnTo>
                  <a:pt x="32385" y="1728352"/>
                </a:lnTo>
                <a:lnTo>
                  <a:pt x="38735" y="1703870"/>
                </a:lnTo>
                <a:lnTo>
                  <a:pt x="45403" y="1679389"/>
                </a:lnTo>
                <a:lnTo>
                  <a:pt x="53023" y="1655543"/>
                </a:lnTo>
                <a:lnTo>
                  <a:pt x="57150" y="1643779"/>
                </a:lnTo>
                <a:lnTo>
                  <a:pt x="61595" y="1632016"/>
                </a:lnTo>
                <a:lnTo>
                  <a:pt x="65723" y="1620888"/>
                </a:lnTo>
                <a:lnTo>
                  <a:pt x="70168" y="1609442"/>
                </a:lnTo>
                <a:lnTo>
                  <a:pt x="75248" y="1597996"/>
                </a:lnTo>
                <a:lnTo>
                  <a:pt x="79693" y="1586868"/>
                </a:lnTo>
                <a:lnTo>
                  <a:pt x="85090" y="1576058"/>
                </a:lnTo>
                <a:lnTo>
                  <a:pt x="90170" y="1565248"/>
                </a:lnTo>
                <a:lnTo>
                  <a:pt x="95885" y="1554438"/>
                </a:lnTo>
                <a:lnTo>
                  <a:pt x="101600" y="1544264"/>
                </a:lnTo>
                <a:lnTo>
                  <a:pt x="107633" y="1533772"/>
                </a:lnTo>
                <a:lnTo>
                  <a:pt x="113665" y="1523916"/>
                </a:lnTo>
                <a:lnTo>
                  <a:pt x="120015" y="1514060"/>
                </a:lnTo>
                <a:lnTo>
                  <a:pt x="126365" y="1504203"/>
                </a:lnTo>
                <a:lnTo>
                  <a:pt x="133033" y="1494665"/>
                </a:lnTo>
                <a:lnTo>
                  <a:pt x="140018" y="1485445"/>
                </a:lnTo>
                <a:lnTo>
                  <a:pt x="147003" y="1476225"/>
                </a:lnTo>
                <a:lnTo>
                  <a:pt x="154305" y="1467322"/>
                </a:lnTo>
                <a:lnTo>
                  <a:pt x="161925" y="1458738"/>
                </a:lnTo>
                <a:lnTo>
                  <a:pt x="169545" y="1449836"/>
                </a:lnTo>
                <a:lnTo>
                  <a:pt x="177800" y="1441569"/>
                </a:lnTo>
                <a:lnTo>
                  <a:pt x="186055" y="1433621"/>
                </a:lnTo>
                <a:lnTo>
                  <a:pt x="194310" y="1425672"/>
                </a:lnTo>
                <a:lnTo>
                  <a:pt x="202883" y="1418041"/>
                </a:lnTo>
                <a:lnTo>
                  <a:pt x="212090" y="1410729"/>
                </a:lnTo>
                <a:lnTo>
                  <a:pt x="221298" y="1403416"/>
                </a:lnTo>
                <a:lnTo>
                  <a:pt x="230823" y="1396739"/>
                </a:lnTo>
                <a:lnTo>
                  <a:pt x="240348" y="1390063"/>
                </a:lnTo>
                <a:lnTo>
                  <a:pt x="250508" y="1383704"/>
                </a:lnTo>
                <a:lnTo>
                  <a:pt x="260350" y="1377345"/>
                </a:lnTo>
                <a:lnTo>
                  <a:pt x="270828" y="1371622"/>
                </a:lnTo>
                <a:lnTo>
                  <a:pt x="281623" y="1365899"/>
                </a:lnTo>
                <a:lnTo>
                  <a:pt x="292418" y="1360494"/>
                </a:lnTo>
                <a:lnTo>
                  <a:pt x="303264" y="1355839"/>
                </a:lnTo>
                <a:close/>
                <a:moveTo>
                  <a:pt x="303530" y="1355725"/>
                </a:moveTo>
                <a:lnTo>
                  <a:pt x="303532" y="1355727"/>
                </a:lnTo>
                <a:lnTo>
                  <a:pt x="303525" y="1355727"/>
                </a:lnTo>
                <a:lnTo>
                  <a:pt x="303530" y="1355725"/>
                </a:lnTo>
                <a:close/>
                <a:moveTo>
                  <a:pt x="1481455" y="1064649"/>
                </a:moveTo>
                <a:lnTo>
                  <a:pt x="1492568" y="1069647"/>
                </a:lnTo>
                <a:lnTo>
                  <a:pt x="1492568" y="1069726"/>
                </a:lnTo>
                <a:lnTo>
                  <a:pt x="1481455" y="1064649"/>
                </a:lnTo>
                <a:close/>
                <a:moveTo>
                  <a:pt x="486569" y="830263"/>
                </a:moveTo>
                <a:lnTo>
                  <a:pt x="493856" y="830898"/>
                </a:lnTo>
                <a:lnTo>
                  <a:pt x="501460" y="831533"/>
                </a:lnTo>
                <a:lnTo>
                  <a:pt x="509381" y="832484"/>
                </a:lnTo>
                <a:lnTo>
                  <a:pt x="518252" y="833754"/>
                </a:lnTo>
                <a:lnTo>
                  <a:pt x="526807" y="835340"/>
                </a:lnTo>
                <a:lnTo>
                  <a:pt x="535361" y="836927"/>
                </a:lnTo>
                <a:lnTo>
                  <a:pt x="544549" y="839148"/>
                </a:lnTo>
                <a:lnTo>
                  <a:pt x="553737" y="841687"/>
                </a:lnTo>
                <a:lnTo>
                  <a:pt x="563242" y="844225"/>
                </a:lnTo>
                <a:lnTo>
                  <a:pt x="572431" y="847716"/>
                </a:lnTo>
                <a:lnTo>
                  <a:pt x="581619" y="851206"/>
                </a:lnTo>
                <a:lnTo>
                  <a:pt x="590807" y="855332"/>
                </a:lnTo>
                <a:lnTo>
                  <a:pt x="599995" y="859774"/>
                </a:lnTo>
                <a:lnTo>
                  <a:pt x="609183" y="864217"/>
                </a:lnTo>
                <a:lnTo>
                  <a:pt x="617738" y="869611"/>
                </a:lnTo>
                <a:lnTo>
                  <a:pt x="625975" y="875323"/>
                </a:lnTo>
                <a:lnTo>
                  <a:pt x="634530" y="881669"/>
                </a:lnTo>
                <a:lnTo>
                  <a:pt x="642134" y="888333"/>
                </a:lnTo>
                <a:lnTo>
                  <a:pt x="649738" y="895631"/>
                </a:lnTo>
                <a:lnTo>
                  <a:pt x="656708" y="903247"/>
                </a:lnTo>
                <a:lnTo>
                  <a:pt x="663045" y="911498"/>
                </a:lnTo>
                <a:lnTo>
                  <a:pt x="669065" y="920383"/>
                </a:lnTo>
                <a:lnTo>
                  <a:pt x="671599" y="924825"/>
                </a:lnTo>
                <a:lnTo>
                  <a:pt x="674451" y="929585"/>
                </a:lnTo>
                <a:lnTo>
                  <a:pt x="676669" y="934345"/>
                </a:lnTo>
                <a:lnTo>
                  <a:pt x="679203" y="939422"/>
                </a:lnTo>
                <a:lnTo>
                  <a:pt x="681421" y="944816"/>
                </a:lnTo>
                <a:lnTo>
                  <a:pt x="683005" y="950211"/>
                </a:lnTo>
                <a:lnTo>
                  <a:pt x="684590" y="955605"/>
                </a:lnTo>
                <a:lnTo>
                  <a:pt x="686491" y="961000"/>
                </a:lnTo>
                <a:lnTo>
                  <a:pt x="687758" y="967029"/>
                </a:lnTo>
                <a:lnTo>
                  <a:pt x="689025" y="973058"/>
                </a:lnTo>
                <a:lnTo>
                  <a:pt x="689659" y="979087"/>
                </a:lnTo>
                <a:lnTo>
                  <a:pt x="690609" y="985433"/>
                </a:lnTo>
                <a:lnTo>
                  <a:pt x="690926" y="991780"/>
                </a:lnTo>
                <a:lnTo>
                  <a:pt x="691560" y="998444"/>
                </a:lnTo>
                <a:lnTo>
                  <a:pt x="691560" y="1005107"/>
                </a:lnTo>
                <a:lnTo>
                  <a:pt x="690926" y="1012088"/>
                </a:lnTo>
                <a:lnTo>
                  <a:pt x="690609" y="1019069"/>
                </a:lnTo>
                <a:lnTo>
                  <a:pt x="689976" y="1026368"/>
                </a:lnTo>
                <a:lnTo>
                  <a:pt x="689025" y="1034301"/>
                </a:lnTo>
                <a:lnTo>
                  <a:pt x="688075" y="1041599"/>
                </a:lnTo>
                <a:lnTo>
                  <a:pt x="689025" y="1041916"/>
                </a:lnTo>
                <a:lnTo>
                  <a:pt x="691877" y="1042868"/>
                </a:lnTo>
                <a:lnTo>
                  <a:pt x="693778" y="1043820"/>
                </a:lnTo>
                <a:lnTo>
                  <a:pt x="695679" y="1044772"/>
                </a:lnTo>
                <a:lnTo>
                  <a:pt x="698213" y="1046676"/>
                </a:lnTo>
                <a:lnTo>
                  <a:pt x="700431" y="1048580"/>
                </a:lnTo>
                <a:lnTo>
                  <a:pt x="702649" y="1050802"/>
                </a:lnTo>
                <a:lnTo>
                  <a:pt x="704867" y="1053975"/>
                </a:lnTo>
                <a:lnTo>
                  <a:pt x="707085" y="1057148"/>
                </a:lnTo>
                <a:lnTo>
                  <a:pt x="708669" y="1061273"/>
                </a:lnTo>
                <a:lnTo>
                  <a:pt x="710253" y="1066033"/>
                </a:lnTo>
                <a:lnTo>
                  <a:pt x="711837" y="1071110"/>
                </a:lnTo>
                <a:lnTo>
                  <a:pt x="712471" y="1077139"/>
                </a:lnTo>
                <a:lnTo>
                  <a:pt x="712788" y="1084120"/>
                </a:lnTo>
                <a:lnTo>
                  <a:pt x="712471" y="1097765"/>
                </a:lnTo>
                <a:lnTo>
                  <a:pt x="711520" y="1108871"/>
                </a:lnTo>
                <a:lnTo>
                  <a:pt x="710887" y="1114266"/>
                </a:lnTo>
                <a:lnTo>
                  <a:pt x="709619" y="1119026"/>
                </a:lnTo>
                <a:lnTo>
                  <a:pt x="708669" y="1123468"/>
                </a:lnTo>
                <a:lnTo>
                  <a:pt x="707402" y="1127276"/>
                </a:lnTo>
                <a:lnTo>
                  <a:pt x="706451" y="1131401"/>
                </a:lnTo>
                <a:lnTo>
                  <a:pt x="704867" y="1134574"/>
                </a:lnTo>
                <a:lnTo>
                  <a:pt x="703283" y="1138065"/>
                </a:lnTo>
                <a:lnTo>
                  <a:pt x="701699" y="1140921"/>
                </a:lnTo>
                <a:lnTo>
                  <a:pt x="698213" y="1146315"/>
                </a:lnTo>
                <a:lnTo>
                  <a:pt x="694411" y="1151392"/>
                </a:lnTo>
                <a:lnTo>
                  <a:pt x="690293" y="1156470"/>
                </a:lnTo>
                <a:lnTo>
                  <a:pt x="688392" y="1159325"/>
                </a:lnTo>
                <a:lnTo>
                  <a:pt x="686174" y="1163133"/>
                </a:lnTo>
                <a:lnTo>
                  <a:pt x="684273" y="1167259"/>
                </a:lnTo>
                <a:lnTo>
                  <a:pt x="682372" y="1172653"/>
                </a:lnTo>
                <a:lnTo>
                  <a:pt x="681104" y="1178682"/>
                </a:lnTo>
                <a:lnTo>
                  <a:pt x="680154" y="1185663"/>
                </a:lnTo>
                <a:lnTo>
                  <a:pt x="678887" y="1193596"/>
                </a:lnTo>
                <a:lnTo>
                  <a:pt x="677302" y="1202164"/>
                </a:lnTo>
                <a:lnTo>
                  <a:pt x="675401" y="1210414"/>
                </a:lnTo>
                <a:lnTo>
                  <a:pt x="673184" y="1218982"/>
                </a:lnTo>
                <a:lnTo>
                  <a:pt x="670332" y="1227867"/>
                </a:lnTo>
                <a:lnTo>
                  <a:pt x="667164" y="1236435"/>
                </a:lnTo>
                <a:lnTo>
                  <a:pt x="663679" y="1245002"/>
                </a:lnTo>
                <a:lnTo>
                  <a:pt x="659877" y="1254205"/>
                </a:lnTo>
                <a:lnTo>
                  <a:pt x="655758" y="1262772"/>
                </a:lnTo>
                <a:lnTo>
                  <a:pt x="651005" y="1271657"/>
                </a:lnTo>
                <a:lnTo>
                  <a:pt x="646570" y="1280225"/>
                </a:lnTo>
                <a:lnTo>
                  <a:pt x="641183" y="1288793"/>
                </a:lnTo>
                <a:lnTo>
                  <a:pt x="635797" y="1297360"/>
                </a:lnTo>
                <a:lnTo>
                  <a:pt x="629777" y="1305611"/>
                </a:lnTo>
                <a:lnTo>
                  <a:pt x="623758" y="1313544"/>
                </a:lnTo>
                <a:lnTo>
                  <a:pt x="617421" y="1321477"/>
                </a:lnTo>
                <a:lnTo>
                  <a:pt x="610767" y="1329410"/>
                </a:lnTo>
                <a:lnTo>
                  <a:pt x="604114" y="1336708"/>
                </a:lnTo>
                <a:lnTo>
                  <a:pt x="596827" y="1343689"/>
                </a:lnTo>
                <a:lnTo>
                  <a:pt x="589540" y="1350353"/>
                </a:lnTo>
                <a:lnTo>
                  <a:pt x="581619" y="1356699"/>
                </a:lnTo>
                <a:lnTo>
                  <a:pt x="574015" y="1362729"/>
                </a:lnTo>
                <a:lnTo>
                  <a:pt x="566094" y="1368123"/>
                </a:lnTo>
                <a:lnTo>
                  <a:pt x="557856" y="1373200"/>
                </a:lnTo>
                <a:lnTo>
                  <a:pt x="549302" y="1377643"/>
                </a:lnTo>
                <a:lnTo>
                  <a:pt x="541064" y="1382085"/>
                </a:lnTo>
                <a:lnTo>
                  <a:pt x="532510" y="1385258"/>
                </a:lnTo>
                <a:lnTo>
                  <a:pt x="523321" y="1388432"/>
                </a:lnTo>
                <a:lnTo>
                  <a:pt x="514450" y="1390653"/>
                </a:lnTo>
                <a:lnTo>
                  <a:pt x="505262" y="1392239"/>
                </a:lnTo>
                <a:lnTo>
                  <a:pt x="496074" y="1393191"/>
                </a:lnTo>
                <a:lnTo>
                  <a:pt x="486569" y="1393826"/>
                </a:lnTo>
                <a:lnTo>
                  <a:pt x="477064" y="1393191"/>
                </a:lnTo>
                <a:lnTo>
                  <a:pt x="467876" y="1392239"/>
                </a:lnTo>
                <a:lnTo>
                  <a:pt x="458687" y="1390653"/>
                </a:lnTo>
                <a:lnTo>
                  <a:pt x="449816" y="1388432"/>
                </a:lnTo>
                <a:lnTo>
                  <a:pt x="440945" y="1385258"/>
                </a:lnTo>
                <a:lnTo>
                  <a:pt x="432073" y="1382085"/>
                </a:lnTo>
                <a:lnTo>
                  <a:pt x="423836" y="1377643"/>
                </a:lnTo>
                <a:lnTo>
                  <a:pt x="415281" y="1373200"/>
                </a:lnTo>
                <a:lnTo>
                  <a:pt x="407044" y="1368123"/>
                </a:lnTo>
                <a:lnTo>
                  <a:pt x="399123" y="1362729"/>
                </a:lnTo>
                <a:lnTo>
                  <a:pt x="391202" y="1356699"/>
                </a:lnTo>
                <a:lnTo>
                  <a:pt x="383915" y="1350353"/>
                </a:lnTo>
                <a:lnTo>
                  <a:pt x="376628" y="1343689"/>
                </a:lnTo>
                <a:lnTo>
                  <a:pt x="369024" y="1336708"/>
                </a:lnTo>
                <a:lnTo>
                  <a:pt x="362370" y="1329410"/>
                </a:lnTo>
                <a:lnTo>
                  <a:pt x="355717" y="1321477"/>
                </a:lnTo>
                <a:lnTo>
                  <a:pt x="349380" y="1313544"/>
                </a:lnTo>
                <a:lnTo>
                  <a:pt x="343360" y="1305611"/>
                </a:lnTo>
                <a:lnTo>
                  <a:pt x="337340" y="1297360"/>
                </a:lnTo>
                <a:lnTo>
                  <a:pt x="332271" y="1288793"/>
                </a:lnTo>
                <a:lnTo>
                  <a:pt x="326885" y="1280225"/>
                </a:lnTo>
                <a:lnTo>
                  <a:pt x="322132" y="1271657"/>
                </a:lnTo>
                <a:lnTo>
                  <a:pt x="317380" y="1262772"/>
                </a:lnTo>
                <a:lnTo>
                  <a:pt x="313261" y="1254205"/>
                </a:lnTo>
                <a:lnTo>
                  <a:pt x="309459" y="1245002"/>
                </a:lnTo>
                <a:lnTo>
                  <a:pt x="306291" y="1236435"/>
                </a:lnTo>
                <a:lnTo>
                  <a:pt x="302805" y="1227867"/>
                </a:lnTo>
                <a:lnTo>
                  <a:pt x="300271" y="1218982"/>
                </a:lnTo>
                <a:lnTo>
                  <a:pt x="297736" y="1210414"/>
                </a:lnTo>
                <a:lnTo>
                  <a:pt x="295835" y="1202164"/>
                </a:lnTo>
                <a:lnTo>
                  <a:pt x="294251" y="1193596"/>
                </a:lnTo>
                <a:lnTo>
                  <a:pt x="293300" y="1185663"/>
                </a:lnTo>
                <a:lnTo>
                  <a:pt x="292033" y="1178682"/>
                </a:lnTo>
                <a:lnTo>
                  <a:pt x="290766" y="1172653"/>
                </a:lnTo>
                <a:lnTo>
                  <a:pt x="288865" y="1167259"/>
                </a:lnTo>
                <a:lnTo>
                  <a:pt x="286964" y="1163133"/>
                </a:lnTo>
                <a:lnTo>
                  <a:pt x="284746" y="1159325"/>
                </a:lnTo>
                <a:lnTo>
                  <a:pt x="282845" y="1156470"/>
                </a:lnTo>
                <a:lnTo>
                  <a:pt x="278726" y="1151392"/>
                </a:lnTo>
                <a:lnTo>
                  <a:pt x="274924" y="1146315"/>
                </a:lnTo>
                <a:lnTo>
                  <a:pt x="271439" y="1140921"/>
                </a:lnTo>
                <a:lnTo>
                  <a:pt x="268271" y="1134574"/>
                </a:lnTo>
                <a:lnTo>
                  <a:pt x="266686" y="1131401"/>
                </a:lnTo>
                <a:lnTo>
                  <a:pt x="265419" y="1127276"/>
                </a:lnTo>
                <a:lnTo>
                  <a:pt x="264469" y="1123468"/>
                </a:lnTo>
                <a:lnTo>
                  <a:pt x="263518" y="1119026"/>
                </a:lnTo>
                <a:lnTo>
                  <a:pt x="262568" y="1114266"/>
                </a:lnTo>
                <a:lnTo>
                  <a:pt x="261934" y="1108871"/>
                </a:lnTo>
                <a:lnTo>
                  <a:pt x="260983" y="1097765"/>
                </a:lnTo>
                <a:lnTo>
                  <a:pt x="260350" y="1084120"/>
                </a:lnTo>
                <a:lnTo>
                  <a:pt x="260983" y="1077139"/>
                </a:lnTo>
                <a:lnTo>
                  <a:pt x="261617" y="1071110"/>
                </a:lnTo>
                <a:lnTo>
                  <a:pt x="262884" y="1066033"/>
                </a:lnTo>
                <a:lnTo>
                  <a:pt x="264469" y="1061273"/>
                </a:lnTo>
                <a:lnTo>
                  <a:pt x="266053" y="1057148"/>
                </a:lnTo>
                <a:lnTo>
                  <a:pt x="268271" y="1053975"/>
                </a:lnTo>
                <a:lnTo>
                  <a:pt x="270488" y="1050802"/>
                </a:lnTo>
                <a:lnTo>
                  <a:pt x="272706" y="1048580"/>
                </a:lnTo>
                <a:lnTo>
                  <a:pt x="275241" y="1046676"/>
                </a:lnTo>
                <a:lnTo>
                  <a:pt x="277459" y="1044772"/>
                </a:lnTo>
                <a:lnTo>
                  <a:pt x="279360" y="1043820"/>
                </a:lnTo>
                <a:lnTo>
                  <a:pt x="281578" y="1042868"/>
                </a:lnTo>
                <a:lnTo>
                  <a:pt x="284112" y="1041916"/>
                </a:lnTo>
                <a:lnTo>
                  <a:pt x="285063" y="1041599"/>
                </a:lnTo>
                <a:lnTo>
                  <a:pt x="283795" y="1034301"/>
                </a:lnTo>
                <a:lnTo>
                  <a:pt x="283162" y="1026368"/>
                </a:lnTo>
                <a:lnTo>
                  <a:pt x="282528" y="1019069"/>
                </a:lnTo>
                <a:lnTo>
                  <a:pt x="281894" y="1012088"/>
                </a:lnTo>
                <a:lnTo>
                  <a:pt x="281894" y="1005107"/>
                </a:lnTo>
                <a:lnTo>
                  <a:pt x="281894" y="998444"/>
                </a:lnTo>
                <a:lnTo>
                  <a:pt x="282211" y="991780"/>
                </a:lnTo>
                <a:lnTo>
                  <a:pt x="282528" y="985433"/>
                </a:lnTo>
                <a:lnTo>
                  <a:pt x="283162" y="979087"/>
                </a:lnTo>
                <a:lnTo>
                  <a:pt x="284112" y="973058"/>
                </a:lnTo>
                <a:lnTo>
                  <a:pt x="285063" y="967029"/>
                </a:lnTo>
                <a:lnTo>
                  <a:pt x="286964" y="961000"/>
                </a:lnTo>
                <a:lnTo>
                  <a:pt x="288231" y="955605"/>
                </a:lnTo>
                <a:lnTo>
                  <a:pt x="289815" y="950211"/>
                </a:lnTo>
                <a:lnTo>
                  <a:pt x="291716" y="944816"/>
                </a:lnTo>
                <a:lnTo>
                  <a:pt x="293934" y="939422"/>
                </a:lnTo>
                <a:lnTo>
                  <a:pt x="296152" y="934345"/>
                </a:lnTo>
                <a:lnTo>
                  <a:pt x="298687" y="929585"/>
                </a:lnTo>
                <a:lnTo>
                  <a:pt x="301221" y="924825"/>
                </a:lnTo>
                <a:lnTo>
                  <a:pt x="304073" y="920383"/>
                </a:lnTo>
                <a:lnTo>
                  <a:pt x="309776" y="911498"/>
                </a:lnTo>
                <a:lnTo>
                  <a:pt x="316429" y="903247"/>
                </a:lnTo>
                <a:lnTo>
                  <a:pt x="323400" y="895631"/>
                </a:lnTo>
                <a:lnTo>
                  <a:pt x="330687" y="888333"/>
                </a:lnTo>
                <a:lnTo>
                  <a:pt x="338924" y="881669"/>
                </a:lnTo>
                <a:lnTo>
                  <a:pt x="346845" y="875323"/>
                </a:lnTo>
                <a:lnTo>
                  <a:pt x="355400" y="869611"/>
                </a:lnTo>
                <a:lnTo>
                  <a:pt x="364271" y="864217"/>
                </a:lnTo>
                <a:lnTo>
                  <a:pt x="373142" y="859774"/>
                </a:lnTo>
                <a:lnTo>
                  <a:pt x="382014" y="855332"/>
                </a:lnTo>
                <a:lnTo>
                  <a:pt x="391519" y="851206"/>
                </a:lnTo>
                <a:lnTo>
                  <a:pt x="400707" y="847716"/>
                </a:lnTo>
                <a:lnTo>
                  <a:pt x="410212" y="844225"/>
                </a:lnTo>
                <a:lnTo>
                  <a:pt x="419400" y="841687"/>
                </a:lnTo>
                <a:lnTo>
                  <a:pt x="428588" y="839148"/>
                </a:lnTo>
                <a:lnTo>
                  <a:pt x="437776" y="836927"/>
                </a:lnTo>
                <a:lnTo>
                  <a:pt x="446331" y="835340"/>
                </a:lnTo>
                <a:lnTo>
                  <a:pt x="455202" y="833754"/>
                </a:lnTo>
                <a:lnTo>
                  <a:pt x="463440" y="832484"/>
                </a:lnTo>
                <a:lnTo>
                  <a:pt x="471678" y="831533"/>
                </a:lnTo>
                <a:lnTo>
                  <a:pt x="479598" y="830898"/>
                </a:lnTo>
                <a:lnTo>
                  <a:pt x="486569" y="830263"/>
                </a:lnTo>
                <a:close/>
                <a:moveTo>
                  <a:pt x="977804" y="422275"/>
                </a:moveTo>
                <a:lnTo>
                  <a:pt x="977804" y="1118375"/>
                </a:lnTo>
                <a:lnTo>
                  <a:pt x="1390015" y="817113"/>
                </a:lnTo>
                <a:lnTo>
                  <a:pt x="1449070" y="773953"/>
                </a:lnTo>
                <a:lnTo>
                  <a:pt x="1478598" y="752373"/>
                </a:lnTo>
                <a:lnTo>
                  <a:pt x="1493520" y="741583"/>
                </a:lnTo>
                <a:lnTo>
                  <a:pt x="1495108" y="740313"/>
                </a:lnTo>
                <a:lnTo>
                  <a:pt x="1495743" y="739996"/>
                </a:lnTo>
                <a:lnTo>
                  <a:pt x="1499235" y="741583"/>
                </a:lnTo>
                <a:lnTo>
                  <a:pt x="1491298" y="737457"/>
                </a:lnTo>
                <a:lnTo>
                  <a:pt x="1551940" y="766971"/>
                </a:lnTo>
                <a:lnTo>
                  <a:pt x="1551940" y="767288"/>
                </a:lnTo>
                <a:lnTo>
                  <a:pt x="1551940" y="768240"/>
                </a:lnTo>
                <a:lnTo>
                  <a:pt x="1552258" y="773001"/>
                </a:lnTo>
                <a:lnTo>
                  <a:pt x="1552575" y="781887"/>
                </a:lnTo>
                <a:lnTo>
                  <a:pt x="1557973" y="928187"/>
                </a:lnTo>
                <a:lnTo>
                  <a:pt x="1560361" y="996818"/>
                </a:lnTo>
                <a:lnTo>
                  <a:pt x="1511300" y="1036404"/>
                </a:lnTo>
                <a:lnTo>
                  <a:pt x="1507808" y="1039260"/>
                </a:lnTo>
                <a:lnTo>
                  <a:pt x="1505903" y="1040847"/>
                </a:lnTo>
                <a:lnTo>
                  <a:pt x="1505903" y="1041165"/>
                </a:lnTo>
                <a:lnTo>
                  <a:pt x="1549083" y="1060841"/>
                </a:lnTo>
                <a:lnTo>
                  <a:pt x="1563053" y="1067106"/>
                </a:lnTo>
                <a:lnTo>
                  <a:pt x="1563053" y="1067188"/>
                </a:lnTo>
                <a:lnTo>
                  <a:pt x="1573848" y="1071948"/>
                </a:lnTo>
                <a:lnTo>
                  <a:pt x="1563053" y="1067106"/>
                </a:lnTo>
                <a:lnTo>
                  <a:pt x="1563053" y="1066553"/>
                </a:lnTo>
                <a:lnTo>
                  <a:pt x="1563053" y="1065284"/>
                </a:lnTo>
                <a:lnTo>
                  <a:pt x="1562735" y="1056080"/>
                </a:lnTo>
                <a:lnTo>
                  <a:pt x="1562100" y="1037991"/>
                </a:lnTo>
                <a:lnTo>
                  <a:pt x="1560513" y="1001178"/>
                </a:lnTo>
                <a:lnTo>
                  <a:pt x="1560361" y="996818"/>
                </a:lnTo>
                <a:lnTo>
                  <a:pt x="1624965" y="944689"/>
                </a:lnTo>
                <a:lnTo>
                  <a:pt x="1990090" y="650185"/>
                </a:lnTo>
                <a:lnTo>
                  <a:pt x="2001202" y="641616"/>
                </a:lnTo>
                <a:lnTo>
                  <a:pt x="1911350" y="530225"/>
                </a:lnTo>
                <a:lnTo>
                  <a:pt x="2162175" y="556883"/>
                </a:lnTo>
                <a:lnTo>
                  <a:pt x="2135188" y="807592"/>
                </a:lnTo>
                <a:lnTo>
                  <a:pt x="2045652" y="696518"/>
                </a:lnTo>
                <a:lnTo>
                  <a:pt x="2034540" y="705087"/>
                </a:lnTo>
                <a:lnTo>
                  <a:pt x="1669415" y="999591"/>
                </a:lnTo>
                <a:lnTo>
                  <a:pt x="1555750" y="1091307"/>
                </a:lnTo>
                <a:lnTo>
                  <a:pt x="1551940" y="1094480"/>
                </a:lnTo>
                <a:lnTo>
                  <a:pt x="1550353" y="1095749"/>
                </a:lnTo>
                <a:lnTo>
                  <a:pt x="1550035" y="1095749"/>
                </a:lnTo>
                <a:lnTo>
                  <a:pt x="1506855" y="1076074"/>
                </a:lnTo>
                <a:lnTo>
                  <a:pt x="1492568" y="1069647"/>
                </a:lnTo>
                <a:lnTo>
                  <a:pt x="1492568" y="1069092"/>
                </a:lnTo>
                <a:lnTo>
                  <a:pt x="1492568" y="1068140"/>
                </a:lnTo>
                <a:lnTo>
                  <a:pt x="1492250" y="1058619"/>
                </a:lnTo>
                <a:lnTo>
                  <a:pt x="1491615" y="1040847"/>
                </a:lnTo>
                <a:lnTo>
                  <a:pt x="1490028" y="1004034"/>
                </a:lnTo>
                <a:lnTo>
                  <a:pt x="1487488" y="930726"/>
                </a:lnTo>
                <a:lnTo>
                  <a:pt x="1483991" y="836157"/>
                </a:lnTo>
                <a:lnTo>
                  <a:pt x="1490980" y="831076"/>
                </a:lnTo>
                <a:lnTo>
                  <a:pt x="1520190" y="809496"/>
                </a:lnTo>
                <a:lnTo>
                  <a:pt x="1534795" y="798706"/>
                </a:lnTo>
                <a:lnTo>
                  <a:pt x="1537018" y="797437"/>
                </a:lnTo>
                <a:lnTo>
                  <a:pt x="1537335" y="797120"/>
                </a:lnTo>
                <a:lnTo>
                  <a:pt x="1535492" y="795947"/>
                </a:lnTo>
                <a:lnTo>
                  <a:pt x="1541780" y="799024"/>
                </a:lnTo>
                <a:lnTo>
                  <a:pt x="1533843" y="794898"/>
                </a:lnTo>
                <a:lnTo>
                  <a:pt x="1535492" y="795947"/>
                </a:lnTo>
                <a:lnTo>
                  <a:pt x="1481455" y="769510"/>
                </a:lnTo>
                <a:lnTo>
                  <a:pt x="1481455" y="769827"/>
                </a:lnTo>
                <a:lnTo>
                  <a:pt x="1481455" y="771097"/>
                </a:lnTo>
                <a:lnTo>
                  <a:pt x="1481773" y="775540"/>
                </a:lnTo>
                <a:lnTo>
                  <a:pt x="1482090" y="784743"/>
                </a:lnTo>
                <a:lnTo>
                  <a:pt x="1483991" y="836157"/>
                </a:lnTo>
                <a:lnTo>
                  <a:pt x="1431608" y="874237"/>
                </a:lnTo>
                <a:lnTo>
                  <a:pt x="977804" y="1205369"/>
                </a:lnTo>
                <a:lnTo>
                  <a:pt x="977804" y="1279208"/>
                </a:lnTo>
                <a:lnTo>
                  <a:pt x="2233708" y="1279208"/>
                </a:lnTo>
                <a:lnTo>
                  <a:pt x="2233708" y="422275"/>
                </a:lnTo>
                <a:lnTo>
                  <a:pt x="977804" y="422275"/>
                </a:lnTo>
                <a:close/>
                <a:moveTo>
                  <a:pt x="1604961" y="109349"/>
                </a:moveTo>
                <a:lnTo>
                  <a:pt x="1432317" y="288925"/>
                </a:lnTo>
                <a:lnTo>
                  <a:pt x="1770657" y="288925"/>
                </a:lnTo>
                <a:lnTo>
                  <a:pt x="1604961" y="109349"/>
                </a:lnTo>
                <a:close/>
                <a:moveTo>
                  <a:pt x="1605916" y="0"/>
                </a:moveTo>
                <a:lnTo>
                  <a:pt x="1610688" y="317"/>
                </a:lnTo>
                <a:lnTo>
                  <a:pt x="1615461" y="951"/>
                </a:lnTo>
                <a:lnTo>
                  <a:pt x="1619915" y="2219"/>
                </a:lnTo>
                <a:lnTo>
                  <a:pt x="1623733" y="4121"/>
                </a:lnTo>
                <a:lnTo>
                  <a:pt x="1627870" y="6022"/>
                </a:lnTo>
                <a:lnTo>
                  <a:pt x="1631688" y="8241"/>
                </a:lnTo>
                <a:lnTo>
                  <a:pt x="1635188" y="11410"/>
                </a:lnTo>
                <a:lnTo>
                  <a:pt x="1638369" y="14263"/>
                </a:lnTo>
                <a:lnTo>
                  <a:pt x="1892057" y="288925"/>
                </a:lnTo>
                <a:lnTo>
                  <a:pt x="2401839" y="288925"/>
                </a:lnTo>
                <a:lnTo>
                  <a:pt x="2408511" y="289242"/>
                </a:lnTo>
                <a:lnTo>
                  <a:pt x="2415184" y="290192"/>
                </a:lnTo>
                <a:lnTo>
                  <a:pt x="2421538" y="291776"/>
                </a:lnTo>
                <a:lnTo>
                  <a:pt x="2427893" y="294310"/>
                </a:lnTo>
                <a:lnTo>
                  <a:pt x="2433612" y="297160"/>
                </a:lnTo>
                <a:lnTo>
                  <a:pt x="2439332" y="300645"/>
                </a:lnTo>
                <a:lnTo>
                  <a:pt x="2444415" y="304129"/>
                </a:lnTo>
                <a:lnTo>
                  <a:pt x="2448864" y="308563"/>
                </a:lnTo>
                <a:lnTo>
                  <a:pt x="2453312" y="313314"/>
                </a:lnTo>
                <a:lnTo>
                  <a:pt x="2457442" y="318699"/>
                </a:lnTo>
                <a:lnTo>
                  <a:pt x="2460620" y="323767"/>
                </a:lnTo>
                <a:lnTo>
                  <a:pt x="2463162" y="329785"/>
                </a:lnTo>
                <a:lnTo>
                  <a:pt x="2465703" y="335803"/>
                </a:lnTo>
                <a:lnTo>
                  <a:pt x="2467292" y="342138"/>
                </a:lnTo>
                <a:lnTo>
                  <a:pt x="2468245" y="348790"/>
                </a:lnTo>
                <a:lnTo>
                  <a:pt x="2468563" y="355442"/>
                </a:lnTo>
                <a:lnTo>
                  <a:pt x="2468245" y="362410"/>
                </a:lnTo>
                <a:lnTo>
                  <a:pt x="2467292" y="369062"/>
                </a:lnTo>
                <a:lnTo>
                  <a:pt x="2465703" y="375397"/>
                </a:lnTo>
                <a:lnTo>
                  <a:pt x="2463162" y="381415"/>
                </a:lnTo>
                <a:lnTo>
                  <a:pt x="2460620" y="387433"/>
                </a:lnTo>
                <a:lnTo>
                  <a:pt x="2457442" y="392818"/>
                </a:lnTo>
                <a:lnTo>
                  <a:pt x="2453312" y="397886"/>
                </a:lnTo>
                <a:lnTo>
                  <a:pt x="2448864" y="402954"/>
                </a:lnTo>
                <a:lnTo>
                  <a:pt x="2444415" y="407071"/>
                </a:lnTo>
                <a:lnTo>
                  <a:pt x="2439332" y="410872"/>
                </a:lnTo>
                <a:lnTo>
                  <a:pt x="2433612" y="414040"/>
                </a:lnTo>
                <a:lnTo>
                  <a:pt x="2427893" y="417207"/>
                </a:lnTo>
                <a:lnTo>
                  <a:pt x="2421538" y="419108"/>
                </a:lnTo>
                <a:lnTo>
                  <a:pt x="2415184" y="420691"/>
                </a:lnTo>
                <a:lnTo>
                  <a:pt x="2408511" y="421958"/>
                </a:lnTo>
                <a:lnTo>
                  <a:pt x="2401839" y="422275"/>
                </a:lnTo>
                <a:lnTo>
                  <a:pt x="2344738" y="422275"/>
                </a:lnTo>
                <a:lnTo>
                  <a:pt x="2344738" y="1390650"/>
                </a:lnTo>
                <a:lnTo>
                  <a:pt x="866775" y="1390650"/>
                </a:lnTo>
                <a:lnTo>
                  <a:pt x="866775" y="422275"/>
                </a:lnTo>
                <a:lnTo>
                  <a:pt x="809674" y="422275"/>
                </a:lnTo>
                <a:lnTo>
                  <a:pt x="803001" y="421958"/>
                </a:lnTo>
                <a:lnTo>
                  <a:pt x="796329" y="420691"/>
                </a:lnTo>
                <a:lnTo>
                  <a:pt x="789974" y="419108"/>
                </a:lnTo>
                <a:lnTo>
                  <a:pt x="783620" y="417207"/>
                </a:lnTo>
                <a:lnTo>
                  <a:pt x="777900" y="414040"/>
                </a:lnTo>
                <a:lnTo>
                  <a:pt x="772181" y="410872"/>
                </a:lnTo>
                <a:lnTo>
                  <a:pt x="767098" y="407071"/>
                </a:lnTo>
                <a:lnTo>
                  <a:pt x="762649" y="402954"/>
                </a:lnTo>
                <a:lnTo>
                  <a:pt x="758201" y="397886"/>
                </a:lnTo>
                <a:lnTo>
                  <a:pt x="754070" y="392818"/>
                </a:lnTo>
                <a:lnTo>
                  <a:pt x="750893" y="387433"/>
                </a:lnTo>
                <a:lnTo>
                  <a:pt x="748033" y="381415"/>
                </a:lnTo>
                <a:lnTo>
                  <a:pt x="745809" y="375397"/>
                </a:lnTo>
                <a:lnTo>
                  <a:pt x="744221" y="369062"/>
                </a:lnTo>
                <a:lnTo>
                  <a:pt x="743267" y="362410"/>
                </a:lnTo>
                <a:lnTo>
                  <a:pt x="742950" y="355442"/>
                </a:lnTo>
                <a:lnTo>
                  <a:pt x="743267" y="348790"/>
                </a:lnTo>
                <a:lnTo>
                  <a:pt x="744221" y="342138"/>
                </a:lnTo>
                <a:lnTo>
                  <a:pt x="745809" y="335803"/>
                </a:lnTo>
                <a:lnTo>
                  <a:pt x="748033" y="329785"/>
                </a:lnTo>
                <a:lnTo>
                  <a:pt x="750893" y="323767"/>
                </a:lnTo>
                <a:lnTo>
                  <a:pt x="754070" y="318699"/>
                </a:lnTo>
                <a:lnTo>
                  <a:pt x="758201" y="313314"/>
                </a:lnTo>
                <a:lnTo>
                  <a:pt x="762649" y="308563"/>
                </a:lnTo>
                <a:lnTo>
                  <a:pt x="767098" y="304129"/>
                </a:lnTo>
                <a:lnTo>
                  <a:pt x="772181" y="300645"/>
                </a:lnTo>
                <a:lnTo>
                  <a:pt x="777900" y="297160"/>
                </a:lnTo>
                <a:lnTo>
                  <a:pt x="783620" y="294310"/>
                </a:lnTo>
                <a:lnTo>
                  <a:pt x="789974" y="291776"/>
                </a:lnTo>
                <a:lnTo>
                  <a:pt x="796329" y="290192"/>
                </a:lnTo>
                <a:lnTo>
                  <a:pt x="803001" y="289242"/>
                </a:lnTo>
                <a:lnTo>
                  <a:pt x="809674" y="288925"/>
                </a:lnTo>
                <a:lnTo>
                  <a:pt x="1310879" y="288925"/>
                </a:lnTo>
                <a:lnTo>
                  <a:pt x="1311607" y="287475"/>
                </a:lnTo>
                <a:lnTo>
                  <a:pt x="1314152" y="283672"/>
                </a:lnTo>
                <a:lnTo>
                  <a:pt x="1317334" y="280502"/>
                </a:lnTo>
                <a:lnTo>
                  <a:pt x="1573462" y="13629"/>
                </a:lnTo>
                <a:lnTo>
                  <a:pt x="1576962" y="10777"/>
                </a:lnTo>
                <a:lnTo>
                  <a:pt x="1580780" y="7924"/>
                </a:lnTo>
                <a:lnTo>
                  <a:pt x="1584280" y="5705"/>
                </a:lnTo>
                <a:lnTo>
                  <a:pt x="1588735" y="3804"/>
                </a:lnTo>
                <a:lnTo>
                  <a:pt x="1592553" y="2219"/>
                </a:lnTo>
                <a:lnTo>
                  <a:pt x="1597007" y="951"/>
                </a:lnTo>
                <a:lnTo>
                  <a:pt x="1601780" y="317"/>
                </a:lnTo>
                <a:lnTo>
                  <a:pt x="1605916"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0" name="文本框 29"/>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31" name="矩形 30"/>
          <p:cNvSpPr/>
          <p:nvPr/>
        </p:nvSpPr>
        <p:spPr>
          <a:xfrm>
            <a:off x="4926449" y="413027"/>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工作总体描述</a:t>
            </a:r>
          </a:p>
        </p:txBody>
      </p:sp>
    </p:spTree>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2" presetClass="entr" presetSubtype="2"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par>
                                <p:cTn id="16" presetID="22" presetClass="entr" presetSubtype="2"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right)">
                                      <p:cBhvr>
                                        <p:cTn id="18" dur="500"/>
                                        <p:tgtEl>
                                          <p:spTgt spid="20"/>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par>
                                <p:cTn id="28" presetID="22" presetClass="entr" presetSubtype="8"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ppt_w</p:attrName>
                                        </p:attrNameLst>
                                      </p:cBhvr>
                                      <p:tavLst>
                                        <p:tav tm="0">
                                          <p:val>
                                            <p:fltVal val="0"/>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animEffect transition="in" filter="fade">
                                      <p:cBhvr>
                                        <p:cTn id="42" dur="5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Effect transition="in" filter="fade">
                                      <p:cBhvr>
                                        <p:cTn id="71" dur="500"/>
                                        <p:tgtEl>
                                          <p:spTgt spid="2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0" nodeType="clickEffect">
                                  <p:stCondLst>
                                    <p:cond delay="1500"/>
                                  </p:stCondLst>
                                  <p:childTnLst>
                                    <p:animEffect transition="out" filter="fade">
                                      <p:cBhvr>
                                        <p:cTn id="80" dur="500"/>
                                        <p:tgtEl>
                                          <p:spTgt spid="30"/>
                                        </p:tgtEl>
                                      </p:cBhvr>
                                    </p:animEffect>
                                    <p:set>
                                      <p:cBhvr>
                                        <p:cTn id="81"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p:bldP spid="9" grpId="0"/>
      <p:bldP spid="11" grpId="0" animBg="1"/>
      <p:bldP spid="14" grpId="0"/>
      <p:bldP spid="16" grpId="0" animBg="1"/>
      <p:bldP spid="18" grpId="0"/>
      <p:bldP spid="19" grpId="0"/>
      <p:bldP spid="22" grpId="0"/>
      <p:bldP spid="23" grpId="0"/>
      <p:bldP spid="25" grpId="0" animBg="1"/>
      <p:bldP spid="26" grpId="0" animBg="1"/>
      <p:bldP spid="28" grpId="0" animBg="1"/>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61217204635"/>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61217204635"/>
  <p:tag name="MH_LIBRARY" val="GRAPHIC"/>
  <p:tag name="MH_TYPE" val="Other"/>
  <p:tag name="MH_ORDER" val="6"/>
</p:tagLst>
</file>

<file path=ppt/tags/tag100.xml><?xml version="1.0" encoding="utf-8"?>
<p:tagLst xmlns:a="http://schemas.openxmlformats.org/drawingml/2006/main" xmlns:r="http://schemas.openxmlformats.org/officeDocument/2006/relationships" xmlns:p="http://schemas.openxmlformats.org/presentationml/2006/main">
  <p:tag name="MH" val="20161217214347"/>
  <p:tag name="MH_LIBRARY" val="GRAPHIC"/>
  <p:tag name="MH_TYPE" val="Other"/>
  <p:tag name="MH_ORDER" val="3"/>
</p:tagLst>
</file>

<file path=ppt/tags/tag101.xml><?xml version="1.0" encoding="utf-8"?>
<p:tagLst xmlns:a="http://schemas.openxmlformats.org/drawingml/2006/main" xmlns:r="http://schemas.openxmlformats.org/officeDocument/2006/relationships" xmlns:p="http://schemas.openxmlformats.org/presentationml/2006/main">
  <p:tag name="MH" val="20161217214347"/>
  <p:tag name="MH_LIBRARY" val="GRAPHIC"/>
  <p:tag name="MH_TYPE" val="Other"/>
  <p:tag name="MH_ORDER" val="10"/>
</p:tagLst>
</file>

<file path=ppt/tags/tag102.xml><?xml version="1.0" encoding="utf-8"?>
<p:tagLst xmlns:a="http://schemas.openxmlformats.org/drawingml/2006/main" xmlns:r="http://schemas.openxmlformats.org/officeDocument/2006/relationships" xmlns:p="http://schemas.openxmlformats.org/presentationml/2006/main">
  <p:tag name="MH" val="20161217214347"/>
  <p:tag name="MH_LIBRARY" val="GRAPHIC"/>
  <p:tag name="MH_TYPE" val="Other"/>
  <p:tag name="MH_ORDER" val="15"/>
</p:tagLst>
</file>

<file path=ppt/tags/tag103.xml><?xml version="1.0" encoding="utf-8"?>
<p:tagLst xmlns:a="http://schemas.openxmlformats.org/drawingml/2006/main" xmlns:r="http://schemas.openxmlformats.org/officeDocument/2006/relationships" xmlns:p="http://schemas.openxmlformats.org/presentationml/2006/main">
  <p:tag name="MH" val="20161217214347"/>
  <p:tag name="MH_LIBRARY" val="GRAPHIC"/>
  <p:tag name="MH_TYPE" val="Other"/>
  <p:tag name="MH_ORDER" val="2"/>
</p:tagLst>
</file>

<file path=ppt/tags/tag104.xml><?xml version="1.0" encoding="utf-8"?>
<p:tagLst xmlns:a="http://schemas.openxmlformats.org/drawingml/2006/main" xmlns:r="http://schemas.openxmlformats.org/officeDocument/2006/relationships" xmlns:p="http://schemas.openxmlformats.org/presentationml/2006/main">
  <p:tag name="MH" val="20161217214347"/>
  <p:tag name="MH_LIBRARY" val="GRAPHIC"/>
  <p:tag name="MH_TYPE" val="Other"/>
  <p:tag name="MH_ORDER" val="8"/>
</p:tagLst>
</file>

<file path=ppt/tags/tag105.xml><?xml version="1.0" encoding="utf-8"?>
<p:tagLst xmlns:a="http://schemas.openxmlformats.org/drawingml/2006/main" xmlns:r="http://schemas.openxmlformats.org/officeDocument/2006/relationships" xmlns:p="http://schemas.openxmlformats.org/presentationml/2006/main">
  <p:tag name="MH" val="20161217214347"/>
  <p:tag name="MH_LIBRARY" val="GRAPHIC"/>
  <p:tag name="MH_TYPE" val="Other"/>
  <p:tag name="MH_ORDER" val="14"/>
</p:tagLst>
</file>

<file path=ppt/tags/tag106.xml><?xml version="1.0" encoding="utf-8"?>
<p:tagLst xmlns:a="http://schemas.openxmlformats.org/drawingml/2006/main" xmlns:r="http://schemas.openxmlformats.org/officeDocument/2006/relationships" xmlns:p="http://schemas.openxmlformats.org/presentationml/2006/main">
  <p:tag name="MH" val="20161217214347"/>
  <p:tag name="MH_LIBRARY" val="GRAPHIC"/>
  <p:tag name="MH_TYPE" val="Other"/>
  <p:tag name="MH_ORDER" val="1"/>
</p:tagLst>
</file>

<file path=ppt/tags/tag107.xml><?xml version="1.0" encoding="utf-8"?>
<p:tagLst xmlns:a="http://schemas.openxmlformats.org/drawingml/2006/main" xmlns:r="http://schemas.openxmlformats.org/officeDocument/2006/relationships" xmlns:p="http://schemas.openxmlformats.org/presentationml/2006/main">
  <p:tag name="MH" val="20161217214347"/>
  <p:tag name="MH_LIBRARY" val="GRAPHIC"/>
  <p:tag name="MH_TYPE" val="Other"/>
  <p:tag name="MH_ORDER" val="6"/>
</p:tagLst>
</file>

<file path=ppt/tags/tag108.xml><?xml version="1.0" encoding="utf-8"?>
<p:tagLst xmlns:a="http://schemas.openxmlformats.org/drawingml/2006/main" xmlns:r="http://schemas.openxmlformats.org/officeDocument/2006/relationships" xmlns:p="http://schemas.openxmlformats.org/presentationml/2006/main">
  <p:tag name="MH" val="20161217214347"/>
  <p:tag name="MH_LIBRARY" val="GRAPHIC"/>
  <p:tag name="MH_TYPE" val="Other"/>
  <p:tag name="MH_ORDER" val="13"/>
</p:tagLst>
</file>

<file path=ppt/tags/tag109.xml><?xml version="1.0" encoding="utf-8"?>
<p:tagLst xmlns:a="http://schemas.openxmlformats.org/drawingml/2006/main" xmlns:r="http://schemas.openxmlformats.org/officeDocument/2006/relationships" xmlns:p="http://schemas.openxmlformats.org/presentationml/2006/main">
  <p:tag name="MH" val="20161217222807"/>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1217204635"/>
  <p:tag name="MH_LIBRARY" val="GRAPHIC"/>
  <p:tag name="MH_TYPE" val="Other"/>
  <p:tag name="MH_ORDER" val="4"/>
</p:tagLst>
</file>

<file path=ppt/tags/tag110.xml><?xml version="1.0" encoding="utf-8"?>
<p:tagLst xmlns:a="http://schemas.openxmlformats.org/drawingml/2006/main" xmlns:r="http://schemas.openxmlformats.org/officeDocument/2006/relationships" xmlns:p="http://schemas.openxmlformats.org/presentationml/2006/main">
  <p:tag name="MH" val="20161217222807"/>
  <p:tag name="MH_LIBRARY" val="GRAPHIC"/>
  <p:tag name="MH_TYPE" val="Other"/>
  <p:tag name="MH_ORDER" val="2"/>
</p:tagLst>
</file>

<file path=ppt/tags/tag111.xml><?xml version="1.0" encoding="utf-8"?>
<p:tagLst xmlns:a="http://schemas.openxmlformats.org/drawingml/2006/main" xmlns:r="http://schemas.openxmlformats.org/officeDocument/2006/relationships" xmlns:p="http://schemas.openxmlformats.org/presentationml/2006/main">
  <p:tag name="MH" val="20161217222807"/>
  <p:tag name="MH_LIBRARY" val="GRAPHIC"/>
  <p:tag name="MH_TYPE" val="Other"/>
  <p:tag name="MH_ORDER" val="3"/>
</p:tagLst>
</file>

<file path=ppt/tags/tag112.xml><?xml version="1.0" encoding="utf-8"?>
<p:tagLst xmlns:a="http://schemas.openxmlformats.org/drawingml/2006/main" xmlns:r="http://schemas.openxmlformats.org/officeDocument/2006/relationships" xmlns:p="http://schemas.openxmlformats.org/presentationml/2006/main">
  <p:tag name="MH" val="20161217222807"/>
  <p:tag name="MH_LIBRARY" val="GRAPHIC"/>
  <p:tag name="MH_TYPE" val="Other"/>
  <p:tag name="MH_ORDER" val="4"/>
</p:tagLst>
</file>

<file path=ppt/tags/tag113.xml><?xml version="1.0" encoding="utf-8"?>
<p:tagLst xmlns:a="http://schemas.openxmlformats.org/drawingml/2006/main" xmlns:r="http://schemas.openxmlformats.org/officeDocument/2006/relationships" xmlns:p="http://schemas.openxmlformats.org/presentationml/2006/main">
  <p:tag name="MH" val="20161217222807"/>
  <p:tag name="MH_LIBRARY" val="GRAPHIC"/>
  <p:tag name="MH_TYPE" val="Other"/>
  <p:tag name="MH_ORDER" val="5"/>
</p:tagLst>
</file>

<file path=ppt/tags/tag114.xml><?xml version="1.0" encoding="utf-8"?>
<p:tagLst xmlns:a="http://schemas.openxmlformats.org/drawingml/2006/main" xmlns:r="http://schemas.openxmlformats.org/officeDocument/2006/relationships" xmlns:p="http://schemas.openxmlformats.org/presentationml/2006/main">
  <p:tag name="MH" val="20161217222807"/>
  <p:tag name="MH_LIBRARY" val="GRAPHIC"/>
  <p:tag name="MH_TYPE" val="Other"/>
  <p:tag name="MH_ORDER" val="6"/>
</p:tagLst>
</file>

<file path=ppt/tags/tag115.xml><?xml version="1.0" encoding="utf-8"?>
<p:tagLst xmlns:a="http://schemas.openxmlformats.org/drawingml/2006/main" xmlns:r="http://schemas.openxmlformats.org/officeDocument/2006/relationships" xmlns:p="http://schemas.openxmlformats.org/presentationml/2006/main">
  <p:tag name="MH" val="20161217222807"/>
  <p:tag name="MH_LIBRARY" val="GRAPHIC"/>
  <p:tag name="MH_TYPE" val="Other"/>
  <p:tag name="MH_ORDER" val="7"/>
</p:tagLst>
</file>

<file path=ppt/tags/tag116.xml><?xml version="1.0" encoding="utf-8"?>
<p:tagLst xmlns:a="http://schemas.openxmlformats.org/drawingml/2006/main" xmlns:r="http://schemas.openxmlformats.org/officeDocument/2006/relationships" xmlns:p="http://schemas.openxmlformats.org/presentationml/2006/main">
  <p:tag name="MH" val="20161217222807"/>
  <p:tag name="MH_LIBRARY" val="GRAPHIC"/>
  <p:tag name="MH_TYPE" val="Other"/>
  <p:tag name="MH_ORDER" val="8"/>
</p:tagLst>
</file>

<file path=ppt/tags/tag117.xml><?xml version="1.0" encoding="utf-8"?>
<p:tagLst xmlns:a="http://schemas.openxmlformats.org/drawingml/2006/main" xmlns:r="http://schemas.openxmlformats.org/officeDocument/2006/relationships" xmlns:p="http://schemas.openxmlformats.org/presentationml/2006/main">
  <p:tag name="MH" val="20161217222807"/>
  <p:tag name="MH_LIBRARY" val="GRAPHIC"/>
  <p:tag name="MH_TYPE" val="Other"/>
  <p:tag name="MH_ORDER" val="9"/>
</p:tagLst>
</file>

<file path=ppt/tags/tag118.xml><?xml version="1.0" encoding="utf-8"?>
<p:tagLst xmlns:a="http://schemas.openxmlformats.org/drawingml/2006/main" xmlns:r="http://schemas.openxmlformats.org/officeDocument/2006/relationships" xmlns:p="http://schemas.openxmlformats.org/presentationml/2006/main">
  <p:tag name="MH" val="20161217222807"/>
  <p:tag name="MH_LIBRARY" val="GRAPHIC"/>
  <p:tag name="MH_TYPE" val="Other"/>
  <p:tag name="MH_ORDER" val="10"/>
</p:tagLst>
</file>

<file path=ppt/tags/tag119.xml><?xml version="1.0" encoding="utf-8"?>
<p:tagLst xmlns:a="http://schemas.openxmlformats.org/drawingml/2006/main" xmlns:r="http://schemas.openxmlformats.org/officeDocument/2006/relationships" xmlns:p="http://schemas.openxmlformats.org/presentationml/2006/main">
  <p:tag name="MH" val="20161217222807"/>
  <p:tag name="MH_LIBRARY" val="GRAPHIC"/>
  <p:tag name="MH_TYPE" val="Other"/>
  <p:tag name="MH_ORDER" val="11"/>
</p:tagLst>
</file>

<file path=ppt/tags/tag12.xml><?xml version="1.0" encoding="utf-8"?>
<p:tagLst xmlns:a="http://schemas.openxmlformats.org/drawingml/2006/main" xmlns:r="http://schemas.openxmlformats.org/officeDocument/2006/relationships" xmlns:p="http://schemas.openxmlformats.org/presentationml/2006/main">
  <p:tag name="MH" val="20161217204635"/>
  <p:tag name="MH_LIBRARY" val="GRAPHIC"/>
  <p:tag name="MH_TYPE" val="Other"/>
  <p:tag name="MH_ORDER" val="5"/>
</p:tagLst>
</file>

<file path=ppt/tags/tag120.xml><?xml version="1.0" encoding="utf-8"?>
<p:tagLst xmlns:a="http://schemas.openxmlformats.org/drawingml/2006/main" xmlns:r="http://schemas.openxmlformats.org/officeDocument/2006/relationships" xmlns:p="http://schemas.openxmlformats.org/presentationml/2006/main">
  <p:tag name="MH" val="20161217222807"/>
  <p:tag name="MH_LIBRARY" val="GRAPHIC"/>
  <p:tag name="MH_TYPE" val="Other"/>
  <p:tag name="MH_ORDER" val="12"/>
</p:tagLst>
</file>

<file path=ppt/tags/tag121.xml><?xml version="1.0" encoding="utf-8"?>
<p:tagLst xmlns:a="http://schemas.openxmlformats.org/drawingml/2006/main" xmlns:r="http://schemas.openxmlformats.org/officeDocument/2006/relationships" xmlns:p="http://schemas.openxmlformats.org/presentationml/2006/main">
  <p:tag name="MH" val="20161217222807"/>
  <p:tag name="MH_LIBRARY" val="GRAPHIC"/>
  <p:tag name="MH_TYPE" val="Other"/>
  <p:tag name="MH_ORDER" val="13"/>
</p:tagLst>
</file>

<file path=ppt/tags/tag122.xml><?xml version="1.0" encoding="utf-8"?>
<p:tagLst xmlns:a="http://schemas.openxmlformats.org/drawingml/2006/main" xmlns:r="http://schemas.openxmlformats.org/officeDocument/2006/relationships" xmlns:p="http://schemas.openxmlformats.org/presentationml/2006/main">
  <p:tag name="MH" val="20161217222807"/>
  <p:tag name="MH_LIBRARY" val="GRAPHIC"/>
  <p:tag name="MH_TYPE" val="Other"/>
  <p:tag name="MH_ORDER" val="14"/>
</p:tagLst>
</file>

<file path=ppt/tags/tag123.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2"/>
</p:tagLst>
</file>

<file path=ppt/tags/tag124.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2"/>
</p:tagLst>
</file>

<file path=ppt/tags/tag125.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2"/>
</p:tagLst>
</file>

<file path=ppt/tags/tag126.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2"/>
</p:tagLst>
</file>

<file path=ppt/tags/tag127.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2"/>
</p:tagLst>
</file>

<file path=ppt/tags/tag128.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2"/>
</p:tagLst>
</file>

<file path=ppt/tags/tag129.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217221338"/>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 val="20161217204635"/>
  <p:tag name="MH_LIBRARY" val="GRAPHIC"/>
  <p:tag name="MH_TYPE" val="SubTitle"/>
  <p:tag name="MH_ORDER" val="2"/>
</p:tagLst>
</file>

<file path=ppt/tags/tag130.xml><?xml version="1.0" encoding="utf-8"?>
<p:tagLst xmlns:a="http://schemas.openxmlformats.org/drawingml/2006/main" xmlns:r="http://schemas.openxmlformats.org/officeDocument/2006/relationships" xmlns:p="http://schemas.openxmlformats.org/presentationml/2006/main">
  <p:tag name="MH" val="20161217221338"/>
  <p:tag name="MH_LIBRARY" val="GRAPHIC"/>
  <p:tag name="MH_TYPE" val="Other"/>
  <p:tag name="MH_ORDER" val="1"/>
</p:tagLst>
</file>

<file path=ppt/tags/tag131.xml><?xml version="1.0" encoding="utf-8"?>
<p:tagLst xmlns:a="http://schemas.openxmlformats.org/drawingml/2006/main" xmlns:r="http://schemas.openxmlformats.org/officeDocument/2006/relationships" xmlns:p="http://schemas.openxmlformats.org/presentationml/2006/main">
  <p:tag name="MH" val="20161217221338"/>
  <p:tag name="MH_LIBRARY" val="GRAPHIC"/>
  <p:tag name="MH_TYPE" val="Other"/>
  <p:tag name="MH_ORDER" val="2"/>
</p:tagLst>
</file>

<file path=ppt/tags/tag132.xml><?xml version="1.0" encoding="utf-8"?>
<p:tagLst xmlns:a="http://schemas.openxmlformats.org/drawingml/2006/main" xmlns:r="http://schemas.openxmlformats.org/officeDocument/2006/relationships" xmlns:p="http://schemas.openxmlformats.org/presentationml/2006/main">
  <p:tag name="MH" val="20161217221338"/>
  <p:tag name="MH_LIBRARY" val="GRAPHIC"/>
  <p:tag name="MH_TYPE" val="Other"/>
  <p:tag name="MH_ORDER" val="3"/>
</p:tagLst>
</file>

<file path=ppt/tags/tag133.xml><?xml version="1.0" encoding="utf-8"?>
<p:tagLst xmlns:a="http://schemas.openxmlformats.org/drawingml/2006/main" xmlns:r="http://schemas.openxmlformats.org/officeDocument/2006/relationships" xmlns:p="http://schemas.openxmlformats.org/presentationml/2006/main">
  <p:tag name="MH" val="20161217221338"/>
  <p:tag name="MH_LIBRARY" val="GRAPHIC"/>
  <p:tag name="MH_TYPE" val="Other"/>
  <p:tag name="MH_ORDER" val="4"/>
</p:tagLst>
</file>

<file path=ppt/tags/tag134.xml><?xml version="1.0" encoding="utf-8"?>
<p:tagLst xmlns:a="http://schemas.openxmlformats.org/drawingml/2006/main" xmlns:r="http://schemas.openxmlformats.org/officeDocument/2006/relationships" xmlns:p="http://schemas.openxmlformats.org/presentationml/2006/main">
  <p:tag name="MH" val="20161217221338"/>
  <p:tag name="MH_LIBRARY" val="GRAPHIC"/>
  <p:tag name="MH_TYPE" val="Other"/>
  <p:tag name="MH_ORDER" val="5"/>
</p:tagLst>
</file>

<file path=ppt/tags/tag135.xml><?xml version="1.0" encoding="utf-8"?>
<p:tagLst xmlns:a="http://schemas.openxmlformats.org/drawingml/2006/main" xmlns:r="http://schemas.openxmlformats.org/officeDocument/2006/relationships" xmlns:p="http://schemas.openxmlformats.org/presentationml/2006/main">
  <p:tag name="MH" val="20161217221338"/>
  <p:tag name="MH_LIBRARY" val="GRAPHIC"/>
  <p:tag name="MH_TYPE" val="Other"/>
  <p:tag name="MH_ORDER" val="6"/>
</p:tagLst>
</file>

<file path=ppt/tags/tag136.xml><?xml version="1.0" encoding="utf-8"?>
<p:tagLst xmlns:a="http://schemas.openxmlformats.org/drawingml/2006/main" xmlns:r="http://schemas.openxmlformats.org/officeDocument/2006/relationships" xmlns:p="http://schemas.openxmlformats.org/presentationml/2006/main">
  <p:tag name="MH" val="20161217221338"/>
  <p:tag name="MH_LIBRARY" val="GRAPHIC"/>
  <p:tag name="MH_TYPE" val="Other"/>
  <p:tag name="MH_ORDER" val="7"/>
</p:tagLst>
</file>

<file path=ppt/tags/tag137.xml><?xml version="1.0" encoding="utf-8"?>
<p:tagLst xmlns:a="http://schemas.openxmlformats.org/drawingml/2006/main" xmlns:r="http://schemas.openxmlformats.org/officeDocument/2006/relationships" xmlns:p="http://schemas.openxmlformats.org/presentationml/2006/main">
  <p:tag name="MH" val="20161217221338"/>
  <p:tag name="MH_LIBRARY" val="GRAPHIC"/>
  <p:tag name="MH_TYPE" val="Other"/>
  <p:tag name="MH_ORDER" val="8"/>
</p:tagLst>
</file>

<file path=ppt/tags/tag138.xml><?xml version="1.0" encoding="utf-8"?>
<p:tagLst xmlns:a="http://schemas.openxmlformats.org/drawingml/2006/main" xmlns:r="http://schemas.openxmlformats.org/officeDocument/2006/relationships" xmlns:p="http://schemas.openxmlformats.org/presentationml/2006/main">
  <p:tag name="MH" val="20161217221338"/>
  <p:tag name="MH_LIBRARY" val="GRAPHIC"/>
  <p:tag name="MH_TYPE" val="Other"/>
  <p:tag name="MH_ORDER" val="10"/>
</p:tagLst>
</file>

<file path=ppt/tags/tag139.xml><?xml version="1.0" encoding="utf-8"?>
<p:tagLst xmlns:a="http://schemas.openxmlformats.org/drawingml/2006/main" xmlns:r="http://schemas.openxmlformats.org/officeDocument/2006/relationships" xmlns:p="http://schemas.openxmlformats.org/presentationml/2006/main">
  <p:tag name="MH" val="20161217221338"/>
  <p:tag name="MH_LIBRARY" val="GRAPHIC"/>
  <p:tag name="MH_TYPE" val="Other"/>
  <p:tag name="MH_ORDER" val="12"/>
</p:tagLst>
</file>

<file path=ppt/tags/tag14.xml><?xml version="1.0" encoding="utf-8"?>
<p:tagLst xmlns:a="http://schemas.openxmlformats.org/drawingml/2006/main" xmlns:r="http://schemas.openxmlformats.org/officeDocument/2006/relationships" xmlns:p="http://schemas.openxmlformats.org/presentationml/2006/main">
  <p:tag name="MH" val="20161217204635"/>
  <p:tag name="MH_LIBRARY" val="GRAPHIC"/>
  <p:tag name="MH_TYPE" val="Other"/>
  <p:tag name="MH_ORDER" val="6"/>
</p:tagLst>
</file>

<file path=ppt/tags/tag140.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2"/>
</p:tagLst>
</file>

<file path=ppt/tags/tag141.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2"/>
</p:tagLst>
</file>

<file path=ppt/tags/tag142.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2"/>
</p:tagLst>
</file>

<file path=ppt/tags/tag143.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2"/>
</p:tagLst>
</file>

<file path=ppt/tags/tag144.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217221338"/>
  <p:tag name="MH_LIBRARY" val="GRAPHIC"/>
</p:tagLst>
</file>

<file path=ppt/tags/tag145.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Pictur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YinZJG#"/>
  <p:tag name="MH_LAYOUT" val="SubTitleText"/>
  <p:tag name="MH" val="20161217205029"/>
  <p:tag name="MH_LIBRARY" val="GRAPHIC"/>
</p:tagLst>
</file>

<file path=ppt/tags/tag16.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61217204635"/>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5"/>
</p:tagLst>
</file>

<file path=ppt/tags/tag21.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6"/>
</p:tagLst>
</file>

<file path=ppt/tags/tag22.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7"/>
</p:tagLst>
</file>

<file path=ppt/tags/tag23.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8"/>
</p:tagLst>
</file>

<file path=ppt/tags/tag24.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9"/>
</p:tagLst>
</file>

<file path=ppt/tags/tag25.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Text"/>
  <p:tag name="MH_ORDER" val="3"/>
</p:tagLst>
</file>

<file path=ppt/tags/tag26.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SubTitle"/>
  <p:tag name="MH_ORDER" val="3"/>
</p:tagLst>
</file>

<file path=ppt/tags/tag27.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Text"/>
  <p:tag name="MH_ORDER" val="4"/>
</p:tagLst>
</file>

<file path=ppt/tags/tag28.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SubTitle"/>
  <p:tag name="MH_ORDER" val="4"/>
</p:tagLst>
</file>

<file path=ppt/tags/tag29.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Text"/>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1217204635"/>
  <p:tag name="MH_LIBRARY" val="GRAPHIC"/>
  <p:tag name="MH_TYPE" val="Other"/>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SubTitle"/>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Text"/>
  <p:tag name="MH_ORDER" val="2"/>
</p:tagLst>
</file>

<file path=ppt/tags/tag32.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SubTitle"/>
  <p:tag name="MH_ORDER" val="2"/>
</p:tagLst>
</file>

<file path=ppt/tags/tag33.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11"/>
</p:tagLst>
</file>

<file path=ppt/tags/tag34.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12"/>
</p:tagLst>
</file>

<file path=ppt/tags/tag35.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13"/>
</p:tagLst>
</file>

<file path=ppt/tags/tag36.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14"/>
</p:tagLst>
</file>

<file path=ppt/tags/tag37.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Picture"/>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217214347"/>
  <p:tag name="MH_LIBRARY" val="GRAPHIC"/>
</p:tagLst>
</file>

<file path=ppt/tags/tag39.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Pictur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217204635"/>
  <p:tag name="MH_LIBRARY" val="GRAPHIC"/>
  <p:tag name="MH_TYPE" val="Other"/>
  <p:tag name="MH_ORDER" val="2"/>
</p:tagLst>
</file>

<file path=ppt/tags/tag40.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Picture"/>
  <p:tag name="MH_ORDER" val="2"/>
</p:tagLst>
</file>

<file path=ppt/tags/tag41.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Picture"/>
  <p:tag name="MH_ORDER" val="3"/>
</p:tagLst>
</file>

<file path=ppt/tags/tag42.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Other"/>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Other"/>
  <p:tag name="MH_ORDER" val="2"/>
</p:tagLst>
</file>

<file path=ppt/tags/tag44.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Other"/>
  <p:tag name="MH_ORDER" val="4"/>
</p:tagLst>
</file>

<file path=ppt/tags/tag45.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Other"/>
  <p:tag name="MH_ORDER" val="5"/>
</p:tagLst>
</file>

<file path=ppt/tags/tag46.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Other"/>
  <p:tag name="MH_ORDER" val="7"/>
</p:tagLst>
</file>

<file path=ppt/tags/tag47.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Other"/>
  <p:tag name="MH_ORDER" val="8"/>
</p:tagLst>
</file>

<file path=ppt/tags/tag48.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Other"/>
  <p:tag name="MH_ORDER" val="9"/>
</p:tagLst>
</file>

<file path=ppt/tags/tag49.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Other"/>
  <p:tag name="MH_ORDER" val="10"/>
</p:tagLst>
</file>

<file path=ppt/tags/tag5.xml><?xml version="1.0" encoding="utf-8"?>
<p:tagLst xmlns:a="http://schemas.openxmlformats.org/drawingml/2006/main" xmlns:r="http://schemas.openxmlformats.org/officeDocument/2006/relationships" xmlns:p="http://schemas.openxmlformats.org/presentationml/2006/main">
  <p:tag name="MH" val="20161217204635"/>
  <p:tag name="MH_LIBRARY" val="GRAPHIC"/>
  <p:tag name="MH_TYPE" val="SubTitle"/>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Other"/>
  <p:tag name="MH_ORDER" val="11"/>
</p:tagLst>
</file>

<file path=ppt/tags/tag51.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Other"/>
  <p:tag name="MH_ORDER" val="12"/>
</p:tagLst>
</file>

<file path=ppt/tags/tag52.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Other"/>
  <p:tag name="MH_ORDER" val="13"/>
</p:tagLst>
</file>

<file path=ppt/tags/tag53.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Other"/>
  <p:tag name="MH_ORDER" val="15"/>
</p:tagLst>
</file>

<file path=ppt/tags/tag54.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Other"/>
  <p:tag name="MH_ORDER" val="16"/>
</p:tagLst>
</file>

<file path=ppt/tags/tag55.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Text"/>
  <p:tag name="MH_ORDER" val="2"/>
</p:tagLst>
</file>

<file path=ppt/tags/tag56.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Text"/>
  <p:tag name="MH_ORDER" val="1"/>
</p:tagLst>
</file>

<file path=ppt/tags/tag57.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Text"/>
  <p:tag name="MH_ORDER" val="3"/>
</p:tagLst>
</file>

<file path=ppt/tags/tag5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217213141"/>
  <p:tag name="MH_LIBRARY" val="GRAPHIC"/>
</p:tagLst>
</file>

<file path=ppt/tags/tag59.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1217204635"/>
  <p:tag name="MH_LIBRARY" val="GRAPHIC"/>
  <p:tag name="MH_TYPE" val="Other"/>
  <p:tag name="MH_ORDER" val="3"/>
</p:tagLst>
</file>

<file path=ppt/tags/tag60.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8"/>
</p:tagLst>
</file>

<file path=ppt/tags/tag61.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9"/>
</p:tagLst>
</file>

<file path=ppt/tags/tag62.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3"/>
</p:tagLst>
</file>

<file path=ppt/tags/tag63.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6"/>
</p:tagLst>
</file>

<file path=ppt/tags/tag64.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0"/>
</p:tagLst>
</file>

<file path=ppt/tags/tag65.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
</p:tagLst>
</file>

<file path=ppt/tags/tag66.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2"/>
</p:tagLst>
</file>

<file path=ppt/tags/tag67.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3"/>
</p:tagLst>
</file>

<file path=ppt/tags/tag68.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5"/>
</p:tagLst>
</file>

<file path=ppt/tags/tag69.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61217204635"/>
  <p:tag name="MH_LIBRARY" val="GRAPHIC"/>
  <p:tag name="MH_TYPE" val="Other"/>
  <p:tag name="MH_ORDER" val="4"/>
</p:tagLst>
</file>

<file path=ppt/tags/tag70.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7"/>
</p:tagLst>
</file>

<file path=ppt/tags/tag71.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9"/>
</p:tagLst>
</file>

<file path=ppt/tags/tag72.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0"/>
</p:tagLst>
</file>

<file path=ppt/tags/tag73.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1"/>
</p:tagLst>
</file>

<file path=ppt/tags/tag74.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3"/>
</p:tagLst>
</file>

<file path=ppt/tags/tag75.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5"/>
</p:tagLst>
</file>

<file path=ppt/tags/tag76.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6"/>
</p:tagLst>
</file>

<file path=ppt/tags/tag77.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8"/>
</p:tagLst>
</file>

<file path=ppt/tags/tag78.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2"/>
</p:tagLst>
</file>

<file path=ppt/tags/tag79.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1217204635"/>
  <p:tag name="MH_LIBRARY" val="GRAPHIC"/>
  <p:tag name="MH_TYPE" val="Other"/>
  <p:tag name="MH_ORDER" val="5"/>
</p:tagLst>
</file>

<file path=ppt/tags/tag80.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4"/>
</p:tagLst>
</file>

<file path=ppt/tags/tag81.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1"/>
</p:tagLst>
</file>

<file path=ppt/tags/tag82.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
</p:tagLst>
</file>

<file path=ppt/tags/tag83.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2"/>
</p:tagLst>
</file>

<file path=ppt/tags/tag84.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5"/>
</p:tagLst>
</file>

<file path=ppt/tags/tag85.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7"/>
</p:tagLst>
</file>

<file path=ppt/tags/tag86.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9"/>
</p:tagLst>
</file>

<file path=ppt/tags/tag87.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1"/>
</p:tagLst>
</file>

<file path=ppt/tags/tag88.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2"/>
</p:tagLst>
</file>

<file path=ppt/tags/tag89.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3"/>
</p:tagLst>
</file>

<file path=ppt/tags/tag9.xml><?xml version="1.0" encoding="utf-8"?>
<p:tagLst xmlns:a="http://schemas.openxmlformats.org/drawingml/2006/main" xmlns:r="http://schemas.openxmlformats.org/officeDocument/2006/relationships" xmlns:p="http://schemas.openxmlformats.org/presentationml/2006/main">
  <p:tag name="MH" val="20161217204635"/>
  <p:tag name="MH_LIBRARY" val="GRAPHIC"/>
  <p:tag name="MH_TYPE" val="SubTitle"/>
  <p:tag name="MH_ORDER" val="2"/>
</p:tagLst>
</file>

<file path=ppt/tags/tag90.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4"/>
</p:tagLst>
</file>

<file path=ppt/tags/tag91.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5"/>
</p:tagLst>
</file>

<file path=ppt/tags/tag9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217214347"/>
  <p:tag name="MH_LIBRARY" val="GRAPHIC"/>
</p:tagLst>
</file>

<file path=ppt/tags/tag93.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2"/>
</p:tagLst>
</file>

<file path=ppt/tags/tag94.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2"/>
</p:tagLst>
</file>

<file path=ppt/tags/tag95.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2"/>
</p:tagLst>
</file>

<file path=ppt/tags/tag96.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2"/>
</p:tagLst>
</file>

<file path=ppt/tags/tag97.xml><?xml version="1.0" encoding="utf-8"?>
<p:tagLst xmlns:a="http://schemas.openxmlformats.org/drawingml/2006/main" xmlns:r="http://schemas.openxmlformats.org/officeDocument/2006/relationships" xmlns:p="http://schemas.openxmlformats.org/presentationml/2006/main">
  <p:tag name="MH" val="20161217214347"/>
  <p:tag name="MH_LIBRARY" val="GRAPHIC"/>
  <p:tag name="MH_TYPE" val="Other"/>
  <p:tag name="MH_ORDER" val="4"/>
</p:tagLst>
</file>

<file path=ppt/tags/tag98.xml><?xml version="1.0" encoding="utf-8"?>
<p:tagLst xmlns:a="http://schemas.openxmlformats.org/drawingml/2006/main" xmlns:r="http://schemas.openxmlformats.org/officeDocument/2006/relationships" xmlns:p="http://schemas.openxmlformats.org/presentationml/2006/main">
  <p:tag name="MH" val="20161217214347"/>
  <p:tag name="MH_LIBRARY" val="GRAPHIC"/>
  <p:tag name="MH_TYPE" val="Other"/>
  <p:tag name="MH_ORDER" val="12"/>
</p:tagLst>
</file>

<file path=ppt/tags/tag99.xml><?xml version="1.0" encoding="utf-8"?>
<p:tagLst xmlns:a="http://schemas.openxmlformats.org/drawingml/2006/main" xmlns:r="http://schemas.openxmlformats.org/officeDocument/2006/relationships" xmlns:p="http://schemas.openxmlformats.org/presentationml/2006/main">
  <p:tag name="MH" val="20161217214347"/>
  <p:tag name="MH_LIBRARY" val="GRAPHIC"/>
  <p:tag name="MH_TYPE" val="Other"/>
  <p:tag name="MH_ORDER" val="1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a:noFill/>
        </a:ln>
      </a:spPr>
      <a:bodyPr anchor="ctr" anchorCtr="1"/>
      <a:lstStyle>
        <a:defPPr>
          <a:defRPr/>
        </a:defPPr>
      </a:lst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6353</Words>
  <Application>Microsoft Office PowerPoint</Application>
  <PresentationFormat>自定义</PresentationFormat>
  <Paragraphs>346</Paragraphs>
  <Slides>31</Slides>
  <Notes>31</Notes>
  <HiddenSlides>0</HiddenSlides>
  <MMClips>1</MMClips>
  <ScaleCrop>false</ScaleCrop>
  <HeadingPairs>
    <vt:vector size="4" baseType="variant">
      <vt:variant>
        <vt:lpstr>主题</vt:lpstr>
      </vt:variant>
      <vt:variant>
        <vt:i4>1</vt:i4>
      </vt:variant>
      <vt:variant>
        <vt:lpstr>幻灯片标题</vt:lpstr>
      </vt:variant>
      <vt:variant>
        <vt:i4>31</vt:i4>
      </vt:variant>
    </vt:vector>
  </HeadingPairs>
  <TitlesOfParts>
    <vt:vector size="32"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扁平化工作计划总结报告PPT模板1Flash</dc:title>
  <dc:creator>zhen wang</dc:creator>
  <cp:lastModifiedBy>Administrator</cp:lastModifiedBy>
  <cp:revision>78</cp:revision>
  <dcterms:created xsi:type="dcterms:W3CDTF">2016-12-15T09:05:00Z</dcterms:created>
  <dcterms:modified xsi:type="dcterms:W3CDTF">2017-07-08T10:16:34Z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2052-10.1.0.6390</vt:lpwstr>
  </property>
</Properties>
</file>