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60" r:id="rId5"/>
    <p:sldId id="271" r:id="rId6"/>
    <p:sldId id="282" r:id="rId7"/>
    <p:sldId id="284" r:id="rId8"/>
    <p:sldId id="267" r:id="rId9"/>
    <p:sldId id="285" r:id="rId10"/>
    <p:sldId id="268" r:id="rId11"/>
    <p:sldId id="261" r:id="rId12"/>
    <p:sldId id="269" r:id="rId13"/>
    <p:sldId id="272" r:id="rId14"/>
    <p:sldId id="273" r:id="rId15"/>
    <p:sldId id="274" r:id="rId16"/>
    <p:sldId id="275" r:id="rId17"/>
    <p:sldId id="270" r:id="rId18"/>
    <p:sldId id="262" r:id="rId19"/>
    <p:sldId id="266" r:id="rId20"/>
    <p:sldId id="276" r:id="rId21"/>
    <p:sldId id="277" r:id="rId22"/>
    <p:sldId id="278" r:id="rId23"/>
    <p:sldId id="279" r:id="rId24"/>
    <p:sldId id="280" r:id="rId25"/>
    <p:sldId id="263" r:id="rId26"/>
    <p:sldId id="281" r:id="rId27"/>
    <p:sldId id="283" r:id="rId28"/>
    <p:sldId id="286" r:id="rId29"/>
    <p:sldId id="287" r:id="rId30"/>
    <p:sldId id="288" r:id="rId31"/>
    <p:sldId id="264" r:id="rId32"/>
    <p:sldId id="289" r:id="rId33"/>
    <p:sldId id="290" r:id="rId34"/>
    <p:sldId id="291" r:id="rId35"/>
    <p:sldId id="292" r:id="rId36"/>
    <p:sldId id="293" r:id="rId37"/>
    <p:sldId id="295" r:id="rId38"/>
    <p:sldId id="296"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8779"/>
    <a:srgbClr val="7EB3A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2" autoAdjust="0"/>
    <p:restoredTop sz="92019" autoAdjust="0"/>
  </p:normalViewPr>
  <p:slideViewPr>
    <p:cSldViewPr snapToGrid="0">
      <p:cViewPr varScale="1">
        <p:scale>
          <a:sx n="110" d="100"/>
          <a:sy n="110" d="100"/>
        </p:scale>
        <p:origin x="-894" y="-96"/>
      </p:cViewPr>
      <p:guideLst>
        <p:guide orient="horz" pos="2160"/>
        <p:guide pos="3840"/>
      </p:guideLst>
    </p:cSldViewPr>
  </p:slideViewPr>
  <p:notesTextViewPr>
    <p:cViewPr>
      <p:scale>
        <a:sx n="1" d="1"/>
        <a:sy n="1" d="1"/>
      </p:scale>
      <p:origin x="0" y="168"/>
    </p:cViewPr>
  </p:notesTextViewPr>
  <p:sorterViewPr>
    <p:cViewPr>
      <p:scale>
        <a:sx n="55" d="100"/>
        <a:sy n="5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5.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50</c:v>
                </c:pt>
                <c:pt idx="1">
                  <c:v>50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75</c:v>
                </c:pt>
                <c:pt idx="1">
                  <c:v>25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rgbClr val="64A0DC"/>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类别 1</c:v>
                </c:pt>
              </c:strCache>
            </c:strRef>
          </c:tx>
          <c:spPr>
            <a:solidFill>
              <a:schemeClr val="accent2"/>
            </a:solidFill>
          </c:spPr>
          <c:dLbls>
            <c:dLbl>
              <c:idx val="0"/>
              <c:layout/>
              <c:dLblPos val="outEnd"/>
              <c:showVal val="1"/>
              <c:extLst>
                <c:ext xmlns:c15="http://schemas.microsoft.com/office/drawing/2012/chart" uri="{CE6537A1-D6FC-4f65-9D91-7224C49458BB}"/>
              </c:extLst>
            </c:dLbl>
            <c:delete val="1"/>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Sheet1!$B$2</c:f>
              <c:numCache>
                <c:formatCode>General</c:formatCode>
                <c:ptCount val="1"/>
                <c:pt idx="0">
                  <c:v>100</c:v>
                </c:pt>
              </c:numCache>
            </c:numRef>
          </c:val>
        </c:ser>
        <c:ser>
          <c:idx val="1"/>
          <c:order val="1"/>
          <c:tx>
            <c:strRef>
              <c:f>Sheet1!$C$1</c:f>
              <c:strCache>
                <c:ptCount val="1"/>
                <c:pt idx="0">
                  <c:v>类别 2</c:v>
                </c:pt>
              </c:strCache>
            </c:strRef>
          </c:tx>
          <c:spPr>
            <a:solidFill>
              <a:schemeClr val="accent1"/>
            </a:solidFill>
          </c:spPr>
          <c:dPt>
            <c:idx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Sheet1!$C$2</c:f>
              <c:numCache>
                <c:formatCode>General</c:formatCode>
                <c:ptCount val="1"/>
                <c:pt idx="0">
                  <c:v>90</c:v>
                </c:pt>
              </c:numCache>
            </c:numRef>
          </c:val>
        </c:ser>
        <c:ser>
          <c:idx val="2"/>
          <c:order val="2"/>
          <c:tx>
            <c:strRef>
              <c:f>Sheet1!$D$1</c:f>
              <c:strCache>
                <c:ptCount val="1"/>
                <c:pt idx="0">
                  <c:v>类别 3</c:v>
                </c:pt>
              </c:strCache>
            </c:strRef>
          </c:tx>
          <c:spPr>
            <a:solidFill>
              <a:schemeClr val="accent2"/>
            </a:solidFill>
            <a:effectLst/>
          </c:spPr>
          <c:dPt>
            <c:idx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Sheet1!$D$2</c:f>
              <c:numCache>
                <c:formatCode>General</c:formatCode>
                <c:ptCount val="1"/>
                <c:pt idx="0">
                  <c:v>50</c:v>
                </c:pt>
              </c:numCache>
            </c:numRef>
          </c:val>
        </c:ser>
        <c:ser>
          <c:idx val="3"/>
          <c:order val="3"/>
          <c:tx>
            <c:strRef>
              <c:f>Sheet1!$E$1</c:f>
              <c:strCache>
                <c:ptCount val="1"/>
                <c:pt idx="0">
                  <c:v>类别 4</c:v>
                </c:pt>
              </c:strCache>
            </c:strRef>
          </c:tx>
          <c:spPr>
            <a:solidFill>
              <a:schemeClr val="accent1"/>
            </a:solidFill>
          </c:spPr>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trendline>
            <c:trendlineType val="linear"/>
          </c:trendline>
          <c:cat>
            <c:strRef>
              <c:f>Sheet1!$A$2</c:f>
              <c:strCache>
                <c:ptCount val="1"/>
                <c:pt idx="0">
                  <c:v>项目 1</c:v>
                </c:pt>
              </c:strCache>
            </c:strRef>
          </c:cat>
          <c:val>
            <c:numRef>
              <c:f>Sheet1!$E$2</c:f>
              <c:numCache>
                <c:formatCode>General</c:formatCode>
                <c:ptCount val="1"/>
                <c:pt idx="0">
                  <c:v>40</c:v>
                </c:pt>
              </c:numCache>
            </c:numRef>
          </c:val>
        </c:ser>
        <c:dLbls/>
        <c:gapWidth val="0"/>
        <c:overlap val="-20"/>
        <c:axId val="155045248"/>
        <c:axId val="187442304"/>
      </c:barChart>
      <c:catAx>
        <c:axId val="155045248"/>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tickLblPos val="none"/>
        <c:crossAx val="187442304"/>
        <c:crosses val="autoZero"/>
        <c:lblAlgn val="ctr"/>
        <c:lblOffset val="100"/>
      </c:catAx>
      <c:valAx>
        <c:axId val="187442304"/>
        <c:scaling>
          <c:orientation val="minMax"/>
        </c:scaling>
        <c:delete val="1"/>
        <c:axPos val="t"/>
        <c:majorGridlines>
          <c:spPr>
            <a:ln w="6350" cap="flat" cmpd="sng" algn="ctr">
              <a:solidFill>
                <a:schemeClr val="bg1"/>
              </a:solidFill>
              <a:prstDash val="solid"/>
              <a:round/>
            </a:ln>
          </c:spPr>
        </c:majorGridlines>
        <c:numFmt formatCode="0.00%" sourceLinked="0"/>
        <c:majorTickMark val="cross"/>
        <c:tickLblPos val="none"/>
        <c:crossAx val="155045248"/>
        <c:crosses val="autoZero"/>
        <c:crossBetween val="between"/>
      </c:valAx>
      <c:spPr>
        <a:noFill/>
        <a:ln w="25400">
          <a:solidFill>
            <a:schemeClr val="bg1">
              <a:lumMod val="85000"/>
              <a:alpha val="0"/>
            </a:schemeClr>
          </a:solidFill>
        </a:ln>
      </c:spPr>
    </c:plotArea>
    <c:plotVisOnly val="1"/>
    <c:dispBlanksAs val="gap"/>
  </c:chart>
  <c:txPr>
    <a:bodyPr/>
    <a:lstStyle/>
    <a:p>
      <a:pPr>
        <a:defRPr lang="zh-CN" sz="1000" b="1">
          <a:solidFill>
            <a:schemeClr val="tx1">
              <a:lumMod val="65000"/>
              <a:lumOff val="35000"/>
            </a:schemeClr>
          </a:solidFill>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FC762-B58F-4ECF-AD00-74F58D2B82EC}"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0B97D-B91B-4E80-A14D-47DDD33C748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29</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pPr/>
              <a:t>37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E570B97D-B91B-4E80-A14D-47DDD33C748A}" type="slidenum">
              <a:rPr lang="zh-CN" altLang="en-US" smtClean="0"/>
              <a:pPr/>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6433" y="298624"/>
            <a:ext cx="10515600" cy="516024"/>
          </a:xfrm>
        </p:spPr>
        <p:txBody>
          <a:bodyPr>
            <a:normAutofit/>
          </a:bodyPr>
          <a:lstStyle>
            <a:lvl1pPr>
              <a:defRPr sz="3200" b="1" i="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11253" y="2014556"/>
            <a:ext cx="7785494" cy="2000548"/>
          </a:xfrm>
          <a:prstGeom prst="rect">
            <a:avLst/>
          </a:prstGeom>
        </p:spPr>
        <p:txBody>
          <a:bodyPr wrap="square">
            <a:spAutoFit/>
          </a:bodyPr>
          <a:lstStyle/>
          <a:p>
            <a:pPr fontAlgn="auto">
              <a:spcBef>
                <a:spcPts val="0"/>
              </a:spcBef>
              <a:spcAft>
                <a:spcPts val="0"/>
              </a:spcAft>
              <a:defRPr/>
            </a:pPr>
            <a:r>
              <a:rPr lang="en-US" altLang="zh-CN" sz="8000" b="1" kern="1700" dirty="0" smtClean="0">
                <a:latin typeface="微软雅黑" panose="020B0503020204020204" pitchFamily="34" charset="-122"/>
                <a:ea typeface="微软雅黑" panose="020B0503020204020204" pitchFamily="34" charset="-122"/>
                <a:sym typeface="微软雅黑" panose="020B0503020204020204" pitchFamily="34" charset="-122"/>
              </a:rPr>
              <a:t>20</a:t>
            </a:r>
            <a:r>
              <a:rPr lang="en-US" altLang="zh-CN" sz="8000" b="1" kern="1700" dirty="0" smtClean="0">
                <a:solidFill>
                  <a:srgbClr val="007E73"/>
                </a:solidFill>
                <a:latin typeface="微软雅黑" panose="020B0503020204020204" pitchFamily="34" charset="-122"/>
                <a:ea typeface="微软雅黑" panose="020B0503020204020204" pitchFamily="34" charset="-122"/>
                <a:sym typeface="微软雅黑" panose="020B0503020204020204" pitchFamily="34" charset="-122"/>
              </a:rPr>
              <a:t>19</a:t>
            </a:r>
            <a:endParaRPr lang="en-US" altLang="zh-CN" sz="8000" b="1" kern="1700" dirty="0" smtClean="0">
              <a:solidFill>
                <a:srgbClr val="007E73"/>
              </a:solidFill>
              <a:latin typeface="微软雅黑" panose="020B0503020204020204" pitchFamily="34" charset="-122"/>
              <a:ea typeface="微软雅黑" panose="020B0503020204020204" pitchFamily="34" charset="-122"/>
              <a:sym typeface="微软雅黑" panose="020B0503020204020204" pitchFamily="34" charset="-122"/>
            </a:endParaRPr>
          </a:p>
          <a:p>
            <a:pPr fontAlgn="auto">
              <a:spcBef>
                <a:spcPts val="0"/>
              </a:spcBef>
              <a:spcAft>
                <a:spcPts val="0"/>
              </a:spcAft>
              <a:defRPr/>
            </a:pPr>
            <a:r>
              <a:rPr lang="zh-CN" altLang="en-US" sz="4400" b="1" kern="1700"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商务</a:t>
            </a:r>
            <a:r>
              <a:rPr lang="zh-CN" altLang="en-US" sz="4400" b="1" kern="17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汇报年终</a:t>
            </a:r>
            <a:r>
              <a:rPr lang="zh-CN" altLang="en-US" sz="4400" b="1" kern="1700"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总结</a:t>
            </a:r>
            <a:r>
              <a:rPr lang="en-US" altLang="zh-CN" sz="4400" b="1" kern="1700"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4400" b="1" kern="1700"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模板</a:t>
            </a:r>
            <a:endParaRPr lang="zh-CN" altLang="en-US" sz="4400" b="1" kern="17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3025321" y="3944763"/>
            <a:ext cx="5763573" cy="384721"/>
          </a:xfrm>
          <a:prstGeom prst="rect">
            <a:avLst/>
          </a:prstGeom>
          <a:noFill/>
        </p:spPr>
        <p:txBody>
          <a:bodyPr wrap="square" rtlCol="0">
            <a:spAutoFit/>
          </a:bodyPr>
          <a:lstStyle/>
          <a:p>
            <a:pPr algn="dist"/>
            <a:r>
              <a:rPr lang="en-US" altLang="zh-CN" sz="1900" dirty="0" smtClean="0">
                <a:latin typeface="微软雅黑" panose="020B0503020204020204" pitchFamily="34" charset="-122"/>
                <a:ea typeface="微软雅黑" panose="020B0503020204020204" pitchFamily="34" charset="-122"/>
              </a:rPr>
              <a:t>THE WORK PLAN BUSINESS REPORT</a:t>
            </a:r>
            <a:endParaRPr lang="zh-CN" altLang="en-US" sz="1900" dirty="0">
              <a:latin typeface="微软雅黑" panose="020B0503020204020204" pitchFamily="34" charset="-122"/>
              <a:ea typeface="微软雅黑" panose="020B0503020204020204" pitchFamily="34" charset="-122"/>
            </a:endParaRPr>
          </a:p>
        </p:txBody>
      </p:sp>
      <p:sp>
        <p:nvSpPr>
          <p:cNvPr id="5" name="等腰三角形 4"/>
          <p:cNvSpPr/>
          <p:nvPr/>
        </p:nvSpPr>
        <p:spPr>
          <a:xfrm rot="18816664">
            <a:off x="5593777" y="1866062"/>
            <a:ext cx="688715" cy="593720"/>
          </a:xfrm>
          <a:prstGeom prst="triangle">
            <a:avLst/>
          </a:prstGeom>
          <a:gradFill flip="none" rotWithShape="1">
            <a:gsLst>
              <a:gs pos="100000">
                <a:srgbClr val="7EB3AD">
                  <a:lumMod val="40000"/>
                  <a:lumOff val="60000"/>
                </a:srgbClr>
              </a:gs>
              <a:gs pos="0">
                <a:srgbClr val="7EB3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831914">
            <a:off x="6426870" y="2116022"/>
            <a:ext cx="372335" cy="320979"/>
          </a:xfrm>
          <a:prstGeom prst="triangle">
            <a:avLst/>
          </a:prstGeom>
          <a:gradFill flip="none" rotWithShape="1">
            <a:gsLst>
              <a:gs pos="100000">
                <a:srgbClr val="7EB3AD">
                  <a:lumMod val="40000"/>
                  <a:lumOff val="60000"/>
                </a:srgbClr>
              </a:gs>
              <a:gs pos="0">
                <a:srgbClr val="7EB3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不错的">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193194" y="-2404403"/>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52" presetClass="entr" presetSubtype="0"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Scale>
                                      <p:cBhvr>
                                        <p:cTn id="10"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
                                        </p:tgtEl>
                                        <p:attrNameLst>
                                          <p:attrName>ppt_x</p:attrName>
                                          <p:attrName>ppt_y</p:attrName>
                                        </p:attrNameLst>
                                      </p:cBhvr>
                                    </p:animMotion>
                                    <p:animEffect transition="in" filter="fade">
                                      <p:cBhvr>
                                        <p:cTn id="12" dur="500"/>
                                        <p:tgtEl>
                                          <p:spTgt spid="2"/>
                                        </p:tgtEl>
                                      </p:cBhvr>
                                    </p:animEffect>
                                  </p:childTnLst>
                                </p:cTn>
                              </p:par>
                            </p:childTnLst>
                          </p:cTn>
                        </p:par>
                        <p:par>
                          <p:cTn id="13" fill="hold">
                            <p:stCondLst>
                              <p:cond delay="13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3"/>
                                        </p:tgtEl>
                                        <p:attrNameLst>
                                          <p:attrName>style.visibility</p:attrName>
                                        </p:attrNameLst>
                                      </p:cBhvr>
                                      <p:to>
                                        <p:strVal val="visible"/>
                                      </p:to>
                                    </p:set>
                                    <p:animEffect transition="in" filter="wipe(left)">
                                      <p:cBhvr>
                                        <p:cTn id="16" dur="50"/>
                                        <p:tgtEl>
                                          <p:spTgt spid="3"/>
                                        </p:tgtEl>
                                      </p:cBhvr>
                                    </p:animEffect>
                                  </p:childTnLst>
                                </p:cTn>
                              </p:par>
                              <p:par>
                                <p:cTn id="17" presetID="36" presetClass="emph" presetSubtype="0" fill="hold" grpId="1" nodeType="withEffect">
                                  <p:stCondLst>
                                    <p:cond delay="0"/>
                                  </p:stCondLst>
                                  <p:iterate type="lt">
                                    <p:tmPct val="30000"/>
                                  </p:iterate>
                                  <p:childTnLst>
                                    <p:animScale>
                                      <p:cBhvr>
                                        <p:cTn id="18" dur="25" autoRev="1" fill="hold">
                                          <p:stCondLst>
                                            <p:cond delay="0"/>
                                          </p:stCondLst>
                                        </p:cTn>
                                        <p:tgtEl>
                                          <p:spTgt spid="3"/>
                                        </p:tgtEl>
                                      </p:cBhvr>
                                      <p:to x="80000" y="100000"/>
                                    </p:animScale>
                                    <p:anim by="(#ppt_w*0.10)" calcmode="lin" valueType="num">
                                      <p:cBhvr>
                                        <p:cTn id="19" dur="25" autoRev="1" fill="hold">
                                          <p:stCondLst>
                                            <p:cond delay="0"/>
                                          </p:stCondLst>
                                        </p:cTn>
                                        <p:tgtEl>
                                          <p:spTgt spid="3"/>
                                        </p:tgtEl>
                                        <p:attrNameLst>
                                          <p:attrName>ppt_x</p:attrName>
                                        </p:attrNameLst>
                                      </p:cBhvr>
                                    </p:anim>
                                    <p:anim by="(-#ppt_w*0.10)" calcmode="lin" valueType="num">
                                      <p:cBhvr>
                                        <p:cTn id="20" dur="25" autoRev="1" fill="hold">
                                          <p:stCondLst>
                                            <p:cond delay="0"/>
                                          </p:stCondLst>
                                        </p:cTn>
                                        <p:tgtEl>
                                          <p:spTgt spid="3"/>
                                        </p:tgtEl>
                                        <p:attrNameLst>
                                          <p:attrName>ppt_y</p:attrName>
                                        </p:attrNameLst>
                                      </p:cBhvr>
                                    </p:anim>
                                    <p:animRot by="-480000">
                                      <p:cBhvr>
                                        <p:cTn id="21" dur="25" autoRev="1" fill="hold">
                                          <p:stCondLst>
                                            <p:cond delay="0"/>
                                          </p:stCondLst>
                                        </p:cTn>
                                        <p:tgtEl>
                                          <p:spTgt spid="3"/>
                                        </p:tgtEl>
                                        <p:attrNameLst>
                                          <p:attrName>r</p:attrName>
                                        </p:attrNameLst>
                                      </p:cBhvr>
                                    </p:animRot>
                                  </p:childTnLst>
                                </p:cTn>
                              </p:par>
                            </p:childTnLst>
                          </p:cTn>
                        </p:par>
                        <p:par>
                          <p:cTn id="22" fill="hold">
                            <p:stCondLst>
                              <p:cond delay="171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21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4" repeatCount="indefinite" fill="hold" display="0">
                  <p:stCondLst>
                    <p:cond delay="indefinite"/>
                  </p:stCondLst>
                  <p:endCondLst>
                    <p:cond evt="onStopAudio" delay="0">
                      <p:tgtEl>
                        <p:sldTgt/>
                      </p:tgtEl>
                    </p:cond>
                  </p:endCondLst>
                </p:cTn>
                <p:tgtEl>
                  <p:spTgt spid="7"/>
                </p:tgtEl>
              </p:cMediaNode>
            </p:video>
          </p:childTnLst>
        </p:cTn>
      </p:par>
    </p:tnLst>
    <p:bldLst>
      <p:bldP spid="2" grpId="0"/>
      <p:bldP spid="3" grpId="0"/>
      <p:bldP spid="3" grpId="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61076" y="2312300"/>
            <a:ext cx="1663440" cy="1664796"/>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dirty="0">
                <a:latin typeface="微软雅黑" panose="020B0503020204020204" pitchFamily="34" charset="-122"/>
                <a:ea typeface="微软雅黑" panose="020B0503020204020204" pitchFamily="34" charset="-122"/>
              </a:rPr>
              <a:t>标题</a:t>
            </a: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3" name="椭圆 2"/>
          <p:cNvSpPr/>
          <p:nvPr/>
        </p:nvSpPr>
        <p:spPr>
          <a:xfrm>
            <a:off x="3625018" y="3657454"/>
            <a:ext cx="1663440" cy="166479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标题</a:t>
            </a:r>
            <a:r>
              <a:rPr lang="en-US" altLang="zh-CN">
                <a:latin typeface="微软雅黑" panose="020B0503020204020204" pitchFamily="34" charset="-122"/>
                <a:ea typeface="微软雅黑" panose="020B0503020204020204" pitchFamily="34" charset="-122"/>
              </a:rPr>
              <a:t>2</a:t>
            </a:r>
            <a:endParaRPr lang="zh-CN" altLang="en-US">
              <a:latin typeface="微软雅黑" panose="020B0503020204020204" pitchFamily="34" charset="-122"/>
              <a:ea typeface="微软雅黑" panose="020B0503020204020204" pitchFamily="34" charset="-122"/>
            </a:endParaRPr>
          </a:p>
        </p:txBody>
      </p:sp>
      <p:sp>
        <p:nvSpPr>
          <p:cNvPr id="4" name="椭圆 3"/>
          <p:cNvSpPr/>
          <p:nvPr/>
        </p:nvSpPr>
        <p:spPr>
          <a:xfrm>
            <a:off x="6517592" y="2132856"/>
            <a:ext cx="1663440" cy="166479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a:latin typeface="微软雅黑" panose="020B0503020204020204" pitchFamily="34" charset="-122"/>
                <a:ea typeface="微软雅黑" panose="020B0503020204020204" pitchFamily="34" charset="-122"/>
              </a:rPr>
              <a:t>标题</a:t>
            </a:r>
            <a:r>
              <a:rPr lang="en-US" altLang="zh-CN">
                <a:latin typeface="微软雅黑" panose="020B0503020204020204" pitchFamily="34" charset="-122"/>
                <a:ea typeface="微软雅黑" panose="020B0503020204020204" pitchFamily="34" charset="-122"/>
              </a:rPr>
              <a:t>3</a:t>
            </a:r>
            <a:endParaRPr lang="zh-CN" altLang="en-US">
              <a:latin typeface="微软雅黑" panose="020B0503020204020204" pitchFamily="34" charset="-122"/>
              <a:ea typeface="微软雅黑" panose="020B0503020204020204" pitchFamily="34" charset="-122"/>
            </a:endParaRPr>
          </a:p>
        </p:txBody>
      </p:sp>
      <p:sp>
        <p:nvSpPr>
          <p:cNvPr id="5" name="椭圆 4"/>
          <p:cNvSpPr/>
          <p:nvPr/>
        </p:nvSpPr>
        <p:spPr>
          <a:xfrm>
            <a:off x="9503305" y="2648768"/>
            <a:ext cx="1663440" cy="166479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标题</a:t>
            </a:r>
            <a:r>
              <a:rPr lang="en-US" altLang="zh-CN">
                <a:latin typeface="微软雅黑" panose="020B0503020204020204" pitchFamily="34" charset="-122"/>
                <a:ea typeface="微软雅黑" panose="020B0503020204020204" pitchFamily="34" charset="-122"/>
              </a:rPr>
              <a:t>4</a:t>
            </a:r>
            <a:endParaRPr lang="zh-CN" altLang="en-US">
              <a:latin typeface="微软雅黑" panose="020B0503020204020204" pitchFamily="34" charset="-122"/>
              <a:ea typeface="微软雅黑" panose="020B0503020204020204" pitchFamily="34" charset="-122"/>
            </a:endParaRPr>
          </a:p>
        </p:txBody>
      </p:sp>
      <p:cxnSp>
        <p:nvCxnSpPr>
          <p:cNvPr id="6" name="直接连接符 5"/>
          <p:cNvCxnSpPr>
            <a:stCxn id="2" idx="6"/>
            <a:endCxn id="3" idx="2"/>
          </p:cNvCxnSpPr>
          <p:nvPr/>
        </p:nvCxnSpPr>
        <p:spPr>
          <a:xfrm>
            <a:off x="2724517" y="3144700"/>
            <a:ext cx="900502" cy="1345153"/>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6"/>
            <a:endCxn id="4" idx="2"/>
          </p:cNvCxnSpPr>
          <p:nvPr/>
        </p:nvCxnSpPr>
        <p:spPr>
          <a:xfrm flipV="1">
            <a:off x="5288460" y="2965254"/>
            <a:ext cx="1229133" cy="1524598"/>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6"/>
            <a:endCxn id="5" idx="2"/>
          </p:cNvCxnSpPr>
          <p:nvPr/>
        </p:nvCxnSpPr>
        <p:spPr>
          <a:xfrm>
            <a:off x="8181034" y="2965254"/>
            <a:ext cx="1322273" cy="515912"/>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071118" y="4126409"/>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添加内容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829600" y="4476944"/>
            <a:ext cx="212639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3635060" y="2440819"/>
            <a:ext cx="1643359" cy="415902"/>
          </a:xfrm>
          <a:prstGeom prst="rect">
            <a:avLst/>
          </a:prstGeom>
        </p:spPr>
        <p:txBody>
          <a:bodyPr wrap="square" lIns="91840" tIns="45920" rIns="91840" bIns="45920" anchor="ctr" anchorCtr="0">
            <a:spAutoFit/>
          </a:bodyPr>
          <a:lstStyle/>
          <a:p>
            <a:pPr algn="ct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添加内容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3393543" y="2791354"/>
            <a:ext cx="212639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6527633" y="3957055"/>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添加内容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286116" y="4307591"/>
            <a:ext cx="212639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9513347" y="4386089"/>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添加内容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9271830" y="4736625"/>
            <a:ext cx="212639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标题 16"/>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500"/>
                            </p:stCondLst>
                            <p:childTnLst>
                              <p:par>
                                <p:cTn id="21" presetID="23" presetClass="entr" presetSubtype="28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3*#ppt_w"/>
                                          </p:val>
                                        </p:tav>
                                        <p:tav tm="100000">
                                          <p:val>
                                            <p:strVal val="#ppt_w"/>
                                          </p:val>
                                        </p:tav>
                                      </p:tavLst>
                                    </p:anim>
                                    <p:anim calcmode="lin" valueType="num">
                                      <p:cBhvr>
                                        <p:cTn id="24" dur="500" fill="hold"/>
                                        <p:tgtEl>
                                          <p:spTgt spid="3"/>
                                        </p:tgtEl>
                                        <p:attrNameLst>
                                          <p:attrName>ppt_h</p:attrName>
                                        </p:attrNameLst>
                                      </p:cBhvr>
                                      <p:tavLst>
                                        <p:tav tm="0">
                                          <p:val>
                                            <p:strVal val="4/3*#ppt_h"/>
                                          </p:val>
                                        </p:tav>
                                        <p:tav tm="100000">
                                          <p:val>
                                            <p:strVal val="#ppt_h"/>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3000"/>
                            </p:stCondLst>
                            <p:childTnLst>
                              <p:par>
                                <p:cTn id="37" presetID="23" presetClass="entr" presetSubtype="28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strVal val="4/3*#ppt_w"/>
                                          </p:val>
                                        </p:tav>
                                        <p:tav tm="100000">
                                          <p:val>
                                            <p:strVal val="#ppt_w"/>
                                          </p:val>
                                        </p:tav>
                                      </p:tavLst>
                                    </p:anim>
                                    <p:anim calcmode="lin" valueType="num">
                                      <p:cBhvr>
                                        <p:cTn id="40" dur="500" fill="hold"/>
                                        <p:tgtEl>
                                          <p:spTgt spid="4"/>
                                        </p:tgtEl>
                                        <p:attrNameLst>
                                          <p:attrName>ppt_h</p:attrName>
                                        </p:attrNameLst>
                                      </p:cBhvr>
                                      <p:tavLst>
                                        <p:tav tm="0">
                                          <p:val>
                                            <p:strVal val="4/3*#ppt_h"/>
                                          </p:val>
                                        </p:tav>
                                        <p:tav tm="100000">
                                          <p:val>
                                            <p:strVal val="#ppt_h"/>
                                          </p:val>
                                        </p:tav>
                                      </p:tavLst>
                                    </p:anim>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4500"/>
                            </p:stCondLst>
                            <p:childTnLst>
                              <p:par>
                                <p:cTn id="53" presetID="23" presetClass="entr" presetSubtype="288"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strVal val="4/3*#ppt_w"/>
                                          </p:val>
                                        </p:tav>
                                        <p:tav tm="100000">
                                          <p:val>
                                            <p:strVal val="#ppt_w"/>
                                          </p:val>
                                        </p:tav>
                                      </p:tavLst>
                                    </p:anim>
                                    <p:anim calcmode="lin" valueType="num">
                                      <p:cBhvr>
                                        <p:cTn id="56" dur="500" fill="hold"/>
                                        <p:tgtEl>
                                          <p:spTgt spid="5"/>
                                        </p:tgtEl>
                                        <p:attrNameLst>
                                          <p:attrName>ppt_h</p:attrName>
                                        </p:attrNameLst>
                                      </p:cBhvr>
                                      <p:tavLst>
                                        <p:tav tm="0">
                                          <p:val>
                                            <p:strVal val="4/3*#ppt_h"/>
                                          </p:val>
                                        </p:tav>
                                        <p:tav tm="100000">
                                          <p:val>
                                            <p:strVal val="#ppt_h"/>
                                          </p:val>
                                        </p:tav>
                                      </p:tavLst>
                                    </p:anim>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EditPoints="1"/>
          </p:cNvSpPr>
          <p:nvPr/>
        </p:nvSpPr>
        <p:spPr bwMode="auto">
          <a:xfrm>
            <a:off x="7247979" y="1589456"/>
            <a:ext cx="6123924" cy="6087567"/>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tx1">
              <a:lumMod val="75000"/>
              <a:lumOff val="25000"/>
              <a:alpha val="5000"/>
            </a:schemeClr>
          </a:solidFill>
          <a:ln>
            <a:noFill/>
          </a:ln>
        </p:spPr>
        <p:txBody>
          <a:bodyPr vert="horz" wrap="square" lIns="121908" tIns="60954" rIns="121908" bIns="60954" numCol="1" anchor="t" anchorCtr="0" compatLnSpc="1"/>
          <a:lstStyle/>
          <a:p>
            <a:endParaRPr lang="zh-CN" altLang="en-US"/>
          </a:p>
        </p:txBody>
      </p:sp>
      <p:sp>
        <p:nvSpPr>
          <p:cNvPr id="3" name="矩形 2"/>
          <p:cNvSpPr/>
          <p:nvPr/>
        </p:nvSpPr>
        <p:spPr>
          <a:xfrm>
            <a:off x="795" y="2640794"/>
            <a:ext cx="12190413" cy="1881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74"/>
          <p:cNvSpPr txBox="1"/>
          <p:nvPr/>
        </p:nvSpPr>
        <p:spPr>
          <a:xfrm>
            <a:off x="1584088" y="2937591"/>
            <a:ext cx="7498373" cy="875453"/>
          </a:xfrm>
          <a:prstGeom prst="rect">
            <a:avLst/>
          </a:prstGeom>
          <a:noFill/>
          <a:effectLst/>
        </p:spPr>
        <p:txBody>
          <a:bodyPr lIns="121908" tIns="60954" rIns="121908" bIns="60954">
            <a:spAutoFit/>
          </a:bodyPr>
          <a:lstStyle/>
          <a:p>
            <a:pPr algn="r">
              <a:lnSpc>
                <a:spcPts val="5865"/>
              </a:lnSpc>
              <a:defRPr/>
            </a:pPr>
            <a:r>
              <a:rPr lang="zh-CN" altLang="en-US" sz="4800" b="1" dirty="0">
                <a:ln w="6350">
                  <a:noFill/>
                </a:ln>
                <a:solidFill>
                  <a:schemeClr val="bg1"/>
                </a:solidFill>
                <a:latin typeface="Modern No. 20" panose="02070704070505020303" pitchFamily="18" charset="0"/>
                <a:ea typeface="微软雅黑" panose="020B0503020204020204" pitchFamily="34" charset="-122"/>
              </a:rPr>
              <a:t>填写过渡页标题</a:t>
            </a:r>
          </a:p>
        </p:txBody>
      </p:sp>
      <p:sp>
        <p:nvSpPr>
          <p:cNvPr id="5" name="矩形 4"/>
          <p:cNvSpPr/>
          <p:nvPr/>
        </p:nvSpPr>
        <p:spPr>
          <a:xfrm>
            <a:off x="5689016" y="3717034"/>
            <a:ext cx="3387666" cy="615553"/>
          </a:xfrm>
          <a:prstGeom prst="rect">
            <a:avLst/>
          </a:prstGeom>
        </p:spPr>
        <p:txBody>
          <a:bodyPr wrap="none" lIns="121908" tIns="60954" rIns="121908" bIns="60954">
            <a:spAutoFit/>
          </a:bodyPr>
          <a:lstStyle/>
          <a:p>
            <a:r>
              <a:rPr lang="en-US" altLang="zh-CN" sz="3200" dirty="0">
                <a:solidFill>
                  <a:schemeClr val="bg1"/>
                </a:solidFill>
                <a:latin typeface="Impact" panose="020B0806030902050204" pitchFamily="34" charset="0"/>
              </a:rPr>
              <a:t>Fill in the title here</a:t>
            </a:r>
            <a:endParaRPr lang="zh-CN" altLang="en-US" sz="3200" dirty="0">
              <a:solidFill>
                <a:schemeClr val="bg1"/>
              </a:solidFill>
              <a:latin typeface="Impact" panose="020B0806030902050204" pitchFamily="34" charset="0"/>
            </a:endParaRPr>
          </a:p>
        </p:txBody>
      </p:sp>
      <p:grpSp>
        <p:nvGrpSpPr>
          <p:cNvPr id="6" name="组合 5"/>
          <p:cNvGrpSpPr/>
          <p:nvPr/>
        </p:nvGrpSpPr>
        <p:grpSpPr>
          <a:xfrm>
            <a:off x="1392091" y="2179582"/>
            <a:ext cx="2791109" cy="2785591"/>
            <a:chOff x="6228184" y="634477"/>
            <a:chExt cx="1147603" cy="1145185"/>
          </a:xfrm>
        </p:grpSpPr>
        <p:grpSp>
          <p:nvGrpSpPr>
            <p:cNvPr id="7" name="组合 6"/>
            <p:cNvGrpSpPr/>
            <p:nvPr/>
          </p:nvGrpSpPr>
          <p:grpSpPr>
            <a:xfrm flipH="1">
              <a:off x="6601413" y="1027070"/>
              <a:ext cx="402354" cy="360000"/>
              <a:chOff x="7008812" y="2716213"/>
              <a:chExt cx="1236664" cy="1106487"/>
            </a:xfrm>
            <a:solidFill>
              <a:schemeClr val="bg1"/>
            </a:solidFill>
            <a:effectLst>
              <a:outerShdw blurRad="50800" dist="38100" dir="2700000" algn="tl" rotWithShape="0">
                <a:prstClr val="black">
                  <a:alpha val="40000"/>
                </a:prstClr>
              </a:outerShdw>
            </a:effectLst>
          </p:grpSpPr>
          <p:sp>
            <p:nvSpPr>
              <p:cNvPr id="22" name="Freeform 23"/>
              <p:cNvSpPr/>
              <p:nvPr/>
            </p:nvSpPr>
            <p:spPr bwMode="auto">
              <a:xfrm>
                <a:off x="7761288" y="3354388"/>
                <a:ext cx="484188" cy="296862"/>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7143750" y="2716213"/>
                <a:ext cx="269875" cy="274637"/>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7008812" y="2798763"/>
                <a:ext cx="911225" cy="102393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p:nvGrpSpPr>
          <p:grpSpPr>
            <a:xfrm>
              <a:off x="6228184" y="634477"/>
              <a:ext cx="1147603" cy="1145185"/>
              <a:chOff x="6228184" y="634477"/>
              <a:chExt cx="1147603" cy="1145185"/>
            </a:xfrm>
            <a:solidFill>
              <a:schemeClr val="bg1">
                <a:alpha val="0"/>
              </a:schemeClr>
            </a:solidFill>
            <a:effectLst>
              <a:outerShdw blurRad="50800" dist="38100" dir="2700000" algn="tl" rotWithShape="0">
                <a:prstClr val="black">
                  <a:alpha val="40000"/>
                </a:prstClr>
              </a:outerShdw>
            </a:effectLst>
          </p:grpSpPr>
          <p:sp>
            <p:nvSpPr>
              <p:cNvPr id="9"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392091" y="2179582"/>
            <a:ext cx="2791109" cy="2785591"/>
            <a:chOff x="6228184" y="634477"/>
            <a:chExt cx="1147603" cy="1145185"/>
          </a:xfrm>
          <a:effectLst>
            <a:outerShdw blurRad="50800" dist="38100" dir="2700000" algn="tl" rotWithShape="0">
              <a:prstClr val="black">
                <a:alpha val="40000"/>
              </a:prstClr>
            </a:outerShdw>
          </a:effectLst>
        </p:grpSpPr>
        <p:sp>
          <p:nvSpPr>
            <p:cNvPr id="26"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标题层"/>
          <p:cNvSpPr txBox="1"/>
          <p:nvPr/>
        </p:nvSpPr>
        <p:spPr bwMode="auto">
          <a:xfrm>
            <a:off x="9127240" y="2720534"/>
            <a:ext cx="2394200" cy="1764585"/>
          </a:xfrm>
          <a:prstGeom prst="rect">
            <a:avLst/>
          </a:prstGeom>
          <a:noFill/>
          <a:effectLst/>
        </p:spPr>
        <p:txBody>
          <a:bodyPr wrap="square" lIns="121908" tIns="60954" rIns="121908" bIns="60954">
            <a:spAutoFit/>
          </a:bodyPr>
          <a:lstStyle/>
          <a:p>
            <a:pPr defTabSz="1218565">
              <a:defRPr/>
            </a:pPr>
            <a:r>
              <a:rPr lang="en-US" altLang="zh-CN" sz="107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02</a:t>
            </a:r>
            <a:endParaRPr lang="zh-CN" altLang="en-US"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 presetClass="entr" presetSubtype="8"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400" fill="hold"/>
                                        <p:tgtEl>
                                          <p:spTgt spid="25"/>
                                        </p:tgtEl>
                                        <p:attrNameLst>
                                          <p:attrName>ppt_x</p:attrName>
                                        </p:attrNameLst>
                                      </p:cBhvr>
                                      <p:tavLst>
                                        <p:tav tm="0">
                                          <p:val>
                                            <p:strVal val="0-#ppt_w/2"/>
                                          </p:val>
                                        </p:tav>
                                        <p:tav tm="100000">
                                          <p:val>
                                            <p:strVal val="#ppt_x"/>
                                          </p:val>
                                        </p:tav>
                                      </p:tavLst>
                                    </p:anim>
                                    <p:anim calcmode="lin" valueType="num">
                                      <p:cBhvr additive="base">
                                        <p:cTn id="13" dur="1400" fill="hold"/>
                                        <p:tgtEl>
                                          <p:spTgt spid="25"/>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500"/>
                                  </p:stCondLst>
                                  <p:childTnLst>
                                    <p:animRot by="21600000">
                                      <p:cBhvr>
                                        <p:cTn id="15" dur="1400" fill="hold"/>
                                        <p:tgtEl>
                                          <p:spTgt spid="25"/>
                                        </p:tgtEl>
                                        <p:attrNameLst>
                                          <p:attrName>r</p:attrName>
                                        </p:attrNameLst>
                                      </p:cBhvr>
                                    </p:animRot>
                                  </p:childTnLst>
                                </p:cTn>
                              </p:par>
                              <p:par>
                                <p:cTn id="16" presetID="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400" fill="hold"/>
                                        <p:tgtEl>
                                          <p:spTgt spid="6"/>
                                        </p:tgtEl>
                                        <p:attrNameLst>
                                          <p:attrName>ppt_x</p:attrName>
                                        </p:attrNameLst>
                                      </p:cBhvr>
                                      <p:tavLst>
                                        <p:tav tm="0">
                                          <p:val>
                                            <p:strVal val="0-#ppt_w/2"/>
                                          </p:val>
                                        </p:tav>
                                        <p:tav tm="100000">
                                          <p:val>
                                            <p:strVal val="#ppt_x"/>
                                          </p:val>
                                        </p:tav>
                                      </p:tavLst>
                                    </p:anim>
                                    <p:anim calcmode="lin" valueType="num">
                                      <p:cBhvr additive="base">
                                        <p:cTn id="19" dur="14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decel="52500" fill="hold" grpId="0" nodeType="withEffect">
                                  <p:stCondLst>
                                    <p:cond delay="17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400" fill="hold"/>
                                        <p:tgtEl>
                                          <p:spTgt spid="39"/>
                                        </p:tgtEl>
                                        <p:attrNameLst>
                                          <p:attrName>ppt_x</p:attrName>
                                        </p:attrNameLst>
                                      </p:cBhvr>
                                      <p:tavLst>
                                        <p:tav tm="0">
                                          <p:val>
                                            <p:strVal val="0-#ppt_w/2"/>
                                          </p:val>
                                        </p:tav>
                                        <p:tav tm="100000">
                                          <p:val>
                                            <p:strVal val="#ppt_x"/>
                                          </p:val>
                                        </p:tav>
                                      </p:tavLst>
                                    </p:anim>
                                    <p:anim calcmode="lin" valueType="num">
                                      <p:cBhvr additive="base">
                                        <p:cTn id="23" dur="400" fill="hold"/>
                                        <p:tgtEl>
                                          <p:spTgt spid="39"/>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p:cTn id="26" dur="600" fill="hold"/>
                                        <p:tgtEl>
                                          <p:spTgt spid="4"/>
                                        </p:tgtEl>
                                        <p:attrNameLst>
                                          <p:attrName>ppt_w</p:attrName>
                                        </p:attrNameLst>
                                      </p:cBhvr>
                                      <p:tavLst>
                                        <p:tav tm="0">
                                          <p:val>
                                            <p:fltVal val="0"/>
                                          </p:val>
                                        </p:tav>
                                        <p:tav tm="100000">
                                          <p:val>
                                            <p:strVal val="#ppt_w"/>
                                          </p:val>
                                        </p:tav>
                                      </p:tavLst>
                                    </p:anim>
                                    <p:anim calcmode="lin" valueType="num">
                                      <p:cBhvr>
                                        <p:cTn id="27" dur="600" fill="hold"/>
                                        <p:tgtEl>
                                          <p:spTgt spid="4"/>
                                        </p:tgtEl>
                                        <p:attrNameLst>
                                          <p:attrName>ppt_h</p:attrName>
                                        </p:attrNameLst>
                                      </p:cBhvr>
                                      <p:tavLst>
                                        <p:tav tm="0">
                                          <p:val>
                                            <p:fltVal val="0"/>
                                          </p:val>
                                        </p:tav>
                                        <p:tav tm="100000">
                                          <p:val>
                                            <p:strVal val="#ppt_h"/>
                                          </p:val>
                                        </p:tav>
                                      </p:tavLst>
                                    </p:anim>
                                    <p:animEffect transition="in" filter="fade">
                                      <p:cBhvr>
                                        <p:cTn id="28" dur="600"/>
                                        <p:tgtEl>
                                          <p:spTgt spid="4"/>
                                        </p:tgtEl>
                                      </p:cBhvr>
                                    </p:animEffect>
                                  </p:childTnLst>
                                </p:cTn>
                              </p:par>
                              <p:par>
                                <p:cTn id="29" presetID="53" presetClass="entr" presetSubtype="16" fill="hold" grpId="0" nodeType="withEffect">
                                  <p:stCondLst>
                                    <p:cond delay="2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700" fill="hold"/>
                                        <p:tgtEl>
                                          <p:spTgt spid="5"/>
                                        </p:tgtEl>
                                        <p:attrNameLst>
                                          <p:attrName>ppt_w</p:attrName>
                                        </p:attrNameLst>
                                      </p:cBhvr>
                                      <p:tavLst>
                                        <p:tav tm="0">
                                          <p:val>
                                            <p:fltVal val="0"/>
                                          </p:val>
                                        </p:tav>
                                        <p:tav tm="100000">
                                          <p:val>
                                            <p:strVal val="#ppt_w"/>
                                          </p:val>
                                        </p:tav>
                                      </p:tavLst>
                                    </p:anim>
                                    <p:anim calcmode="lin" valueType="num">
                                      <p:cBhvr>
                                        <p:cTn id="32" dur="700" fill="hold"/>
                                        <p:tgtEl>
                                          <p:spTgt spid="5"/>
                                        </p:tgtEl>
                                        <p:attrNameLst>
                                          <p:attrName>ppt_h</p:attrName>
                                        </p:attrNameLst>
                                      </p:cBhvr>
                                      <p:tavLst>
                                        <p:tav tm="0">
                                          <p:val>
                                            <p:fltVal val="0"/>
                                          </p:val>
                                        </p:tav>
                                        <p:tav tm="100000">
                                          <p:val>
                                            <p:strVal val="#ppt_h"/>
                                          </p:val>
                                        </p:tav>
                                      </p:tavLst>
                                    </p:anim>
                                    <p:animEffect transition="in" filter="fade">
                                      <p:cBhvr>
                                        <p:cTn id="3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1" name="组合 4190"/>
          <p:cNvGrpSpPr/>
          <p:nvPr/>
        </p:nvGrpSpPr>
        <p:grpSpPr>
          <a:xfrm>
            <a:off x="1303747" y="1671166"/>
            <a:ext cx="4271074" cy="4198420"/>
            <a:chOff x="4786313" y="2146300"/>
            <a:chExt cx="2613026" cy="2568575"/>
          </a:xfrm>
        </p:grpSpPr>
        <p:sp>
          <p:nvSpPr>
            <p:cNvPr id="4" name="Freeform 6"/>
            <p:cNvSpPr/>
            <p:nvPr/>
          </p:nvSpPr>
          <p:spPr bwMode="auto">
            <a:xfrm>
              <a:off x="5689601" y="4095750"/>
              <a:ext cx="457200" cy="198438"/>
            </a:xfrm>
            <a:custGeom>
              <a:avLst/>
              <a:gdLst>
                <a:gd name="T0" fmla="*/ 13 w 122"/>
                <a:gd name="T1" fmla="*/ 0 h 53"/>
                <a:gd name="T2" fmla="*/ 0 w 122"/>
                <a:gd name="T3" fmla="*/ 53 h 53"/>
                <a:gd name="T4" fmla="*/ 122 w 122"/>
                <a:gd name="T5" fmla="*/ 53 h 53"/>
                <a:gd name="T6" fmla="*/ 109 w 122"/>
                <a:gd name="T7" fmla="*/ 0 h 53"/>
                <a:gd name="T8" fmla="*/ 13 w 122"/>
                <a:gd name="T9" fmla="*/ 0 h 53"/>
              </a:gdLst>
              <a:ahLst/>
              <a:cxnLst>
                <a:cxn ang="0">
                  <a:pos x="T0" y="T1"/>
                </a:cxn>
                <a:cxn ang="0">
                  <a:pos x="T2" y="T3"/>
                </a:cxn>
                <a:cxn ang="0">
                  <a:pos x="T4" y="T5"/>
                </a:cxn>
                <a:cxn ang="0">
                  <a:pos x="T6" y="T7"/>
                </a:cxn>
                <a:cxn ang="0">
                  <a:pos x="T8" y="T9"/>
                </a:cxn>
              </a:cxnLst>
              <a:rect l="0" t="0" r="r" b="b"/>
              <a:pathLst>
                <a:path w="122" h="53">
                  <a:moveTo>
                    <a:pt x="13" y="0"/>
                  </a:moveTo>
                  <a:cubicBezTo>
                    <a:pt x="9" y="18"/>
                    <a:pt x="5" y="35"/>
                    <a:pt x="0" y="53"/>
                  </a:cubicBezTo>
                  <a:cubicBezTo>
                    <a:pt x="122" y="53"/>
                    <a:pt x="122" y="53"/>
                    <a:pt x="122" y="53"/>
                  </a:cubicBezTo>
                  <a:cubicBezTo>
                    <a:pt x="118" y="35"/>
                    <a:pt x="113" y="18"/>
                    <a:pt x="109" y="0"/>
                  </a:cubicBezTo>
                  <a:lnTo>
                    <a:pt x="13" y="0"/>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8"/>
            <p:cNvSpPr/>
            <p:nvPr/>
          </p:nvSpPr>
          <p:spPr bwMode="auto">
            <a:xfrm>
              <a:off x="5149851" y="4017963"/>
              <a:ext cx="1536700" cy="149225"/>
            </a:xfrm>
            <a:custGeom>
              <a:avLst/>
              <a:gdLst>
                <a:gd name="T0" fmla="*/ 0 w 410"/>
                <a:gd name="T1" fmla="*/ 0 h 40"/>
                <a:gd name="T2" fmla="*/ 0 w 410"/>
                <a:gd name="T3" fmla="*/ 30 h 40"/>
                <a:gd name="T4" fmla="*/ 10 w 410"/>
                <a:gd name="T5" fmla="*/ 40 h 40"/>
                <a:gd name="T6" fmla="*/ 400 w 410"/>
                <a:gd name="T7" fmla="*/ 40 h 40"/>
                <a:gd name="T8" fmla="*/ 410 w 410"/>
                <a:gd name="T9" fmla="*/ 30 h 40"/>
                <a:gd name="T10" fmla="*/ 410 w 410"/>
                <a:gd name="T11" fmla="*/ 0 h 40"/>
                <a:gd name="T12" fmla="*/ 0 w 41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410" h="40">
                  <a:moveTo>
                    <a:pt x="0" y="0"/>
                  </a:moveTo>
                  <a:cubicBezTo>
                    <a:pt x="0" y="30"/>
                    <a:pt x="0" y="30"/>
                    <a:pt x="0" y="30"/>
                  </a:cubicBezTo>
                  <a:cubicBezTo>
                    <a:pt x="0" y="35"/>
                    <a:pt x="4" y="40"/>
                    <a:pt x="10" y="40"/>
                  </a:cubicBezTo>
                  <a:cubicBezTo>
                    <a:pt x="400" y="40"/>
                    <a:pt x="400" y="40"/>
                    <a:pt x="400" y="40"/>
                  </a:cubicBezTo>
                  <a:cubicBezTo>
                    <a:pt x="406" y="40"/>
                    <a:pt x="410" y="35"/>
                    <a:pt x="410" y="30"/>
                  </a:cubicBezTo>
                  <a:cubicBezTo>
                    <a:pt x="410" y="0"/>
                    <a:pt x="410" y="0"/>
                    <a:pt x="410" y="0"/>
                  </a:cubicBez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9"/>
            <p:cNvSpPr/>
            <p:nvPr/>
          </p:nvSpPr>
          <p:spPr bwMode="auto">
            <a:xfrm>
              <a:off x="5141913" y="3041650"/>
              <a:ext cx="1544638" cy="976313"/>
            </a:xfrm>
            <a:custGeom>
              <a:avLst/>
              <a:gdLst>
                <a:gd name="T0" fmla="*/ 412 w 412"/>
                <a:gd name="T1" fmla="*/ 260 h 260"/>
                <a:gd name="T2" fmla="*/ 412 w 412"/>
                <a:gd name="T3" fmla="*/ 11 h 260"/>
                <a:gd name="T4" fmla="*/ 402 w 412"/>
                <a:gd name="T5" fmla="*/ 0 h 260"/>
                <a:gd name="T6" fmla="*/ 10 w 412"/>
                <a:gd name="T7" fmla="*/ 0 h 260"/>
                <a:gd name="T8" fmla="*/ 0 w 412"/>
                <a:gd name="T9" fmla="*/ 11 h 260"/>
                <a:gd name="T10" fmla="*/ 0 w 412"/>
                <a:gd name="T11" fmla="*/ 260 h 260"/>
                <a:gd name="T12" fmla="*/ 412 w 412"/>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412" h="260">
                  <a:moveTo>
                    <a:pt x="412" y="260"/>
                  </a:moveTo>
                  <a:cubicBezTo>
                    <a:pt x="412" y="11"/>
                    <a:pt x="412" y="11"/>
                    <a:pt x="412" y="11"/>
                  </a:cubicBezTo>
                  <a:cubicBezTo>
                    <a:pt x="412" y="5"/>
                    <a:pt x="408" y="0"/>
                    <a:pt x="402" y="0"/>
                  </a:cubicBezTo>
                  <a:cubicBezTo>
                    <a:pt x="10" y="0"/>
                    <a:pt x="10" y="0"/>
                    <a:pt x="10" y="0"/>
                  </a:cubicBezTo>
                  <a:cubicBezTo>
                    <a:pt x="4" y="0"/>
                    <a:pt x="0" y="5"/>
                    <a:pt x="0" y="11"/>
                  </a:cubicBezTo>
                  <a:cubicBezTo>
                    <a:pt x="0" y="260"/>
                    <a:pt x="0" y="260"/>
                    <a:pt x="0" y="260"/>
                  </a:cubicBezTo>
                  <a:lnTo>
                    <a:pt x="412" y="260"/>
                  </a:lnTo>
                  <a:close/>
                </a:path>
              </a:pathLst>
            </a:custGeom>
            <a:solidFill>
              <a:srgbClr val="574A57"/>
            </a:solidFill>
            <a:ln>
              <a:noFill/>
            </a:ln>
          </p:spPr>
          <p:txBody>
            <a:bodyPr vert="horz" wrap="square" lIns="91440" tIns="45720" rIns="91440" bIns="45720" numCol="1" anchor="t" anchorCtr="0" compatLnSpc="1"/>
            <a:lstStyle/>
            <a:p>
              <a:endParaRPr lang="zh-CN" altLang="en-US"/>
            </a:p>
          </p:txBody>
        </p:sp>
        <p:sp>
          <p:nvSpPr>
            <p:cNvPr id="8" name="Rectangle 10"/>
            <p:cNvSpPr>
              <a:spLocks noChangeArrowheads="1"/>
            </p:cNvSpPr>
            <p:nvPr/>
          </p:nvSpPr>
          <p:spPr bwMode="auto">
            <a:xfrm>
              <a:off x="5205413" y="3106738"/>
              <a:ext cx="1417638" cy="846138"/>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9" name="Freeform 11"/>
            <p:cNvSpPr/>
            <p:nvPr/>
          </p:nvSpPr>
          <p:spPr bwMode="auto">
            <a:xfrm>
              <a:off x="6397626" y="3938588"/>
              <a:ext cx="4763" cy="3175"/>
            </a:xfrm>
            <a:custGeom>
              <a:avLst/>
              <a:gdLst>
                <a:gd name="T0" fmla="*/ 0 w 3"/>
                <a:gd name="T1" fmla="*/ 0 h 2"/>
                <a:gd name="T2" fmla="*/ 3 w 3"/>
                <a:gd name="T3" fmla="*/ 2 h 2"/>
                <a:gd name="T4" fmla="*/ 3 w 3"/>
                <a:gd name="T5" fmla="*/ 0 h 2"/>
                <a:gd name="T6" fmla="*/ 3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lnTo>
                    <a:pt x="3" y="2"/>
                  </a:lnTo>
                  <a:lnTo>
                    <a:pt x="3" y="0"/>
                  </a:lnTo>
                  <a:lnTo>
                    <a:pt x="3" y="0"/>
                  </a:lnTo>
                  <a:lnTo>
                    <a:pt x="0" y="0"/>
                  </a:lnTo>
                  <a:close/>
                </a:path>
              </a:pathLst>
            </a:custGeom>
            <a:solidFill>
              <a:srgbClr val="EC855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Rectangle 12"/>
            <p:cNvSpPr>
              <a:spLocks noChangeArrowheads="1"/>
            </p:cNvSpPr>
            <p:nvPr/>
          </p:nvSpPr>
          <p:spPr bwMode="auto">
            <a:xfrm>
              <a:off x="6394451" y="3935413"/>
              <a:ext cx="1588" cy="1588"/>
            </a:xfrm>
            <a:prstGeom prst="rect">
              <a:avLst/>
            </a:prstGeom>
            <a:solidFill>
              <a:srgbClr val="EC855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 name="Freeform 13"/>
            <p:cNvSpPr/>
            <p:nvPr/>
          </p:nvSpPr>
          <p:spPr bwMode="auto">
            <a:xfrm>
              <a:off x="6391276" y="3930650"/>
              <a:ext cx="3175" cy="0"/>
            </a:xfrm>
            <a:custGeom>
              <a:avLst/>
              <a:gdLst>
                <a:gd name="T0" fmla="*/ 2 w 2"/>
                <a:gd name="T1" fmla="*/ 2 w 2"/>
                <a:gd name="T2" fmla="*/ 2 w 2"/>
                <a:gd name="T3" fmla="*/ 0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2" y="0"/>
                  </a:lnTo>
                  <a:lnTo>
                    <a:pt x="0" y="0"/>
                  </a:lnTo>
                  <a:lnTo>
                    <a:pt x="2" y="0"/>
                  </a:lnTo>
                  <a:close/>
                </a:path>
              </a:pathLst>
            </a:custGeom>
            <a:solidFill>
              <a:srgbClr val="EC8558"/>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4"/>
            <p:cNvSpPr/>
            <p:nvPr/>
          </p:nvSpPr>
          <p:spPr bwMode="auto">
            <a:xfrm>
              <a:off x="6964363" y="3600450"/>
              <a:ext cx="288925" cy="571500"/>
            </a:xfrm>
            <a:custGeom>
              <a:avLst/>
              <a:gdLst>
                <a:gd name="T0" fmla="*/ 65 w 77"/>
                <a:gd name="T1" fmla="*/ 0 h 152"/>
                <a:gd name="T2" fmla="*/ 11 w 77"/>
                <a:gd name="T3" fmla="*/ 0 h 152"/>
                <a:gd name="T4" fmla="*/ 0 w 77"/>
                <a:gd name="T5" fmla="*/ 11 h 152"/>
                <a:gd name="T6" fmla="*/ 0 w 77"/>
                <a:gd name="T7" fmla="*/ 140 h 152"/>
                <a:gd name="T8" fmla="*/ 11 w 77"/>
                <a:gd name="T9" fmla="*/ 152 h 152"/>
                <a:gd name="T10" fmla="*/ 65 w 77"/>
                <a:gd name="T11" fmla="*/ 152 h 152"/>
                <a:gd name="T12" fmla="*/ 77 w 77"/>
                <a:gd name="T13" fmla="*/ 140 h 152"/>
                <a:gd name="T14" fmla="*/ 77 w 77"/>
                <a:gd name="T15" fmla="*/ 11 h 152"/>
                <a:gd name="T16" fmla="*/ 65 w 7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2">
                  <a:moveTo>
                    <a:pt x="65" y="0"/>
                  </a:moveTo>
                  <a:cubicBezTo>
                    <a:pt x="11" y="0"/>
                    <a:pt x="11" y="0"/>
                    <a:pt x="11" y="0"/>
                  </a:cubicBezTo>
                  <a:cubicBezTo>
                    <a:pt x="5" y="0"/>
                    <a:pt x="0" y="5"/>
                    <a:pt x="0" y="11"/>
                  </a:cubicBezTo>
                  <a:cubicBezTo>
                    <a:pt x="0" y="140"/>
                    <a:pt x="0" y="140"/>
                    <a:pt x="0" y="140"/>
                  </a:cubicBezTo>
                  <a:cubicBezTo>
                    <a:pt x="0" y="146"/>
                    <a:pt x="5" y="152"/>
                    <a:pt x="11" y="152"/>
                  </a:cubicBezTo>
                  <a:cubicBezTo>
                    <a:pt x="65" y="152"/>
                    <a:pt x="65" y="152"/>
                    <a:pt x="65" y="152"/>
                  </a:cubicBezTo>
                  <a:cubicBezTo>
                    <a:pt x="72" y="152"/>
                    <a:pt x="77" y="146"/>
                    <a:pt x="77" y="140"/>
                  </a:cubicBezTo>
                  <a:cubicBezTo>
                    <a:pt x="77" y="11"/>
                    <a:pt x="77" y="11"/>
                    <a:pt x="77" y="11"/>
                  </a:cubicBezTo>
                  <a:cubicBezTo>
                    <a:pt x="77" y="5"/>
                    <a:pt x="72" y="0"/>
                    <a:pt x="65" y="0"/>
                  </a:cubicBezTo>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7065963" y="3635375"/>
              <a:ext cx="82550" cy="6350"/>
            </a:xfrm>
            <a:custGeom>
              <a:avLst/>
              <a:gdLst>
                <a:gd name="T0" fmla="*/ 1 w 22"/>
                <a:gd name="T1" fmla="*/ 0 h 2"/>
                <a:gd name="T2" fmla="*/ 21 w 22"/>
                <a:gd name="T3" fmla="*/ 0 h 2"/>
                <a:gd name="T4" fmla="*/ 22 w 22"/>
                <a:gd name="T5" fmla="*/ 1 h 2"/>
                <a:gd name="T6" fmla="*/ 21 w 22"/>
                <a:gd name="T7" fmla="*/ 2 h 2"/>
                <a:gd name="T8" fmla="*/ 1 w 22"/>
                <a:gd name="T9" fmla="*/ 2 h 2"/>
                <a:gd name="T10" fmla="*/ 0 w 22"/>
                <a:gd name="T11" fmla="*/ 1 h 2"/>
                <a:gd name="T12" fmla="*/ 1 w 2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2" h="2">
                  <a:moveTo>
                    <a:pt x="1" y="0"/>
                  </a:moveTo>
                  <a:cubicBezTo>
                    <a:pt x="21" y="0"/>
                    <a:pt x="21" y="0"/>
                    <a:pt x="21" y="0"/>
                  </a:cubicBezTo>
                  <a:cubicBezTo>
                    <a:pt x="22" y="0"/>
                    <a:pt x="22" y="0"/>
                    <a:pt x="22" y="1"/>
                  </a:cubicBezTo>
                  <a:cubicBezTo>
                    <a:pt x="22" y="1"/>
                    <a:pt x="22" y="2"/>
                    <a:pt x="21" y="2"/>
                  </a:cubicBezTo>
                  <a:cubicBezTo>
                    <a:pt x="1" y="2"/>
                    <a:pt x="1" y="2"/>
                    <a:pt x="1" y="2"/>
                  </a:cubicBezTo>
                  <a:cubicBezTo>
                    <a:pt x="1" y="2"/>
                    <a:pt x="0" y="1"/>
                    <a:pt x="0" y="1"/>
                  </a:cubicBezTo>
                  <a:cubicBezTo>
                    <a:pt x="0" y="0"/>
                    <a:pt x="1" y="0"/>
                    <a:pt x="1"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Oval 16"/>
            <p:cNvSpPr>
              <a:spLocks noChangeArrowheads="1"/>
            </p:cNvSpPr>
            <p:nvPr/>
          </p:nvSpPr>
          <p:spPr bwMode="auto">
            <a:xfrm>
              <a:off x="7080251" y="4084638"/>
              <a:ext cx="52388" cy="523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Rectangle 17"/>
            <p:cNvSpPr>
              <a:spLocks noChangeArrowheads="1"/>
            </p:cNvSpPr>
            <p:nvPr/>
          </p:nvSpPr>
          <p:spPr bwMode="auto">
            <a:xfrm>
              <a:off x="6983413" y="3687763"/>
              <a:ext cx="250825" cy="371475"/>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nvGrpSpPr>
            <p:cNvPr id="4190" name="组合 4189"/>
            <p:cNvGrpSpPr/>
            <p:nvPr/>
          </p:nvGrpSpPr>
          <p:grpSpPr>
            <a:xfrm>
              <a:off x="4786313" y="2146300"/>
              <a:ext cx="2613026" cy="2568575"/>
              <a:chOff x="4786313" y="2146300"/>
              <a:chExt cx="2613026" cy="2568575"/>
            </a:xfrm>
            <a:solidFill>
              <a:schemeClr val="bg1">
                <a:lumMod val="75000"/>
              </a:schemeClr>
            </a:solidFill>
          </p:grpSpPr>
          <p:sp>
            <p:nvSpPr>
              <p:cNvPr id="5" name="Freeform 7"/>
              <p:cNvSpPr/>
              <p:nvPr/>
            </p:nvSpPr>
            <p:spPr bwMode="auto">
              <a:xfrm>
                <a:off x="5640388" y="4291013"/>
                <a:ext cx="558800" cy="38100"/>
              </a:xfrm>
              <a:custGeom>
                <a:avLst/>
                <a:gdLst>
                  <a:gd name="T0" fmla="*/ 142 w 149"/>
                  <a:gd name="T1" fmla="*/ 0 h 10"/>
                  <a:gd name="T2" fmla="*/ 6 w 149"/>
                  <a:gd name="T3" fmla="*/ 0 h 10"/>
                  <a:gd name="T4" fmla="*/ 0 w 149"/>
                  <a:gd name="T5" fmla="*/ 8 h 10"/>
                  <a:gd name="T6" fmla="*/ 0 w 149"/>
                  <a:gd name="T7" fmla="*/ 10 h 10"/>
                  <a:gd name="T8" fmla="*/ 149 w 149"/>
                  <a:gd name="T9" fmla="*/ 10 h 10"/>
                  <a:gd name="T10" fmla="*/ 149 w 149"/>
                  <a:gd name="T11" fmla="*/ 8 h 10"/>
                  <a:gd name="T12" fmla="*/ 142 w 14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9" h="10">
                    <a:moveTo>
                      <a:pt x="142" y="0"/>
                    </a:moveTo>
                    <a:cubicBezTo>
                      <a:pt x="6" y="0"/>
                      <a:pt x="6" y="0"/>
                      <a:pt x="6" y="0"/>
                    </a:cubicBezTo>
                    <a:cubicBezTo>
                      <a:pt x="2" y="0"/>
                      <a:pt x="0" y="4"/>
                      <a:pt x="0" y="8"/>
                    </a:cubicBezTo>
                    <a:cubicBezTo>
                      <a:pt x="0" y="10"/>
                      <a:pt x="0" y="10"/>
                      <a:pt x="0" y="10"/>
                    </a:cubicBezTo>
                    <a:cubicBezTo>
                      <a:pt x="149" y="10"/>
                      <a:pt x="149" y="10"/>
                      <a:pt x="149" y="10"/>
                    </a:cubicBezTo>
                    <a:cubicBezTo>
                      <a:pt x="149" y="8"/>
                      <a:pt x="149" y="8"/>
                      <a:pt x="149" y="8"/>
                    </a:cubicBezTo>
                    <a:cubicBezTo>
                      <a:pt x="149" y="4"/>
                      <a:pt x="146" y="0"/>
                      <a:pt x="142" y="0"/>
                    </a:cubicBezTo>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
              <p:cNvSpPr>
                <a:spLocks noEditPoints="1"/>
              </p:cNvSpPr>
              <p:nvPr/>
            </p:nvSpPr>
            <p:spPr bwMode="auto">
              <a:xfrm>
                <a:off x="6642101" y="2543175"/>
                <a:ext cx="303213" cy="247650"/>
              </a:xfrm>
              <a:custGeom>
                <a:avLst/>
                <a:gdLst>
                  <a:gd name="T0" fmla="*/ 16 w 81"/>
                  <a:gd name="T1" fmla="*/ 66 h 66"/>
                  <a:gd name="T2" fmla="*/ 10 w 81"/>
                  <a:gd name="T3" fmla="*/ 61 h 66"/>
                  <a:gd name="T4" fmla="*/ 0 w 81"/>
                  <a:gd name="T5" fmla="*/ 23 h 66"/>
                  <a:gd name="T6" fmla="*/ 1 w 81"/>
                  <a:gd name="T7" fmla="*/ 18 h 66"/>
                  <a:gd name="T8" fmla="*/ 5 w 81"/>
                  <a:gd name="T9" fmla="*/ 15 h 66"/>
                  <a:gd name="T10" fmla="*/ 62 w 81"/>
                  <a:gd name="T11" fmla="*/ 1 h 66"/>
                  <a:gd name="T12" fmla="*/ 70 w 81"/>
                  <a:gd name="T13" fmla="*/ 5 h 66"/>
                  <a:gd name="T14" fmla="*/ 80 w 81"/>
                  <a:gd name="T15" fmla="*/ 43 h 66"/>
                  <a:gd name="T16" fmla="*/ 75 w 81"/>
                  <a:gd name="T17" fmla="*/ 51 h 66"/>
                  <a:gd name="T18" fmla="*/ 18 w 81"/>
                  <a:gd name="T19" fmla="*/ 65 h 66"/>
                  <a:gd name="T20" fmla="*/ 16 w 81"/>
                  <a:gd name="T21" fmla="*/ 66 h 66"/>
                  <a:gd name="T22" fmla="*/ 64 w 81"/>
                  <a:gd name="T23" fmla="*/ 5 h 66"/>
                  <a:gd name="T24" fmla="*/ 63 w 81"/>
                  <a:gd name="T25" fmla="*/ 5 h 66"/>
                  <a:gd name="T26" fmla="*/ 6 w 81"/>
                  <a:gd name="T27" fmla="*/ 19 h 66"/>
                  <a:gd name="T28" fmla="*/ 5 w 81"/>
                  <a:gd name="T29" fmla="*/ 20 h 66"/>
                  <a:gd name="T30" fmla="*/ 5 w 81"/>
                  <a:gd name="T31" fmla="*/ 22 h 66"/>
                  <a:gd name="T32" fmla="*/ 14 w 81"/>
                  <a:gd name="T33" fmla="*/ 60 h 66"/>
                  <a:gd name="T34" fmla="*/ 17 w 81"/>
                  <a:gd name="T35" fmla="*/ 61 h 66"/>
                  <a:gd name="T36" fmla="*/ 74 w 81"/>
                  <a:gd name="T37" fmla="*/ 46 h 66"/>
                  <a:gd name="T38" fmla="*/ 76 w 81"/>
                  <a:gd name="T39" fmla="*/ 44 h 66"/>
                  <a:gd name="T40" fmla="*/ 66 w 81"/>
                  <a:gd name="T41" fmla="*/ 6 h 66"/>
                  <a:gd name="T42" fmla="*/ 64 w 81"/>
                  <a:gd name="T43"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66">
                    <a:moveTo>
                      <a:pt x="16" y="66"/>
                    </a:moveTo>
                    <a:cubicBezTo>
                      <a:pt x="13" y="66"/>
                      <a:pt x="11" y="64"/>
                      <a:pt x="10" y="61"/>
                    </a:cubicBezTo>
                    <a:cubicBezTo>
                      <a:pt x="0" y="23"/>
                      <a:pt x="0" y="23"/>
                      <a:pt x="0" y="23"/>
                    </a:cubicBezTo>
                    <a:cubicBezTo>
                      <a:pt x="0" y="22"/>
                      <a:pt x="0" y="20"/>
                      <a:pt x="1" y="18"/>
                    </a:cubicBezTo>
                    <a:cubicBezTo>
                      <a:pt x="2" y="17"/>
                      <a:pt x="3" y="16"/>
                      <a:pt x="5" y="15"/>
                    </a:cubicBezTo>
                    <a:cubicBezTo>
                      <a:pt x="62" y="1"/>
                      <a:pt x="62" y="1"/>
                      <a:pt x="62" y="1"/>
                    </a:cubicBezTo>
                    <a:cubicBezTo>
                      <a:pt x="66" y="0"/>
                      <a:pt x="69" y="2"/>
                      <a:pt x="70" y="5"/>
                    </a:cubicBezTo>
                    <a:cubicBezTo>
                      <a:pt x="80" y="43"/>
                      <a:pt x="80" y="43"/>
                      <a:pt x="80" y="43"/>
                    </a:cubicBezTo>
                    <a:cubicBezTo>
                      <a:pt x="81" y="46"/>
                      <a:pt x="79" y="50"/>
                      <a:pt x="75" y="51"/>
                    </a:cubicBezTo>
                    <a:cubicBezTo>
                      <a:pt x="18" y="65"/>
                      <a:pt x="18" y="65"/>
                      <a:pt x="18" y="65"/>
                    </a:cubicBezTo>
                    <a:cubicBezTo>
                      <a:pt x="18" y="65"/>
                      <a:pt x="17" y="66"/>
                      <a:pt x="16" y="66"/>
                    </a:cubicBezTo>
                    <a:moveTo>
                      <a:pt x="64" y="5"/>
                    </a:moveTo>
                    <a:cubicBezTo>
                      <a:pt x="64" y="5"/>
                      <a:pt x="64" y="5"/>
                      <a:pt x="63" y="5"/>
                    </a:cubicBezTo>
                    <a:cubicBezTo>
                      <a:pt x="6" y="19"/>
                      <a:pt x="6" y="19"/>
                      <a:pt x="6" y="19"/>
                    </a:cubicBezTo>
                    <a:cubicBezTo>
                      <a:pt x="6" y="20"/>
                      <a:pt x="5" y="20"/>
                      <a:pt x="5" y="20"/>
                    </a:cubicBezTo>
                    <a:cubicBezTo>
                      <a:pt x="5" y="21"/>
                      <a:pt x="4" y="22"/>
                      <a:pt x="5" y="22"/>
                    </a:cubicBezTo>
                    <a:cubicBezTo>
                      <a:pt x="14" y="60"/>
                      <a:pt x="14" y="60"/>
                      <a:pt x="14" y="60"/>
                    </a:cubicBezTo>
                    <a:cubicBezTo>
                      <a:pt x="15" y="61"/>
                      <a:pt x="16" y="61"/>
                      <a:pt x="17" y="61"/>
                    </a:cubicBezTo>
                    <a:cubicBezTo>
                      <a:pt x="74" y="46"/>
                      <a:pt x="74" y="46"/>
                      <a:pt x="74" y="46"/>
                    </a:cubicBezTo>
                    <a:cubicBezTo>
                      <a:pt x="75" y="46"/>
                      <a:pt x="76" y="45"/>
                      <a:pt x="76" y="44"/>
                    </a:cubicBezTo>
                    <a:cubicBezTo>
                      <a:pt x="66" y="6"/>
                      <a:pt x="66" y="6"/>
                      <a:pt x="66" y="6"/>
                    </a:cubicBezTo>
                    <a:cubicBezTo>
                      <a:pt x="66" y="5"/>
                      <a:pt x="65" y="5"/>
                      <a:pt x="64"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680201" y="2652713"/>
                <a:ext cx="261938" cy="138113"/>
              </a:xfrm>
              <a:custGeom>
                <a:avLst/>
                <a:gdLst>
                  <a:gd name="T0" fmla="*/ 6 w 70"/>
                  <a:gd name="T1" fmla="*/ 37 h 37"/>
                  <a:gd name="T2" fmla="*/ 1 w 70"/>
                  <a:gd name="T3" fmla="*/ 34 h 37"/>
                  <a:gd name="T4" fmla="*/ 0 w 70"/>
                  <a:gd name="T5" fmla="*/ 33 h 37"/>
                  <a:gd name="T6" fmla="*/ 18 w 70"/>
                  <a:gd name="T7" fmla="*/ 6 h 37"/>
                  <a:gd name="T8" fmla="*/ 22 w 70"/>
                  <a:gd name="T9" fmla="*/ 8 h 37"/>
                  <a:gd name="T10" fmla="*/ 6 w 70"/>
                  <a:gd name="T11" fmla="*/ 32 h 37"/>
                  <a:gd name="T12" fmla="*/ 7 w 70"/>
                  <a:gd name="T13" fmla="*/ 32 h 37"/>
                  <a:gd name="T14" fmla="*/ 64 w 70"/>
                  <a:gd name="T15" fmla="*/ 17 h 37"/>
                  <a:gd name="T16" fmla="*/ 65 w 70"/>
                  <a:gd name="T17" fmla="*/ 17 h 37"/>
                  <a:gd name="T18" fmla="*/ 39 w 70"/>
                  <a:gd name="T19" fmla="*/ 3 h 37"/>
                  <a:gd name="T20" fmla="*/ 41 w 70"/>
                  <a:gd name="T21" fmla="*/ 0 h 37"/>
                  <a:gd name="T22" fmla="*/ 70 w 70"/>
                  <a:gd name="T23" fmla="*/ 14 h 37"/>
                  <a:gd name="T24" fmla="*/ 70 w 70"/>
                  <a:gd name="T25" fmla="*/ 16 h 37"/>
                  <a:gd name="T26" fmla="*/ 65 w 70"/>
                  <a:gd name="T27" fmla="*/ 22 h 37"/>
                  <a:gd name="T28" fmla="*/ 8 w 70"/>
                  <a:gd name="T29" fmla="*/ 36 h 37"/>
                  <a:gd name="T30" fmla="*/ 6 w 70"/>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37">
                    <a:moveTo>
                      <a:pt x="6" y="37"/>
                    </a:moveTo>
                    <a:cubicBezTo>
                      <a:pt x="4" y="37"/>
                      <a:pt x="2" y="36"/>
                      <a:pt x="1" y="34"/>
                    </a:cubicBezTo>
                    <a:cubicBezTo>
                      <a:pt x="0" y="33"/>
                      <a:pt x="0" y="33"/>
                      <a:pt x="0" y="33"/>
                    </a:cubicBezTo>
                    <a:cubicBezTo>
                      <a:pt x="18" y="6"/>
                      <a:pt x="18" y="6"/>
                      <a:pt x="18" y="6"/>
                    </a:cubicBezTo>
                    <a:cubicBezTo>
                      <a:pt x="22" y="8"/>
                      <a:pt x="22" y="8"/>
                      <a:pt x="22" y="8"/>
                    </a:cubicBezTo>
                    <a:cubicBezTo>
                      <a:pt x="6" y="32"/>
                      <a:pt x="6" y="32"/>
                      <a:pt x="6" y="32"/>
                    </a:cubicBezTo>
                    <a:cubicBezTo>
                      <a:pt x="6" y="32"/>
                      <a:pt x="7" y="32"/>
                      <a:pt x="7" y="32"/>
                    </a:cubicBezTo>
                    <a:cubicBezTo>
                      <a:pt x="64" y="17"/>
                      <a:pt x="64" y="17"/>
                      <a:pt x="64" y="17"/>
                    </a:cubicBezTo>
                    <a:cubicBezTo>
                      <a:pt x="64" y="17"/>
                      <a:pt x="65" y="17"/>
                      <a:pt x="65" y="17"/>
                    </a:cubicBezTo>
                    <a:cubicBezTo>
                      <a:pt x="39" y="3"/>
                      <a:pt x="39" y="3"/>
                      <a:pt x="39" y="3"/>
                    </a:cubicBezTo>
                    <a:cubicBezTo>
                      <a:pt x="41" y="0"/>
                      <a:pt x="41" y="0"/>
                      <a:pt x="41" y="0"/>
                    </a:cubicBezTo>
                    <a:cubicBezTo>
                      <a:pt x="70" y="14"/>
                      <a:pt x="70" y="14"/>
                      <a:pt x="70" y="14"/>
                    </a:cubicBezTo>
                    <a:cubicBezTo>
                      <a:pt x="70" y="16"/>
                      <a:pt x="70" y="16"/>
                      <a:pt x="70" y="16"/>
                    </a:cubicBezTo>
                    <a:cubicBezTo>
                      <a:pt x="70" y="19"/>
                      <a:pt x="68" y="21"/>
                      <a:pt x="65" y="22"/>
                    </a:cubicBezTo>
                    <a:cubicBezTo>
                      <a:pt x="8" y="36"/>
                      <a:pt x="8" y="36"/>
                      <a:pt x="8" y="36"/>
                    </a:cubicBezTo>
                    <a:cubicBezTo>
                      <a:pt x="8" y="36"/>
                      <a:pt x="7" y="37"/>
                      <a:pt x="6" y="3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a:spLocks noEditPoints="1"/>
              </p:cNvSpPr>
              <p:nvPr/>
            </p:nvSpPr>
            <p:spPr bwMode="auto">
              <a:xfrm>
                <a:off x="6642101" y="2543175"/>
                <a:ext cx="261938" cy="168275"/>
              </a:xfrm>
              <a:custGeom>
                <a:avLst/>
                <a:gdLst>
                  <a:gd name="T0" fmla="*/ 43 w 70"/>
                  <a:gd name="T1" fmla="*/ 45 h 45"/>
                  <a:gd name="T2" fmla="*/ 0 w 70"/>
                  <a:gd name="T3" fmla="*/ 22 h 45"/>
                  <a:gd name="T4" fmla="*/ 0 w 70"/>
                  <a:gd name="T5" fmla="*/ 21 h 45"/>
                  <a:gd name="T6" fmla="*/ 5 w 70"/>
                  <a:gd name="T7" fmla="*/ 15 h 45"/>
                  <a:gd name="T8" fmla="*/ 62 w 70"/>
                  <a:gd name="T9" fmla="*/ 1 h 45"/>
                  <a:gd name="T10" fmla="*/ 69 w 70"/>
                  <a:gd name="T11" fmla="*/ 3 h 45"/>
                  <a:gd name="T12" fmla="*/ 70 w 70"/>
                  <a:gd name="T13" fmla="*/ 4 h 45"/>
                  <a:gd name="T14" fmla="*/ 43 w 70"/>
                  <a:gd name="T15" fmla="*/ 45 h 45"/>
                  <a:gd name="T16" fmla="*/ 5 w 70"/>
                  <a:gd name="T17" fmla="*/ 20 h 45"/>
                  <a:gd name="T18" fmla="*/ 42 w 70"/>
                  <a:gd name="T19" fmla="*/ 39 h 45"/>
                  <a:gd name="T20" fmla="*/ 65 w 70"/>
                  <a:gd name="T21" fmla="*/ 5 h 45"/>
                  <a:gd name="T22" fmla="*/ 63 w 70"/>
                  <a:gd name="T23" fmla="*/ 5 h 45"/>
                  <a:gd name="T24" fmla="*/ 6 w 70"/>
                  <a:gd name="T25" fmla="*/ 19 h 45"/>
                  <a:gd name="T26" fmla="*/ 5 w 70"/>
                  <a:gd name="T2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5">
                    <a:moveTo>
                      <a:pt x="43" y="45"/>
                    </a:moveTo>
                    <a:cubicBezTo>
                      <a:pt x="0" y="22"/>
                      <a:pt x="0" y="22"/>
                      <a:pt x="0" y="22"/>
                    </a:cubicBezTo>
                    <a:cubicBezTo>
                      <a:pt x="0" y="21"/>
                      <a:pt x="0" y="21"/>
                      <a:pt x="0" y="21"/>
                    </a:cubicBezTo>
                    <a:cubicBezTo>
                      <a:pt x="1" y="18"/>
                      <a:pt x="3" y="16"/>
                      <a:pt x="5" y="15"/>
                    </a:cubicBezTo>
                    <a:cubicBezTo>
                      <a:pt x="62" y="1"/>
                      <a:pt x="62" y="1"/>
                      <a:pt x="62" y="1"/>
                    </a:cubicBezTo>
                    <a:cubicBezTo>
                      <a:pt x="65" y="0"/>
                      <a:pt x="68" y="1"/>
                      <a:pt x="69" y="3"/>
                    </a:cubicBezTo>
                    <a:cubicBezTo>
                      <a:pt x="70" y="4"/>
                      <a:pt x="70" y="4"/>
                      <a:pt x="70" y="4"/>
                    </a:cubicBezTo>
                    <a:lnTo>
                      <a:pt x="43" y="45"/>
                    </a:lnTo>
                    <a:close/>
                    <a:moveTo>
                      <a:pt x="5" y="20"/>
                    </a:moveTo>
                    <a:cubicBezTo>
                      <a:pt x="42" y="39"/>
                      <a:pt x="42" y="39"/>
                      <a:pt x="42" y="39"/>
                    </a:cubicBezTo>
                    <a:cubicBezTo>
                      <a:pt x="65" y="5"/>
                      <a:pt x="65" y="5"/>
                      <a:pt x="65" y="5"/>
                    </a:cubicBezTo>
                    <a:cubicBezTo>
                      <a:pt x="64" y="5"/>
                      <a:pt x="64" y="5"/>
                      <a:pt x="63" y="5"/>
                    </a:cubicBezTo>
                    <a:cubicBezTo>
                      <a:pt x="6" y="19"/>
                      <a:pt x="6" y="19"/>
                      <a:pt x="6" y="19"/>
                    </a:cubicBezTo>
                    <a:cubicBezTo>
                      <a:pt x="6" y="20"/>
                      <a:pt x="5" y="20"/>
                      <a:pt x="5" y="2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a:spLocks noEditPoints="1"/>
              </p:cNvSpPr>
              <p:nvPr/>
            </p:nvSpPr>
            <p:spPr bwMode="auto">
              <a:xfrm>
                <a:off x="7091363" y="3255963"/>
                <a:ext cx="147638" cy="203200"/>
              </a:xfrm>
              <a:custGeom>
                <a:avLst/>
                <a:gdLst>
                  <a:gd name="T0" fmla="*/ 33 w 93"/>
                  <a:gd name="T1" fmla="*/ 128 h 128"/>
                  <a:gd name="T2" fmla="*/ 0 w 93"/>
                  <a:gd name="T3" fmla="*/ 19 h 128"/>
                  <a:gd name="T4" fmla="*/ 62 w 93"/>
                  <a:gd name="T5" fmla="*/ 0 h 128"/>
                  <a:gd name="T6" fmla="*/ 93 w 93"/>
                  <a:gd name="T7" fmla="*/ 111 h 128"/>
                  <a:gd name="T8" fmla="*/ 33 w 93"/>
                  <a:gd name="T9" fmla="*/ 128 h 128"/>
                  <a:gd name="T10" fmla="*/ 12 w 93"/>
                  <a:gd name="T11" fmla="*/ 26 h 128"/>
                  <a:gd name="T12" fmla="*/ 41 w 93"/>
                  <a:gd name="T13" fmla="*/ 116 h 128"/>
                  <a:gd name="T14" fmla="*/ 81 w 93"/>
                  <a:gd name="T15" fmla="*/ 104 h 128"/>
                  <a:gd name="T16" fmla="*/ 55 w 93"/>
                  <a:gd name="T17" fmla="*/ 14 h 128"/>
                  <a:gd name="T18" fmla="*/ 12 w 93"/>
                  <a:gd name="T19"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28">
                    <a:moveTo>
                      <a:pt x="33" y="128"/>
                    </a:moveTo>
                    <a:lnTo>
                      <a:pt x="0" y="19"/>
                    </a:lnTo>
                    <a:lnTo>
                      <a:pt x="62" y="0"/>
                    </a:lnTo>
                    <a:lnTo>
                      <a:pt x="93" y="111"/>
                    </a:lnTo>
                    <a:lnTo>
                      <a:pt x="33" y="128"/>
                    </a:lnTo>
                    <a:close/>
                    <a:moveTo>
                      <a:pt x="12" y="26"/>
                    </a:moveTo>
                    <a:lnTo>
                      <a:pt x="41" y="116"/>
                    </a:lnTo>
                    <a:lnTo>
                      <a:pt x="81" y="104"/>
                    </a:lnTo>
                    <a:lnTo>
                      <a:pt x="55" y="14"/>
                    </a:lnTo>
                    <a:lnTo>
                      <a:pt x="12" y="2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a:spLocks noEditPoints="1"/>
              </p:cNvSpPr>
              <p:nvPr/>
            </p:nvSpPr>
            <p:spPr bwMode="auto">
              <a:xfrm>
                <a:off x="7178676" y="3148013"/>
                <a:ext cx="220663" cy="246063"/>
              </a:xfrm>
              <a:custGeom>
                <a:avLst/>
                <a:gdLst>
                  <a:gd name="T0" fmla="*/ 39 w 59"/>
                  <a:gd name="T1" fmla="*/ 66 h 66"/>
                  <a:gd name="T2" fmla="*/ 36 w 59"/>
                  <a:gd name="T3" fmla="*/ 66 h 66"/>
                  <a:gd name="T4" fmla="*/ 27 w 59"/>
                  <a:gd name="T5" fmla="*/ 65 h 66"/>
                  <a:gd name="T6" fmla="*/ 22 w 59"/>
                  <a:gd name="T7" fmla="*/ 65 h 66"/>
                  <a:gd name="T8" fmla="*/ 10 w 59"/>
                  <a:gd name="T9" fmla="*/ 65 h 66"/>
                  <a:gd name="T10" fmla="*/ 8 w 59"/>
                  <a:gd name="T11" fmla="*/ 65 h 66"/>
                  <a:gd name="T12" fmla="*/ 0 w 59"/>
                  <a:gd name="T13" fmla="*/ 36 h 66"/>
                  <a:gd name="T14" fmla="*/ 1 w 59"/>
                  <a:gd name="T15" fmla="*/ 35 h 66"/>
                  <a:gd name="T16" fmla="*/ 16 w 59"/>
                  <a:gd name="T17" fmla="*/ 18 h 66"/>
                  <a:gd name="T18" fmla="*/ 17 w 59"/>
                  <a:gd name="T19" fmla="*/ 5 h 66"/>
                  <a:gd name="T20" fmla="*/ 18 w 59"/>
                  <a:gd name="T21" fmla="*/ 2 h 66"/>
                  <a:gd name="T22" fmla="*/ 25 w 59"/>
                  <a:gd name="T23" fmla="*/ 0 h 66"/>
                  <a:gd name="T24" fmla="*/ 29 w 59"/>
                  <a:gd name="T25" fmla="*/ 2 h 66"/>
                  <a:gd name="T26" fmla="*/ 32 w 59"/>
                  <a:gd name="T27" fmla="*/ 17 h 66"/>
                  <a:gd name="T28" fmla="*/ 32 w 59"/>
                  <a:gd name="T29" fmla="*/ 19 h 66"/>
                  <a:gd name="T30" fmla="*/ 32 w 59"/>
                  <a:gd name="T31" fmla="*/ 21 h 66"/>
                  <a:gd name="T32" fmla="*/ 32 w 59"/>
                  <a:gd name="T33" fmla="*/ 24 h 66"/>
                  <a:gd name="T34" fmla="*/ 47 w 59"/>
                  <a:gd name="T35" fmla="*/ 26 h 66"/>
                  <a:gd name="T36" fmla="*/ 48 w 59"/>
                  <a:gd name="T37" fmla="*/ 26 h 66"/>
                  <a:gd name="T38" fmla="*/ 48 w 59"/>
                  <a:gd name="T39" fmla="*/ 26 h 66"/>
                  <a:gd name="T40" fmla="*/ 59 w 59"/>
                  <a:gd name="T41" fmla="*/ 37 h 66"/>
                  <a:gd name="T42" fmla="*/ 56 w 59"/>
                  <a:gd name="T43" fmla="*/ 43 h 66"/>
                  <a:gd name="T44" fmla="*/ 56 w 59"/>
                  <a:gd name="T45" fmla="*/ 46 h 66"/>
                  <a:gd name="T46" fmla="*/ 53 w 59"/>
                  <a:gd name="T47" fmla="*/ 52 h 66"/>
                  <a:gd name="T48" fmla="*/ 53 w 59"/>
                  <a:gd name="T49" fmla="*/ 53 h 66"/>
                  <a:gd name="T50" fmla="*/ 48 w 59"/>
                  <a:gd name="T51" fmla="*/ 60 h 66"/>
                  <a:gd name="T52" fmla="*/ 48 w 59"/>
                  <a:gd name="T53" fmla="*/ 62 h 66"/>
                  <a:gd name="T54" fmla="*/ 39 w 59"/>
                  <a:gd name="T55" fmla="*/ 66 h 66"/>
                  <a:gd name="T56" fmla="*/ 17 w 59"/>
                  <a:gd name="T57" fmla="*/ 60 h 66"/>
                  <a:gd name="T58" fmla="*/ 22 w 59"/>
                  <a:gd name="T59" fmla="*/ 60 h 66"/>
                  <a:gd name="T60" fmla="*/ 28 w 59"/>
                  <a:gd name="T61" fmla="*/ 61 h 66"/>
                  <a:gd name="T62" fmla="*/ 37 w 59"/>
                  <a:gd name="T63" fmla="*/ 62 h 66"/>
                  <a:gd name="T64" fmla="*/ 39 w 59"/>
                  <a:gd name="T65" fmla="*/ 62 h 66"/>
                  <a:gd name="T66" fmla="*/ 44 w 59"/>
                  <a:gd name="T67" fmla="*/ 60 h 66"/>
                  <a:gd name="T68" fmla="*/ 44 w 59"/>
                  <a:gd name="T69" fmla="*/ 59 h 66"/>
                  <a:gd name="T70" fmla="*/ 44 w 59"/>
                  <a:gd name="T71" fmla="*/ 57 h 66"/>
                  <a:gd name="T72" fmla="*/ 46 w 59"/>
                  <a:gd name="T73" fmla="*/ 57 h 66"/>
                  <a:gd name="T74" fmla="*/ 49 w 59"/>
                  <a:gd name="T75" fmla="*/ 53 h 66"/>
                  <a:gd name="T76" fmla="*/ 49 w 59"/>
                  <a:gd name="T77" fmla="*/ 52 h 66"/>
                  <a:gd name="T78" fmla="*/ 48 w 59"/>
                  <a:gd name="T79" fmla="*/ 50 h 66"/>
                  <a:gd name="T80" fmla="*/ 50 w 59"/>
                  <a:gd name="T81" fmla="*/ 49 h 66"/>
                  <a:gd name="T82" fmla="*/ 52 w 59"/>
                  <a:gd name="T83" fmla="*/ 46 h 66"/>
                  <a:gd name="T84" fmla="*/ 52 w 59"/>
                  <a:gd name="T85" fmla="*/ 43 h 66"/>
                  <a:gd name="T86" fmla="*/ 51 w 59"/>
                  <a:gd name="T87" fmla="*/ 42 h 66"/>
                  <a:gd name="T88" fmla="*/ 52 w 59"/>
                  <a:gd name="T89" fmla="*/ 41 h 66"/>
                  <a:gd name="T90" fmla="*/ 54 w 59"/>
                  <a:gd name="T91" fmla="*/ 37 h 66"/>
                  <a:gd name="T92" fmla="*/ 48 w 59"/>
                  <a:gd name="T93" fmla="*/ 31 h 66"/>
                  <a:gd name="T94" fmla="*/ 47 w 59"/>
                  <a:gd name="T95" fmla="*/ 31 h 66"/>
                  <a:gd name="T96" fmla="*/ 28 w 59"/>
                  <a:gd name="T97" fmla="*/ 27 h 66"/>
                  <a:gd name="T98" fmla="*/ 27 w 59"/>
                  <a:gd name="T99" fmla="*/ 24 h 66"/>
                  <a:gd name="T100" fmla="*/ 28 w 59"/>
                  <a:gd name="T101" fmla="*/ 21 h 66"/>
                  <a:gd name="T102" fmla="*/ 28 w 59"/>
                  <a:gd name="T103" fmla="*/ 19 h 66"/>
                  <a:gd name="T104" fmla="*/ 28 w 59"/>
                  <a:gd name="T105" fmla="*/ 16 h 66"/>
                  <a:gd name="T106" fmla="*/ 26 w 59"/>
                  <a:gd name="T107" fmla="*/ 5 h 66"/>
                  <a:gd name="T108" fmla="*/ 25 w 59"/>
                  <a:gd name="T109" fmla="*/ 4 h 66"/>
                  <a:gd name="T110" fmla="*/ 22 w 59"/>
                  <a:gd name="T111" fmla="*/ 5 h 66"/>
                  <a:gd name="T112" fmla="*/ 21 w 59"/>
                  <a:gd name="T113" fmla="*/ 19 h 66"/>
                  <a:gd name="T114" fmla="*/ 20 w 59"/>
                  <a:gd name="T115" fmla="*/ 20 h 66"/>
                  <a:gd name="T116" fmla="*/ 5 w 59"/>
                  <a:gd name="T117" fmla="*/ 38 h 66"/>
                  <a:gd name="T118" fmla="*/ 11 w 59"/>
                  <a:gd name="T119" fmla="*/ 60 h 66"/>
                  <a:gd name="T120" fmla="*/ 17 w 59"/>
                  <a:gd name="T12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66">
                    <a:moveTo>
                      <a:pt x="39" y="66"/>
                    </a:moveTo>
                    <a:cubicBezTo>
                      <a:pt x="38" y="66"/>
                      <a:pt x="37" y="66"/>
                      <a:pt x="36" y="66"/>
                    </a:cubicBezTo>
                    <a:cubicBezTo>
                      <a:pt x="34" y="66"/>
                      <a:pt x="31" y="65"/>
                      <a:pt x="27" y="65"/>
                    </a:cubicBezTo>
                    <a:cubicBezTo>
                      <a:pt x="22" y="65"/>
                      <a:pt x="22" y="65"/>
                      <a:pt x="22" y="65"/>
                    </a:cubicBezTo>
                    <a:cubicBezTo>
                      <a:pt x="17" y="64"/>
                      <a:pt x="13" y="64"/>
                      <a:pt x="10" y="65"/>
                    </a:cubicBezTo>
                    <a:cubicBezTo>
                      <a:pt x="8" y="65"/>
                      <a:pt x="8" y="65"/>
                      <a:pt x="8" y="65"/>
                    </a:cubicBezTo>
                    <a:cubicBezTo>
                      <a:pt x="0" y="36"/>
                      <a:pt x="0" y="36"/>
                      <a:pt x="0" y="36"/>
                    </a:cubicBezTo>
                    <a:cubicBezTo>
                      <a:pt x="1" y="35"/>
                      <a:pt x="1" y="35"/>
                      <a:pt x="1" y="35"/>
                    </a:cubicBezTo>
                    <a:cubicBezTo>
                      <a:pt x="6" y="31"/>
                      <a:pt x="14" y="23"/>
                      <a:pt x="16" y="18"/>
                    </a:cubicBezTo>
                    <a:cubicBezTo>
                      <a:pt x="18" y="12"/>
                      <a:pt x="17" y="6"/>
                      <a:pt x="17" y="5"/>
                    </a:cubicBezTo>
                    <a:cubicBezTo>
                      <a:pt x="17" y="4"/>
                      <a:pt x="18" y="3"/>
                      <a:pt x="18" y="2"/>
                    </a:cubicBezTo>
                    <a:cubicBezTo>
                      <a:pt x="20" y="0"/>
                      <a:pt x="25" y="0"/>
                      <a:pt x="25" y="0"/>
                    </a:cubicBezTo>
                    <a:cubicBezTo>
                      <a:pt x="26" y="0"/>
                      <a:pt x="28" y="0"/>
                      <a:pt x="29" y="2"/>
                    </a:cubicBezTo>
                    <a:cubicBezTo>
                      <a:pt x="32" y="5"/>
                      <a:pt x="33" y="10"/>
                      <a:pt x="32" y="17"/>
                    </a:cubicBezTo>
                    <a:cubicBezTo>
                      <a:pt x="32" y="18"/>
                      <a:pt x="32" y="19"/>
                      <a:pt x="32" y="19"/>
                    </a:cubicBezTo>
                    <a:cubicBezTo>
                      <a:pt x="32" y="21"/>
                      <a:pt x="32" y="21"/>
                      <a:pt x="32" y="21"/>
                    </a:cubicBezTo>
                    <a:cubicBezTo>
                      <a:pt x="32" y="22"/>
                      <a:pt x="32" y="23"/>
                      <a:pt x="32" y="24"/>
                    </a:cubicBezTo>
                    <a:cubicBezTo>
                      <a:pt x="33" y="25"/>
                      <a:pt x="37" y="26"/>
                      <a:pt x="47" y="26"/>
                    </a:cubicBezTo>
                    <a:cubicBezTo>
                      <a:pt x="48" y="26"/>
                      <a:pt x="48" y="26"/>
                      <a:pt x="48" y="26"/>
                    </a:cubicBezTo>
                    <a:cubicBezTo>
                      <a:pt x="48" y="26"/>
                      <a:pt x="48" y="26"/>
                      <a:pt x="48" y="26"/>
                    </a:cubicBezTo>
                    <a:cubicBezTo>
                      <a:pt x="54" y="26"/>
                      <a:pt x="59" y="31"/>
                      <a:pt x="59" y="37"/>
                    </a:cubicBezTo>
                    <a:cubicBezTo>
                      <a:pt x="59" y="39"/>
                      <a:pt x="58" y="41"/>
                      <a:pt x="56" y="43"/>
                    </a:cubicBezTo>
                    <a:cubicBezTo>
                      <a:pt x="56" y="44"/>
                      <a:pt x="57" y="45"/>
                      <a:pt x="56" y="46"/>
                    </a:cubicBezTo>
                    <a:cubicBezTo>
                      <a:pt x="56" y="48"/>
                      <a:pt x="55" y="51"/>
                      <a:pt x="53" y="52"/>
                    </a:cubicBezTo>
                    <a:cubicBezTo>
                      <a:pt x="53" y="53"/>
                      <a:pt x="53" y="53"/>
                      <a:pt x="53" y="53"/>
                    </a:cubicBezTo>
                    <a:cubicBezTo>
                      <a:pt x="53" y="56"/>
                      <a:pt x="51" y="59"/>
                      <a:pt x="48" y="60"/>
                    </a:cubicBezTo>
                    <a:cubicBezTo>
                      <a:pt x="48" y="61"/>
                      <a:pt x="48" y="61"/>
                      <a:pt x="48" y="62"/>
                    </a:cubicBezTo>
                    <a:cubicBezTo>
                      <a:pt x="47" y="65"/>
                      <a:pt x="44" y="66"/>
                      <a:pt x="39" y="66"/>
                    </a:cubicBezTo>
                    <a:moveTo>
                      <a:pt x="17" y="60"/>
                    </a:moveTo>
                    <a:cubicBezTo>
                      <a:pt x="18" y="60"/>
                      <a:pt x="20" y="60"/>
                      <a:pt x="22" y="60"/>
                    </a:cubicBezTo>
                    <a:cubicBezTo>
                      <a:pt x="28" y="61"/>
                      <a:pt x="28" y="61"/>
                      <a:pt x="28" y="61"/>
                    </a:cubicBezTo>
                    <a:cubicBezTo>
                      <a:pt x="31" y="61"/>
                      <a:pt x="35" y="61"/>
                      <a:pt x="37" y="62"/>
                    </a:cubicBezTo>
                    <a:cubicBezTo>
                      <a:pt x="38" y="62"/>
                      <a:pt x="38" y="62"/>
                      <a:pt x="39" y="62"/>
                    </a:cubicBezTo>
                    <a:cubicBezTo>
                      <a:pt x="42" y="62"/>
                      <a:pt x="43" y="61"/>
                      <a:pt x="44" y="60"/>
                    </a:cubicBezTo>
                    <a:cubicBezTo>
                      <a:pt x="44" y="60"/>
                      <a:pt x="44" y="59"/>
                      <a:pt x="44" y="59"/>
                    </a:cubicBezTo>
                    <a:cubicBezTo>
                      <a:pt x="44" y="57"/>
                      <a:pt x="44" y="57"/>
                      <a:pt x="44" y="57"/>
                    </a:cubicBezTo>
                    <a:cubicBezTo>
                      <a:pt x="46" y="57"/>
                      <a:pt x="46" y="57"/>
                      <a:pt x="46" y="57"/>
                    </a:cubicBezTo>
                    <a:cubicBezTo>
                      <a:pt x="47" y="56"/>
                      <a:pt x="49" y="55"/>
                      <a:pt x="49" y="53"/>
                    </a:cubicBezTo>
                    <a:cubicBezTo>
                      <a:pt x="49" y="52"/>
                      <a:pt x="49" y="52"/>
                      <a:pt x="49" y="52"/>
                    </a:cubicBezTo>
                    <a:cubicBezTo>
                      <a:pt x="48" y="50"/>
                      <a:pt x="48" y="50"/>
                      <a:pt x="48" y="50"/>
                    </a:cubicBezTo>
                    <a:cubicBezTo>
                      <a:pt x="50" y="49"/>
                      <a:pt x="50" y="49"/>
                      <a:pt x="50" y="49"/>
                    </a:cubicBezTo>
                    <a:cubicBezTo>
                      <a:pt x="51" y="49"/>
                      <a:pt x="52" y="47"/>
                      <a:pt x="52" y="46"/>
                    </a:cubicBezTo>
                    <a:cubicBezTo>
                      <a:pt x="52" y="45"/>
                      <a:pt x="52" y="44"/>
                      <a:pt x="52" y="43"/>
                    </a:cubicBezTo>
                    <a:cubicBezTo>
                      <a:pt x="51" y="42"/>
                      <a:pt x="51" y="42"/>
                      <a:pt x="51" y="42"/>
                    </a:cubicBezTo>
                    <a:cubicBezTo>
                      <a:pt x="52" y="41"/>
                      <a:pt x="52" y="41"/>
                      <a:pt x="52" y="41"/>
                    </a:cubicBezTo>
                    <a:cubicBezTo>
                      <a:pt x="54" y="40"/>
                      <a:pt x="54" y="38"/>
                      <a:pt x="54" y="37"/>
                    </a:cubicBezTo>
                    <a:cubicBezTo>
                      <a:pt x="54" y="33"/>
                      <a:pt x="52" y="31"/>
                      <a:pt x="48" y="31"/>
                    </a:cubicBezTo>
                    <a:cubicBezTo>
                      <a:pt x="48" y="31"/>
                      <a:pt x="48" y="31"/>
                      <a:pt x="47" y="31"/>
                    </a:cubicBezTo>
                    <a:cubicBezTo>
                      <a:pt x="37" y="31"/>
                      <a:pt x="31" y="29"/>
                      <a:pt x="28" y="27"/>
                    </a:cubicBezTo>
                    <a:cubicBezTo>
                      <a:pt x="28" y="26"/>
                      <a:pt x="27" y="25"/>
                      <a:pt x="27" y="24"/>
                    </a:cubicBezTo>
                    <a:cubicBezTo>
                      <a:pt x="27" y="23"/>
                      <a:pt x="27" y="22"/>
                      <a:pt x="28" y="21"/>
                    </a:cubicBezTo>
                    <a:cubicBezTo>
                      <a:pt x="28" y="20"/>
                      <a:pt x="28" y="19"/>
                      <a:pt x="28" y="19"/>
                    </a:cubicBezTo>
                    <a:cubicBezTo>
                      <a:pt x="28" y="18"/>
                      <a:pt x="28" y="17"/>
                      <a:pt x="28" y="16"/>
                    </a:cubicBezTo>
                    <a:cubicBezTo>
                      <a:pt x="29" y="10"/>
                      <a:pt x="27" y="6"/>
                      <a:pt x="26" y="5"/>
                    </a:cubicBezTo>
                    <a:cubicBezTo>
                      <a:pt x="25" y="4"/>
                      <a:pt x="25" y="4"/>
                      <a:pt x="25" y="4"/>
                    </a:cubicBezTo>
                    <a:cubicBezTo>
                      <a:pt x="24" y="4"/>
                      <a:pt x="22" y="5"/>
                      <a:pt x="22" y="5"/>
                    </a:cubicBezTo>
                    <a:cubicBezTo>
                      <a:pt x="22" y="6"/>
                      <a:pt x="22" y="13"/>
                      <a:pt x="21" y="19"/>
                    </a:cubicBezTo>
                    <a:cubicBezTo>
                      <a:pt x="20" y="20"/>
                      <a:pt x="20" y="20"/>
                      <a:pt x="20" y="20"/>
                    </a:cubicBezTo>
                    <a:cubicBezTo>
                      <a:pt x="18" y="25"/>
                      <a:pt x="10" y="33"/>
                      <a:pt x="5" y="38"/>
                    </a:cubicBezTo>
                    <a:cubicBezTo>
                      <a:pt x="11" y="60"/>
                      <a:pt x="11" y="60"/>
                      <a:pt x="11" y="60"/>
                    </a:cubicBezTo>
                    <a:cubicBezTo>
                      <a:pt x="13" y="60"/>
                      <a:pt x="15" y="60"/>
                      <a:pt x="17" y="6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3"/>
              <p:cNvSpPr>
                <a:spLocks noEditPoints="1"/>
              </p:cNvSpPr>
              <p:nvPr/>
            </p:nvSpPr>
            <p:spPr bwMode="auto">
              <a:xfrm>
                <a:off x="5251451" y="2468563"/>
                <a:ext cx="471488" cy="412750"/>
              </a:xfrm>
              <a:custGeom>
                <a:avLst/>
                <a:gdLst>
                  <a:gd name="T0" fmla="*/ 297 w 297"/>
                  <a:gd name="T1" fmla="*/ 260 h 260"/>
                  <a:gd name="T2" fmla="*/ 0 w 297"/>
                  <a:gd name="T3" fmla="*/ 260 h 260"/>
                  <a:gd name="T4" fmla="*/ 0 w 297"/>
                  <a:gd name="T5" fmla="*/ 0 h 260"/>
                  <a:gd name="T6" fmla="*/ 297 w 297"/>
                  <a:gd name="T7" fmla="*/ 0 h 260"/>
                  <a:gd name="T8" fmla="*/ 297 w 297"/>
                  <a:gd name="T9" fmla="*/ 260 h 260"/>
                  <a:gd name="T10" fmla="*/ 9 w 297"/>
                  <a:gd name="T11" fmla="*/ 250 h 260"/>
                  <a:gd name="T12" fmla="*/ 288 w 297"/>
                  <a:gd name="T13" fmla="*/ 250 h 260"/>
                  <a:gd name="T14" fmla="*/ 288 w 297"/>
                  <a:gd name="T15" fmla="*/ 9 h 260"/>
                  <a:gd name="T16" fmla="*/ 9 w 297"/>
                  <a:gd name="T17" fmla="*/ 9 h 260"/>
                  <a:gd name="T18" fmla="*/ 9 w 297"/>
                  <a:gd name="T19" fmla="*/ 25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60">
                    <a:moveTo>
                      <a:pt x="297" y="260"/>
                    </a:moveTo>
                    <a:lnTo>
                      <a:pt x="0" y="260"/>
                    </a:lnTo>
                    <a:lnTo>
                      <a:pt x="0" y="0"/>
                    </a:lnTo>
                    <a:lnTo>
                      <a:pt x="297" y="0"/>
                    </a:lnTo>
                    <a:lnTo>
                      <a:pt x="297" y="260"/>
                    </a:lnTo>
                    <a:close/>
                    <a:moveTo>
                      <a:pt x="9" y="250"/>
                    </a:moveTo>
                    <a:lnTo>
                      <a:pt x="288" y="250"/>
                    </a:lnTo>
                    <a:lnTo>
                      <a:pt x="288" y="9"/>
                    </a:lnTo>
                    <a:lnTo>
                      <a:pt x="9" y="9"/>
                    </a:lnTo>
                    <a:lnTo>
                      <a:pt x="9" y="25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4"/>
              <p:cNvSpPr>
                <a:spLocks noEditPoints="1"/>
              </p:cNvSpPr>
              <p:nvPr/>
            </p:nvSpPr>
            <p:spPr bwMode="auto">
              <a:xfrm>
                <a:off x="5299076" y="2517775"/>
                <a:ext cx="376238" cy="314325"/>
              </a:xfrm>
              <a:custGeom>
                <a:avLst/>
                <a:gdLst>
                  <a:gd name="T0" fmla="*/ 237 w 237"/>
                  <a:gd name="T1" fmla="*/ 198 h 198"/>
                  <a:gd name="T2" fmla="*/ 0 w 237"/>
                  <a:gd name="T3" fmla="*/ 198 h 198"/>
                  <a:gd name="T4" fmla="*/ 0 w 237"/>
                  <a:gd name="T5" fmla="*/ 0 h 198"/>
                  <a:gd name="T6" fmla="*/ 237 w 237"/>
                  <a:gd name="T7" fmla="*/ 0 h 198"/>
                  <a:gd name="T8" fmla="*/ 237 w 237"/>
                  <a:gd name="T9" fmla="*/ 198 h 198"/>
                  <a:gd name="T10" fmla="*/ 10 w 237"/>
                  <a:gd name="T11" fmla="*/ 189 h 198"/>
                  <a:gd name="T12" fmla="*/ 227 w 237"/>
                  <a:gd name="T13" fmla="*/ 189 h 198"/>
                  <a:gd name="T14" fmla="*/ 227 w 237"/>
                  <a:gd name="T15" fmla="*/ 9 h 198"/>
                  <a:gd name="T16" fmla="*/ 10 w 237"/>
                  <a:gd name="T17" fmla="*/ 9 h 198"/>
                  <a:gd name="T18" fmla="*/ 10 w 237"/>
                  <a:gd name="T19" fmla="*/ 18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98">
                    <a:moveTo>
                      <a:pt x="237" y="198"/>
                    </a:moveTo>
                    <a:lnTo>
                      <a:pt x="0" y="198"/>
                    </a:lnTo>
                    <a:lnTo>
                      <a:pt x="0" y="0"/>
                    </a:lnTo>
                    <a:lnTo>
                      <a:pt x="237" y="0"/>
                    </a:lnTo>
                    <a:lnTo>
                      <a:pt x="237" y="198"/>
                    </a:lnTo>
                    <a:close/>
                    <a:moveTo>
                      <a:pt x="10" y="189"/>
                    </a:moveTo>
                    <a:lnTo>
                      <a:pt x="227" y="189"/>
                    </a:lnTo>
                    <a:lnTo>
                      <a:pt x="227" y="9"/>
                    </a:lnTo>
                    <a:lnTo>
                      <a:pt x="10" y="9"/>
                    </a:lnTo>
                    <a:lnTo>
                      <a:pt x="10" y="18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5"/>
              <p:cNvSpPr/>
              <p:nvPr/>
            </p:nvSpPr>
            <p:spPr bwMode="auto">
              <a:xfrm>
                <a:off x="5303838" y="2625725"/>
                <a:ext cx="355600" cy="146050"/>
              </a:xfrm>
              <a:custGeom>
                <a:avLst/>
                <a:gdLst>
                  <a:gd name="T0" fmla="*/ 217 w 224"/>
                  <a:gd name="T1" fmla="*/ 92 h 92"/>
                  <a:gd name="T2" fmla="*/ 172 w 224"/>
                  <a:gd name="T3" fmla="*/ 52 h 92"/>
                  <a:gd name="T4" fmla="*/ 123 w 224"/>
                  <a:gd name="T5" fmla="*/ 88 h 92"/>
                  <a:gd name="T6" fmla="*/ 54 w 224"/>
                  <a:gd name="T7" fmla="*/ 14 h 92"/>
                  <a:gd name="T8" fmla="*/ 7 w 224"/>
                  <a:gd name="T9" fmla="*/ 66 h 92"/>
                  <a:gd name="T10" fmla="*/ 0 w 224"/>
                  <a:gd name="T11" fmla="*/ 59 h 92"/>
                  <a:gd name="T12" fmla="*/ 54 w 224"/>
                  <a:gd name="T13" fmla="*/ 0 h 92"/>
                  <a:gd name="T14" fmla="*/ 123 w 224"/>
                  <a:gd name="T15" fmla="*/ 73 h 92"/>
                  <a:gd name="T16" fmla="*/ 175 w 224"/>
                  <a:gd name="T17" fmla="*/ 40 h 92"/>
                  <a:gd name="T18" fmla="*/ 224 w 224"/>
                  <a:gd name="T19" fmla="*/ 83 h 92"/>
                  <a:gd name="T20" fmla="*/ 217 w 224"/>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92">
                    <a:moveTo>
                      <a:pt x="217" y="92"/>
                    </a:moveTo>
                    <a:lnTo>
                      <a:pt x="172" y="52"/>
                    </a:lnTo>
                    <a:lnTo>
                      <a:pt x="123" y="88"/>
                    </a:lnTo>
                    <a:lnTo>
                      <a:pt x="54" y="14"/>
                    </a:lnTo>
                    <a:lnTo>
                      <a:pt x="7" y="66"/>
                    </a:lnTo>
                    <a:lnTo>
                      <a:pt x="0" y="59"/>
                    </a:lnTo>
                    <a:lnTo>
                      <a:pt x="54" y="0"/>
                    </a:lnTo>
                    <a:lnTo>
                      <a:pt x="123" y="73"/>
                    </a:lnTo>
                    <a:lnTo>
                      <a:pt x="175" y="40"/>
                    </a:lnTo>
                    <a:lnTo>
                      <a:pt x="224" y="83"/>
                    </a:lnTo>
                    <a:lnTo>
                      <a:pt x="217" y="9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
              <p:cNvSpPr>
                <a:spLocks noEditPoints="1"/>
              </p:cNvSpPr>
              <p:nvPr/>
            </p:nvSpPr>
            <p:spPr bwMode="auto">
              <a:xfrm>
                <a:off x="5457826" y="2562225"/>
                <a:ext cx="100013" cy="101600"/>
              </a:xfrm>
              <a:custGeom>
                <a:avLst/>
                <a:gdLst>
                  <a:gd name="T0" fmla="*/ 13 w 27"/>
                  <a:gd name="T1" fmla="*/ 27 h 27"/>
                  <a:gd name="T2" fmla="*/ 0 w 27"/>
                  <a:gd name="T3" fmla="*/ 14 h 27"/>
                  <a:gd name="T4" fmla="*/ 13 w 27"/>
                  <a:gd name="T5" fmla="*/ 0 h 27"/>
                  <a:gd name="T6" fmla="*/ 27 w 27"/>
                  <a:gd name="T7" fmla="*/ 14 h 27"/>
                  <a:gd name="T8" fmla="*/ 13 w 27"/>
                  <a:gd name="T9" fmla="*/ 27 h 27"/>
                  <a:gd name="T10" fmla="*/ 13 w 27"/>
                  <a:gd name="T11" fmla="*/ 5 h 27"/>
                  <a:gd name="T12" fmla="*/ 4 w 27"/>
                  <a:gd name="T13" fmla="*/ 14 h 27"/>
                  <a:gd name="T14" fmla="*/ 13 w 27"/>
                  <a:gd name="T15" fmla="*/ 23 h 27"/>
                  <a:gd name="T16" fmla="*/ 22 w 27"/>
                  <a:gd name="T17" fmla="*/ 14 h 27"/>
                  <a:gd name="T18" fmla="*/ 13 w 27"/>
                  <a:gd name="T1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4"/>
                    </a:cubicBezTo>
                    <a:cubicBezTo>
                      <a:pt x="0" y="6"/>
                      <a:pt x="6" y="0"/>
                      <a:pt x="13" y="0"/>
                    </a:cubicBezTo>
                    <a:cubicBezTo>
                      <a:pt x="21" y="0"/>
                      <a:pt x="27" y="6"/>
                      <a:pt x="27" y="14"/>
                    </a:cubicBezTo>
                    <a:cubicBezTo>
                      <a:pt x="27" y="21"/>
                      <a:pt x="21" y="27"/>
                      <a:pt x="13" y="27"/>
                    </a:cubicBezTo>
                    <a:moveTo>
                      <a:pt x="13" y="5"/>
                    </a:moveTo>
                    <a:cubicBezTo>
                      <a:pt x="8" y="5"/>
                      <a:pt x="4" y="9"/>
                      <a:pt x="4" y="14"/>
                    </a:cubicBezTo>
                    <a:cubicBezTo>
                      <a:pt x="4" y="19"/>
                      <a:pt x="8" y="23"/>
                      <a:pt x="13" y="23"/>
                    </a:cubicBezTo>
                    <a:cubicBezTo>
                      <a:pt x="18" y="23"/>
                      <a:pt x="22" y="19"/>
                      <a:pt x="22" y="14"/>
                    </a:cubicBezTo>
                    <a:cubicBezTo>
                      <a:pt x="22" y="9"/>
                      <a:pt x="18" y="5"/>
                      <a:pt x="13"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
              <p:cNvSpPr>
                <a:spLocks noEditPoints="1"/>
              </p:cNvSpPr>
              <p:nvPr/>
            </p:nvSpPr>
            <p:spPr bwMode="auto">
              <a:xfrm>
                <a:off x="5584826" y="2179638"/>
                <a:ext cx="190500" cy="195263"/>
              </a:xfrm>
              <a:custGeom>
                <a:avLst/>
                <a:gdLst>
                  <a:gd name="T0" fmla="*/ 25 w 51"/>
                  <a:gd name="T1" fmla="*/ 52 h 52"/>
                  <a:gd name="T2" fmla="*/ 7 w 51"/>
                  <a:gd name="T3" fmla="*/ 44 h 52"/>
                  <a:gd name="T4" fmla="*/ 0 w 51"/>
                  <a:gd name="T5" fmla="*/ 26 h 52"/>
                  <a:gd name="T6" fmla="*/ 7 w 51"/>
                  <a:gd name="T7" fmla="*/ 8 h 52"/>
                  <a:gd name="T8" fmla="*/ 25 w 51"/>
                  <a:gd name="T9" fmla="*/ 0 h 52"/>
                  <a:gd name="T10" fmla="*/ 43 w 51"/>
                  <a:gd name="T11" fmla="*/ 8 h 52"/>
                  <a:gd name="T12" fmla="*/ 51 w 51"/>
                  <a:gd name="T13" fmla="*/ 26 h 52"/>
                  <a:gd name="T14" fmla="*/ 43 w 51"/>
                  <a:gd name="T15" fmla="*/ 44 h 52"/>
                  <a:gd name="T16" fmla="*/ 25 w 51"/>
                  <a:gd name="T17" fmla="*/ 52 h 52"/>
                  <a:gd name="T18" fmla="*/ 25 w 51"/>
                  <a:gd name="T19" fmla="*/ 5 h 52"/>
                  <a:gd name="T20" fmla="*/ 10 w 51"/>
                  <a:gd name="T21" fmla="*/ 11 h 52"/>
                  <a:gd name="T22" fmla="*/ 4 w 51"/>
                  <a:gd name="T23" fmla="*/ 26 h 52"/>
                  <a:gd name="T24" fmla="*/ 10 w 51"/>
                  <a:gd name="T25" fmla="*/ 41 h 52"/>
                  <a:gd name="T26" fmla="*/ 25 w 51"/>
                  <a:gd name="T27" fmla="*/ 47 h 52"/>
                  <a:gd name="T28" fmla="*/ 40 w 51"/>
                  <a:gd name="T29" fmla="*/ 41 h 52"/>
                  <a:gd name="T30" fmla="*/ 47 w 51"/>
                  <a:gd name="T31" fmla="*/ 26 h 52"/>
                  <a:gd name="T32" fmla="*/ 40 w 51"/>
                  <a:gd name="T33" fmla="*/ 11 h 52"/>
                  <a:gd name="T34" fmla="*/ 25 w 51"/>
                  <a:gd name="T3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2">
                    <a:moveTo>
                      <a:pt x="25" y="52"/>
                    </a:moveTo>
                    <a:cubicBezTo>
                      <a:pt x="19" y="52"/>
                      <a:pt x="12" y="49"/>
                      <a:pt x="7" y="44"/>
                    </a:cubicBezTo>
                    <a:cubicBezTo>
                      <a:pt x="2" y="39"/>
                      <a:pt x="0" y="33"/>
                      <a:pt x="0" y="26"/>
                    </a:cubicBezTo>
                    <a:cubicBezTo>
                      <a:pt x="0" y="19"/>
                      <a:pt x="2" y="13"/>
                      <a:pt x="7" y="8"/>
                    </a:cubicBezTo>
                    <a:cubicBezTo>
                      <a:pt x="12" y="3"/>
                      <a:pt x="19" y="0"/>
                      <a:pt x="25" y="0"/>
                    </a:cubicBezTo>
                    <a:cubicBezTo>
                      <a:pt x="32" y="0"/>
                      <a:pt x="39" y="3"/>
                      <a:pt x="43" y="8"/>
                    </a:cubicBezTo>
                    <a:cubicBezTo>
                      <a:pt x="48" y="13"/>
                      <a:pt x="51" y="19"/>
                      <a:pt x="51" y="26"/>
                    </a:cubicBezTo>
                    <a:cubicBezTo>
                      <a:pt x="51" y="33"/>
                      <a:pt x="48" y="39"/>
                      <a:pt x="43" y="44"/>
                    </a:cubicBezTo>
                    <a:cubicBezTo>
                      <a:pt x="39" y="49"/>
                      <a:pt x="32" y="52"/>
                      <a:pt x="25" y="52"/>
                    </a:cubicBezTo>
                    <a:moveTo>
                      <a:pt x="25" y="5"/>
                    </a:moveTo>
                    <a:cubicBezTo>
                      <a:pt x="20" y="5"/>
                      <a:pt x="14" y="7"/>
                      <a:pt x="10" y="11"/>
                    </a:cubicBezTo>
                    <a:cubicBezTo>
                      <a:pt x="6" y="15"/>
                      <a:pt x="4" y="20"/>
                      <a:pt x="4" y="26"/>
                    </a:cubicBezTo>
                    <a:cubicBezTo>
                      <a:pt x="4" y="32"/>
                      <a:pt x="6" y="37"/>
                      <a:pt x="10" y="41"/>
                    </a:cubicBezTo>
                    <a:cubicBezTo>
                      <a:pt x="14" y="45"/>
                      <a:pt x="20" y="47"/>
                      <a:pt x="25" y="47"/>
                    </a:cubicBezTo>
                    <a:cubicBezTo>
                      <a:pt x="31" y="47"/>
                      <a:pt x="36" y="45"/>
                      <a:pt x="40" y="41"/>
                    </a:cubicBezTo>
                    <a:cubicBezTo>
                      <a:pt x="44" y="37"/>
                      <a:pt x="47" y="32"/>
                      <a:pt x="47" y="26"/>
                    </a:cubicBezTo>
                    <a:cubicBezTo>
                      <a:pt x="47" y="20"/>
                      <a:pt x="44" y="15"/>
                      <a:pt x="40" y="11"/>
                    </a:cubicBezTo>
                    <a:cubicBezTo>
                      <a:pt x="36" y="7"/>
                      <a:pt x="31" y="5"/>
                      <a:pt x="25"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8"/>
              <p:cNvSpPr/>
              <p:nvPr/>
            </p:nvSpPr>
            <p:spPr bwMode="auto">
              <a:xfrm>
                <a:off x="5614988" y="2276475"/>
                <a:ext cx="127000" cy="65088"/>
              </a:xfrm>
              <a:custGeom>
                <a:avLst/>
                <a:gdLst>
                  <a:gd name="T0" fmla="*/ 17 w 34"/>
                  <a:gd name="T1" fmla="*/ 17 h 17"/>
                  <a:gd name="T2" fmla="*/ 5 w 34"/>
                  <a:gd name="T3" fmla="*/ 12 h 17"/>
                  <a:gd name="T4" fmla="*/ 0 w 34"/>
                  <a:gd name="T5" fmla="*/ 0 h 17"/>
                  <a:gd name="T6" fmla="*/ 5 w 34"/>
                  <a:gd name="T7" fmla="*/ 0 h 17"/>
                  <a:gd name="T8" fmla="*/ 9 w 34"/>
                  <a:gd name="T9" fmla="*/ 9 h 17"/>
                  <a:gd name="T10" fmla="*/ 17 w 34"/>
                  <a:gd name="T11" fmla="*/ 13 h 17"/>
                  <a:gd name="T12" fmla="*/ 30 w 34"/>
                  <a:gd name="T13" fmla="*/ 0 h 17"/>
                  <a:gd name="T14" fmla="*/ 34 w 34"/>
                  <a:gd name="T15" fmla="*/ 0 h 17"/>
                  <a:gd name="T16" fmla="*/ 17 w 3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7">
                    <a:moveTo>
                      <a:pt x="17" y="17"/>
                    </a:moveTo>
                    <a:cubicBezTo>
                      <a:pt x="13" y="17"/>
                      <a:pt x="9" y="15"/>
                      <a:pt x="5" y="12"/>
                    </a:cubicBezTo>
                    <a:cubicBezTo>
                      <a:pt x="2" y="9"/>
                      <a:pt x="0" y="5"/>
                      <a:pt x="0" y="0"/>
                    </a:cubicBezTo>
                    <a:cubicBezTo>
                      <a:pt x="5" y="0"/>
                      <a:pt x="5" y="0"/>
                      <a:pt x="5" y="0"/>
                    </a:cubicBezTo>
                    <a:cubicBezTo>
                      <a:pt x="5" y="3"/>
                      <a:pt x="6" y="7"/>
                      <a:pt x="9" y="9"/>
                    </a:cubicBezTo>
                    <a:cubicBezTo>
                      <a:pt x="11" y="11"/>
                      <a:pt x="14" y="13"/>
                      <a:pt x="17" y="13"/>
                    </a:cubicBezTo>
                    <a:cubicBezTo>
                      <a:pt x="24" y="13"/>
                      <a:pt x="30" y="7"/>
                      <a:pt x="30" y="0"/>
                    </a:cubicBezTo>
                    <a:cubicBezTo>
                      <a:pt x="34" y="0"/>
                      <a:pt x="34" y="0"/>
                      <a:pt x="34" y="0"/>
                    </a:cubicBezTo>
                    <a:cubicBezTo>
                      <a:pt x="34" y="9"/>
                      <a:pt x="27" y="17"/>
                      <a:pt x="17" y="1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9"/>
              <p:cNvSpPr>
                <a:spLocks noChangeArrowheads="1"/>
              </p:cNvSpPr>
              <p:nvPr/>
            </p:nvSpPr>
            <p:spPr bwMode="auto">
              <a:xfrm>
                <a:off x="5640388" y="2254250"/>
                <a:ext cx="22225" cy="222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30"/>
              <p:cNvSpPr>
                <a:spLocks noChangeArrowheads="1"/>
              </p:cNvSpPr>
              <p:nvPr/>
            </p:nvSpPr>
            <p:spPr bwMode="auto">
              <a:xfrm>
                <a:off x="5697538" y="2254250"/>
                <a:ext cx="22225" cy="222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1"/>
              <p:cNvSpPr>
                <a:spLocks noEditPoints="1"/>
              </p:cNvSpPr>
              <p:nvPr/>
            </p:nvSpPr>
            <p:spPr bwMode="auto">
              <a:xfrm>
                <a:off x="5824538" y="2435225"/>
                <a:ext cx="244475" cy="171450"/>
              </a:xfrm>
              <a:custGeom>
                <a:avLst/>
                <a:gdLst>
                  <a:gd name="T0" fmla="*/ 59 w 65"/>
                  <a:gd name="T1" fmla="*/ 46 h 46"/>
                  <a:gd name="T2" fmla="*/ 6 w 65"/>
                  <a:gd name="T3" fmla="*/ 46 h 46"/>
                  <a:gd name="T4" fmla="*/ 0 w 65"/>
                  <a:gd name="T5" fmla="*/ 40 h 46"/>
                  <a:gd name="T6" fmla="*/ 0 w 65"/>
                  <a:gd name="T7" fmla="*/ 6 h 46"/>
                  <a:gd name="T8" fmla="*/ 6 w 65"/>
                  <a:gd name="T9" fmla="*/ 0 h 46"/>
                  <a:gd name="T10" fmla="*/ 59 w 65"/>
                  <a:gd name="T11" fmla="*/ 0 h 46"/>
                  <a:gd name="T12" fmla="*/ 65 w 65"/>
                  <a:gd name="T13" fmla="*/ 6 h 46"/>
                  <a:gd name="T14" fmla="*/ 65 w 65"/>
                  <a:gd name="T15" fmla="*/ 40 h 46"/>
                  <a:gd name="T16" fmla="*/ 59 w 65"/>
                  <a:gd name="T17" fmla="*/ 46 h 46"/>
                  <a:gd name="T18" fmla="*/ 6 w 65"/>
                  <a:gd name="T19" fmla="*/ 5 h 46"/>
                  <a:gd name="T20" fmla="*/ 4 w 65"/>
                  <a:gd name="T21" fmla="*/ 6 h 46"/>
                  <a:gd name="T22" fmla="*/ 4 w 65"/>
                  <a:gd name="T23" fmla="*/ 40 h 46"/>
                  <a:gd name="T24" fmla="*/ 6 w 65"/>
                  <a:gd name="T25" fmla="*/ 42 h 46"/>
                  <a:gd name="T26" fmla="*/ 59 w 65"/>
                  <a:gd name="T27" fmla="*/ 42 h 46"/>
                  <a:gd name="T28" fmla="*/ 60 w 65"/>
                  <a:gd name="T29" fmla="*/ 40 h 46"/>
                  <a:gd name="T30" fmla="*/ 60 w 65"/>
                  <a:gd name="T31" fmla="*/ 6 h 46"/>
                  <a:gd name="T32" fmla="*/ 59 w 65"/>
                  <a:gd name="T33" fmla="*/ 5 h 46"/>
                  <a:gd name="T34" fmla="*/ 6 w 65"/>
                  <a:gd name="T3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6">
                    <a:moveTo>
                      <a:pt x="59" y="46"/>
                    </a:moveTo>
                    <a:cubicBezTo>
                      <a:pt x="6" y="46"/>
                      <a:pt x="6" y="46"/>
                      <a:pt x="6" y="46"/>
                    </a:cubicBezTo>
                    <a:cubicBezTo>
                      <a:pt x="3" y="46"/>
                      <a:pt x="0" y="43"/>
                      <a:pt x="0" y="40"/>
                    </a:cubicBezTo>
                    <a:cubicBezTo>
                      <a:pt x="0" y="6"/>
                      <a:pt x="0" y="6"/>
                      <a:pt x="0" y="6"/>
                    </a:cubicBezTo>
                    <a:cubicBezTo>
                      <a:pt x="0" y="3"/>
                      <a:pt x="3" y="0"/>
                      <a:pt x="6" y="0"/>
                    </a:cubicBezTo>
                    <a:cubicBezTo>
                      <a:pt x="59" y="0"/>
                      <a:pt x="59" y="0"/>
                      <a:pt x="59" y="0"/>
                    </a:cubicBezTo>
                    <a:cubicBezTo>
                      <a:pt x="62" y="0"/>
                      <a:pt x="65" y="3"/>
                      <a:pt x="65" y="6"/>
                    </a:cubicBezTo>
                    <a:cubicBezTo>
                      <a:pt x="65" y="40"/>
                      <a:pt x="65" y="40"/>
                      <a:pt x="65" y="40"/>
                    </a:cubicBezTo>
                    <a:cubicBezTo>
                      <a:pt x="65" y="43"/>
                      <a:pt x="62" y="46"/>
                      <a:pt x="59" y="46"/>
                    </a:cubicBezTo>
                    <a:moveTo>
                      <a:pt x="6" y="5"/>
                    </a:moveTo>
                    <a:cubicBezTo>
                      <a:pt x="5" y="5"/>
                      <a:pt x="4" y="5"/>
                      <a:pt x="4" y="6"/>
                    </a:cubicBezTo>
                    <a:cubicBezTo>
                      <a:pt x="4" y="40"/>
                      <a:pt x="4" y="40"/>
                      <a:pt x="4" y="40"/>
                    </a:cubicBezTo>
                    <a:cubicBezTo>
                      <a:pt x="4" y="41"/>
                      <a:pt x="5" y="42"/>
                      <a:pt x="6" y="42"/>
                    </a:cubicBezTo>
                    <a:cubicBezTo>
                      <a:pt x="59" y="42"/>
                      <a:pt x="59" y="42"/>
                      <a:pt x="59" y="42"/>
                    </a:cubicBezTo>
                    <a:cubicBezTo>
                      <a:pt x="60" y="42"/>
                      <a:pt x="60" y="41"/>
                      <a:pt x="60" y="40"/>
                    </a:cubicBezTo>
                    <a:cubicBezTo>
                      <a:pt x="60" y="6"/>
                      <a:pt x="60" y="6"/>
                      <a:pt x="60" y="6"/>
                    </a:cubicBezTo>
                    <a:cubicBezTo>
                      <a:pt x="60" y="5"/>
                      <a:pt x="60" y="5"/>
                      <a:pt x="59" y="5"/>
                    </a:cubicBezTo>
                    <a:lnTo>
                      <a:pt x="6" y="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2"/>
              <p:cNvSpPr>
                <a:spLocks noEditPoints="1"/>
              </p:cNvSpPr>
              <p:nvPr/>
            </p:nvSpPr>
            <p:spPr bwMode="auto">
              <a:xfrm>
                <a:off x="6049963" y="2430463"/>
                <a:ext cx="93663" cy="180975"/>
              </a:xfrm>
              <a:custGeom>
                <a:avLst/>
                <a:gdLst>
                  <a:gd name="T0" fmla="*/ 59 w 59"/>
                  <a:gd name="T1" fmla="*/ 114 h 114"/>
                  <a:gd name="T2" fmla="*/ 0 w 59"/>
                  <a:gd name="T3" fmla="*/ 85 h 114"/>
                  <a:gd name="T4" fmla="*/ 0 w 59"/>
                  <a:gd name="T5" fmla="*/ 31 h 114"/>
                  <a:gd name="T6" fmla="*/ 59 w 59"/>
                  <a:gd name="T7" fmla="*/ 0 h 114"/>
                  <a:gd name="T8" fmla="*/ 59 w 59"/>
                  <a:gd name="T9" fmla="*/ 114 h 114"/>
                  <a:gd name="T10" fmla="*/ 9 w 59"/>
                  <a:gd name="T11" fmla="*/ 78 h 114"/>
                  <a:gd name="T12" fmla="*/ 47 w 59"/>
                  <a:gd name="T13" fmla="*/ 97 h 114"/>
                  <a:gd name="T14" fmla="*/ 47 w 59"/>
                  <a:gd name="T15" fmla="*/ 17 h 114"/>
                  <a:gd name="T16" fmla="*/ 9 w 59"/>
                  <a:gd name="T17" fmla="*/ 36 h 114"/>
                  <a:gd name="T18" fmla="*/ 9 w 59"/>
                  <a:gd name="T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14">
                    <a:moveTo>
                      <a:pt x="59" y="114"/>
                    </a:moveTo>
                    <a:lnTo>
                      <a:pt x="0" y="85"/>
                    </a:lnTo>
                    <a:lnTo>
                      <a:pt x="0" y="31"/>
                    </a:lnTo>
                    <a:lnTo>
                      <a:pt x="59" y="0"/>
                    </a:lnTo>
                    <a:lnTo>
                      <a:pt x="59" y="114"/>
                    </a:lnTo>
                    <a:close/>
                    <a:moveTo>
                      <a:pt x="9" y="78"/>
                    </a:moveTo>
                    <a:lnTo>
                      <a:pt x="47" y="97"/>
                    </a:lnTo>
                    <a:lnTo>
                      <a:pt x="47" y="17"/>
                    </a:lnTo>
                    <a:lnTo>
                      <a:pt x="9" y="36"/>
                    </a:lnTo>
                    <a:lnTo>
                      <a:pt x="9" y="7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3"/>
              <p:cNvSpPr>
                <a:spLocks noEditPoints="1"/>
              </p:cNvSpPr>
              <p:nvPr/>
            </p:nvSpPr>
            <p:spPr bwMode="auto">
              <a:xfrm>
                <a:off x="5832476" y="2333625"/>
                <a:ext cx="112713"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5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5" y="21"/>
                      <a:pt x="25" y="15"/>
                    </a:cubicBezTo>
                    <a:cubicBezTo>
                      <a:pt x="25" y="10"/>
                      <a:pt x="21" y="5"/>
                      <a:pt x="15"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6" name="Freeform 34"/>
              <p:cNvSpPr>
                <a:spLocks noEditPoints="1"/>
              </p:cNvSpPr>
              <p:nvPr/>
            </p:nvSpPr>
            <p:spPr bwMode="auto">
              <a:xfrm>
                <a:off x="5934076" y="2333625"/>
                <a:ext cx="111125"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6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6" y="21"/>
                      <a:pt x="26" y="15"/>
                    </a:cubicBezTo>
                    <a:cubicBezTo>
                      <a:pt x="26" y="10"/>
                      <a:pt x="21" y="5"/>
                      <a:pt x="15"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7" name="Freeform 35"/>
              <p:cNvSpPr>
                <a:spLocks noEditPoints="1"/>
              </p:cNvSpPr>
              <p:nvPr/>
            </p:nvSpPr>
            <p:spPr bwMode="auto">
              <a:xfrm>
                <a:off x="6597651" y="2359025"/>
                <a:ext cx="160338" cy="161925"/>
              </a:xfrm>
              <a:custGeom>
                <a:avLst/>
                <a:gdLst>
                  <a:gd name="T0" fmla="*/ 21 w 43"/>
                  <a:gd name="T1" fmla="*/ 43 h 43"/>
                  <a:gd name="T2" fmla="*/ 6 w 43"/>
                  <a:gd name="T3" fmla="*/ 36 h 43"/>
                  <a:gd name="T4" fmla="*/ 0 w 43"/>
                  <a:gd name="T5" fmla="*/ 21 h 43"/>
                  <a:gd name="T6" fmla="*/ 6 w 43"/>
                  <a:gd name="T7" fmla="*/ 6 h 43"/>
                  <a:gd name="T8" fmla="*/ 21 w 43"/>
                  <a:gd name="T9" fmla="*/ 0 h 43"/>
                  <a:gd name="T10" fmla="*/ 37 w 43"/>
                  <a:gd name="T11" fmla="*/ 6 h 43"/>
                  <a:gd name="T12" fmla="*/ 43 w 43"/>
                  <a:gd name="T13" fmla="*/ 21 h 43"/>
                  <a:gd name="T14" fmla="*/ 37 w 43"/>
                  <a:gd name="T15" fmla="*/ 36 h 43"/>
                  <a:gd name="T16" fmla="*/ 21 w 43"/>
                  <a:gd name="T17" fmla="*/ 43 h 43"/>
                  <a:gd name="T18" fmla="*/ 21 w 43"/>
                  <a:gd name="T19" fmla="*/ 4 h 43"/>
                  <a:gd name="T20" fmla="*/ 9 w 43"/>
                  <a:gd name="T21" fmla="*/ 9 h 43"/>
                  <a:gd name="T22" fmla="*/ 4 w 43"/>
                  <a:gd name="T23" fmla="*/ 21 h 43"/>
                  <a:gd name="T24" fmla="*/ 9 w 43"/>
                  <a:gd name="T25" fmla="*/ 33 h 43"/>
                  <a:gd name="T26" fmla="*/ 21 w 43"/>
                  <a:gd name="T27" fmla="*/ 38 h 43"/>
                  <a:gd name="T28" fmla="*/ 33 w 43"/>
                  <a:gd name="T29" fmla="*/ 33 h 43"/>
                  <a:gd name="T30" fmla="*/ 39 w 43"/>
                  <a:gd name="T31" fmla="*/ 21 h 43"/>
                  <a:gd name="T32" fmla="*/ 33 w 43"/>
                  <a:gd name="T33" fmla="*/ 9 h 43"/>
                  <a:gd name="T34" fmla="*/ 21 w 43"/>
                  <a:gd name="T35"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3">
                    <a:moveTo>
                      <a:pt x="21" y="43"/>
                    </a:moveTo>
                    <a:cubicBezTo>
                      <a:pt x="15" y="43"/>
                      <a:pt x="10" y="41"/>
                      <a:pt x="6" y="36"/>
                    </a:cubicBezTo>
                    <a:cubicBezTo>
                      <a:pt x="2" y="32"/>
                      <a:pt x="0" y="27"/>
                      <a:pt x="0" y="21"/>
                    </a:cubicBezTo>
                    <a:cubicBezTo>
                      <a:pt x="0" y="15"/>
                      <a:pt x="2" y="10"/>
                      <a:pt x="6" y="6"/>
                    </a:cubicBezTo>
                    <a:cubicBezTo>
                      <a:pt x="10" y="2"/>
                      <a:pt x="15" y="0"/>
                      <a:pt x="21" y="0"/>
                    </a:cubicBezTo>
                    <a:cubicBezTo>
                      <a:pt x="27" y="0"/>
                      <a:pt x="32" y="2"/>
                      <a:pt x="37" y="6"/>
                    </a:cubicBezTo>
                    <a:cubicBezTo>
                      <a:pt x="41" y="10"/>
                      <a:pt x="43" y="15"/>
                      <a:pt x="43" y="21"/>
                    </a:cubicBezTo>
                    <a:cubicBezTo>
                      <a:pt x="43" y="27"/>
                      <a:pt x="41" y="32"/>
                      <a:pt x="37" y="36"/>
                    </a:cubicBezTo>
                    <a:cubicBezTo>
                      <a:pt x="32" y="41"/>
                      <a:pt x="27" y="43"/>
                      <a:pt x="21" y="43"/>
                    </a:cubicBezTo>
                    <a:moveTo>
                      <a:pt x="21" y="4"/>
                    </a:moveTo>
                    <a:cubicBezTo>
                      <a:pt x="17" y="4"/>
                      <a:pt x="12" y="6"/>
                      <a:pt x="9" y="9"/>
                    </a:cubicBezTo>
                    <a:cubicBezTo>
                      <a:pt x="6" y="12"/>
                      <a:pt x="4" y="17"/>
                      <a:pt x="4" y="21"/>
                    </a:cubicBezTo>
                    <a:cubicBezTo>
                      <a:pt x="4" y="26"/>
                      <a:pt x="6" y="30"/>
                      <a:pt x="9" y="33"/>
                    </a:cubicBezTo>
                    <a:cubicBezTo>
                      <a:pt x="12" y="37"/>
                      <a:pt x="17" y="38"/>
                      <a:pt x="21" y="38"/>
                    </a:cubicBezTo>
                    <a:cubicBezTo>
                      <a:pt x="26" y="38"/>
                      <a:pt x="30" y="37"/>
                      <a:pt x="33" y="33"/>
                    </a:cubicBezTo>
                    <a:cubicBezTo>
                      <a:pt x="37" y="30"/>
                      <a:pt x="39" y="26"/>
                      <a:pt x="39" y="21"/>
                    </a:cubicBezTo>
                    <a:cubicBezTo>
                      <a:pt x="39" y="17"/>
                      <a:pt x="37" y="12"/>
                      <a:pt x="33" y="9"/>
                    </a:cubicBezTo>
                    <a:cubicBezTo>
                      <a:pt x="30" y="6"/>
                      <a:pt x="26" y="4"/>
                      <a:pt x="21"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9" name="Freeform 36"/>
              <p:cNvSpPr/>
              <p:nvPr/>
            </p:nvSpPr>
            <p:spPr bwMode="auto">
              <a:xfrm>
                <a:off x="6724651" y="2328863"/>
                <a:ext cx="60325" cy="65088"/>
              </a:xfrm>
              <a:custGeom>
                <a:avLst/>
                <a:gdLst>
                  <a:gd name="T0" fmla="*/ 7 w 38"/>
                  <a:gd name="T1" fmla="*/ 41 h 41"/>
                  <a:gd name="T2" fmla="*/ 0 w 38"/>
                  <a:gd name="T3" fmla="*/ 34 h 41"/>
                  <a:gd name="T4" fmla="*/ 31 w 38"/>
                  <a:gd name="T5" fmla="*/ 0 h 41"/>
                  <a:gd name="T6" fmla="*/ 38 w 38"/>
                  <a:gd name="T7" fmla="*/ 8 h 41"/>
                  <a:gd name="T8" fmla="*/ 7 w 38"/>
                  <a:gd name="T9" fmla="*/ 41 h 41"/>
                </a:gdLst>
                <a:ahLst/>
                <a:cxnLst>
                  <a:cxn ang="0">
                    <a:pos x="T0" y="T1"/>
                  </a:cxn>
                  <a:cxn ang="0">
                    <a:pos x="T2" y="T3"/>
                  </a:cxn>
                  <a:cxn ang="0">
                    <a:pos x="T4" y="T5"/>
                  </a:cxn>
                  <a:cxn ang="0">
                    <a:pos x="T6" y="T7"/>
                  </a:cxn>
                  <a:cxn ang="0">
                    <a:pos x="T8" y="T9"/>
                  </a:cxn>
                </a:cxnLst>
                <a:rect l="0" t="0" r="r" b="b"/>
                <a:pathLst>
                  <a:path w="38" h="41">
                    <a:moveTo>
                      <a:pt x="7" y="41"/>
                    </a:moveTo>
                    <a:lnTo>
                      <a:pt x="0" y="34"/>
                    </a:lnTo>
                    <a:lnTo>
                      <a:pt x="31" y="0"/>
                    </a:lnTo>
                    <a:lnTo>
                      <a:pt x="38" y="8"/>
                    </a:lnTo>
                    <a:lnTo>
                      <a:pt x="7" y="4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0" name="Freeform 37"/>
              <p:cNvSpPr/>
              <p:nvPr/>
            </p:nvSpPr>
            <p:spPr bwMode="auto">
              <a:xfrm>
                <a:off x="6721476" y="2325688"/>
                <a:ext cx="66675" cy="68263"/>
              </a:xfrm>
              <a:custGeom>
                <a:avLst/>
                <a:gdLst>
                  <a:gd name="T0" fmla="*/ 42 w 42"/>
                  <a:gd name="T1" fmla="*/ 43 h 43"/>
                  <a:gd name="T2" fmla="*/ 33 w 42"/>
                  <a:gd name="T3" fmla="*/ 43 h 43"/>
                  <a:gd name="T4" fmla="*/ 33 w 42"/>
                  <a:gd name="T5" fmla="*/ 12 h 43"/>
                  <a:gd name="T6" fmla="*/ 0 w 42"/>
                  <a:gd name="T7" fmla="*/ 12 h 43"/>
                  <a:gd name="T8" fmla="*/ 0 w 42"/>
                  <a:gd name="T9" fmla="*/ 0 h 43"/>
                  <a:gd name="T10" fmla="*/ 42 w 42"/>
                  <a:gd name="T11" fmla="*/ 0 h 43"/>
                  <a:gd name="T12" fmla="*/ 42 w 4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42" y="43"/>
                    </a:moveTo>
                    <a:lnTo>
                      <a:pt x="33" y="43"/>
                    </a:lnTo>
                    <a:lnTo>
                      <a:pt x="33" y="12"/>
                    </a:lnTo>
                    <a:lnTo>
                      <a:pt x="0" y="12"/>
                    </a:lnTo>
                    <a:lnTo>
                      <a:pt x="0" y="0"/>
                    </a:lnTo>
                    <a:lnTo>
                      <a:pt x="42" y="0"/>
                    </a:lnTo>
                    <a:lnTo>
                      <a:pt x="42" y="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1" name="Freeform 38"/>
              <p:cNvSpPr>
                <a:spLocks noEditPoints="1"/>
              </p:cNvSpPr>
              <p:nvPr/>
            </p:nvSpPr>
            <p:spPr bwMode="auto">
              <a:xfrm>
                <a:off x="4976813" y="2724150"/>
                <a:ext cx="169863" cy="160338"/>
              </a:xfrm>
              <a:custGeom>
                <a:avLst/>
                <a:gdLst>
                  <a:gd name="T0" fmla="*/ 24 w 45"/>
                  <a:gd name="T1" fmla="*/ 43 h 43"/>
                  <a:gd name="T2" fmla="*/ 8 w 45"/>
                  <a:gd name="T3" fmla="*/ 36 h 43"/>
                  <a:gd name="T4" fmla="*/ 8 w 45"/>
                  <a:gd name="T5" fmla="*/ 6 h 43"/>
                  <a:gd name="T6" fmla="*/ 24 w 45"/>
                  <a:gd name="T7" fmla="*/ 0 h 43"/>
                  <a:gd name="T8" fmla="*/ 39 w 45"/>
                  <a:gd name="T9" fmla="*/ 6 h 43"/>
                  <a:gd name="T10" fmla="*/ 45 w 45"/>
                  <a:gd name="T11" fmla="*/ 21 h 43"/>
                  <a:gd name="T12" fmla="*/ 39 w 45"/>
                  <a:gd name="T13" fmla="*/ 36 h 43"/>
                  <a:gd name="T14" fmla="*/ 24 w 45"/>
                  <a:gd name="T15" fmla="*/ 43 h 43"/>
                  <a:gd name="T16" fmla="*/ 24 w 45"/>
                  <a:gd name="T17" fmla="*/ 4 h 43"/>
                  <a:gd name="T18" fmla="*/ 11 w 45"/>
                  <a:gd name="T19" fmla="*/ 9 h 43"/>
                  <a:gd name="T20" fmla="*/ 11 w 45"/>
                  <a:gd name="T21" fmla="*/ 33 h 43"/>
                  <a:gd name="T22" fmla="*/ 24 w 45"/>
                  <a:gd name="T23" fmla="*/ 38 h 43"/>
                  <a:gd name="T24" fmla="*/ 36 w 45"/>
                  <a:gd name="T25" fmla="*/ 33 h 43"/>
                  <a:gd name="T26" fmla="*/ 41 w 45"/>
                  <a:gd name="T27" fmla="*/ 21 h 43"/>
                  <a:gd name="T28" fmla="*/ 36 w 45"/>
                  <a:gd name="T29" fmla="*/ 9 h 43"/>
                  <a:gd name="T30" fmla="*/ 24 w 45"/>
                  <a:gd name="T3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3">
                    <a:moveTo>
                      <a:pt x="24" y="43"/>
                    </a:moveTo>
                    <a:cubicBezTo>
                      <a:pt x="18" y="43"/>
                      <a:pt x="12" y="41"/>
                      <a:pt x="8" y="36"/>
                    </a:cubicBezTo>
                    <a:cubicBezTo>
                      <a:pt x="0" y="28"/>
                      <a:pt x="0" y="14"/>
                      <a:pt x="8" y="6"/>
                    </a:cubicBezTo>
                    <a:cubicBezTo>
                      <a:pt x="12" y="2"/>
                      <a:pt x="18" y="0"/>
                      <a:pt x="24" y="0"/>
                    </a:cubicBezTo>
                    <a:cubicBezTo>
                      <a:pt x="29" y="0"/>
                      <a:pt x="35" y="2"/>
                      <a:pt x="39" y="6"/>
                    </a:cubicBezTo>
                    <a:cubicBezTo>
                      <a:pt x="43" y="10"/>
                      <a:pt x="45" y="15"/>
                      <a:pt x="45" y="21"/>
                    </a:cubicBezTo>
                    <a:cubicBezTo>
                      <a:pt x="45" y="27"/>
                      <a:pt x="43" y="32"/>
                      <a:pt x="39" y="36"/>
                    </a:cubicBezTo>
                    <a:cubicBezTo>
                      <a:pt x="35" y="41"/>
                      <a:pt x="29" y="43"/>
                      <a:pt x="24" y="43"/>
                    </a:cubicBezTo>
                    <a:moveTo>
                      <a:pt x="24" y="4"/>
                    </a:moveTo>
                    <a:cubicBezTo>
                      <a:pt x="19" y="4"/>
                      <a:pt x="15" y="6"/>
                      <a:pt x="11" y="9"/>
                    </a:cubicBezTo>
                    <a:cubicBezTo>
                      <a:pt x="5" y="16"/>
                      <a:pt x="5" y="27"/>
                      <a:pt x="11" y="33"/>
                    </a:cubicBezTo>
                    <a:cubicBezTo>
                      <a:pt x="15" y="37"/>
                      <a:pt x="19" y="38"/>
                      <a:pt x="24" y="38"/>
                    </a:cubicBezTo>
                    <a:cubicBezTo>
                      <a:pt x="28" y="38"/>
                      <a:pt x="33" y="37"/>
                      <a:pt x="36" y="33"/>
                    </a:cubicBezTo>
                    <a:cubicBezTo>
                      <a:pt x="39" y="30"/>
                      <a:pt x="41" y="26"/>
                      <a:pt x="41" y="21"/>
                    </a:cubicBezTo>
                    <a:cubicBezTo>
                      <a:pt x="41" y="17"/>
                      <a:pt x="39" y="12"/>
                      <a:pt x="36" y="9"/>
                    </a:cubicBezTo>
                    <a:cubicBezTo>
                      <a:pt x="33" y="6"/>
                      <a:pt x="28" y="4"/>
                      <a:pt x="24"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2" name="Freeform 39"/>
              <p:cNvSpPr/>
              <p:nvPr/>
            </p:nvSpPr>
            <p:spPr bwMode="auto">
              <a:xfrm>
                <a:off x="4957763" y="2851150"/>
                <a:ext cx="60325" cy="60325"/>
              </a:xfrm>
              <a:custGeom>
                <a:avLst/>
                <a:gdLst>
                  <a:gd name="T0" fmla="*/ 7 w 38"/>
                  <a:gd name="T1" fmla="*/ 38 h 38"/>
                  <a:gd name="T2" fmla="*/ 0 w 38"/>
                  <a:gd name="T3" fmla="*/ 31 h 38"/>
                  <a:gd name="T4" fmla="*/ 31 w 38"/>
                  <a:gd name="T5" fmla="*/ 0 h 38"/>
                  <a:gd name="T6" fmla="*/ 38 w 38"/>
                  <a:gd name="T7" fmla="*/ 7 h 38"/>
                  <a:gd name="T8" fmla="*/ 7 w 38"/>
                  <a:gd name="T9" fmla="*/ 38 h 38"/>
                </a:gdLst>
                <a:ahLst/>
                <a:cxnLst>
                  <a:cxn ang="0">
                    <a:pos x="T0" y="T1"/>
                  </a:cxn>
                  <a:cxn ang="0">
                    <a:pos x="T2" y="T3"/>
                  </a:cxn>
                  <a:cxn ang="0">
                    <a:pos x="T4" y="T5"/>
                  </a:cxn>
                  <a:cxn ang="0">
                    <a:pos x="T6" y="T7"/>
                  </a:cxn>
                  <a:cxn ang="0">
                    <a:pos x="T8" y="T9"/>
                  </a:cxn>
                </a:cxnLst>
                <a:rect l="0" t="0" r="r" b="b"/>
                <a:pathLst>
                  <a:path w="38" h="38">
                    <a:moveTo>
                      <a:pt x="7" y="38"/>
                    </a:moveTo>
                    <a:lnTo>
                      <a:pt x="0" y="31"/>
                    </a:lnTo>
                    <a:lnTo>
                      <a:pt x="31" y="0"/>
                    </a:lnTo>
                    <a:lnTo>
                      <a:pt x="38" y="7"/>
                    </a:lnTo>
                    <a:lnTo>
                      <a:pt x="7"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3" name="Freeform 40"/>
              <p:cNvSpPr/>
              <p:nvPr/>
            </p:nvSpPr>
            <p:spPr bwMode="auto">
              <a:xfrm>
                <a:off x="4957763" y="2851150"/>
                <a:ext cx="60325" cy="60325"/>
              </a:xfrm>
              <a:custGeom>
                <a:avLst/>
                <a:gdLst>
                  <a:gd name="T0" fmla="*/ 31 w 38"/>
                  <a:gd name="T1" fmla="*/ 38 h 38"/>
                  <a:gd name="T2" fmla="*/ 0 w 38"/>
                  <a:gd name="T3" fmla="*/ 7 h 38"/>
                  <a:gd name="T4" fmla="*/ 7 w 38"/>
                  <a:gd name="T5" fmla="*/ 0 h 38"/>
                  <a:gd name="T6" fmla="*/ 38 w 38"/>
                  <a:gd name="T7" fmla="*/ 31 h 38"/>
                  <a:gd name="T8" fmla="*/ 31 w 38"/>
                  <a:gd name="T9" fmla="*/ 38 h 38"/>
                </a:gdLst>
                <a:ahLst/>
                <a:cxnLst>
                  <a:cxn ang="0">
                    <a:pos x="T0" y="T1"/>
                  </a:cxn>
                  <a:cxn ang="0">
                    <a:pos x="T2" y="T3"/>
                  </a:cxn>
                  <a:cxn ang="0">
                    <a:pos x="T4" y="T5"/>
                  </a:cxn>
                  <a:cxn ang="0">
                    <a:pos x="T6" y="T7"/>
                  </a:cxn>
                  <a:cxn ang="0">
                    <a:pos x="T8" y="T9"/>
                  </a:cxn>
                </a:cxnLst>
                <a:rect l="0" t="0" r="r" b="b"/>
                <a:pathLst>
                  <a:path w="38" h="38">
                    <a:moveTo>
                      <a:pt x="31" y="38"/>
                    </a:moveTo>
                    <a:lnTo>
                      <a:pt x="0" y="7"/>
                    </a:lnTo>
                    <a:lnTo>
                      <a:pt x="7" y="0"/>
                    </a:lnTo>
                    <a:lnTo>
                      <a:pt x="38" y="31"/>
                    </a:lnTo>
                    <a:lnTo>
                      <a:pt x="31"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4" name="Freeform 41"/>
              <p:cNvSpPr>
                <a:spLocks noEditPoints="1"/>
              </p:cNvSpPr>
              <p:nvPr/>
            </p:nvSpPr>
            <p:spPr bwMode="auto">
              <a:xfrm>
                <a:off x="6308726" y="4321175"/>
                <a:ext cx="382588" cy="330200"/>
              </a:xfrm>
              <a:custGeom>
                <a:avLst/>
                <a:gdLst>
                  <a:gd name="T0" fmla="*/ 20 w 102"/>
                  <a:gd name="T1" fmla="*/ 88 h 88"/>
                  <a:gd name="T2" fmla="*/ 20 w 102"/>
                  <a:gd name="T3" fmla="*/ 68 h 88"/>
                  <a:gd name="T4" fmla="*/ 7 w 102"/>
                  <a:gd name="T5" fmla="*/ 68 h 88"/>
                  <a:gd name="T6" fmla="*/ 0 w 102"/>
                  <a:gd name="T7" fmla="*/ 61 h 88"/>
                  <a:gd name="T8" fmla="*/ 0 w 102"/>
                  <a:gd name="T9" fmla="*/ 7 h 88"/>
                  <a:gd name="T10" fmla="*/ 7 w 102"/>
                  <a:gd name="T11" fmla="*/ 0 h 88"/>
                  <a:gd name="T12" fmla="*/ 95 w 102"/>
                  <a:gd name="T13" fmla="*/ 0 h 88"/>
                  <a:gd name="T14" fmla="*/ 102 w 102"/>
                  <a:gd name="T15" fmla="*/ 7 h 88"/>
                  <a:gd name="T16" fmla="*/ 102 w 102"/>
                  <a:gd name="T17" fmla="*/ 61 h 88"/>
                  <a:gd name="T18" fmla="*/ 95 w 102"/>
                  <a:gd name="T19" fmla="*/ 68 h 88"/>
                  <a:gd name="T20" fmla="*/ 46 w 102"/>
                  <a:gd name="T21" fmla="*/ 68 h 88"/>
                  <a:gd name="T22" fmla="*/ 20 w 102"/>
                  <a:gd name="T23" fmla="*/ 88 h 88"/>
                  <a:gd name="T24" fmla="*/ 7 w 102"/>
                  <a:gd name="T25" fmla="*/ 4 h 88"/>
                  <a:gd name="T26" fmla="*/ 4 w 102"/>
                  <a:gd name="T27" fmla="*/ 7 h 88"/>
                  <a:gd name="T28" fmla="*/ 4 w 102"/>
                  <a:gd name="T29" fmla="*/ 61 h 88"/>
                  <a:gd name="T30" fmla="*/ 7 w 102"/>
                  <a:gd name="T31" fmla="*/ 63 h 88"/>
                  <a:gd name="T32" fmla="*/ 25 w 102"/>
                  <a:gd name="T33" fmla="*/ 63 h 88"/>
                  <a:gd name="T34" fmla="*/ 25 w 102"/>
                  <a:gd name="T35" fmla="*/ 79 h 88"/>
                  <a:gd name="T36" fmla="*/ 45 w 102"/>
                  <a:gd name="T37" fmla="*/ 63 h 88"/>
                  <a:gd name="T38" fmla="*/ 95 w 102"/>
                  <a:gd name="T39" fmla="*/ 63 h 88"/>
                  <a:gd name="T40" fmla="*/ 98 w 102"/>
                  <a:gd name="T41" fmla="*/ 61 h 88"/>
                  <a:gd name="T42" fmla="*/ 98 w 102"/>
                  <a:gd name="T43" fmla="*/ 7 h 88"/>
                  <a:gd name="T44" fmla="*/ 95 w 102"/>
                  <a:gd name="T45" fmla="*/ 4 h 88"/>
                  <a:gd name="T46" fmla="*/ 7 w 102"/>
                  <a:gd name="T47"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88">
                    <a:moveTo>
                      <a:pt x="20" y="88"/>
                    </a:moveTo>
                    <a:cubicBezTo>
                      <a:pt x="20" y="68"/>
                      <a:pt x="20" y="68"/>
                      <a:pt x="20" y="68"/>
                    </a:cubicBezTo>
                    <a:cubicBezTo>
                      <a:pt x="7" y="68"/>
                      <a:pt x="7" y="68"/>
                      <a:pt x="7" y="68"/>
                    </a:cubicBezTo>
                    <a:cubicBezTo>
                      <a:pt x="3" y="68"/>
                      <a:pt x="0" y="65"/>
                      <a:pt x="0" y="61"/>
                    </a:cubicBezTo>
                    <a:cubicBezTo>
                      <a:pt x="0" y="7"/>
                      <a:pt x="0" y="7"/>
                      <a:pt x="0" y="7"/>
                    </a:cubicBezTo>
                    <a:cubicBezTo>
                      <a:pt x="0" y="3"/>
                      <a:pt x="3" y="0"/>
                      <a:pt x="7" y="0"/>
                    </a:cubicBezTo>
                    <a:cubicBezTo>
                      <a:pt x="95" y="0"/>
                      <a:pt x="95" y="0"/>
                      <a:pt x="95" y="0"/>
                    </a:cubicBezTo>
                    <a:cubicBezTo>
                      <a:pt x="99" y="0"/>
                      <a:pt x="102" y="3"/>
                      <a:pt x="102" y="7"/>
                    </a:cubicBezTo>
                    <a:cubicBezTo>
                      <a:pt x="102" y="61"/>
                      <a:pt x="102" y="61"/>
                      <a:pt x="102" y="61"/>
                    </a:cubicBezTo>
                    <a:cubicBezTo>
                      <a:pt x="102" y="65"/>
                      <a:pt x="99" y="68"/>
                      <a:pt x="95" y="68"/>
                    </a:cubicBezTo>
                    <a:cubicBezTo>
                      <a:pt x="46" y="68"/>
                      <a:pt x="46" y="68"/>
                      <a:pt x="46" y="68"/>
                    </a:cubicBezTo>
                    <a:lnTo>
                      <a:pt x="20" y="88"/>
                    </a:lnTo>
                    <a:close/>
                    <a:moveTo>
                      <a:pt x="7" y="4"/>
                    </a:moveTo>
                    <a:cubicBezTo>
                      <a:pt x="6" y="4"/>
                      <a:pt x="4" y="5"/>
                      <a:pt x="4" y="7"/>
                    </a:cubicBezTo>
                    <a:cubicBezTo>
                      <a:pt x="4" y="61"/>
                      <a:pt x="4" y="61"/>
                      <a:pt x="4" y="61"/>
                    </a:cubicBezTo>
                    <a:cubicBezTo>
                      <a:pt x="4" y="62"/>
                      <a:pt x="6" y="63"/>
                      <a:pt x="7" y="63"/>
                    </a:cubicBezTo>
                    <a:cubicBezTo>
                      <a:pt x="25" y="63"/>
                      <a:pt x="25" y="63"/>
                      <a:pt x="25" y="63"/>
                    </a:cubicBezTo>
                    <a:cubicBezTo>
                      <a:pt x="25" y="79"/>
                      <a:pt x="25" y="79"/>
                      <a:pt x="25" y="79"/>
                    </a:cubicBezTo>
                    <a:cubicBezTo>
                      <a:pt x="45" y="63"/>
                      <a:pt x="45" y="63"/>
                      <a:pt x="45" y="63"/>
                    </a:cubicBezTo>
                    <a:cubicBezTo>
                      <a:pt x="95" y="63"/>
                      <a:pt x="95" y="63"/>
                      <a:pt x="95" y="63"/>
                    </a:cubicBezTo>
                    <a:cubicBezTo>
                      <a:pt x="96" y="63"/>
                      <a:pt x="98" y="62"/>
                      <a:pt x="98" y="61"/>
                    </a:cubicBezTo>
                    <a:cubicBezTo>
                      <a:pt x="98" y="7"/>
                      <a:pt x="98" y="7"/>
                      <a:pt x="98" y="7"/>
                    </a:cubicBezTo>
                    <a:cubicBezTo>
                      <a:pt x="98" y="5"/>
                      <a:pt x="96" y="4"/>
                      <a:pt x="95" y="4"/>
                    </a:cubicBezTo>
                    <a:lnTo>
                      <a:pt x="7"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5" name="Rectangle 42"/>
              <p:cNvSpPr>
                <a:spLocks noChangeArrowheads="1"/>
              </p:cNvSpPr>
              <p:nvPr/>
            </p:nvSpPr>
            <p:spPr bwMode="auto">
              <a:xfrm>
                <a:off x="6402388" y="4411663"/>
                <a:ext cx="201613"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6" name="Rectangle 43"/>
              <p:cNvSpPr>
                <a:spLocks noChangeArrowheads="1"/>
              </p:cNvSpPr>
              <p:nvPr/>
            </p:nvSpPr>
            <p:spPr bwMode="auto">
              <a:xfrm>
                <a:off x="6402388" y="4467225"/>
                <a:ext cx="201613"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7" name="Freeform 44"/>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8" name="Rectangle 45"/>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9" name="Freeform 46"/>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0" name="Rectangle 47"/>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1" name="Freeform 48"/>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2" name="Freeform 49"/>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3" name="Rectangle 50"/>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4" name="Freeform 51"/>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5" name="Rectangle 52"/>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6" name="Freeform 53"/>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7" name="Freeform 54"/>
              <p:cNvSpPr>
                <a:spLocks noEditPoints="1"/>
              </p:cNvSpPr>
              <p:nvPr/>
            </p:nvSpPr>
            <p:spPr bwMode="auto">
              <a:xfrm>
                <a:off x="5637213" y="4430713"/>
                <a:ext cx="300038" cy="265113"/>
              </a:xfrm>
              <a:custGeom>
                <a:avLst/>
                <a:gdLst>
                  <a:gd name="T0" fmla="*/ 38 w 80"/>
                  <a:gd name="T1" fmla="*/ 71 h 71"/>
                  <a:gd name="T2" fmla="*/ 38 w 80"/>
                  <a:gd name="T3" fmla="*/ 68 h 71"/>
                  <a:gd name="T4" fmla="*/ 38 w 80"/>
                  <a:gd name="T5" fmla="*/ 68 h 71"/>
                  <a:gd name="T6" fmla="*/ 25 w 80"/>
                  <a:gd name="T7" fmla="*/ 59 h 71"/>
                  <a:gd name="T8" fmla="*/ 1 w 80"/>
                  <a:gd name="T9" fmla="*/ 32 h 71"/>
                  <a:gd name="T10" fmla="*/ 0 w 80"/>
                  <a:gd name="T11" fmla="*/ 25 h 71"/>
                  <a:gd name="T12" fmla="*/ 7 w 80"/>
                  <a:gd name="T13" fmla="*/ 7 h 71"/>
                  <a:gd name="T14" fmla="*/ 22 w 80"/>
                  <a:gd name="T15" fmla="*/ 0 h 71"/>
                  <a:gd name="T16" fmla="*/ 22 w 80"/>
                  <a:gd name="T17" fmla="*/ 0 h 71"/>
                  <a:gd name="T18" fmla="*/ 40 w 80"/>
                  <a:gd name="T19" fmla="*/ 9 h 71"/>
                  <a:gd name="T20" fmla="*/ 57 w 80"/>
                  <a:gd name="T21" fmla="*/ 0 h 71"/>
                  <a:gd name="T22" fmla="*/ 57 w 80"/>
                  <a:gd name="T23" fmla="*/ 0 h 71"/>
                  <a:gd name="T24" fmla="*/ 80 w 80"/>
                  <a:gd name="T25" fmla="*/ 24 h 71"/>
                  <a:gd name="T26" fmla="*/ 79 w 80"/>
                  <a:gd name="T27" fmla="*/ 31 h 71"/>
                  <a:gd name="T28" fmla="*/ 55 w 80"/>
                  <a:gd name="T29" fmla="*/ 58 h 71"/>
                  <a:gd name="T30" fmla="*/ 42 w 80"/>
                  <a:gd name="T31" fmla="*/ 69 h 71"/>
                  <a:gd name="T32" fmla="*/ 38 w 80"/>
                  <a:gd name="T33" fmla="*/ 71 h 71"/>
                  <a:gd name="T34" fmla="*/ 22 w 80"/>
                  <a:gd name="T35" fmla="*/ 5 h 71"/>
                  <a:gd name="T36" fmla="*/ 10 w 80"/>
                  <a:gd name="T37" fmla="*/ 10 h 71"/>
                  <a:gd name="T38" fmla="*/ 4 w 80"/>
                  <a:gd name="T39" fmla="*/ 25 h 71"/>
                  <a:gd name="T40" fmla="*/ 5 w 80"/>
                  <a:gd name="T41" fmla="*/ 31 h 71"/>
                  <a:gd name="T42" fmla="*/ 28 w 80"/>
                  <a:gd name="T43" fmla="*/ 55 h 71"/>
                  <a:gd name="T44" fmla="*/ 40 w 80"/>
                  <a:gd name="T45" fmla="*/ 64 h 71"/>
                  <a:gd name="T46" fmla="*/ 40 w 80"/>
                  <a:gd name="T47" fmla="*/ 64 h 71"/>
                  <a:gd name="T48" fmla="*/ 52 w 80"/>
                  <a:gd name="T49" fmla="*/ 55 h 71"/>
                  <a:gd name="T50" fmla="*/ 74 w 80"/>
                  <a:gd name="T51" fmla="*/ 30 h 71"/>
                  <a:gd name="T52" fmla="*/ 75 w 80"/>
                  <a:gd name="T53" fmla="*/ 24 h 71"/>
                  <a:gd name="T54" fmla="*/ 57 w 80"/>
                  <a:gd name="T55" fmla="*/ 4 h 71"/>
                  <a:gd name="T56" fmla="*/ 42 w 80"/>
                  <a:gd name="T57" fmla="*/ 14 h 71"/>
                  <a:gd name="T58" fmla="*/ 40 w 80"/>
                  <a:gd name="T59" fmla="*/ 17 h 71"/>
                  <a:gd name="T60" fmla="*/ 38 w 80"/>
                  <a:gd name="T61" fmla="*/ 14 h 71"/>
                  <a:gd name="T62" fmla="*/ 22 w 80"/>
                  <a:gd name="T6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1">
                    <a:moveTo>
                      <a:pt x="38" y="71"/>
                    </a:moveTo>
                    <a:cubicBezTo>
                      <a:pt x="38" y="68"/>
                      <a:pt x="38" y="68"/>
                      <a:pt x="38" y="68"/>
                    </a:cubicBezTo>
                    <a:cubicBezTo>
                      <a:pt x="38" y="68"/>
                      <a:pt x="38" y="68"/>
                      <a:pt x="38" y="68"/>
                    </a:cubicBezTo>
                    <a:cubicBezTo>
                      <a:pt x="35" y="66"/>
                      <a:pt x="29" y="62"/>
                      <a:pt x="25" y="59"/>
                    </a:cubicBezTo>
                    <a:cubicBezTo>
                      <a:pt x="10" y="47"/>
                      <a:pt x="2" y="38"/>
                      <a:pt x="1" y="32"/>
                    </a:cubicBezTo>
                    <a:cubicBezTo>
                      <a:pt x="0" y="30"/>
                      <a:pt x="0" y="28"/>
                      <a:pt x="0" y="25"/>
                    </a:cubicBezTo>
                    <a:cubicBezTo>
                      <a:pt x="0" y="18"/>
                      <a:pt x="2" y="12"/>
                      <a:pt x="7" y="7"/>
                    </a:cubicBezTo>
                    <a:cubicBezTo>
                      <a:pt x="11" y="3"/>
                      <a:pt x="16" y="0"/>
                      <a:pt x="22" y="0"/>
                    </a:cubicBezTo>
                    <a:cubicBezTo>
                      <a:pt x="22" y="0"/>
                      <a:pt x="22" y="0"/>
                      <a:pt x="22" y="0"/>
                    </a:cubicBezTo>
                    <a:cubicBezTo>
                      <a:pt x="29" y="0"/>
                      <a:pt x="35" y="3"/>
                      <a:pt x="40" y="9"/>
                    </a:cubicBezTo>
                    <a:cubicBezTo>
                      <a:pt x="44" y="3"/>
                      <a:pt x="50" y="0"/>
                      <a:pt x="57" y="0"/>
                    </a:cubicBezTo>
                    <a:cubicBezTo>
                      <a:pt x="57" y="0"/>
                      <a:pt x="57" y="0"/>
                      <a:pt x="57" y="0"/>
                    </a:cubicBezTo>
                    <a:cubicBezTo>
                      <a:pt x="69" y="0"/>
                      <a:pt x="80" y="11"/>
                      <a:pt x="80" y="24"/>
                    </a:cubicBezTo>
                    <a:cubicBezTo>
                      <a:pt x="80" y="27"/>
                      <a:pt x="79" y="29"/>
                      <a:pt x="79" y="31"/>
                    </a:cubicBezTo>
                    <a:cubicBezTo>
                      <a:pt x="77" y="37"/>
                      <a:pt x="70" y="46"/>
                      <a:pt x="55" y="58"/>
                    </a:cubicBezTo>
                    <a:cubicBezTo>
                      <a:pt x="50" y="63"/>
                      <a:pt x="45" y="66"/>
                      <a:pt x="42" y="69"/>
                    </a:cubicBezTo>
                    <a:lnTo>
                      <a:pt x="38" y="71"/>
                    </a:lnTo>
                    <a:close/>
                    <a:moveTo>
                      <a:pt x="22" y="5"/>
                    </a:moveTo>
                    <a:cubicBezTo>
                      <a:pt x="18" y="5"/>
                      <a:pt x="13" y="7"/>
                      <a:pt x="10" y="10"/>
                    </a:cubicBezTo>
                    <a:cubicBezTo>
                      <a:pt x="6" y="14"/>
                      <a:pt x="4" y="19"/>
                      <a:pt x="4" y="25"/>
                    </a:cubicBezTo>
                    <a:cubicBezTo>
                      <a:pt x="4" y="27"/>
                      <a:pt x="5" y="29"/>
                      <a:pt x="5" y="31"/>
                    </a:cubicBezTo>
                    <a:cubicBezTo>
                      <a:pt x="6" y="35"/>
                      <a:pt x="11" y="42"/>
                      <a:pt x="28" y="55"/>
                    </a:cubicBezTo>
                    <a:cubicBezTo>
                      <a:pt x="32" y="58"/>
                      <a:pt x="38" y="62"/>
                      <a:pt x="40" y="64"/>
                    </a:cubicBezTo>
                    <a:cubicBezTo>
                      <a:pt x="40" y="64"/>
                      <a:pt x="40" y="64"/>
                      <a:pt x="40" y="64"/>
                    </a:cubicBezTo>
                    <a:cubicBezTo>
                      <a:pt x="44" y="62"/>
                      <a:pt x="48" y="59"/>
                      <a:pt x="52" y="55"/>
                    </a:cubicBezTo>
                    <a:cubicBezTo>
                      <a:pt x="70" y="40"/>
                      <a:pt x="74" y="33"/>
                      <a:pt x="74" y="30"/>
                    </a:cubicBezTo>
                    <a:cubicBezTo>
                      <a:pt x="75" y="28"/>
                      <a:pt x="75" y="26"/>
                      <a:pt x="75" y="24"/>
                    </a:cubicBezTo>
                    <a:cubicBezTo>
                      <a:pt x="75" y="13"/>
                      <a:pt x="67" y="4"/>
                      <a:pt x="57" y="4"/>
                    </a:cubicBezTo>
                    <a:cubicBezTo>
                      <a:pt x="51" y="4"/>
                      <a:pt x="45" y="8"/>
                      <a:pt x="42" y="14"/>
                    </a:cubicBezTo>
                    <a:cubicBezTo>
                      <a:pt x="40" y="17"/>
                      <a:pt x="40" y="17"/>
                      <a:pt x="40" y="17"/>
                    </a:cubicBezTo>
                    <a:cubicBezTo>
                      <a:pt x="38" y="14"/>
                      <a:pt x="38" y="14"/>
                      <a:pt x="38" y="14"/>
                    </a:cubicBezTo>
                    <a:cubicBezTo>
                      <a:pt x="34" y="8"/>
                      <a:pt x="29" y="5"/>
                      <a:pt x="22"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8" name="Freeform 55"/>
              <p:cNvSpPr/>
              <p:nvPr/>
            </p:nvSpPr>
            <p:spPr bwMode="auto">
              <a:xfrm>
                <a:off x="5851526" y="4467225"/>
                <a:ext cx="44450" cy="71438"/>
              </a:xfrm>
              <a:custGeom>
                <a:avLst/>
                <a:gdLst>
                  <a:gd name="T0" fmla="*/ 11 w 12"/>
                  <a:gd name="T1" fmla="*/ 19 h 19"/>
                  <a:gd name="T2" fmla="*/ 7 w 12"/>
                  <a:gd name="T3" fmla="*/ 18 h 19"/>
                  <a:gd name="T4" fmla="*/ 7 w 12"/>
                  <a:gd name="T5" fmla="*/ 17 h 19"/>
                  <a:gd name="T6" fmla="*/ 8 w 12"/>
                  <a:gd name="T7" fmla="*/ 14 h 19"/>
                  <a:gd name="T8" fmla="*/ 0 w 12"/>
                  <a:gd name="T9" fmla="*/ 5 h 19"/>
                  <a:gd name="T10" fmla="*/ 0 w 12"/>
                  <a:gd name="T11" fmla="*/ 0 h 19"/>
                  <a:gd name="T12" fmla="*/ 12 w 12"/>
                  <a:gd name="T13" fmla="*/ 14 h 19"/>
                  <a:gd name="T14" fmla="*/ 12 w 12"/>
                  <a:gd name="T15" fmla="*/ 18 h 19"/>
                  <a:gd name="T16" fmla="*/ 11 w 1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1" y="19"/>
                    </a:moveTo>
                    <a:cubicBezTo>
                      <a:pt x="7" y="18"/>
                      <a:pt x="7" y="18"/>
                      <a:pt x="7" y="18"/>
                    </a:cubicBezTo>
                    <a:cubicBezTo>
                      <a:pt x="7" y="17"/>
                      <a:pt x="7" y="17"/>
                      <a:pt x="7" y="17"/>
                    </a:cubicBezTo>
                    <a:cubicBezTo>
                      <a:pt x="8" y="16"/>
                      <a:pt x="8" y="15"/>
                      <a:pt x="8" y="14"/>
                    </a:cubicBezTo>
                    <a:cubicBezTo>
                      <a:pt x="8" y="9"/>
                      <a:pt x="4" y="5"/>
                      <a:pt x="0" y="5"/>
                    </a:cubicBezTo>
                    <a:cubicBezTo>
                      <a:pt x="0" y="0"/>
                      <a:pt x="0" y="0"/>
                      <a:pt x="0" y="0"/>
                    </a:cubicBezTo>
                    <a:cubicBezTo>
                      <a:pt x="7" y="0"/>
                      <a:pt x="12" y="6"/>
                      <a:pt x="12" y="14"/>
                    </a:cubicBezTo>
                    <a:cubicBezTo>
                      <a:pt x="12" y="16"/>
                      <a:pt x="12" y="17"/>
                      <a:pt x="12" y="18"/>
                    </a:cubicBezTo>
                    <a:lnTo>
                      <a:pt x="11" y="1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9" name="Freeform 56"/>
              <p:cNvSpPr>
                <a:spLocks noEditPoints="1"/>
              </p:cNvSpPr>
              <p:nvPr/>
            </p:nvSpPr>
            <p:spPr bwMode="auto">
              <a:xfrm>
                <a:off x="6226176" y="2146300"/>
                <a:ext cx="311150" cy="374650"/>
              </a:xfrm>
              <a:custGeom>
                <a:avLst/>
                <a:gdLst>
                  <a:gd name="T0" fmla="*/ 64 w 83"/>
                  <a:gd name="T1" fmla="*/ 100 h 100"/>
                  <a:gd name="T2" fmla="*/ 20 w 83"/>
                  <a:gd name="T3" fmla="*/ 100 h 100"/>
                  <a:gd name="T4" fmla="*/ 20 w 83"/>
                  <a:gd name="T5" fmla="*/ 97 h 100"/>
                  <a:gd name="T6" fmla="*/ 17 w 83"/>
                  <a:gd name="T7" fmla="*/ 82 h 100"/>
                  <a:gd name="T8" fmla="*/ 0 w 83"/>
                  <a:gd name="T9" fmla="*/ 42 h 100"/>
                  <a:gd name="T10" fmla="*/ 42 w 83"/>
                  <a:gd name="T11" fmla="*/ 0 h 100"/>
                  <a:gd name="T12" fmla="*/ 83 w 83"/>
                  <a:gd name="T13" fmla="*/ 42 h 100"/>
                  <a:gd name="T14" fmla="*/ 67 w 83"/>
                  <a:gd name="T15" fmla="*/ 82 h 100"/>
                  <a:gd name="T16" fmla="*/ 64 w 83"/>
                  <a:gd name="T17" fmla="*/ 97 h 100"/>
                  <a:gd name="T18" fmla="*/ 64 w 83"/>
                  <a:gd name="T19" fmla="*/ 100 h 100"/>
                  <a:gd name="T20" fmla="*/ 24 w 83"/>
                  <a:gd name="T21" fmla="*/ 95 h 100"/>
                  <a:gd name="T22" fmla="*/ 60 w 83"/>
                  <a:gd name="T23" fmla="*/ 95 h 100"/>
                  <a:gd name="T24" fmla="*/ 64 w 83"/>
                  <a:gd name="T25" fmla="*/ 79 h 100"/>
                  <a:gd name="T26" fmla="*/ 79 w 83"/>
                  <a:gd name="T27" fmla="*/ 42 h 100"/>
                  <a:gd name="T28" fmla="*/ 42 w 83"/>
                  <a:gd name="T29" fmla="*/ 5 h 100"/>
                  <a:gd name="T30" fmla="*/ 5 w 83"/>
                  <a:gd name="T31" fmla="*/ 42 h 100"/>
                  <a:gd name="T32" fmla="*/ 20 w 83"/>
                  <a:gd name="T33" fmla="*/ 79 h 100"/>
                  <a:gd name="T34" fmla="*/ 24 w 83"/>
                  <a:gd name="T35" fmla="*/ 9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0">
                    <a:moveTo>
                      <a:pt x="64" y="100"/>
                    </a:moveTo>
                    <a:cubicBezTo>
                      <a:pt x="20" y="100"/>
                      <a:pt x="20" y="100"/>
                      <a:pt x="20" y="100"/>
                    </a:cubicBezTo>
                    <a:cubicBezTo>
                      <a:pt x="20" y="97"/>
                      <a:pt x="20" y="97"/>
                      <a:pt x="20" y="97"/>
                    </a:cubicBezTo>
                    <a:cubicBezTo>
                      <a:pt x="20" y="94"/>
                      <a:pt x="20" y="86"/>
                      <a:pt x="17" y="82"/>
                    </a:cubicBezTo>
                    <a:cubicBezTo>
                      <a:pt x="1" y="61"/>
                      <a:pt x="0" y="42"/>
                      <a:pt x="0" y="42"/>
                    </a:cubicBezTo>
                    <a:cubicBezTo>
                      <a:pt x="0" y="19"/>
                      <a:pt x="19" y="0"/>
                      <a:pt x="42" y="0"/>
                    </a:cubicBezTo>
                    <a:cubicBezTo>
                      <a:pt x="65" y="0"/>
                      <a:pt x="83" y="19"/>
                      <a:pt x="83" y="42"/>
                    </a:cubicBezTo>
                    <a:cubicBezTo>
                      <a:pt x="83" y="42"/>
                      <a:pt x="83" y="61"/>
                      <a:pt x="67" y="82"/>
                    </a:cubicBezTo>
                    <a:cubicBezTo>
                      <a:pt x="64" y="86"/>
                      <a:pt x="64" y="94"/>
                      <a:pt x="64" y="97"/>
                    </a:cubicBezTo>
                    <a:lnTo>
                      <a:pt x="64" y="100"/>
                    </a:lnTo>
                    <a:close/>
                    <a:moveTo>
                      <a:pt x="24" y="95"/>
                    </a:moveTo>
                    <a:cubicBezTo>
                      <a:pt x="60" y="95"/>
                      <a:pt x="60" y="95"/>
                      <a:pt x="60" y="95"/>
                    </a:cubicBezTo>
                    <a:cubicBezTo>
                      <a:pt x="60" y="91"/>
                      <a:pt x="60" y="84"/>
                      <a:pt x="64" y="79"/>
                    </a:cubicBezTo>
                    <a:cubicBezTo>
                      <a:pt x="78" y="60"/>
                      <a:pt x="79" y="42"/>
                      <a:pt x="79" y="42"/>
                    </a:cubicBezTo>
                    <a:cubicBezTo>
                      <a:pt x="79" y="21"/>
                      <a:pt x="62" y="5"/>
                      <a:pt x="42" y="5"/>
                    </a:cubicBezTo>
                    <a:cubicBezTo>
                      <a:pt x="21" y="5"/>
                      <a:pt x="5" y="21"/>
                      <a:pt x="5" y="42"/>
                    </a:cubicBezTo>
                    <a:cubicBezTo>
                      <a:pt x="5" y="42"/>
                      <a:pt x="5" y="60"/>
                      <a:pt x="20" y="79"/>
                    </a:cubicBezTo>
                    <a:cubicBezTo>
                      <a:pt x="24" y="84"/>
                      <a:pt x="24" y="91"/>
                      <a:pt x="24" y="9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0" name="Rectangle 57"/>
              <p:cNvSpPr>
                <a:spLocks noChangeArrowheads="1"/>
              </p:cNvSpPr>
              <p:nvPr/>
            </p:nvSpPr>
            <p:spPr bwMode="auto">
              <a:xfrm>
                <a:off x="6303963" y="2547938"/>
                <a:ext cx="158750"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21" name="Rectangle 58"/>
              <p:cNvSpPr>
                <a:spLocks noChangeArrowheads="1"/>
              </p:cNvSpPr>
              <p:nvPr/>
            </p:nvSpPr>
            <p:spPr bwMode="auto">
              <a:xfrm>
                <a:off x="6323013" y="2592388"/>
                <a:ext cx="120650"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22" name="Freeform 59"/>
              <p:cNvSpPr/>
              <p:nvPr/>
            </p:nvSpPr>
            <p:spPr bwMode="auto">
              <a:xfrm>
                <a:off x="6323013" y="2300288"/>
                <a:ext cx="41275" cy="209550"/>
              </a:xfrm>
              <a:custGeom>
                <a:avLst/>
                <a:gdLst>
                  <a:gd name="T0" fmla="*/ 17 w 26"/>
                  <a:gd name="T1" fmla="*/ 132 h 132"/>
                  <a:gd name="T2" fmla="*/ 0 w 26"/>
                  <a:gd name="T3" fmla="*/ 0 h 132"/>
                  <a:gd name="T4" fmla="*/ 10 w 26"/>
                  <a:gd name="T5" fmla="*/ 0 h 132"/>
                  <a:gd name="T6" fmla="*/ 26 w 26"/>
                  <a:gd name="T7" fmla="*/ 130 h 132"/>
                  <a:gd name="T8" fmla="*/ 17 w 26"/>
                  <a:gd name="T9" fmla="*/ 132 h 132"/>
                </a:gdLst>
                <a:ahLst/>
                <a:cxnLst>
                  <a:cxn ang="0">
                    <a:pos x="T0" y="T1"/>
                  </a:cxn>
                  <a:cxn ang="0">
                    <a:pos x="T2" y="T3"/>
                  </a:cxn>
                  <a:cxn ang="0">
                    <a:pos x="T4" y="T5"/>
                  </a:cxn>
                  <a:cxn ang="0">
                    <a:pos x="T6" y="T7"/>
                  </a:cxn>
                  <a:cxn ang="0">
                    <a:pos x="T8" y="T9"/>
                  </a:cxn>
                </a:cxnLst>
                <a:rect l="0" t="0" r="r" b="b"/>
                <a:pathLst>
                  <a:path w="26" h="132">
                    <a:moveTo>
                      <a:pt x="17" y="132"/>
                    </a:moveTo>
                    <a:lnTo>
                      <a:pt x="0" y="0"/>
                    </a:lnTo>
                    <a:lnTo>
                      <a:pt x="10" y="0"/>
                    </a:lnTo>
                    <a:lnTo>
                      <a:pt x="26" y="130"/>
                    </a:lnTo>
                    <a:lnTo>
                      <a:pt x="17"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3" name="Freeform 60"/>
              <p:cNvSpPr/>
              <p:nvPr/>
            </p:nvSpPr>
            <p:spPr bwMode="auto">
              <a:xfrm>
                <a:off x="6402388" y="2300288"/>
                <a:ext cx="41275" cy="209550"/>
              </a:xfrm>
              <a:custGeom>
                <a:avLst/>
                <a:gdLst>
                  <a:gd name="T0" fmla="*/ 9 w 26"/>
                  <a:gd name="T1" fmla="*/ 132 h 132"/>
                  <a:gd name="T2" fmla="*/ 0 w 26"/>
                  <a:gd name="T3" fmla="*/ 130 h 132"/>
                  <a:gd name="T4" fmla="*/ 14 w 26"/>
                  <a:gd name="T5" fmla="*/ 0 h 132"/>
                  <a:gd name="T6" fmla="*/ 26 w 26"/>
                  <a:gd name="T7" fmla="*/ 0 h 132"/>
                  <a:gd name="T8" fmla="*/ 9 w 26"/>
                  <a:gd name="T9" fmla="*/ 132 h 132"/>
                </a:gdLst>
                <a:ahLst/>
                <a:cxnLst>
                  <a:cxn ang="0">
                    <a:pos x="T0" y="T1"/>
                  </a:cxn>
                  <a:cxn ang="0">
                    <a:pos x="T2" y="T3"/>
                  </a:cxn>
                  <a:cxn ang="0">
                    <a:pos x="T4" y="T5"/>
                  </a:cxn>
                  <a:cxn ang="0">
                    <a:pos x="T6" y="T7"/>
                  </a:cxn>
                  <a:cxn ang="0">
                    <a:pos x="T8" y="T9"/>
                  </a:cxn>
                </a:cxnLst>
                <a:rect l="0" t="0" r="r" b="b"/>
                <a:pathLst>
                  <a:path w="26" h="132">
                    <a:moveTo>
                      <a:pt x="9" y="132"/>
                    </a:moveTo>
                    <a:lnTo>
                      <a:pt x="0" y="130"/>
                    </a:lnTo>
                    <a:lnTo>
                      <a:pt x="14" y="0"/>
                    </a:lnTo>
                    <a:lnTo>
                      <a:pt x="26" y="0"/>
                    </a:lnTo>
                    <a:lnTo>
                      <a:pt x="9"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4" name="Freeform 61"/>
              <p:cNvSpPr/>
              <p:nvPr/>
            </p:nvSpPr>
            <p:spPr bwMode="auto">
              <a:xfrm>
                <a:off x="6330951" y="2317750"/>
                <a:ext cx="101600" cy="30163"/>
              </a:xfrm>
              <a:custGeom>
                <a:avLst/>
                <a:gdLst>
                  <a:gd name="T0" fmla="*/ 23 w 27"/>
                  <a:gd name="T1" fmla="*/ 8 h 8"/>
                  <a:gd name="T2" fmla="*/ 20 w 27"/>
                  <a:gd name="T3" fmla="*/ 6 h 8"/>
                  <a:gd name="T4" fmla="*/ 17 w 27"/>
                  <a:gd name="T5" fmla="*/ 8 h 8"/>
                  <a:gd name="T6" fmla="*/ 13 w 27"/>
                  <a:gd name="T7" fmla="*/ 6 h 8"/>
                  <a:gd name="T8" fmla="*/ 10 w 27"/>
                  <a:gd name="T9" fmla="*/ 8 h 8"/>
                  <a:gd name="T10" fmla="*/ 7 w 27"/>
                  <a:gd name="T11" fmla="*/ 6 h 8"/>
                  <a:gd name="T12" fmla="*/ 4 w 27"/>
                  <a:gd name="T13" fmla="*/ 8 h 8"/>
                  <a:gd name="T14" fmla="*/ 0 w 27"/>
                  <a:gd name="T15" fmla="*/ 5 h 8"/>
                  <a:gd name="T16" fmla="*/ 0 w 27"/>
                  <a:gd name="T17" fmla="*/ 4 h 8"/>
                  <a:gd name="T18" fmla="*/ 0 w 27"/>
                  <a:gd name="T19" fmla="*/ 5 h 8"/>
                  <a:gd name="T20" fmla="*/ 0 w 27"/>
                  <a:gd name="T21" fmla="*/ 0 h 8"/>
                  <a:gd name="T22" fmla="*/ 4 w 27"/>
                  <a:gd name="T23" fmla="*/ 3 h 8"/>
                  <a:gd name="T24" fmla="*/ 7 w 27"/>
                  <a:gd name="T25" fmla="*/ 0 h 8"/>
                  <a:gd name="T26" fmla="*/ 10 w 27"/>
                  <a:gd name="T27" fmla="*/ 3 h 8"/>
                  <a:gd name="T28" fmla="*/ 13 w 27"/>
                  <a:gd name="T29" fmla="*/ 0 h 8"/>
                  <a:gd name="T30" fmla="*/ 17 w 27"/>
                  <a:gd name="T31" fmla="*/ 3 h 8"/>
                  <a:gd name="T32" fmla="*/ 20 w 27"/>
                  <a:gd name="T33" fmla="*/ 0 h 8"/>
                  <a:gd name="T34" fmla="*/ 23 w 27"/>
                  <a:gd name="T35" fmla="*/ 3 h 8"/>
                  <a:gd name="T36" fmla="*/ 27 w 27"/>
                  <a:gd name="T37" fmla="*/ 0 h 8"/>
                  <a:gd name="T38" fmla="*/ 27 w 27"/>
                  <a:gd name="T39" fmla="*/ 5 h 8"/>
                  <a:gd name="T40" fmla="*/ 27 w 27"/>
                  <a:gd name="T41" fmla="*/ 4 h 8"/>
                  <a:gd name="T42" fmla="*/ 27 w 27"/>
                  <a:gd name="T43" fmla="*/ 5 h 8"/>
                  <a:gd name="T44" fmla="*/ 23 w 27"/>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8">
                    <a:moveTo>
                      <a:pt x="23" y="8"/>
                    </a:moveTo>
                    <a:cubicBezTo>
                      <a:pt x="21" y="8"/>
                      <a:pt x="21" y="7"/>
                      <a:pt x="20" y="6"/>
                    </a:cubicBezTo>
                    <a:cubicBezTo>
                      <a:pt x="19" y="7"/>
                      <a:pt x="18" y="8"/>
                      <a:pt x="17" y="8"/>
                    </a:cubicBezTo>
                    <a:cubicBezTo>
                      <a:pt x="15" y="8"/>
                      <a:pt x="14" y="7"/>
                      <a:pt x="13" y="6"/>
                    </a:cubicBezTo>
                    <a:cubicBezTo>
                      <a:pt x="13" y="7"/>
                      <a:pt x="12" y="8"/>
                      <a:pt x="10" y="8"/>
                    </a:cubicBezTo>
                    <a:cubicBezTo>
                      <a:pt x="8" y="8"/>
                      <a:pt x="8" y="7"/>
                      <a:pt x="7" y="6"/>
                    </a:cubicBezTo>
                    <a:cubicBezTo>
                      <a:pt x="6" y="7"/>
                      <a:pt x="5" y="8"/>
                      <a:pt x="4" y="8"/>
                    </a:cubicBezTo>
                    <a:cubicBezTo>
                      <a:pt x="1" y="8"/>
                      <a:pt x="1" y="6"/>
                      <a:pt x="0" y="5"/>
                    </a:cubicBezTo>
                    <a:cubicBezTo>
                      <a:pt x="0" y="5"/>
                      <a:pt x="0" y="4"/>
                      <a:pt x="0" y="4"/>
                    </a:cubicBezTo>
                    <a:cubicBezTo>
                      <a:pt x="0" y="4"/>
                      <a:pt x="0" y="5"/>
                      <a:pt x="0" y="5"/>
                    </a:cubicBezTo>
                    <a:cubicBezTo>
                      <a:pt x="0" y="0"/>
                      <a:pt x="0" y="0"/>
                      <a:pt x="0" y="0"/>
                    </a:cubicBezTo>
                    <a:cubicBezTo>
                      <a:pt x="2" y="0"/>
                      <a:pt x="3" y="2"/>
                      <a:pt x="4" y="3"/>
                    </a:cubicBezTo>
                    <a:cubicBezTo>
                      <a:pt x="4" y="2"/>
                      <a:pt x="5" y="0"/>
                      <a:pt x="7" y="0"/>
                    </a:cubicBezTo>
                    <a:cubicBezTo>
                      <a:pt x="9" y="0"/>
                      <a:pt x="10" y="2"/>
                      <a:pt x="10" y="3"/>
                    </a:cubicBezTo>
                    <a:cubicBezTo>
                      <a:pt x="11" y="2"/>
                      <a:pt x="12" y="0"/>
                      <a:pt x="13" y="0"/>
                    </a:cubicBezTo>
                    <a:cubicBezTo>
                      <a:pt x="15" y="0"/>
                      <a:pt x="16" y="2"/>
                      <a:pt x="17" y="3"/>
                    </a:cubicBezTo>
                    <a:cubicBezTo>
                      <a:pt x="17" y="2"/>
                      <a:pt x="18" y="0"/>
                      <a:pt x="20" y="0"/>
                    </a:cubicBezTo>
                    <a:cubicBezTo>
                      <a:pt x="22" y="0"/>
                      <a:pt x="23" y="2"/>
                      <a:pt x="23" y="3"/>
                    </a:cubicBezTo>
                    <a:cubicBezTo>
                      <a:pt x="24" y="2"/>
                      <a:pt x="25" y="0"/>
                      <a:pt x="27" y="0"/>
                    </a:cubicBezTo>
                    <a:cubicBezTo>
                      <a:pt x="27" y="5"/>
                      <a:pt x="27" y="5"/>
                      <a:pt x="27" y="5"/>
                    </a:cubicBezTo>
                    <a:cubicBezTo>
                      <a:pt x="27" y="5"/>
                      <a:pt x="27" y="4"/>
                      <a:pt x="27" y="4"/>
                    </a:cubicBezTo>
                    <a:cubicBezTo>
                      <a:pt x="27" y="4"/>
                      <a:pt x="27" y="5"/>
                      <a:pt x="27" y="5"/>
                    </a:cubicBezTo>
                    <a:cubicBezTo>
                      <a:pt x="26" y="6"/>
                      <a:pt x="25" y="8"/>
                      <a:pt x="23" y="8"/>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5" name="Freeform 62"/>
              <p:cNvSpPr/>
              <p:nvPr/>
            </p:nvSpPr>
            <p:spPr bwMode="auto">
              <a:xfrm>
                <a:off x="7062788" y="2738438"/>
                <a:ext cx="134938" cy="112713"/>
              </a:xfrm>
              <a:custGeom>
                <a:avLst/>
                <a:gdLst>
                  <a:gd name="T0" fmla="*/ 36 w 36"/>
                  <a:gd name="T1" fmla="*/ 30 h 30"/>
                  <a:gd name="T2" fmla="*/ 31 w 36"/>
                  <a:gd name="T3" fmla="*/ 30 h 30"/>
                  <a:gd name="T4" fmla="*/ 31 w 36"/>
                  <a:gd name="T5" fmla="*/ 18 h 30"/>
                  <a:gd name="T6" fmla="*/ 18 w 36"/>
                  <a:gd name="T7" fmla="*/ 4 h 30"/>
                  <a:gd name="T8" fmla="*/ 4 w 36"/>
                  <a:gd name="T9" fmla="*/ 18 h 30"/>
                  <a:gd name="T10" fmla="*/ 4 w 36"/>
                  <a:gd name="T11" fmla="*/ 30 h 30"/>
                  <a:gd name="T12" fmla="*/ 0 w 36"/>
                  <a:gd name="T13" fmla="*/ 30 h 30"/>
                  <a:gd name="T14" fmla="*/ 0 w 36"/>
                  <a:gd name="T15" fmla="*/ 18 h 30"/>
                  <a:gd name="T16" fmla="*/ 18 w 36"/>
                  <a:gd name="T17" fmla="*/ 0 h 30"/>
                  <a:gd name="T18" fmla="*/ 36 w 36"/>
                  <a:gd name="T19" fmla="*/ 18 h 30"/>
                  <a:gd name="T20" fmla="*/ 36 w 36"/>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0">
                    <a:moveTo>
                      <a:pt x="36" y="30"/>
                    </a:moveTo>
                    <a:cubicBezTo>
                      <a:pt x="31" y="30"/>
                      <a:pt x="31" y="30"/>
                      <a:pt x="31" y="30"/>
                    </a:cubicBezTo>
                    <a:cubicBezTo>
                      <a:pt x="31" y="18"/>
                      <a:pt x="31" y="18"/>
                      <a:pt x="31" y="18"/>
                    </a:cubicBezTo>
                    <a:cubicBezTo>
                      <a:pt x="31" y="10"/>
                      <a:pt x="25" y="4"/>
                      <a:pt x="18" y="4"/>
                    </a:cubicBezTo>
                    <a:cubicBezTo>
                      <a:pt x="10" y="4"/>
                      <a:pt x="4" y="10"/>
                      <a:pt x="4" y="18"/>
                    </a:cubicBezTo>
                    <a:cubicBezTo>
                      <a:pt x="4" y="30"/>
                      <a:pt x="4" y="30"/>
                      <a:pt x="4" y="30"/>
                    </a:cubicBezTo>
                    <a:cubicBezTo>
                      <a:pt x="0" y="30"/>
                      <a:pt x="0" y="30"/>
                      <a:pt x="0" y="30"/>
                    </a:cubicBezTo>
                    <a:cubicBezTo>
                      <a:pt x="0" y="18"/>
                      <a:pt x="0" y="18"/>
                      <a:pt x="0" y="18"/>
                    </a:cubicBezTo>
                    <a:cubicBezTo>
                      <a:pt x="0" y="8"/>
                      <a:pt x="8" y="0"/>
                      <a:pt x="18" y="0"/>
                    </a:cubicBezTo>
                    <a:cubicBezTo>
                      <a:pt x="28" y="0"/>
                      <a:pt x="36" y="8"/>
                      <a:pt x="36" y="18"/>
                    </a:cubicBezTo>
                    <a:lnTo>
                      <a:pt x="36"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6" name="Freeform 63"/>
              <p:cNvSpPr/>
              <p:nvPr/>
            </p:nvSpPr>
            <p:spPr bwMode="auto">
              <a:xfrm>
                <a:off x="7189788" y="2790825"/>
                <a:ext cx="36513" cy="68263"/>
              </a:xfrm>
              <a:custGeom>
                <a:avLst/>
                <a:gdLst>
                  <a:gd name="T0" fmla="*/ 0 w 10"/>
                  <a:gd name="T1" fmla="*/ 18 h 18"/>
                  <a:gd name="T2" fmla="*/ 0 w 10"/>
                  <a:gd name="T3" fmla="*/ 13 h 18"/>
                  <a:gd name="T4" fmla="*/ 5 w 10"/>
                  <a:gd name="T5" fmla="*/ 9 h 18"/>
                  <a:gd name="T6" fmla="*/ 0 w 10"/>
                  <a:gd name="T7" fmla="*/ 4 h 18"/>
                  <a:gd name="T8" fmla="*/ 0 w 10"/>
                  <a:gd name="T9" fmla="*/ 0 h 18"/>
                  <a:gd name="T10" fmla="*/ 10 w 10"/>
                  <a:gd name="T11" fmla="*/ 9 h 18"/>
                  <a:gd name="T12" fmla="*/ 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8"/>
                    </a:moveTo>
                    <a:cubicBezTo>
                      <a:pt x="0" y="13"/>
                      <a:pt x="0" y="13"/>
                      <a:pt x="0" y="13"/>
                    </a:cubicBezTo>
                    <a:cubicBezTo>
                      <a:pt x="3" y="13"/>
                      <a:pt x="5" y="11"/>
                      <a:pt x="5" y="9"/>
                    </a:cubicBezTo>
                    <a:cubicBezTo>
                      <a:pt x="5" y="6"/>
                      <a:pt x="3" y="4"/>
                      <a:pt x="0" y="4"/>
                    </a:cubicBezTo>
                    <a:cubicBezTo>
                      <a:pt x="0" y="0"/>
                      <a:pt x="0" y="0"/>
                      <a:pt x="0" y="0"/>
                    </a:cubicBezTo>
                    <a:cubicBezTo>
                      <a:pt x="5" y="0"/>
                      <a:pt x="10" y="4"/>
                      <a:pt x="10" y="9"/>
                    </a:cubicBezTo>
                    <a:cubicBezTo>
                      <a:pt x="10" y="14"/>
                      <a:pt x="5" y="18"/>
                      <a:pt x="0" y="18"/>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7" name="Freeform 64"/>
              <p:cNvSpPr/>
              <p:nvPr/>
            </p:nvSpPr>
            <p:spPr bwMode="auto">
              <a:xfrm>
                <a:off x="7032626" y="2790825"/>
                <a:ext cx="36513" cy="68263"/>
              </a:xfrm>
              <a:custGeom>
                <a:avLst/>
                <a:gdLst>
                  <a:gd name="T0" fmla="*/ 10 w 10"/>
                  <a:gd name="T1" fmla="*/ 18 h 18"/>
                  <a:gd name="T2" fmla="*/ 0 w 10"/>
                  <a:gd name="T3" fmla="*/ 9 h 18"/>
                  <a:gd name="T4" fmla="*/ 10 w 10"/>
                  <a:gd name="T5" fmla="*/ 0 h 18"/>
                  <a:gd name="T6" fmla="*/ 10 w 10"/>
                  <a:gd name="T7" fmla="*/ 4 h 18"/>
                  <a:gd name="T8" fmla="*/ 4 w 10"/>
                  <a:gd name="T9" fmla="*/ 9 h 18"/>
                  <a:gd name="T10" fmla="*/ 10 w 10"/>
                  <a:gd name="T11" fmla="*/ 13 h 18"/>
                  <a:gd name="T12" fmla="*/ 1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0" y="18"/>
                    </a:moveTo>
                    <a:cubicBezTo>
                      <a:pt x="4" y="18"/>
                      <a:pt x="0" y="14"/>
                      <a:pt x="0" y="9"/>
                    </a:cubicBezTo>
                    <a:cubicBezTo>
                      <a:pt x="0" y="4"/>
                      <a:pt x="4" y="0"/>
                      <a:pt x="10" y="0"/>
                    </a:cubicBezTo>
                    <a:cubicBezTo>
                      <a:pt x="10" y="4"/>
                      <a:pt x="10" y="4"/>
                      <a:pt x="10" y="4"/>
                    </a:cubicBezTo>
                    <a:cubicBezTo>
                      <a:pt x="7" y="4"/>
                      <a:pt x="4" y="6"/>
                      <a:pt x="4" y="9"/>
                    </a:cubicBezTo>
                    <a:cubicBezTo>
                      <a:pt x="4" y="11"/>
                      <a:pt x="7" y="13"/>
                      <a:pt x="10" y="13"/>
                    </a:cubicBezTo>
                    <a:lnTo>
                      <a:pt x="10"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8" name="Freeform 65"/>
              <p:cNvSpPr/>
              <p:nvPr/>
            </p:nvSpPr>
            <p:spPr bwMode="auto">
              <a:xfrm>
                <a:off x="7151688" y="2851150"/>
                <a:ext cx="46038" cy="33338"/>
              </a:xfrm>
              <a:custGeom>
                <a:avLst/>
                <a:gdLst>
                  <a:gd name="T0" fmla="*/ 1 w 12"/>
                  <a:gd name="T1" fmla="*/ 9 h 9"/>
                  <a:gd name="T2" fmla="*/ 0 w 12"/>
                  <a:gd name="T3" fmla="*/ 9 h 9"/>
                  <a:gd name="T4" fmla="*/ 0 w 12"/>
                  <a:gd name="T5" fmla="*/ 5 h 9"/>
                  <a:gd name="T6" fmla="*/ 6 w 12"/>
                  <a:gd name="T7" fmla="*/ 3 h 9"/>
                  <a:gd name="T8" fmla="*/ 7 w 12"/>
                  <a:gd name="T9" fmla="*/ 0 h 9"/>
                  <a:gd name="T10" fmla="*/ 12 w 12"/>
                  <a:gd name="T11" fmla="*/ 0 h 9"/>
                  <a:gd name="T12" fmla="*/ 9 w 12"/>
                  <a:gd name="T13" fmla="*/ 6 h 9"/>
                  <a:gd name="T14" fmla="*/ 1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1" y="9"/>
                    </a:moveTo>
                    <a:cubicBezTo>
                      <a:pt x="0" y="9"/>
                      <a:pt x="0" y="9"/>
                      <a:pt x="0" y="9"/>
                    </a:cubicBezTo>
                    <a:cubicBezTo>
                      <a:pt x="0" y="5"/>
                      <a:pt x="0" y="5"/>
                      <a:pt x="0" y="5"/>
                    </a:cubicBezTo>
                    <a:cubicBezTo>
                      <a:pt x="3" y="5"/>
                      <a:pt x="5" y="4"/>
                      <a:pt x="6" y="3"/>
                    </a:cubicBezTo>
                    <a:cubicBezTo>
                      <a:pt x="7" y="2"/>
                      <a:pt x="7" y="0"/>
                      <a:pt x="7" y="0"/>
                    </a:cubicBezTo>
                    <a:cubicBezTo>
                      <a:pt x="12" y="0"/>
                      <a:pt x="12" y="0"/>
                      <a:pt x="12" y="0"/>
                    </a:cubicBezTo>
                    <a:cubicBezTo>
                      <a:pt x="12" y="1"/>
                      <a:pt x="12" y="4"/>
                      <a:pt x="9" y="6"/>
                    </a:cubicBezTo>
                    <a:cubicBezTo>
                      <a:pt x="7" y="8"/>
                      <a:pt x="4" y="9"/>
                      <a:pt x="1" y="9"/>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9" name="Oval 66"/>
              <p:cNvSpPr>
                <a:spLocks noChangeArrowheads="1"/>
              </p:cNvSpPr>
              <p:nvPr/>
            </p:nvSpPr>
            <p:spPr bwMode="auto">
              <a:xfrm>
                <a:off x="7137401" y="2862263"/>
                <a:ext cx="25400" cy="2698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0" name="Freeform 67"/>
              <p:cNvSpPr>
                <a:spLocks noEditPoints="1"/>
              </p:cNvSpPr>
              <p:nvPr/>
            </p:nvSpPr>
            <p:spPr bwMode="auto">
              <a:xfrm>
                <a:off x="6986588" y="2922588"/>
                <a:ext cx="239713" cy="228600"/>
              </a:xfrm>
              <a:custGeom>
                <a:avLst/>
                <a:gdLst>
                  <a:gd name="T0" fmla="*/ 121 w 151"/>
                  <a:gd name="T1" fmla="*/ 144 h 144"/>
                  <a:gd name="T2" fmla="*/ 76 w 151"/>
                  <a:gd name="T3" fmla="*/ 108 h 144"/>
                  <a:gd name="T4" fmla="*/ 29 w 151"/>
                  <a:gd name="T5" fmla="*/ 144 h 144"/>
                  <a:gd name="T6" fmla="*/ 45 w 151"/>
                  <a:gd name="T7" fmla="*/ 90 h 144"/>
                  <a:gd name="T8" fmla="*/ 0 w 151"/>
                  <a:gd name="T9" fmla="*/ 54 h 144"/>
                  <a:gd name="T10" fmla="*/ 57 w 151"/>
                  <a:gd name="T11" fmla="*/ 54 h 144"/>
                  <a:gd name="T12" fmla="*/ 76 w 151"/>
                  <a:gd name="T13" fmla="*/ 0 h 144"/>
                  <a:gd name="T14" fmla="*/ 92 w 151"/>
                  <a:gd name="T15" fmla="*/ 54 h 144"/>
                  <a:gd name="T16" fmla="*/ 151 w 151"/>
                  <a:gd name="T17" fmla="*/ 54 h 144"/>
                  <a:gd name="T18" fmla="*/ 104 w 151"/>
                  <a:gd name="T19" fmla="*/ 90 h 144"/>
                  <a:gd name="T20" fmla="*/ 121 w 151"/>
                  <a:gd name="T21" fmla="*/ 144 h 144"/>
                  <a:gd name="T22" fmla="*/ 31 w 151"/>
                  <a:gd name="T23" fmla="*/ 66 h 144"/>
                  <a:gd name="T24" fmla="*/ 57 w 151"/>
                  <a:gd name="T25" fmla="*/ 85 h 144"/>
                  <a:gd name="T26" fmla="*/ 48 w 151"/>
                  <a:gd name="T27" fmla="*/ 116 h 144"/>
                  <a:gd name="T28" fmla="*/ 76 w 151"/>
                  <a:gd name="T29" fmla="*/ 97 h 144"/>
                  <a:gd name="T30" fmla="*/ 102 w 151"/>
                  <a:gd name="T31" fmla="*/ 116 h 144"/>
                  <a:gd name="T32" fmla="*/ 92 w 151"/>
                  <a:gd name="T33" fmla="*/ 85 h 144"/>
                  <a:gd name="T34" fmla="*/ 118 w 151"/>
                  <a:gd name="T35" fmla="*/ 66 h 144"/>
                  <a:gd name="T36" fmla="*/ 85 w 151"/>
                  <a:gd name="T37" fmla="*/ 66 h 144"/>
                  <a:gd name="T38" fmla="*/ 76 w 151"/>
                  <a:gd name="T39" fmla="*/ 33 h 144"/>
                  <a:gd name="T40" fmla="*/ 64 w 151"/>
                  <a:gd name="T41" fmla="*/ 66 h 144"/>
                  <a:gd name="T42" fmla="*/ 31 w 151"/>
                  <a:gd name="T43" fmla="*/ 6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144">
                    <a:moveTo>
                      <a:pt x="121" y="144"/>
                    </a:moveTo>
                    <a:lnTo>
                      <a:pt x="76" y="108"/>
                    </a:lnTo>
                    <a:lnTo>
                      <a:pt x="29" y="144"/>
                    </a:lnTo>
                    <a:lnTo>
                      <a:pt x="45" y="90"/>
                    </a:lnTo>
                    <a:lnTo>
                      <a:pt x="0" y="54"/>
                    </a:lnTo>
                    <a:lnTo>
                      <a:pt x="57" y="54"/>
                    </a:lnTo>
                    <a:lnTo>
                      <a:pt x="76" y="0"/>
                    </a:lnTo>
                    <a:lnTo>
                      <a:pt x="92" y="54"/>
                    </a:lnTo>
                    <a:lnTo>
                      <a:pt x="151" y="54"/>
                    </a:lnTo>
                    <a:lnTo>
                      <a:pt x="104" y="90"/>
                    </a:lnTo>
                    <a:lnTo>
                      <a:pt x="121" y="144"/>
                    </a:lnTo>
                    <a:close/>
                    <a:moveTo>
                      <a:pt x="31" y="66"/>
                    </a:moveTo>
                    <a:lnTo>
                      <a:pt x="57" y="85"/>
                    </a:lnTo>
                    <a:lnTo>
                      <a:pt x="48" y="116"/>
                    </a:lnTo>
                    <a:lnTo>
                      <a:pt x="76" y="97"/>
                    </a:lnTo>
                    <a:lnTo>
                      <a:pt x="102" y="116"/>
                    </a:lnTo>
                    <a:lnTo>
                      <a:pt x="92" y="85"/>
                    </a:lnTo>
                    <a:lnTo>
                      <a:pt x="118" y="66"/>
                    </a:lnTo>
                    <a:lnTo>
                      <a:pt x="85" y="66"/>
                    </a:lnTo>
                    <a:lnTo>
                      <a:pt x="76" y="33"/>
                    </a:lnTo>
                    <a:lnTo>
                      <a:pt x="64" y="66"/>
                    </a:lnTo>
                    <a:lnTo>
                      <a:pt x="31" y="6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1" name="Freeform 68"/>
              <p:cNvSpPr/>
              <p:nvPr/>
            </p:nvSpPr>
            <p:spPr bwMode="auto">
              <a:xfrm>
                <a:off x="5006976" y="3806825"/>
                <a:ext cx="79375" cy="79375"/>
              </a:xfrm>
              <a:custGeom>
                <a:avLst/>
                <a:gdLst>
                  <a:gd name="T0" fmla="*/ 10 w 50"/>
                  <a:gd name="T1" fmla="*/ 50 h 50"/>
                  <a:gd name="T2" fmla="*/ 0 w 50"/>
                  <a:gd name="T3" fmla="*/ 50 h 50"/>
                  <a:gd name="T4" fmla="*/ 0 w 50"/>
                  <a:gd name="T5" fmla="*/ 0 h 50"/>
                  <a:gd name="T6" fmla="*/ 50 w 50"/>
                  <a:gd name="T7" fmla="*/ 0 h 50"/>
                  <a:gd name="T8" fmla="*/ 50 w 50"/>
                  <a:gd name="T9" fmla="*/ 10 h 50"/>
                  <a:gd name="T10" fmla="*/ 10 w 50"/>
                  <a:gd name="T11" fmla="*/ 10 h 50"/>
                  <a:gd name="T12" fmla="*/ 10 w 5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10" y="50"/>
                    </a:moveTo>
                    <a:lnTo>
                      <a:pt x="0" y="50"/>
                    </a:lnTo>
                    <a:lnTo>
                      <a:pt x="0" y="0"/>
                    </a:lnTo>
                    <a:lnTo>
                      <a:pt x="50" y="0"/>
                    </a:lnTo>
                    <a:lnTo>
                      <a:pt x="50" y="10"/>
                    </a:lnTo>
                    <a:lnTo>
                      <a:pt x="10" y="10"/>
                    </a:lnTo>
                    <a:lnTo>
                      <a:pt x="10" y="5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2" name="Freeform 69"/>
              <p:cNvSpPr>
                <a:spLocks noEditPoints="1"/>
              </p:cNvSpPr>
              <p:nvPr/>
            </p:nvSpPr>
            <p:spPr bwMode="auto">
              <a:xfrm>
                <a:off x="4879976" y="3630613"/>
                <a:ext cx="212725" cy="263525"/>
              </a:xfrm>
              <a:custGeom>
                <a:avLst/>
                <a:gdLst>
                  <a:gd name="T0" fmla="*/ 87 w 134"/>
                  <a:gd name="T1" fmla="*/ 166 h 166"/>
                  <a:gd name="T2" fmla="*/ 0 w 134"/>
                  <a:gd name="T3" fmla="*/ 166 h 166"/>
                  <a:gd name="T4" fmla="*/ 0 w 134"/>
                  <a:gd name="T5" fmla="*/ 0 h 166"/>
                  <a:gd name="T6" fmla="*/ 134 w 134"/>
                  <a:gd name="T7" fmla="*/ 0 h 166"/>
                  <a:gd name="T8" fmla="*/ 134 w 134"/>
                  <a:gd name="T9" fmla="*/ 118 h 166"/>
                  <a:gd name="T10" fmla="*/ 87 w 134"/>
                  <a:gd name="T11" fmla="*/ 166 h 166"/>
                  <a:gd name="T12" fmla="*/ 12 w 134"/>
                  <a:gd name="T13" fmla="*/ 156 h 166"/>
                  <a:gd name="T14" fmla="*/ 82 w 134"/>
                  <a:gd name="T15" fmla="*/ 156 h 166"/>
                  <a:gd name="T16" fmla="*/ 125 w 134"/>
                  <a:gd name="T17" fmla="*/ 114 h 166"/>
                  <a:gd name="T18" fmla="*/ 125 w 134"/>
                  <a:gd name="T19" fmla="*/ 10 h 166"/>
                  <a:gd name="T20" fmla="*/ 12 w 134"/>
                  <a:gd name="T21" fmla="*/ 10 h 166"/>
                  <a:gd name="T22" fmla="*/ 12 w 134"/>
                  <a:gd name="T2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66">
                    <a:moveTo>
                      <a:pt x="87" y="166"/>
                    </a:moveTo>
                    <a:lnTo>
                      <a:pt x="0" y="166"/>
                    </a:lnTo>
                    <a:lnTo>
                      <a:pt x="0" y="0"/>
                    </a:lnTo>
                    <a:lnTo>
                      <a:pt x="134" y="0"/>
                    </a:lnTo>
                    <a:lnTo>
                      <a:pt x="134" y="118"/>
                    </a:lnTo>
                    <a:lnTo>
                      <a:pt x="87" y="166"/>
                    </a:lnTo>
                    <a:close/>
                    <a:moveTo>
                      <a:pt x="12" y="156"/>
                    </a:moveTo>
                    <a:lnTo>
                      <a:pt x="82" y="156"/>
                    </a:lnTo>
                    <a:lnTo>
                      <a:pt x="125" y="114"/>
                    </a:lnTo>
                    <a:lnTo>
                      <a:pt x="125" y="10"/>
                    </a:lnTo>
                    <a:lnTo>
                      <a:pt x="12" y="10"/>
                    </a:lnTo>
                    <a:lnTo>
                      <a:pt x="12" y="15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3" name="Rectangle 70"/>
              <p:cNvSpPr>
                <a:spLocks noChangeArrowheads="1"/>
              </p:cNvSpPr>
              <p:nvPr/>
            </p:nvSpPr>
            <p:spPr bwMode="auto">
              <a:xfrm>
                <a:off x="4929188" y="3676650"/>
                <a:ext cx="69850"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4" name="Rectangle 71"/>
              <p:cNvSpPr>
                <a:spLocks noChangeArrowheads="1"/>
              </p:cNvSpPr>
              <p:nvPr/>
            </p:nvSpPr>
            <p:spPr bwMode="auto">
              <a:xfrm>
                <a:off x="4929188" y="3706813"/>
                <a:ext cx="119063"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5" name="Rectangle 72"/>
              <p:cNvSpPr>
                <a:spLocks noChangeArrowheads="1"/>
              </p:cNvSpPr>
              <p:nvPr/>
            </p:nvSpPr>
            <p:spPr bwMode="auto">
              <a:xfrm>
                <a:off x="4929188" y="3732213"/>
                <a:ext cx="119063"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6" name="Rectangle 73"/>
              <p:cNvSpPr>
                <a:spLocks noChangeArrowheads="1"/>
              </p:cNvSpPr>
              <p:nvPr/>
            </p:nvSpPr>
            <p:spPr bwMode="auto">
              <a:xfrm>
                <a:off x="4929188" y="3762375"/>
                <a:ext cx="52388"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7" name="Freeform 74"/>
              <p:cNvSpPr>
                <a:spLocks noEditPoints="1"/>
              </p:cNvSpPr>
              <p:nvPr/>
            </p:nvSpPr>
            <p:spPr bwMode="auto">
              <a:xfrm>
                <a:off x="4841876" y="3413125"/>
                <a:ext cx="173038" cy="90488"/>
              </a:xfrm>
              <a:custGeom>
                <a:avLst/>
                <a:gdLst>
                  <a:gd name="T0" fmla="*/ 92 w 109"/>
                  <a:gd name="T1" fmla="*/ 57 h 57"/>
                  <a:gd name="T2" fmla="*/ 14 w 109"/>
                  <a:gd name="T3" fmla="*/ 57 h 57"/>
                  <a:gd name="T4" fmla="*/ 0 w 109"/>
                  <a:gd name="T5" fmla="*/ 0 h 57"/>
                  <a:gd name="T6" fmla="*/ 109 w 109"/>
                  <a:gd name="T7" fmla="*/ 0 h 57"/>
                  <a:gd name="T8" fmla="*/ 92 w 109"/>
                  <a:gd name="T9" fmla="*/ 57 h 57"/>
                  <a:gd name="T10" fmla="*/ 24 w 109"/>
                  <a:gd name="T11" fmla="*/ 48 h 57"/>
                  <a:gd name="T12" fmla="*/ 85 w 109"/>
                  <a:gd name="T13" fmla="*/ 48 h 57"/>
                  <a:gd name="T14" fmla="*/ 95 w 109"/>
                  <a:gd name="T15" fmla="*/ 10 h 57"/>
                  <a:gd name="T16" fmla="*/ 12 w 109"/>
                  <a:gd name="T17" fmla="*/ 10 h 57"/>
                  <a:gd name="T18" fmla="*/ 24 w 109"/>
                  <a:gd name="T19"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7">
                    <a:moveTo>
                      <a:pt x="92" y="57"/>
                    </a:moveTo>
                    <a:lnTo>
                      <a:pt x="14" y="57"/>
                    </a:lnTo>
                    <a:lnTo>
                      <a:pt x="0" y="0"/>
                    </a:lnTo>
                    <a:lnTo>
                      <a:pt x="109" y="0"/>
                    </a:lnTo>
                    <a:lnTo>
                      <a:pt x="92" y="57"/>
                    </a:lnTo>
                    <a:close/>
                    <a:moveTo>
                      <a:pt x="24" y="48"/>
                    </a:moveTo>
                    <a:lnTo>
                      <a:pt x="85" y="48"/>
                    </a:lnTo>
                    <a:lnTo>
                      <a:pt x="95" y="10"/>
                    </a:lnTo>
                    <a:lnTo>
                      <a:pt x="12" y="10"/>
                    </a:lnTo>
                    <a:lnTo>
                      <a:pt x="24" y="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8" name="Freeform 75"/>
              <p:cNvSpPr/>
              <p:nvPr/>
            </p:nvSpPr>
            <p:spPr bwMode="auto">
              <a:xfrm>
                <a:off x="4811713" y="3382963"/>
                <a:ext cx="68263" cy="117475"/>
              </a:xfrm>
              <a:custGeom>
                <a:avLst/>
                <a:gdLst>
                  <a:gd name="T0" fmla="*/ 33 w 43"/>
                  <a:gd name="T1" fmla="*/ 74 h 74"/>
                  <a:gd name="T2" fmla="*/ 17 w 43"/>
                  <a:gd name="T3" fmla="*/ 10 h 74"/>
                  <a:gd name="T4" fmla="*/ 0 w 43"/>
                  <a:gd name="T5" fmla="*/ 10 h 74"/>
                  <a:gd name="T6" fmla="*/ 0 w 43"/>
                  <a:gd name="T7" fmla="*/ 0 h 74"/>
                  <a:gd name="T8" fmla="*/ 24 w 43"/>
                  <a:gd name="T9" fmla="*/ 0 h 74"/>
                  <a:gd name="T10" fmla="*/ 43 w 43"/>
                  <a:gd name="T11" fmla="*/ 69 h 74"/>
                  <a:gd name="T12" fmla="*/ 33 w 4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3" h="74">
                    <a:moveTo>
                      <a:pt x="33" y="74"/>
                    </a:moveTo>
                    <a:lnTo>
                      <a:pt x="17" y="10"/>
                    </a:lnTo>
                    <a:lnTo>
                      <a:pt x="0" y="10"/>
                    </a:lnTo>
                    <a:lnTo>
                      <a:pt x="0" y="0"/>
                    </a:lnTo>
                    <a:lnTo>
                      <a:pt x="24" y="0"/>
                    </a:lnTo>
                    <a:lnTo>
                      <a:pt x="43" y="69"/>
                    </a:lnTo>
                    <a:lnTo>
                      <a:pt x="33"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9" name="Freeform 76"/>
              <p:cNvSpPr>
                <a:spLocks noEditPoints="1"/>
              </p:cNvSpPr>
              <p:nvPr/>
            </p:nvSpPr>
            <p:spPr bwMode="auto">
              <a:xfrm>
                <a:off x="4868863" y="3506788"/>
                <a:ext cx="44450"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0" name="Freeform 77"/>
              <p:cNvSpPr>
                <a:spLocks noEditPoints="1"/>
              </p:cNvSpPr>
              <p:nvPr/>
            </p:nvSpPr>
            <p:spPr bwMode="auto">
              <a:xfrm>
                <a:off x="4935538" y="3506788"/>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1" name="Freeform 78"/>
              <p:cNvSpPr/>
              <p:nvPr/>
            </p:nvSpPr>
            <p:spPr bwMode="auto">
              <a:xfrm>
                <a:off x="5397501" y="4362450"/>
                <a:ext cx="134938" cy="38100"/>
              </a:xfrm>
              <a:custGeom>
                <a:avLst/>
                <a:gdLst>
                  <a:gd name="T0" fmla="*/ 35 w 36"/>
                  <a:gd name="T1" fmla="*/ 10 h 10"/>
                  <a:gd name="T2" fmla="*/ 0 w 36"/>
                  <a:gd name="T3" fmla="*/ 6 h 10"/>
                  <a:gd name="T4" fmla="*/ 0 w 36"/>
                  <a:gd name="T5" fmla="*/ 1 h 10"/>
                  <a:gd name="T6" fmla="*/ 36 w 36"/>
                  <a:gd name="T7" fmla="*/ 6 h 10"/>
                  <a:gd name="T8" fmla="*/ 35 w 36"/>
                  <a:gd name="T9" fmla="*/ 10 h 10"/>
                </a:gdLst>
                <a:ahLst/>
                <a:cxnLst>
                  <a:cxn ang="0">
                    <a:pos x="T0" y="T1"/>
                  </a:cxn>
                  <a:cxn ang="0">
                    <a:pos x="T2" y="T3"/>
                  </a:cxn>
                  <a:cxn ang="0">
                    <a:pos x="T4" y="T5"/>
                  </a:cxn>
                  <a:cxn ang="0">
                    <a:pos x="T6" y="T7"/>
                  </a:cxn>
                  <a:cxn ang="0">
                    <a:pos x="T8" y="T9"/>
                  </a:cxn>
                </a:cxnLst>
                <a:rect l="0" t="0" r="r" b="b"/>
                <a:pathLst>
                  <a:path w="36" h="10">
                    <a:moveTo>
                      <a:pt x="35" y="10"/>
                    </a:moveTo>
                    <a:cubicBezTo>
                      <a:pt x="24" y="6"/>
                      <a:pt x="12" y="4"/>
                      <a:pt x="0" y="6"/>
                    </a:cubicBezTo>
                    <a:cubicBezTo>
                      <a:pt x="0" y="1"/>
                      <a:pt x="0" y="1"/>
                      <a:pt x="0" y="1"/>
                    </a:cubicBezTo>
                    <a:cubicBezTo>
                      <a:pt x="12" y="0"/>
                      <a:pt x="25" y="1"/>
                      <a:pt x="36" y="6"/>
                    </a:cubicBezTo>
                    <a:lnTo>
                      <a:pt x="35" y="1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2" name="Freeform 79"/>
              <p:cNvSpPr/>
              <p:nvPr/>
            </p:nvSpPr>
            <p:spPr bwMode="auto">
              <a:xfrm>
                <a:off x="5303838" y="4384675"/>
                <a:ext cx="36513" cy="26988"/>
              </a:xfrm>
              <a:custGeom>
                <a:avLst/>
                <a:gdLst>
                  <a:gd name="T0" fmla="*/ 2 w 10"/>
                  <a:gd name="T1" fmla="*/ 7 h 7"/>
                  <a:gd name="T2" fmla="*/ 0 w 10"/>
                  <a:gd name="T3" fmla="*/ 3 h 7"/>
                  <a:gd name="T4" fmla="*/ 8 w 10"/>
                  <a:gd name="T5" fmla="*/ 0 h 7"/>
                  <a:gd name="T6" fmla="*/ 10 w 10"/>
                  <a:gd name="T7" fmla="*/ 4 h 7"/>
                  <a:gd name="T8" fmla="*/ 2 w 10"/>
                  <a:gd name="T9" fmla="*/ 7 h 7"/>
                </a:gdLst>
                <a:ahLst/>
                <a:cxnLst>
                  <a:cxn ang="0">
                    <a:pos x="T0" y="T1"/>
                  </a:cxn>
                  <a:cxn ang="0">
                    <a:pos x="T2" y="T3"/>
                  </a:cxn>
                  <a:cxn ang="0">
                    <a:pos x="T4" y="T5"/>
                  </a:cxn>
                  <a:cxn ang="0">
                    <a:pos x="T6" y="T7"/>
                  </a:cxn>
                  <a:cxn ang="0">
                    <a:pos x="T8" y="T9"/>
                  </a:cxn>
                </a:cxnLst>
                <a:rect l="0" t="0" r="r" b="b"/>
                <a:pathLst>
                  <a:path w="10" h="7">
                    <a:moveTo>
                      <a:pt x="2" y="7"/>
                    </a:moveTo>
                    <a:cubicBezTo>
                      <a:pt x="0" y="3"/>
                      <a:pt x="0" y="3"/>
                      <a:pt x="0" y="3"/>
                    </a:cubicBezTo>
                    <a:cubicBezTo>
                      <a:pt x="3" y="2"/>
                      <a:pt x="5" y="1"/>
                      <a:pt x="8" y="0"/>
                    </a:cubicBezTo>
                    <a:cubicBezTo>
                      <a:pt x="10" y="4"/>
                      <a:pt x="10" y="4"/>
                      <a:pt x="10" y="4"/>
                    </a:cubicBezTo>
                    <a:cubicBezTo>
                      <a:pt x="7" y="5"/>
                      <a:pt x="5" y="6"/>
                      <a:pt x="2" y="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3" name="Freeform 80"/>
              <p:cNvSpPr/>
              <p:nvPr/>
            </p:nvSpPr>
            <p:spPr bwMode="auto">
              <a:xfrm>
                <a:off x="5348288" y="4249738"/>
                <a:ext cx="131763" cy="228600"/>
              </a:xfrm>
              <a:custGeom>
                <a:avLst/>
                <a:gdLst>
                  <a:gd name="T0" fmla="*/ 35 w 35"/>
                  <a:gd name="T1" fmla="*/ 61 h 61"/>
                  <a:gd name="T2" fmla="*/ 31 w 35"/>
                  <a:gd name="T3" fmla="*/ 61 h 61"/>
                  <a:gd name="T4" fmla="*/ 0 w 35"/>
                  <a:gd name="T5" fmla="*/ 3 h 61"/>
                  <a:gd name="T6" fmla="*/ 3 w 35"/>
                  <a:gd name="T7" fmla="*/ 0 h 61"/>
                  <a:gd name="T8" fmla="*/ 35 w 35"/>
                  <a:gd name="T9" fmla="*/ 61 h 61"/>
                </a:gdLst>
                <a:ahLst/>
                <a:cxnLst>
                  <a:cxn ang="0">
                    <a:pos x="T0" y="T1"/>
                  </a:cxn>
                  <a:cxn ang="0">
                    <a:pos x="T2" y="T3"/>
                  </a:cxn>
                  <a:cxn ang="0">
                    <a:pos x="T4" y="T5"/>
                  </a:cxn>
                  <a:cxn ang="0">
                    <a:pos x="T6" y="T7"/>
                  </a:cxn>
                  <a:cxn ang="0">
                    <a:pos x="T8" y="T9"/>
                  </a:cxn>
                </a:cxnLst>
                <a:rect l="0" t="0" r="r" b="b"/>
                <a:pathLst>
                  <a:path w="35" h="61">
                    <a:moveTo>
                      <a:pt x="35" y="61"/>
                    </a:moveTo>
                    <a:cubicBezTo>
                      <a:pt x="31" y="61"/>
                      <a:pt x="31" y="61"/>
                      <a:pt x="31" y="61"/>
                    </a:cubicBezTo>
                    <a:cubicBezTo>
                      <a:pt x="31" y="38"/>
                      <a:pt x="19" y="16"/>
                      <a:pt x="0" y="3"/>
                    </a:cubicBezTo>
                    <a:cubicBezTo>
                      <a:pt x="3" y="0"/>
                      <a:pt x="3" y="0"/>
                      <a:pt x="3" y="0"/>
                    </a:cubicBezTo>
                    <a:cubicBezTo>
                      <a:pt x="23" y="14"/>
                      <a:pt x="35" y="36"/>
                      <a:pt x="35" y="6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4" name="Freeform 81"/>
              <p:cNvSpPr/>
              <p:nvPr/>
            </p:nvSpPr>
            <p:spPr bwMode="auto">
              <a:xfrm>
                <a:off x="5386388" y="4224338"/>
                <a:ext cx="74613" cy="69850"/>
              </a:xfrm>
              <a:custGeom>
                <a:avLst/>
                <a:gdLst>
                  <a:gd name="T0" fmla="*/ 18 w 20"/>
                  <a:gd name="T1" fmla="*/ 19 h 19"/>
                  <a:gd name="T2" fmla="*/ 0 w 20"/>
                  <a:gd name="T3" fmla="*/ 3 h 19"/>
                  <a:gd name="T4" fmla="*/ 3 w 20"/>
                  <a:gd name="T5" fmla="*/ 0 h 19"/>
                  <a:gd name="T6" fmla="*/ 20 w 20"/>
                  <a:gd name="T7" fmla="*/ 16 h 19"/>
                  <a:gd name="T8" fmla="*/ 18 w 20"/>
                  <a:gd name="T9" fmla="*/ 19 h 19"/>
                </a:gdLst>
                <a:ahLst/>
                <a:cxnLst>
                  <a:cxn ang="0">
                    <a:pos x="T0" y="T1"/>
                  </a:cxn>
                  <a:cxn ang="0">
                    <a:pos x="T2" y="T3"/>
                  </a:cxn>
                  <a:cxn ang="0">
                    <a:pos x="T4" y="T5"/>
                  </a:cxn>
                  <a:cxn ang="0">
                    <a:pos x="T6" y="T7"/>
                  </a:cxn>
                  <a:cxn ang="0">
                    <a:pos x="T8" y="T9"/>
                  </a:cxn>
                </a:cxnLst>
                <a:rect l="0" t="0" r="r" b="b"/>
                <a:pathLst>
                  <a:path w="20" h="19">
                    <a:moveTo>
                      <a:pt x="18" y="19"/>
                    </a:moveTo>
                    <a:cubicBezTo>
                      <a:pt x="11" y="15"/>
                      <a:pt x="5" y="9"/>
                      <a:pt x="0" y="3"/>
                    </a:cubicBezTo>
                    <a:cubicBezTo>
                      <a:pt x="3" y="0"/>
                      <a:pt x="3" y="0"/>
                      <a:pt x="3" y="0"/>
                    </a:cubicBezTo>
                    <a:cubicBezTo>
                      <a:pt x="8" y="6"/>
                      <a:pt x="14" y="11"/>
                      <a:pt x="20" y="16"/>
                    </a:cubicBezTo>
                    <a:lnTo>
                      <a:pt x="18" y="1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5" name="Freeform 82"/>
              <p:cNvSpPr/>
              <p:nvPr/>
            </p:nvSpPr>
            <p:spPr bwMode="auto">
              <a:xfrm>
                <a:off x="5505451" y="4310063"/>
                <a:ext cx="60325" cy="30163"/>
              </a:xfrm>
              <a:custGeom>
                <a:avLst/>
                <a:gdLst>
                  <a:gd name="T0" fmla="*/ 16 w 16"/>
                  <a:gd name="T1" fmla="*/ 8 h 8"/>
                  <a:gd name="T2" fmla="*/ 0 w 16"/>
                  <a:gd name="T3" fmla="*/ 4 h 8"/>
                  <a:gd name="T4" fmla="*/ 1 w 16"/>
                  <a:gd name="T5" fmla="*/ 0 h 8"/>
                  <a:gd name="T6" fmla="*/ 16 w 16"/>
                  <a:gd name="T7" fmla="*/ 4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0" y="7"/>
                      <a:pt x="5" y="6"/>
                      <a:pt x="0" y="4"/>
                    </a:cubicBezTo>
                    <a:cubicBezTo>
                      <a:pt x="1" y="0"/>
                      <a:pt x="1" y="0"/>
                      <a:pt x="1" y="0"/>
                    </a:cubicBezTo>
                    <a:cubicBezTo>
                      <a:pt x="6" y="2"/>
                      <a:pt x="11" y="3"/>
                      <a:pt x="16" y="4"/>
                    </a:cubicBezTo>
                    <a:lnTo>
                      <a:pt x="16"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6" name="Freeform 83"/>
              <p:cNvSpPr>
                <a:spLocks noEditPoints="1"/>
              </p:cNvSpPr>
              <p:nvPr/>
            </p:nvSpPr>
            <p:spPr bwMode="auto">
              <a:xfrm>
                <a:off x="5445126" y="4265613"/>
                <a:ext cx="71438" cy="74613"/>
              </a:xfrm>
              <a:custGeom>
                <a:avLst/>
                <a:gdLst>
                  <a:gd name="T0" fmla="*/ 10 w 19"/>
                  <a:gd name="T1" fmla="*/ 20 h 20"/>
                  <a:gd name="T2" fmla="*/ 0 w 19"/>
                  <a:gd name="T3" fmla="*/ 10 h 20"/>
                  <a:gd name="T4" fmla="*/ 10 w 19"/>
                  <a:gd name="T5" fmla="*/ 0 h 20"/>
                  <a:gd name="T6" fmla="*/ 19 w 19"/>
                  <a:gd name="T7" fmla="*/ 10 h 20"/>
                  <a:gd name="T8" fmla="*/ 10 w 19"/>
                  <a:gd name="T9" fmla="*/ 20 h 20"/>
                  <a:gd name="T10" fmla="*/ 10 w 19"/>
                  <a:gd name="T11" fmla="*/ 5 h 20"/>
                  <a:gd name="T12" fmla="*/ 4 w 19"/>
                  <a:gd name="T13" fmla="*/ 10 h 20"/>
                  <a:gd name="T14" fmla="*/ 10 w 19"/>
                  <a:gd name="T15" fmla="*/ 16 h 20"/>
                  <a:gd name="T16" fmla="*/ 15 w 19"/>
                  <a:gd name="T17" fmla="*/ 10 h 20"/>
                  <a:gd name="T18" fmla="*/ 10 w 19"/>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0" y="20"/>
                    </a:moveTo>
                    <a:cubicBezTo>
                      <a:pt x="4" y="20"/>
                      <a:pt x="0" y="16"/>
                      <a:pt x="0" y="10"/>
                    </a:cubicBezTo>
                    <a:cubicBezTo>
                      <a:pt x="0" y="5"/>
                      <a:pt x="4" y="0"/>
                      <a:pt x="10" y="0"/>
                    </a:cubicBezTo>
                    <a:cubicBezTo>
                      <a:pt x="15" y="0"/>
                      <a:pt x="19" y="5"/>
                      <a:pt x="19" y="10"/>
                    </a:cubicBezTo>
                    <a:cubicBezTo>
                      <a:pt x="19" y="16"/>
                      <a:pt x="15" y="20"/>
                      <a:pt x="10" y="20"/>
                    </a:cubicBezTo>
                    <a:moveTo>
                      <a:pt x="10" y="5"/>
                    </a:moveTo>
                    <a:cubicBezTo>
                      <a:pt x="6" y="5"/>
                      <a:pt x="4" y="7"/>
                      <a:pt x="4" y="10"/>
                    </a:cubicBezTo>
                    <a:cubicBezTo>
                      <a:pt x="4" y="13"/>
                      <a:pt x="6" y="16"/>
                      <a:pt x="10" y="16"/>
                    </a:cubicBezTo>
                    <a:cubicBezTo>
                      <a:pt x="13" y="16"/>
                      <a:pt x="15" y="13"/>
                      <a:pt x="15" y="10"/>
                    </a:cubicBezTo>
                    <a:cubicBezTo>
                      <a:pt x="15" y="7"/>
                      <a:pt x="13" y="5"/>
                      <a:pt x="10"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7" name="Freeform 84"/>
              <p:cNvSpPr>
                <a:spLocks noEditPoints="1"/>
              </p:cNvSpPr>
              <p:nvPr/>
            </p:nvSpPr>
            <p:spPr bwMode="auto">
              <a:xfrm>
                <a:off x="5516563" y="4370388"/>
                <a:ext cx="76200" cy="71438"/>
              </a:xfrm>
              <a:custGeom>
                <a:avLst/>
                <a:gdLst>
                  <a:gd name="T0" fmla="*/ 10 w 20"/>
                  <a:gd name="T1" fmla="*/ 19 h 19"/>
                  <a:gd name="T2" fmla="*/ 0 w 20"/>
                  <a:gd name="T3" fmla="*/ 10 h 19"/>
                  <a:gd name="T4" fmla="*/ 10 w 20"/>
                  <a:gd name="T5" fmla="*/ 0 h 19"/>
                  <a:gd name="T6" fmla="*/ 20 w 20"/>
                  <a:gd name="T7" fmla="*/ 10 h 19"/>
                  <a:gd name="T8" fmla="*/ 10 w 20"/>
                  <a:gd name="T9" fmla="*/ 19 h 19"/>
                  <a:gd name="T10" fmla="*/ 10 w 20"/>
                  <a:gd name="T11" fmla="*/ 4 h 19"/>
                  <a:gd name="T12" fmla="*/ 5 w 20"/>
                  <a:gd name="T13" fmla="*/ 10 h 19"/>
                  <a:gd name="T14" fmla="*/ 10 w 20"/>
                  <a:gd name="T15" fmla="*/ 15 h 19"/>
                  <a:gd name="T16" fmla="*/ 16 w 20"/>
                  <a:gd name="T17" fmla="*/ 10 h 19"/>
                  <a:gd name="T18" fmla="*/ 10 w 20"/>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19"/>
                    </a:moveTo>
                    <a:cubicBezTo>
                      <a:pt x="5" y="19"/>
                      <a:pt x="0" y="15"/>
                      <a:pt x="0" y="10"/>
                    </a:cubicBezTo>
                    <a:cubicBezTo>
                      <a:pt x="0" y="4"/>
                      <a:pt x="5" y="0"/>
                      <a:pt x="10" y="0"/>
                    </a:cubicBezTo>
                    <a:cubicBezTo>
                      <a:pt x="16" y="0"/>
                      <a:pt x="20" y="4"/>
                      <a:pt x="20" y="10"/>
                    </a:cubicBezTo>
                    <a:cubicBezTo>
                      <a:pt x="20" y="15"/>
                      <a:pt x="16" y="19"/>
                      <a:pt x="10" y="19"/>
                    </a:cubicBezTo>
                    <a:moveTo>
                      <a:pt x="10" y="4"/>
                    </a:moveTo>
                    <a:cubicBezTo>
                      <a:pt x="7" y="4"/>
                      <a:pt x="5" y="7"/>
                      <a:pt x="5" y="10"/>
                    </a:cubicBezTo>
                    <a:cubicBezTo>
                      <a:pt x="5" y="13"/>
                      <a:pt x="7" y="15"/>
                      <a:pt x="10" y="15"/>
                    </a:cubicBezTo>
                    <a:cubicBezTo>
                      <a:pt x="13" y="15"/>
                      <a:pt x="16" y="13"/>
                      <a:pt x="16" y="10"/>
                    </a:cubicBezTo>
                    <a:cubicBezTo>
                      <a:pt x="16" y="7"/>
                      <a:pt x="13" y="4"/>
                      <a:pt x="10"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8" name="Freeform 85"/>
              <p:cNvSpPr/>
              <p:nvPr/>
            </p:nvSpPr>
            <p:spPr bwMode="auto">
              <a:xfrm>
                <a:off x="5292726" y="4216400"/>
                <a:ext cx="284163" cy="284163"/>
              </a:xfrm>
              <a:custGeom>
                <a:avLst/>
                <a:gdLst>
                  <a:gd name="T0" fmla="*/ 38 w 76"/>
                  <a:gd name="T1" fmla="*/ 76 h 76"/>
                  <a:gd name="T2" fmla="*/ 0 w 76"/>
                  <a:gd name="T3" fmla="*/ 38 h 76"/>
                  <a:gd name="T4" fmla="*/ 38 w 76"/>
                  <a:gd name="T5" fmla="*/ 0 h 76"/>
                  <a:gd name="T6" fmla="*/ 76 w 76"/>
                  <a:gd name="T7" fmla="*/ 38 h 76"/>
                  <a:gd name="T8" fmla="*/ 75 w 76"/>
                  <a:gd name="T9" fmla="*/ 44 h 76"/>
                  <a:gd name="T10" fmla="*/ 71 w 76"/>
                  <a:gd name="T11" fmla="*/ 43 h 76"/>
                  <a:gd name="T12" fmla="*/ 71 w 76"/>
                  <a:gd name="T13" fmla="*/ 38 h 76"/>
                  <a:gd name="T14" fmla="*/ 38 w 76"/>
                  <a:gd name="T15" fmla="*/ 4 h 76"/>
                  <a:gd name="T16" fmla="*/ 4 w 76"/>
                  <a:gd name="T17" fmla="*/ 38 h 76"/>
                  <a:gd name="T18" fmla="*/ 38 w 76"/>
                  <a:gd name="T19" fmla="*/ 71 h 76"/>
                  <a:gd name="T20" fmla="*/ 66 w 76"/>
                  <a:gd name="T21" fmla="*/ 56 h 76"/>
                  <a:gd name="T22" fmla="*/ 69 w 76"/>
                  <a:gd name="T23" fmla="*/ 59 h 76"/>
                  <a:gd name="T24" fmla="*/ 38 w 76"/>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6">
                    <a:moveTo>
                      <a:pt x="38" y="76"/>
                    </a:moveTo>
                    <a:cubicBezTo>
                      <a:pt x="17" y="76"/>
                      <a:pt x="0" y="59"/>
                      <a:pt x="0" y="38"/>
                    </a:cubicBezTo>
                    <a:cubicBezTo>
                      <a:pt x="0" y="17"/>
                      <a:pt x="17" y="0"/>
                      <a:pt x="38" y="0"/>
                    </a:cubicBezTo>
                    <a:cubicBezTo>
                      <a:pt x="59" y="0"/>
                      <a:pt x="76" y="17"/>
                      <a:pt x="76" y="38"/>
                    </a:cubicBezTo>
                    <a:cubicBezTo>
                      <a:pt x="76" y="40"/>
                      <a:pt x="76" y="42"/>
                      <a:pt x="75" y="44"/>
                    </a:cubicBezTo>
                    <a:cubicBezTo>
                      <a:pt x="71" y="43"/>
                      <a:pt x="71" y="43"/>
                      <a:pt x="71" y="43"/>
                    </a:cubicBezTo>
                    <a:cubicBezTo>
                      <a:pt x="71" y="41"/>
                      <a:pt x="71" y="39"/>
                      <a:pt x="71" y="38"/>
                    </a:cubicBezTo>
                    <a:cubicBezTo>
                      <a:pt x="71" y="19"/>
                      <a:pt x="56" y="4"/>
                      <a:pt x="38" y="4"/>
                    </a:cubicBezTo>
                    <a:cubicBezTo>
                      <a:pt x="19" y="4"/>
                      <a:pt x="4" y="19"/>
                      <a:pt x="4" y="38"/>
                    </a:cubicBezTo>
                    <a:cubicBezTo>
                      <a:pt x="4" y="56"/>
                      <a:pt x="19" y="71"/>
                      <a:pt x="38" y="71"/>
                    </a:cubicBezTo>
                    <a:cubicBezTo>
                      <a:pt x="49" y="71"/>
                      <a:pt x="59" y="66"/>
                      <a:pt x="66" y="56"/>
                    </a:cubicBezTo>
                    <a:cubicBezTo>
                      <a:pt x="69" y="59"/>
                      <a:pt x="69" y="59"/>
                      <a:pt x="69" y="59"/>
                    </a:cubicBezTo>
                    <a:cubicBezTo>
                      <a:pt x="62" y="69"/>
                      <a:pt x="50" y="76"/>
                      <a:pt x="38" y="7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9" name="Freeform 86"/>
              <p:cNvSpPr>
                <a:spLocks noEditPoints="1"/>
              </p:cNvSpPr>
              <p:nvPr/>
            </p:nvSpPr>
            <p:spPr bwMode="auto">
              <a:xfrm>
                <a:off x="5329238" y="4348163"/>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5 h 20"/>
                  <a:gd name="T12" fmla="*/ 5 w 20"/>
                  <a:gd name="T13" fmla="*/ 10 h 20"/>
                  <a:gd name="T14" fmla="*/ 10 w 20"/>
                  <a:gd name="T15" fmla="*/ 16 h 20"/>
                  <a:gd name="T16" fmla="*/ 16 w 20"/>
                  <a:gd name="T17" fmla="*/ 10 h 20"/>
                  <a:gd name="T18" fmla="*/ 10 w 20"/>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moveTo>
                      <a:pt x="10" y="5"/>
                    </a:moveTo>
                    <a:cubicBezTo>
                      <a:pt x="7" y="5"/>
                      <a:pt x="5" y="7"/>
                      <a:pt x="5" y="10"/>
                    </a:cubicBezTo>
                    <a:cubicBezTo>
                      <a:pt x="5" y="13"/>
                      <a:pt x="7" y="16"/>
                      <a:pt x="10" y="16"/>
                    </a:cubicBezTo>
                    <a:cubicBezTo>
                      <a:pt x="13" y="16"/>
                      <a:pt x="16" y="13"/>
                      <a:pt x="16" y="10"/>
                    </a:cubicBezTo>
                    <a:cubicBezTo>
                      <a:pt x="16" y="7"/>
                      <a:pt x="13" y="5"/>
                      <a:pt x="10"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0" name="Freeform 87"/>
              <p:cNvSpPr>
                <a:spLocks noEditPoints="1"/>
              </p:cNvSpPr>
              <p:nvPr/>
            </p:nvSpPr>
            <p:spPr bwMode="auto">
              <a:xfrm>
                <a:off x="6011863" y="4583113"/>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3"/>
                      <a:pt x="3" y="0"/>
                      <a:pt x="8" y="0"/>
                    </a:cubicBezTo>
                    <a:cubicBezTo>
                      <a:pt x="13" y="0"/>
                      <a:pt x="16" y="3"/>
                      <a:pt x="16" y="8"/>
                    </a:cubicBezTo>
                    <a:cubicBezTo>
                      <a:pt x="16" y="13"/>
                      <a:pt x="13" y="16"/>
                      <a:pt x="8" y="16"/>
                    </a:cubicBezTo>
                    <a:moveTo>
                      <a:pt x="8" y="4"/>
                    </a:moveTo>
                    <a:cubicBezTo>
                      <a:pt x="6" y="4"/>
                      <a:pt x="4" y="6"/>
                      <a:pt x="4" y="8"/>
                    </a:cubicBezTo>
                    <a:cubicBezTo>
                      <a:pt x="4" y="10"/>
                      <a:pt x="6" y="12"/>
                      <a:pt x="8" y="12"/>
                    </a:cubicBezTo>
                    <a:cubicBezTo>
                      <a:pt x="10" y="12"/>
                      <a:pt x="12" y="10"/>
                      <a:pt x="12" y="8"/>
                    </a:cubicBezTo>
                    <a:cubicBezTo>
                      <a:pt x="12" y="6"/>
                      <a:pt x="10" y="4"/>
                      <a:pt x="8"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1" name="Freeform 88"/>
              <p:cNvSpPr>
                <a:spLocks noEditPoints="1"/>
              </p:cNvSpPr>
              <p:nvPr/>
            </p:nvSpPr>
            <p:spPr bwMode="auto">
              <a:xfrm>
                <a:off x="6138863" y="4511675"/>
                <a:ext cx="65088" cy="65088"/>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4 h 17"/>
                  <a:gd name="T12" fmla="*/ 4 w 17"/>
                  <a:gd name="T13" fmla="*/ 9 h 17"/>
                  <a:gd name="T14" fmla="*/ 9 w 17"/>
                  <a:gd name="T15" fmla="*/ 13 h 17"/>
                  <a:gd name="T16" fmla="*/ 13 w 17"/>
                  <a:gd name="T17" fmla="*/ 9 h 17"/>
                  <a:gd name="T18" fmla="*/ 9 w 17"/>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4"/>
                    </a:moveTo>
                    <a:cubicBezTo>
                      <a:pt x="6" y="4"/>
                      <a:pt x="4" y="6"/>
                      <a:pt x="4" y="9"/>
                    </a:cubicBezTo>
                    <a:cubicBezTo>
                      <a:pt x="4" y="11"/>
                      <a:pt x="6" y="13"/>
                      <a:pt x="9" y="13"/>
                    </a:cubicBezTo>
                    <a:cubicBezTo>
                      <a:pt x="11" y="13"/>
                      <a:pt x="13" y="11"/>
                      <a:pt x="13" y="9"/>
                    </a:cubicBezTo>
                    <a:cubicBezTo>
                      <a:pt x="13" y="6"/>
                      <a:pt x="11" y="4"/>
                      <a:pt x="9"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2" name="Freeform 89"/>
              <p:cNvSpPr>
                <a:spLocks noEditPoints="1"/>
              </p:cNvSpPr>
              <p:nvPr/>
            </p:nvSpPr>
            <p:spPr bwMode="auto">
              <a:xfrm>
                <a:off x="6138863" y="4651375"/>
                <a:ext cx="65088"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4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5"/>
                    </a:moveTo>
                    <a:cubicBezTo>
                      <a:pt x="6" y="5"/>
                      <a:pt x="4" y="6"/>
                      <a:pt x="4" y="9"/>
                    </a:cubicBezTo>
                    <a:cubicBezTo>
                      <a:pt x="4" y="11"/>
                      <a:pt x="6" y="13"/>
                      <a:pt x="9" y="13"/>
                    </a:cubicBezTo>
                    <a:cubicBezTo>
                      <a:pt x="11" y="13"/>
                      <a:pt x="13" y="11"/>
                      <a:pt x="13" y="9"/>
                    </a:cubicBezTo>
                    <a:cubicBezTo>
                      <a:pt x="13" y="6"/>
                      <a:pt x="11" y="5"/>
                      <a:pt x="9" y="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3" name="Freeform 90"/>
              <p:cNvSpPr/>
              <p:nvPr/>
            </p:nvSpPr>
            <p:spPr bwMode="auto">
              <a:xfrm>
                <a:off x="6061076" y="4618038"/>
                <a:ext cx="90488" cy="58738"/>
              </a:xfrm>
              <a:custGeom>
                <a:avLst/>
                <a:gdLst>
                  <a:gd name="T0" fmla="*/ 52 w 57"/>
                  <a:gd name="T1" fmla="*/ 37 h 37"/>
                  <a:gd name="T2" fmla="*/ 0 w 57"/>
                  <a:gd name="T3" fmla="*/ 7 h 37"/>
                  <a:gd name="T4" fmla="*/ 5 w 57"/>
                  <a:gd name="T5" fmla="*/ 0 h 37"/>
                  <a:gd name="T6" fmla="*/ 57 w 57"/>
                  <a:gd name="T7" fmla="*/ 28 h 37"/>
                  <a:gd name="T8" fmla="*/ 52 w 57"/>
                  <a:gd name="T9" fmla="*/ 37 h 37"/>
                </a:gdLst>
                <a:ahLst/>
                <a:cxnLst>
                  <a:cxn ang="0">
                    <a:pos x="T0" y="T1"/>
                  </a:cxn>
                  <a:cxn ang="0">
                    <a:pos x="T2" y="T3"/>
                  </a:cxn>
                  <a:cxn ang="0">
                    <a:pos x="T4" y="T5"/>
                  </a:cxn>
                  <a:cxn ang="0">
                    <a:pos x="T6" y="T7"/>
                  </a:cxn>
                  <a:cxn ang="0">
                    <a:pos x="T8" y="T9"/>
                  </a:cxn>
                </a:cxnLst>
                <a:rect l="0" t="0" r="r" b="b"/>
                <a:pathLst>
                  <a:path w="57" h="37">
                    <a:moveTo>
                      <a:pt x="52" y="37"/>
                    </a:moveTo>
                    <a:lnTo>
                      <a:pt x="0" y="7"/>
                    </a:lnTo>
                    <a:lnTo>
                      <a:pt x="5" y="0"/>
                    </a:lnTo>
                    <a:lnTo>
                      <a:pt x="57" y="28"/>
                    </a:lnTo>
                    <a:lnTo>
                      <a:pt x="52" y="3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4" name="Freeform 91"/>
              <p:cNvSpPr/>
              <p:nvPr/>
            </p:nvSpPr>
            <p:spPr bwMode="auto">
              <a:xfrm>
                <a:off x="6061076" y="4549775"/>
                <a:ext cx="90488" cy="60325"/>
              </a:xfrm>
              <a:custGeom>
                <a:avLst/>
                <a:gdLst>
                  <a:gd name="T0" fmla="*/ 5 w 57"/>
                  <a:gd name="T1" fmla="*/ 38 h 38"/>
                  <a:gd name="T2" fmla="*/ 0 w 57"/>
                  <a:gd name="T3" fmla="*/ 31 h 38"/>
                  <a:gd name="T4" fmla="*/ 52 w 57"/>
                  <a:gd name="T5" fmla="*/ 0 h 38"/>
                  <a:gd name="T6" fmla="*/ 57 w 57"/>
                  <a:gd name="T7" fmla="*/ 10 h 38"/>
                  <a:gd name="T8" fmla="*/ 5 w 57"/>
                  <a:gd name="T9" fmla="*/ 38 h 38"/>
                </a:gdLst>
                <a:ahLst/>
                <a:cxnLst>
                  <a:cxn ang="0">
                    <a:pos x="T0" y="T1"/>
                  </a:cxn>
                  <a:cxn ang="0">
                    <a:pos x="T2" y="T3"/>
                  </a:cxn>
                  <a:cxn ang="0">
                    <a:pos x="T4" y="T5"/>
                  </a:cxn>
                  <a:cxn ang="0">
                    <a:pos x="T6" y="T7"/>
                  </a:cxn>
                  <a:cxn ang="0">
                    <a:pos x="T8" y="T9"/>
                  </a:cxn>
                </a:cxnLst>
                <a:rect l="0" t="0" r="r" b="b"/>
                <a:pathLst>
                  <a:path w="57" h="38">
                    <a:moveTo>
                      <a:pt x="5" y="38"/>
                    </a:moveTo>
                    <a:lnTo>
                      <a:pt x="0" y="31"/>
                    </a:lnTo>
                    <a:lnTo>
                      <a:pt x="52" y="0"/>
                    </a:lnTo>
                    <a:lnTo>
                      <a:pt x="57" y="10"/>
                    </a:lnTo>
                    <a:lnTo>
                      <a:pt x="5" y="3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5" name="Rectangle 92"/>
              <p:cNvSpPr>
                <a:spLocks noChangeArrowheads="1"/>
              </p:cNvSpPr>
              <p:nvPr/>
            </p:nvSpPr>
            <p:spPr bwMode="auto">
              <a:xfrm>
                <a:off x="5056188" y="3308350"/>
                <a:ext cx="14288"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6" name="Rectangle 93"/>
              <p:cNvSpPr>
                <a:spLocks noChangeArrowheads="1"/>
              </p:cNvSpPr>
              <p:nvPr/>
            </p:nvSpPr>
            <p:spPr bwMode="auto">
              <a:xfrm>
                <a:off x="5029201" y="3330575"/>
                <a:ext cx="63500"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7" name="Rectangle 94"/>
              <p:cNvSpPr>
                <a:spLocks noChangeArrowheads="1"/>
              </p:cNvSpPr>
              <p:nvPr/>
            </p:nvSpPr>
            <p:spPr bwMode="auto">
              <a:xfrm>
                <a:off x="5006976" y="3987800"/>
                <a:ext cx="15875"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8" name="Rectangle 95"/>
              <p:cNvSpPr>
                <a:spLocks noChangeArrowheads="1"/>
              </p:cNvSpPr>
              <p:nvPr/>
            </p:nvSpPr>
            <p:spPr bwMode="auto">
              <a:xfrm>
                <a:off x="4981576" y="4013200"/>
                <a:ext cx="63500" cy="158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9" name="Rectangle 96"/>
              <p:cNvSpPr>
                <a:spLocks noChangeArrowheads="1"/>
              </p:cNvSpPr>
              <p:nvPr/>
            </p:nvSpPr>
            <p:spPr bwMode="auto">
              <a:xfrm>
                <a:off x="5468938" y="2328863"/>
                <a:ext cx="14288" cy="650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0" name="Rectangle 97"/>
              <p:cNvSpPr>
                <a:spLocks noChangeArrowheads="1"/>
              </p:cNvSpPr>
              <p:nvPr/>
            </p:nvSpPr>
            <p:spPr bwMode="auto">
              <a:xfrm>
                <a:off x="5441951" y="2355850"/>
                <a:ext cx="68263"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1" name="Rectangle 98"/>
              <p:cNvSpPr>
                <a:spLocks noChangeArrowheads="1"/>
              </p:cNvSpPr>
              <p:nvPr/>
            </p:nvSpPr>
            <p:spPr bwMode="auto">
              <a:xfrm>
                <a:off x="6919913" y="2859088"/>
                <a:ext cx="14288"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2" name="Rectangle 99"/>
              <p:cNvSpPr>
                <a:spLocks noChangeArrowheads="1"/>
              </p:cNvSpPr>
              <p:nvPr/>
            </p:nvSpPr>
            <p:spPr bwMode="auto">
              <a:xfrm>
                <a:off x="6892926" y="2881313"/>
                <a:ext cx="68263"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3" name="Rectangle 100"/>
              <p:cNvSpPr>
                <a:spLocks noChangeArrowheads="1"/>
              </p:cNvSpPr>
              <p:nvPr/>
            </p:nvSpPr>
            <p:spPr bwMode="auto">
              <a:xfrm>
                <a:off x="7316788" y="3489325"/>
                <a:ext cx="15875"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4" name="Rectangle 101"/>
              <p:cNvSpPr>
                <a:spLocks noChangeArrowheads="1"/>
              </p:cNvSpPr>
              <p:nvPr/>
            </p:nvSpPr>
            <p:spPr bwMode="auto">
              <a:xfrm>
                <a:off x="7291388" y="3511550"/>
                <a:ext cx="63500"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5" name="Rectangle 102"/>
              <p:cNvSpPr>
                <a:spLocks noChangeArrowheads="1"/>
              </p:cNvSpPr>
              <p:nvPr/>
            </p:nvSpPr>
            <p:spPr bwMode="auto">
              <a:xfrm>
                <a:off x="7043738" y="3443288"/>
                <a:ext cx="19050" cy="6826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6" name="Rectangle 103"/>
              <p:cNvSpPr>
                <a:spLocks noChangeArrowheads="1"/>
              </p:cNvSpPr>
              <p:nvPr/>
            </p:nvSpPr>
            <p:spPr bwMode="auto">
              <a:xfrm>
                <a:off x="7021513" y="3470275"/>
                <a:ext cx="63500"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7" name="Rectangle 104"/>
              <p:cNvSpPr>
                <a:spLocks noChangeArrowheads="1"/>
              </p:cNvSpPr>
              <p:nvPr/>
            </p:nvSpPr>
            <p:spPr bwMode="auto">
              <a:xfrm>
                <a:off x="6083301" y="2157413"/>
                <a:ext cx="14288"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8" name="Rectangle 105"/>
              <p:cNvSpPr>
                <a:spLocks noChangeArrowheads="1"/>
              </p:cNvSpPr>
              <p:nvPr/>
            </p:nvSpPr>
            <p:spPr bwMode="auto">
              <a:xfrm>
                <a:off x="6056313" y="2179638"/>
                <a:ext cx="68263"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9" name="Rectangle 106"/>
              <p:cNvSpPr>
                <a:spLocks noChangeArrowheads="1"/>
              </p:cNvSpPr>
              <p:nvPr/>
            </p:nvSpPr>
            <p:spPr bwMode="auto">
              <a:xfrm>
                <a:off x="6034088" y="4381500"/>
                <a:ext cx="15875"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0" name="Rectangle 107"/>
              <p:cNvSpPr>
                <a:spLocks noChangeArrowheads="1"/>
              </p:cNvSpPr>
              <p:nvPr/>
            </p:nvSpPr>
            <p:spPr bwMode="auto">
              <a:xfrm>
                <a:off x="6008688" y="4403725"/>
                <a:ext cx="63500" cy="14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1" name="Rectangle 108"/>
              <p:cNvSpPr>
                <a:spLocks noChangeArrowheads="1"/>
              </p:cNvSpPr>
              <p:nvPr/>
            </p:nvSpPr>
            <p:spPr bwMode="auto">
              <a:xfrm>
                <a:off x="5816601" y="2678113"/>
                <a:ext cx="15875" cy="635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2" name="Rectangle 109"/>
              <p:cNvSpPr>
                <a:spLocks noChangeArrowheads="1"/>
              </p:cNvSpPr>
              <p:nvPr/>
            </p:nvSpPr>
            <p:spPr bwMode="auto">
              <a:xfrm>
                <a:off x="5791201" y="2700338"/>
                <a:ext cx="63500"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3" name="Freeform 110"/>
              <p:cNvSpPr>
                <a:spLocks noEditPoints="1"/>
              </p:cNvSpPr>
              <p:nvPr/>
            </p:nvSpPr>
            <p:spPr bwMode="auto">
              <a:xfrm>
                <a:off x="5157788" y="4224338"/>
                <a:ext cx="58738" cy="93663"/>
              </a:xfrm>
              <a:custGeom>
                <a:avLst/>
                <a:gdLst>
                  <a:gd name="T0" fmla="*/ 0 w 16"/>
                  <a:gd name="T1" fmla="*/ 7 h 25"/>
                  <a:gd name="T2" fmla="*/ 1 w 16"/>
                  <a:gd name="T3" fmla="*/ 4 h 25"/>
                  <a:gd name="T4" fmla="*/ 4 w 16"/>
                  <a:gd name="T5" fmla="*/ 1 h 25"/>
                  <a:gd name="T6" fmla="*/ 8 w 16"/>
                  <a:gd name="T7" fmla="*/ 0 h 25"/>
                  <a:gd name="T8" fmla="*/ 12 w 16"/>
                  <a:gd name="T9" fmla="*/ 1 h 25"/>
                  <a:gd name="T10" fmla="*/ 15 w 16"/>
                  <a:gd name="T11" fmla="*/ 4 h 25"/>
                  <a:gd name="T12" fmla="*/ 16 w 16"/>
                  <a:gd name="T13" fmla="*/ 7 h 25"/>
                  <a:gd name="T14" fmla="*/ 16 w 16"/>
                  <a:gd name="T15" fmla="*/ 9 h 25"/>
                  <a:gd name="T16" fmla="*/ 14 w 16"/>
                  <a:gd name="T17" fmla="*/ 11 h 25"/>
                  <a:gd name="T18" fmla="*/ 12 w 16"/>
                  <a:gd name="T19" fmla="*/ 14 h 25"/>
                  <a:gd name="T20" fmla="*/ 11 w 16"/>
                  <a:gd name="T21" fmla="*/ 14 h 25"/>
                  <a:gd name="T22" fmla="*/ 10 w 16"/>
                  <a:gd name="T23" fmla="*/ 15 h 25"/>
                  <a:gd name="T24" fmla="*/ 10 w 16"/>
                  <a:gd name="T25" fmla="*/ 16 h 25"/>
                  <a:gd name="T26" fmla="*/ 10 w 16"/>
                  <a:gd name="T27" fmla="*/ 17 h 25"/>
                  <a:gd name="T28" fmla="*/ 8 w 16"/>
                  <a:gd name="T29" fmla="*/ 19 h 25"/>
                  <a:gd name="T30" fmla="*/ 6 w 16"/>
                  <a:gd name="T31" fmla="*/ 18 h 25"/>
                  <a:gd name="T32" fmla="*/ 6 w 16"/>
                  <a:gd name="T33" fmla="*/ 16 h 25"/>
                  <a:gd name="T34" fmla="*/ 6 w 16"/>
                  <a:gd name="T35" fmla="*/ 14 h 25"/>
                  <a:gd name="T36" fmla="*/ 7 w 16"/>
                  <a:gd name="T37" fmla="*/ 12 h 25"/>
                  <a:gd name="T38" fmla="*/ 9 w 16"/>
                  <a:gd name="T39" fmla="*/ 10 h 25"/>
                  <a:gd name="T40" fmla="*/ 11 w 16"/>
                  <a:gd name="T41" fmla="*/ 9 h 25"/>
                  <a:gd name="T42" fmla="*/ 11 w 16"/>
                  <a:gd name="T43" fmla="*/ 8 h 25"/>
                  <a:gd name="T44" fmla="*/ 12 w 16"/>
                  <a:gd name="T45" fmla="*/ 7 h 25"/>
                  <a:gd name="T46" fmla="*/ 11 w 16"/>
                  <a:gd name="T47" fmla="*/ 5 h 25"/>
                  <a:gd name="T48" fmla="*/ 8 w 16"/>
                  <a:gd name="T49" fmla="*/ 4 h 25"/>
                  <a:gd name="T50" fmla="*/ 6 w 16"/>
                  <a:gd name="T51" fmla="*/ 5 h 25"/>
                  <a:gd name="T52" fmla="*/ 4 w 16"/>
                  <a:gd name="T53" fmla="*/ 7 h 25"/>
                  <a:gd name="T54" fmla="*/ 2 w 16"/>
                  <a:gd name="T55" fmla="*/ 9 h 25"/>
                  <a:gd name="T56" fmla="*/ 1 w 16"/>
                  <a:gd name="T57" fmla="*/ 8 h 25"/>
                  <a:gd name="T58" fmla="*/ 0 w 16"/>
                  <a:gd name="T59" fmla="*/ 7 h 25"/>
                  <a:gd name="T60" fmla="*/ 8 w 16"/>
                  <a:gd name="T61" fmla="*/ 25 h 25"/>
                  <a:gd name="T62" fmla="*/ 6 w 16"/>
                  <a:gd name="T63" fmla="*/ 24 h 25"/>
                  <a:gd name="T64" fmla="*/ 5 w 16"/>
                  <a:gd name="T65" fmla="*/ 22 h 25"/>
                  <a:gd name="T66" fmla="*/ 6 w 16"/>
                  <a:gd name="T67" fmla="*/ 21 h 25"/>
                  <a:gd name="T68" fmla="*/ 8 w 16"/>
                  <a:gd name="T69" fmla="*/ 20 h 25"/>
                  <a:gd name="T70" fmla="*/ 10 w 16"/>
                  <a:gd name="T71" fmla="*/ 21 h 25"/>
                  <a:gd name="T72" fmla="*/ 10 w 16"/>
                  <a:gd name="T73" fmla="*/ 22 h 25"/>
                  <a:gd name="T74" fmla="*/ 10 w 16"/>
                  <a:gd name="T75" fmla="*/ 24 h 25"/>
                  <a:gd name="T76" fmla="*/ 8 w 16"/>
                  <a:gd name="T7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25">
                    <a:moveTo>
                      <a:pt x="0" y="7"/>
                    </a:moveTo>
                    <a:cubicBezTo>
                      <a:pt x="0" y="6"/>
                      <a:pt x="0" y="5"/>
                      <a:pt x="1" y="4"/>
                    </a:cubicBezTo>
                    <a:cubicBezTo>
                      <a:pt x="2" y="3"/>
                      <a:pt x="3" y="2"/>
                      <a:pt x="4" y="1"/>
                    </a:cubicBezTo>
                    <a:cubicBezTo>
                      <a:pt x="5" y="1"/>
                      <a:pt x="7" y="0"/>
                      <a:pt x="8" y="0"/>
                    </a:cubicBezTo>
                    <a:cubicBezTo>
                      <a:pt x="10" y="0"/>
                      <a:pt x="11" y="1"/>
                      <a:pt x="12" y="1"/>
                    </a:cubicBezTo>
                    <a:cubicBezTo>
                      <a:pt x="14" y="2"/>
                      <a:pt x="15" y="3"/>
                      <a:pt x="15" y="4"/>
                    </a:cubicBezTo>
                    <a:cubicBezTo>
                      <a:pt x="16" y="5"/>
                      <a:pt x="16" y="6"/>
                      <a:pt x="16" y="7"/>
                    </a:cubicBezTo>
                    <a:cubicBezTo>
                      <a:pt x="16" y="8"/>
                      <a:pt x="16" y="9"/>
                      <a:pt x="16" y="9"/>
                    </a:cubicBezTo>
                    <a:cubicBezTo>
                      <a:pt x="15" y="10"/>
                      <a:pt x="15" y="10"/>
                      <a:pt x="14" y="11"/>
                    </a:cubicBezTo>
                    <a:cubicBezTo>
                      <a:pt x="14" y="11"/>
                      <a:pt x="13" y="12"/>
                      <a:pt x="12" y="14"/>
                    </a:cubicBezTo>
                    <a:cubicBezTo>
                      <a:pt x="11" y="14"/>
                      <a:pt x="11" y="14"/>
                      <a:pt x="11" y="14"/>
                    </a:cubicBezTo>
                    <a:cubicBezTo>
                      <a:pt x="10" y="15"/>
                      <a:pt x="10" y="15"/>
                      <a:pt x="10" y="15"/>
                    </a:cubicBezTo>
                    <a:cubicBezTo>
                      <a:pt x="10" y="15"/>
                      <a:pt x="10" y="16"/>
                      <a:pt x="10" y="16"/>
                    </a:cubicBezTo>
                    <a:cubicBezTo>
                      <a:pt x="10" y="16"/>
                      <a:pt x="10" y="16"/>
                      <a:pt x="10" y="17"/>
                    </a:cubicBezTo>
                    <a:cubicBezTo>
                      <a:pt x="9" y="18"/>
                      <a:pt x="9" y="19"/>
                      <a:pt x="8" y="19"/>
                    </a:cubicBezTo>
                    <a:cubicBezTo>
                      <a:pt x="7" y="19"/>
                      <a:pt x="7" y="18"/>
                      <a:pt x="6" y="18"/>
                    </a:cubicBezTo>
                    <a:cubicBezTo>
                      <a:pt x="6" y="18"/>
                      <a:pt x="6" y="17"/>
                      <a:pt x="6" y="16"/>
                    </a:cubicBezTo>
                    <a:cubicBezTo>
                      <a:pt x="6" y="15"/>
                      <a:pt x="6" y="15"/>
                      <a:pt x="6" y="14"/>
                    </a:cubicBezTo>
                    <a:cubicBezTo>
                      <a:pt x="6" y="13"/>
                      <a:pt x="7" y="13"/>
                      <a:pt x="7" y="12"/>
                    </a:cubicBezTo>
                    <a:cubicBezTo>
                      <a:pt x="8" y="12"/>
                      <a:pt x="8" y="11"/>
                      <a:pt x="9" y="10"/>
                    </a:cubicBezTo>
                    <a:cubicBezTo>
                      <a:pt x="10" y="10"/>
                      <a:pt x="10" y="9"/>
                      <a:pt x="11" y="9"/>
                    </a:cubicBezTo>
                    <a:cubicBezTo>
                      <a:pt x="11" y="9"/>
                      <a:pt x="11" y="8"/>
                      <a:pt x="11" y="8"/>
                    </a:cubicBezTo>
                    <a:cubicBezTo>
                      <a:pt x="12" y="8"/>
                      <a:pt x="12" y="7"/>
                      <a:pt x="12" y="7"/>
                    </a:cubicBezTo>
                    <a:cubicBezTo>
                      <a:pt x="12" y="6"/>
                      <a:pt x="11" y="5"/>
                      <a:pt x="11" y="5"/>
                    </a:cubicBezTo>
                    <a:cubicBezTo>
                      <a:pt x="10" y="4"/>
                      <a:pt x="9" y="4"/>
                      <a:pt x="8" y="4"/>
                    </a:cubicBezTo>
                    <a:cubicBezTo>
                      <a:pt x="7" y="4"/>
                      <a:pt x="6" y="4"/>
                      <a:pt x="6" y="5"/>
                    </a:cubicBezTo>
                    <a:cubicBezTo>
                      <a:pt x="5" y="5"/>
                      <a:pt x="5" y="6"/>
                      <a:pt x="4" y="7"/>
                    </a:cubicBezTo>
                    <a:cubicBezTo>
                      <a:pt x="4" y="9"/>
                      <a:pt x="3" y="9"/>
                      <a:pt x="2" y="9"/>
                    </a:cubicBezTo>
                    <a:cubicBezTo>
                      <a:pt x="2" y="9"/>
                      <a:pt x="1" y="9"/>
                      <a:pt x="1" y="8"/>
                    </a:cubicBezTo>
                    <a:cubicBezTo>
                      <a:pt x="0" y="8"/>
                      <a:pt x="0" y="8"/>
                      <a:pt x="0" y="7"/>
                    </a:cubicBezTo>
                    <a:moveTo>
                      <a:pt x="8" y="25"/>
                    </a:moveTo>
                    <a:cubicBezTo>
                      <a:pt x="7" y="25"/>
                      <a:pt x="7" y="25"/>
                      <a:pt x="6" y="24"/>
                    </a:cubicBezTo>
                    <a:cubicBezTo>
                      <a:pt x="6" y="24"/>
                      <a:pt x="5" y="23"/>
                      <a:pt x="5" y="22"/>
                    </a:cubicBezTo>
                    <a:cubicBezTo>
                      <a:pt x="5" y="22"/>
                      <a:pt x="6" y="21"/>
                      <a:pt x="6" y="21"/>
                    </a:cubicBezTo>
                    <a:cubicBezTo>
                      <a:pt x="7" y="20"/>
                      <a:pt x="7" y="20"/>
                      <a:pt x="8" y="20"/>
                    </a:cubicBezTo>
                    <a:cubicBezTo>
                      <a:pt x="9" y="20"/>
                      <a:pt x="9" y="20"/>
                      <a:pt x="10" y="21"/>
                    </a:cubicBezTo>
                    <a:cubicBezTo>
                      <a:pt x="10" y="21"/>
                      <a:pt x="10" y="22"/>
                      <a:pt x="10" y="22"/>
                    </a:cubicBezTo>
                    <a:cubicBezTo>
                      <a:pt x="10" y="23"/>
                      <a:pt x="10" y="24"/>
                      <a:pt x="10" y="24"/>
                    </a:cubicBezTo>
                    <a:cubicBezTo>
                      <a:pt x="9" y="25"/>
                      <a:pt x="9" y="25"/>
                      <a:pt x="8" y="2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4" name="Freeform 111"/>
              <p:cNvSpPr/>
              <p:nvPr/>
            </p:nvSpPr>
            <p:spPr bwMode="auto">
              <a:xfrm>
                <a:off x="6780213" y="4260850"/>
                <a:ext cx="195263" cy="52388"/>
              </a:xfrm>
              <a:custGeom>
                <a:avLst/>
                <a:gdLst>
                  <a:gd name="T0" fmla="*/ 3 w 52"/>
                  <a:gd name="T1" fmla="*/ 14 h 14"/>
                  <a:gd name="T2" fmla="*/ 0 w 52"/>
                  <a:gd name="T3" fmla="*/ 11 h 14"/>
                  <a:gd name="T4" fmla="*/ 26 w 52"/>
                  <a:gd name="T5" fmla="*/ 0 h 14"/>
                  <a:gd name="T6" fmla="*/ 52 w 52"/>
                  <a:gd name="T7" fmla="*/ 11 h 14"/>
                  <a:gd name="T8" fmla="*/ 49 w 52"/>
                  <a:gd name="T9" fmla="*/ 14 h 14"/>
                  <a:gd name="T10" fmla="*/ 26 w 52"/>
                  <a:gd name="T11" fmla="*/ 5 h 14"/>
                  <a:gd name="T12" fmla="*/ 3 w 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2" h="14">
                    <a:moveTo>
                      <a:pt x="3" y="14"/>
                    </a:moveTo>
                    <a:cubicBezTo>
                      <a:pt x="0" y="11"/>
                      <a:pt x="0" y="11"/>
                      <a:pt x="0" y="11"/>
                    </a:cubicBezTo>
                    <a:cubicBezTo>
                      <a:pt x="7" y="4"/>
                      <a:pt x="16" y="0"/>
                      <a:pt x="26" y="0"/>
                    </a:cubicBezTo>
                    <a:cubicBezTo>
                      <a:pt x="36" y="0"/>
                      <a:pt x="45" y="4"/>
                      <a:pt x="52" y="11"/>
                    </a:cubicBezTo>
                    <a:cubicBezTo>
                      <a:pt x="49" y="14"/>
                      <a:pt x="49" y="14"/>
                      <a:pt x="49" y="14"/>
                    </a:cubicBezTo>
                    <a:cubicBezTo>
                      <a:pt x="43" y="8"/>
                      <a:pt x="35" y="5"/>
                      <a:pt x="26" y="5"/>
                    </a:cubicBezTo>
                    <a:cubicBezTo>
                      <a:pt x="17" y="5"/>
                      <a:pt x="9" y="8"/>
                      <a:pt x="3" y="1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5" name="Freeform 112"/>
              <p:cNvSpPr/>
              <p:nvPr/>
            </p:nvSpPr>
            <p:spPr bwMode="auto">
              <a:xfrm>
                <a:off x="6807201" y="4302125"/>
                <a:ext cx="142875" cy="41275"/>
              </a:xfrm>
              <a:custGeom>
                <a:avLst/>
                <a:gdLst>
                  <a:gd name="T0" fmla="*/ 3 w 38"/>
                  <a:gd name="T1" fmla="*/ 11 h 11"/>
                  <a:gd name="T2" fmla="*/ 0 w 38"/>
                  <a:gd name="T3" fmla="*/ 8 h 11"/>
                  <a:gd name="T4" fmla="*/ 19 w 38"/>
                  <a:gd name="T5" fmla="*/ 0 h 11"/>
                  <a:gd name="T6" fmla="*/ 38 w 38"/>
                  <a:gd name="T7" fmla="*/ 7 h 11"/>
                  <a:gd name="T8" fmla="*/ 35 w 38"/>
                  <a:gd name="T9" fmla="*/ 11 h 11"/>
                  <a:gd name="T10" fmla="*/ 19 w 38"/>
                  <a:gd name="T11" fmla="*/ 4 h 11"/>
                  <a:gd name="T12" fmla="*/ 3 w 3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 y="11"/>
                    </a:moveTo>
                    <a:cubicBezTo>
                      <a:pt x="0" y="8"/>
                      <a:pt x="0" y="8"/>
                      <a:pt x="0" y="8"/>
                    </a:cubicBezTo>
                    <a:cubicBezTo>
                      <a:pt x="5" y="2"/>
                      <a:pt x="12" y="0"/>
                      <a:pt x="19" y="0"/>
                    </a:cubicBezTo>
                    <a:cubicBezTo>
                      <a:pt x="26" y="0"/>
                      <a:pt x="33" y="2"/>
                      <a:pt x="38" y="7"/>
                    </a:cubicBezTo>
                    <a:cubicBezTo>
                      <a:pt x="35" y="11"/>
                      <a:pt x="35" y="11"/>
                      <a:pt x="35" y="11"/>
                    </a:cubicBezTo>
                    <a:cubicBezTo>
                      <a:pt x="31" y="6"/>
                      <a:pt x="25" y="4"/>
                      <a:pt x="19" y="4"/>
                    </a:cubicBezTo>
                    <a:cubicBezTo>
                      <a:pt x="13" y="4"/>
                      <a:pt x="7" y="6"/>
                      <a:pt x="3" y="1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6" name="Freeform 113"/>
              <p:cNvSpPr/>
              <p:nvPr/>
            </p:nvSpPr>
            <p:spPr bwMode="auto">
              <a:xfrm>
                <a:off x="6837363" y="4335463"/>
                <a:ext cx="82550" cy="34925"/>
              </a:xfrm>
              <a:custGeom>
                <a:avLst/>
                <a:gdLst>
                  <a:gd name="T0" fmla="*/ 3 w 22"/>
                  <a:gd name="T1" fmla="*/ 9 h 9"/>
                  <a:gd name="T2" fmla="*/ 0 w 22"/>
                  <a:gd name="T3" fmla="*/ 6 h 9"/>
                  <a:gd name="T4" fmla="*/ 22 w 22"/>
                  <a:gd name="T5" fmla="*/ 6 h 9"/>
                  <a:gd name="T6" fmla="*/ 19 w 22"/>
                  <a:gd name="T7" fmla="*/ 9 h 9"/>
                  <a:gd name="T8" fmla="*/ 3 w 22"/>
                  <a:gd name="T9" fmla="*/ 9 h 9"/>
                </a:gdLst>
                <a:ahLst/>
                <a:cxnLst>
                  <a:cxn ang="0">
                    <a:pos x="T0" y="T1"/>
                  </a:cxn>
                  <a:cxn ang="0">
                    <a:pos x="T2" y="T3"/>
                  </a:cxn>
                  <a:cxn ang="0">
                    <a:pos x="T4" y="T5"/>
                  </a:cxn>
                  <a:cxn ang="0">
                    <a:pos x="T6" y="T7"/>
                  </a:cxn>
                  <a:cxn ang="0">
                    <a:pos x="T8" y="T9"/>
                  </a:cxn>
                </a:cxnLst>
                <a:rect l="0" t="0" r="r" b="b"/>
                <a:pathLst>
                  <a:path w="22" h="9">
                    <a:moveTo>
                      <a:pt x="3" y="9"/>
                    </a:moveTo>
                    <a:cubicBezTo>
                      <a:pt x="0" y="6"/>
                      <a:pt x="0" y="6"/>
                      <a:pt x="0" y="6"/>
                    </a:cubicBezTo>
                    <a:cubicBezTo>
                      <a:pt x="6" y="0"/>
                      <a:pt x="16" y="0"/>
                      <a:pt x="22" y="6"/>
                    </a:cubicBezTo>
                    <a:cubicBezTo>
                      <a:pt x="19" y="9"/>
                      <a:pt x="19" y="9"/>
                      <a:pt x="19" y="9"/>
                    </a:cubicBezTo>
                    <a:cubicBezTo>
                      <a:pt x="15" y="5"/>
                      <a:pt x="7" y="5"/>
                      <a:pt x="3" y="9"/>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7" name="Freeform 114"/>
              <p:cNvSpPr>
                <a:spLocks noEditPoints="1"/>
              </p:cNvSpPr>
              <p:nvPr/>
            </p:nvSpPr>
            <p:spPr bwMode="auto">
              <a:xfrm>
                <a:off x="6856413" y="4381500"/>
                <a:ext cx="44450" cy="41275"/>
              </a:xfrm>
              <a:custGeom>
                <a:avLst/>
                <a:gdLst>
                  <a:gd name="T0" fmla="*/ 6 w 12"/>
                  <a:gd name="T1" fmla="*/ 5 h 11"/>
                  <a:gd name="T2" fmla="*/ 6 w 12"/>
                  <a:gd name="T3" fmla="*/ 5 h 11"/>
                  <a:gd name="T4" fmla="*/ 7 w 12"/>
                  <a:gd name="T5" fmla="*/ 5 h 11"/>
                  <a:gd name="T6" fmla="*/ 6 w 12"/>
                  <a:gd name="T7" fmla="*/ 6 h 11"/>
                  <a:gd name="T8" fmla="*/ 6 w 12"/>
                  <a:gd name="T9" fmla="*/ 6 h 11"/>
                  <a:gd name="T10" fmla="*/ 5 w 12"/>
                  <a:gd name="T11" fmla="*/ 6 h 11"/>
                  <a:gd name="T12" fmla="*/ 5 w 12"/>
                  <a:gd name="T13" fmla="*/ 5 h 11"/>
                  <a:gd name="T14" fmla="*/ 5 w 12"/>
                  <a:gd name="T15" fmla="*/ 5 h 11"/>
                  <a:gd name="T16" fmla="*/ 6 w 12"/>
                  <a:gd name="T17" fmla="*/ 5 h 11"/>
                  <a:gd name="T18" fmla="*/ 6 w 12"/>
                  <a:gd name="T19" fmla="*/ 0 h 11"/>
                  <a:gd name="T20" fmla="*/ 2 w 12"/>
                  <a:gd name="T21" fmla="*/ 2 h 11"/>
                  <a:gd name="T22" fmla="*/ 2 w 12"/>
                  <a:gd name="T23" fmla="*/ 9 h 11"/>
                  <a:gd name="T24" fmla="*/ 6 w 12"/>
                  <a:gd name="T25" fmla="*/ 11 h 11"/>
                  <a:gd name="T26" fmla="*/ 10 w 12"/>
                  <a:gd name="T27" fmla="*/ 9 h 11"/>
                  <a:gd name="T28" fmla="*/ 10 w 12"/>
                  <a:gd name="T29" fmla="*/ 2 h 11"/>
                  <a:gd name="T30" fmla="*/ 6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6" y="5"/>
                    </a:moveTo>
                    <a:cubicBezTo>
                      <a:pt x="6" y="5"/>
                      <a:pt x="6" y="5"/>
                      <a:pt x="6" y="5"/>
                    </a:cubicBezTo>
                    <a:cubicBezTo>
                      <a:pt x="7" y="5"/>
                      <a:pt x="7" y="5"/>
                      <a:pt x="7" y="5"/>
                    </a:cubicBezTo>
                    <a:cubicBezTo>
                      <a:pt x="7" y="6"/>
                      <a:pt x="7" y="6"/>
                      <a:pt x="6" y="6"/>
                    </a:cubicBezTo>
                    <a:cubicBezTo>
                      <a:pt x="6" y="6"/>
                      <a:pt x="6" y="6"/>
                      <a:pt x="6" y="6"/>
                    </a:cubicBezTo>
                    <a:cubicBezTo>
                      <a:pt x="6" y="6"/>
                      <a:pt x="6" y="6"/>
                      <a:pt x="5" y="6"/>
                    </a:cubicBezTo>
                    <a:cubicBezTo>
                      <a:pt x="5" y="6"/>
                      <a:pt x="5" y="6"/>
                      <a:pt x="5" y="5"/>
                    </a:cubicBezTo>
                    <a:cubicBezTo>
                      <a:pt x="5" y="5"/>
                      <a:pt x="5" y="5"/>
                      <a:pt x="5" y="5"/>
                    </a:cubicBezTo>
                    <a:cubicBezTo>
                      <a:pt x="6" y="5"/>
                      <a:pt x="6" y="5"/>
                      <a:pt x="6" y="5"/>
                    </a:cubicBezTo>
                    <a:moveTo>
                      <a:pt x="6" y="0"/>
                    </a:moveTo>
                    <a:cubicBezTo>
                      <a:pt x="5" y="0"/>
                      <a:pt x="3" y="1"/>
                      <a:pt x="2" y="2"/>
                    </a:cubicBezTo>
                    <a:cubicBezTo>
                      <a:pt x="0" y="4"/>
                      <a:pt x="0" y="7"/>
                      <a:pt x="2" y="9"/>
                    </a:cubicBezTo>
                    <a:cubicBezTo>
                      <a:pt x="3" y="10"/>
                      <a:pt x="5" y="11"/>
                      <a:pt x="6" y="11"/>
                    </a:cubicBezTo>
                    <a:cubicBezTo>
                      <a:pt x="7" y="11"/>
                      <a:pt x="9" y="10"/>
                      <a:pt x="10" y="9"/>
                    </a:cubicBezTo>
                    <a:cubicBezTo>
                      <a:pt x="12" y="7"/>
                      <a:pt x="12" y="4"/>
                      <a:pt x="10" y="2"/>
                    </a:cubicBezTo>
                    <a:cubicBezTo>
                      <a:pt x="9" y="1"/>
                      <a:pt x="7" y="0"/>
                      <a:pt x="6"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8" name="Freeform 115"/>
              <p:cNvSpPr/>
              <p:nvPr/>
            </p:nvSpPr>
            <p:spPr bwMode="auto">
              <a:xfrm>
                <a:off x="6727826" y="3833813"/>
                <a:ext cx="63500" cy="101600"/>
              </a:xfrm>
              <a:custGeom>
                <a:avLst/>
                <a:gdLst>
                  <a:gd name="T0" fmla="*/ 31 w 40"/>
                  <a:gd name="T1" fmla="*/ 64 h 64"/>
                  <a:gd name="T2" fmla="*/ 0 w 40"/>
                  <a:gd name="T3" fmla="*/ 33 h 64"/>
                  <a:gd name="T4" fmla="*/ 31 w 40"/>
                  <a:gd name="T5" fmla="*/ 0 h 64"/>
                  <a:gd name="T6" fmla="*/ 40 w 40"/>
                  <a:gd name="T7" fmla="*/ 7 h 64"/>
                  <a:gd name="T8" fmla="*/ 14 w 40"/>
                  <a:gd name="T9" fmla="*/ 33 h 64"/>
                  <a:gd name="T10" fmla="*/ 40 w 40"/>
                  <a:gd name="T11" fmla="*/ 57 h 64"/>
                  <a:gd name="T12" fmla="*/ 31 w 4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31" y="64"/>
                    </a:moveTo>
                    <a:lnTo>
                      <a:pt x="0" y="33"/>
                    </a:lnTo>
                    <a:lnTo>
                      <a:pt x="31" y="0"/>
                    </a:lnTo>
                    <a:lnTo>
                      <a:pt x="40" y="7"/>
                    </a:lnTo>
                    <a:lnTo>
                      <a:pt x="14" y="33"/>
                    </a:lnTo>
                    <a:lnTo>
                      <a:pt x="40" y="57"/>
                    </a:lnTo>
                    <a:lnTo>
                      <a:pt x="31" y="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9" name="Rectangle 116"/>
              <p:cNvSpPr>
                <a:spLocks noChangeArrowheads="1"/>
              </p:cNvSpPr>
              <p:nvPr/>
            </p:nvSpPr>
            <p:spPr bwMode="auto">
              <a:xfrm>
                <a:off x="6750051" y="3875088"/>
                <a:ext cx="161925"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80" name="Freeform 117"/>
              <p:cNvSpPr/>
              <p:nvPr/>
            </p:nvSpPr>
            <p:spPr bwMode="auto">
              <a:xfrm>
                <a:off x="6862763" y="3743325"/>
                <a:ext cx="60325" cy="101600"/>
              </a:xfrm>
              <a:custGeom>
                <a:avLst/>
                <a:gdLst>
                  <a:gd name="T0" fmla="*/ 7 w 38"/>
                  <a:gd name="T1" fmla="*/ 64 h 64"/>
                  <a:gd name="T2" fmla="*/ 0 w 38"/>
                  <a:gd name="T3" fmla="*/ 57 h 64"/>
                  <a:gd name="T4" fmla="*/ 24 w 38"/>
                  <a:gd name="T5" fmla="*/ 33 h 64"/>
                  <a:gd name="T6" fmla="*/ 0 w 38"/>
                  <a:gd name="T7" fmla="*/ 7 h 64"/>
                  <a:gd name="T8" fmla="*/ 7 w 38"/>
                  <a:gd name="T9" fmla="*/ 0 h 64"/>
                  <a:gd name="T10" fmla="*/ 38 w 38"/>
                  <a:gd name="T11" fmla="*/ 33 h 64"/>
                  <a:gd name="T12" fmla="*/ 7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7" y="64"/>
                    </a:moveTo>
                    <a:lnTo>
                      <a:pt x="0" y="57"/>
                    </a:lnTo>
                    <a:lnTo>
                      <a:pt x="24" y="33"/>
                    </a:lnTo>
                    <a:lnTo>
                      <a:pt x="0" y="7"/>
                    </a:lnTo>
                    <a:lnTo>
                      <a:pt x="7" y="0"/>
                    </a:lnTo>
                    <a:lnTo>
                      <a:pt x="38" y="33"/>
                    </a:lnTo>
                    <a:lnTo>
                      <a:pt x="7" y="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1" name="Rectangle 118"/>
              <p:cNvSpPr>
                <a:spLocks noChangeArrowheads="1"/>
              </p:cNvSpPr>
              <p:nvPr/>
            </p:nvSpPr>
            <p:spPr bwMode="auto">
              <a:xfrm>
                <a:off x="6738938" y="3784600"/>
                <a:ext cx="161925" cy="19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82" name="Freeform 119"/>
              <p:cNvSpPr>
                <a:spLocks noEditPoints="1"/>
              </p:cNvSpPr>
              <p:nvPr/>
            </p:nvSpPr>
            <p:spPr bwMode="auto">
              <a:xfrm>
                <a:off x="6727826" y="4002088"/>
                <a:ext cx="192088" cy="192088"/>
              </a:xfrm>
              <a:custGeom>
                <a:avLst/>
                <a:gdLst>
                  <a:gd name="T0" fmla="*/ 40 w 51"/>
                  <a:gd name="T1" fmla="*/ 51 h 51"/>
                  <a:gd name="T2" fmla="*/ 13 w 51"/>
                  <a:gd name="T3" fmla="*/ 38 h 51"/>
                  <a:gd name="T4" fmla="*/ 12 w 51"/>
                  <a:gd name="T5" fmla="*/ 38 h 51"/>
                  <a:gd name="T6" fmla="*/ 0 w 51"/>
                  <a:gd name="T7" fmla="*/ 10 h 51"/>
                  <a:gd name="T8" fmla="*/ 0 w 51"/>
                  <a:gd name="T9" fmla="*/ 9 h 51"/>
                  <a:gd name="T10" fmla="*/ 1 w 51"/>
                  <a:gd name="T11" fmla="*/ 9 h 51"/>
                  <a:gd name="T12" fmla="*/ 3 w 51"/>
                  <a:gd name="T13" fmla="*/ 6 h 51"/>
                  <a:gd name="T14" fmla="*/ 12 w 51"/>
                  <a:gd name="T15" fmla="*/ 0 h 51"/>
                  <a:gd name="T16" fmla="*/ 13 w 51"/>
                  <a:gd name="T17" fmla="*/ 0 h 51"/>
                  <a:gd name="T18" fmla="*/ 18 w 51"/>
                  <a:gd name="T19" fmla="*/ 3 h 51"/>
                  <a:gd name="T20" fmla="*/ 22 w 51"/>
                  <a:gd name="T21" fmla="*/ 14 h 51"/>
                  <a:gd name="T22" fmla="*/ 20 w 51"/>
                  <a:gd name="T23" fmla="*/ 19 h 51"/>
                  <a:gd name="T24" fmla="*/ 16 w 51"/>
                  <a:gd name="T25" fmla="*/ 22 h 51"/>
                  <a:gd name="T26" fmla="*/ 17 w 51"/>
                  <a:gd name="T27" fmla="*/ 23 h 51"/>
                  <a:gd name="T28" fmla="*/ 22 w 51"/>
                  <a:gd name="T29" fmla="*/ 29 h 51"/>
                  <a:gd name="T30" fmla="*/ 28 w 51"/>
                  <a:gd name="T31" fmla="*/ 34 h 51"/>
                  <a:gd name="T32" fmla="*/ 29 w 51"/>
                  <a:gd name="T33" fmla="*/ 35 h 51"/>
                  <a:gd name="T34" fmla="*/ 32 w 51"/>
                  <a:gd name="T35" fmla="*/ 31 h 51"/>
                  <a:gd name="T36" fmla="*/ 36 w 51"/>
                  <a:gd name="T37" fmla="*/ 29 h 51"/>
                  <a:gd name="T38" fmla="*/ 36 w 51"/>
                  <a:gd name="T39" fmla="*/ 29 h 51"/>
                  <a:gd name="T40" fmla="*/ 48 w 51"/>
                  <a:gd name="T41" fmla="*/ 33 h 51"/>
                  <a:gd name="T42" fmla="*/ 50 w 51"/>
                  <a:gd name="T43" fmla="*/ 39 h 51"/>
                  <a:gd name="T44" fmla="*/ 44 w 51"/>
                  <a:gd name="T45" fmla="*/ 48 h 51"/>
                  <a:gd name="T46" fmla="*/ 42 w 51"/>
                  <a:gd name="T47" fmla="*/ 50 h 51"/>
                  <a:gd name="T48" fmla="*/ 41 w 51"/>
                  <a:gd name="T49" fmla="*/ 51 h 51"/>
                  <a:gd name="T50" fmla="*/ 40 w 51"/>
                  <a:gd name="T51" fmla="*/ 51 h 51"/>
                  <a:gd name="T52" fmla="*/ 16 w 51"/>
                  <a:gd name="T53" fmla="*/ 35 h 51"/>
                  <a:gd name="T54" fmla="*/ 40 w 51"/>
                  <a:gd name="T55" fmla="*/ 46 h 51"/>
                  <a:gd name="T56" fmla="*/ 41 w 51"/>
                  <a:gd name="T57" fmla="*/ 45 h 51"/>
                  <a:gd name="T58" fmla="*/ 46 w 51"/>
                  <a:gd name="T59" fmla="*/ 37 h 51"/>
                  <a:gd name="T60" fmla="*/ 46 w 51"/>
                  <a:gd name="T61" fmla="*/ 37 h 51"/>
                  <a:gd name="T62" fmla="*/ 35 w 51"/>
                  <a:gd name="T63" fmla="*/ 33 h 51"/>
                  <a:gd name="T64" fmla="*/ 35 w 51"/>
                  <a:gd name="T65" fmla="*/ 34 h 51"/>
                  <a:gd name="T66" fmla="*/ 33 w 51"/>
                  <a:gd name="T67" fmla="*/ 37 h 51"/>
                  <a:gd name="T68" fmla="*/ 25 w 51"/>
                  <a:gd name="T69" fmla="*/ 38 h 51"/>
                  <a:gd name="T70" fmla="*/ 19 w 51"/>
                  <a:gd name="T71" fmla="*/ 32 h 51"/>
                  <a:gd name="T72" fmla="*/ 13 w 51"/>
                  <a:gd name="T73" fmla="*/ 26 h 51"/>
                  <a:gd name="T74" fmla="*/ 12 w 51"/>
                  <a:gd name="T75" fmla="*/ 21 h 51"/>
                  <a:gd name="T76" fmla="*/ 14 w 51"/>
                  <a:gd name="T77" fmla="*/ 18 h 51"/>
                  <a:gd name="T78" fmla="*/ 17 w 51"/>
                  <a:gd name="T79" fmla="*/ 16 h 51"/>
                  <a:gd name="T80" fmla="*/ 17 w 51"/>
                  <a:gd name="T81" fmla="*/ 15 h 51"/>
                  <a:gd name="T82" fmla="*/ 14 w 51"/>
                  <a:gd name="T83" fmla="*/ 5 h 51"/>
                  <a:gd name="T84" fmla="*/ 13 w 51"/>
                  <a:gd name="T85" fmla="*/ 5 h 51"/>
                  <a:gd name="T86" fmla="*/ 6 w 51"/>
                  <a:gd name="T87" fmla="*/ 10 h 51"/>
                  <a:gd name="T88" fmla="*/ 5 w 51"/>
                  <a:gd name="T89" fmla="*/ 11 h 51"/>
                  <a:gd name="T90" fmla="*/ 15 w 51"/>
                  <a:gd name="T91" fmla="*/ 35 h 51"/>
                  <a:gd name="T92" fmla="*/ 16 w 51"/>
                  <a:gd name="T9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51">
                    <a:moveTo>
                      <a:pt x="40" y="51"/>
                    </a:moveTo>
                    <a:cubicBezTo>
                      <a:pt x="30" y="51"/>
                      <a:pt x="20" y="46"/>
                      <a:pt x="13" y="38"/>
                    </a:cubicBezTo>
                    <a:cubicBezTo>
                      <a:pt x="12" y="38"/>
                      <a:pt x="12" y="38"/>
                      <a:pt x="12" y="38"/>
                    </a:cubicBezTo>
                    <a:cubicBezTo>
                      <a:pt x="4" y="30"/>
                      <a:pt x="0" y="20"/>
                      <a:pt x="0" y="10"/>
                    </a:cubicBezTo>
                    <a:cubicBezTo>
                      <a:pt x="0" y="9"/>
                      <a:pt x="0" y="9"/>
                      <a:pt x="0" y="9"/>
                    </a:cubicBezTo>
                    <a:cubicBezTo>
                      <a:pt x="1" y="9"/>
                      <a:pt x="1" y="9"/>
                      <a:pt x="1" y="9"/>
                    </a:cubicBezTo>
                    <a:cubicBezTo>
                      <a:pt x="1" y="8"/>
                      <a:pt x="2" y="7"/>
                      <a:pt x="3" y="6"/>
                    </a:cubicBezTo>
                    <a:cubicBezTo>
                      <a:pt x="5" y="4"/>
                      <a:pt x="9" y="2"/>
                      <a:pt x="12" y="0"/>
                    </a:cubicBezTo>
                    <a:cubicBezTo>
                      <a:pt x="12" y="0"/>
                      <a:pt x="13" y="0"/>
                      <a:pt x="13" y="0"/>
                    </a:cubicBezTo>
                    <a:cubicBezTo>
                      <a:pt x="15" y="0"/>
                      <a:pt x="17" y="1"/>
                      <a:pt x="18" y="3"/>
                    </a:cubicBezTo>
                    <a:cubicBezTo>
                      <a:pt x="19" y="6"/>
                      <a:pt x="21" y="10"/>
                      <a:pt x="22" y="14"/>
                    </a:cubicBezTo>
                    <a:cubicBezTo>
                      <a:pt x="22" y="16"/>
                      <a:pt x="22" y="18"/>
                      <a:pt x="20" y="19"/>
                    </a:cubicBezTo>
                    <a:cubicBezTo>
                      <a:pt x="16" y="22"/>
                      <a:pt x="16" y="22"/>
                      <a:pt x="16" y="22"/>
                    </a:cubicBezTo>
                    <a:cubicBezTo>
                      <a:pt x="16" y="22"/>
                      <a:pt x="16" y="22"/>
                      <a:pt x="17" y="23"/>
                    </a:cubicBezTo>
                    <a:cubicBezTo>
                      <a:pt x="18" y="25"/>
                      <a:pt x="20" y="27"/>
                      <a:pt x="22" y="29"/>
                    </a:cubicBezTo>
                    <a:cubicBezTo>
                      <a:pt x="24" y="31"/>
                      <a:pt x="26" y="33"/>
                      <a:pt x="28" y="34"/>
                    </a:cubicBezTo>
                    <a:cubicBezTo>
                      <a:pt x="28" y="34"/>
                      <a:pt x="29" y="35"/>
                      <a:pt x="29" y="35"/>
                    </a:cubicBezTo>
                    <a:cubicBezTo>
                      <a:pt x="32" y="31"/>
                      <a:pt x="32" y="31"/>
                      <a:pt x="32" y="31"/>
                    </a:cubicBezTo>
                    <a:cubicBezTo>
                      <a:pt x="33" y="29"/>
                      <a:pt x="35" y="29"/>
                      <a:pt x="36" y="29"/>
                    </a:cubicBezTo>
                    <a:cubicBezTo>
                      <a:pt x="36" y="29"/>
                      <a:pt x="36" y="29"/>
                      <a:pt x="36" y="29"/>
                    </a:cubicBezTo>
                    <a:cubicBezTo>
                      <a:pt x="41" y="30"/>
                      <a:pt x="44" y="31"/>
                      <a:pt x="48" y="33"/>
                    </a:cubicBezTo>
                    <a:cubicBezTo>
                      <a:pt x="50" y="34"/>
                      <a:pt x="51" y="37"/>
                      <a:pt x="50" y="39"/>
                    </a:cubicBezTo>
                    <a:cubicBezTo>
                      <a:pt x="49" y="42"/>
                      <a:pt x="47" y="46"/>
                      <a:pt x="44" y="48"/>
                    </a:cubicBezTo>
                    <a:cubicBezTo>
                      <a:pt x="44" y="49"/>
                      <a:pt x="43" y="50"/>
                      <a:pt x="42" y="50"/>
                    </a:cubicBezTo>
                    <a:cubicBezTo>
                      <a:pt x="41" y="51"/>
                      <a:pt x="41" y="51"/>
                      <a:pt x="41" y="51"/>
                    </a:cubicBezTo>
                    <a:lnTo>
                      <a:pt x="40" y="51"/>
                    </a:lnTo>
                    <a:close/>
                    <a:moveTo>
                      <a:pt x="16" y="35"/>
                    </a:moveTo>
                    <a:cubicBezTo>
                      <a:pt x="23" y="42"/>
                      <a:pt x="31" y="46"/>
                      <a:pt x="40" y="46"/>
                    </a:cubicBezTo>
                    <a:cubicBezTo>
                      <a:pt x="40" y="46"/>
                      <a:pt x="41" y="46"/>
                      <a:pt x="41" y="45"/>
                    </a:cubicBezTo>
                    <a:cubicBezTo>
                      <a:pt x="44" y="43"/>
                      <a:pt x="45" y="40"/>
                      <a:pt x="46" y="37"/>
                    </a:cubicBezTo>
                    <a:cubicBezTo>
                      <a:pt x="46" y="37"/>
                      <a:pt x="46" y="37"/>
                      <a:pt x="46" y="37"/>
                    </a:cubicBezTo>
                    <a:cubicBezTo>
                      <a:pt x="43" y="35"/>
                      <a:pt x="40" y="34"/>
                      <a:pt x="35" y="33"/>
                    </a:cubicBezTo>
                    <a:cubicBezTo>
                      <a:pt x="35" y="33"/>
                      <a:pt x="35" y="34"/>
                      <a:pt x="35" y="34"/>
                    </a:cubicBezTo>
                    <a:cubicBezTo>
                      <a:pt x="33" y="37"/>
                      <a:pt x="33" y="37"/>
                      <a:pt x="33" y="37"/>
                    </a:cubicBezTo>
                    <a:cubicBezTo>
                      <a:pt x="31" y="39"/>
                      <a:pt x="28" y="40"/>
                      <a:pt x="25" y="38"/>
                    </a:cubicBezTo>
                    <a:cubicBezTo>
                      <a:pt x="23" y="36"/>
                      <a:pt x="21" y="34"/>
                      <a:pt x="19" y="32"/>
                    </a:cubicBezTo>
                    <a:cubicBezTo>
                      <a:pt x="17" y="30"/>
                      <a:pt x="15" y="28"/>
                      <a:pt x="13" y="26"/>
                    </a:cubicBezTo>
                    <a:cubicBezTo>
                      <a:pt x="12" y="24"/>
                      <a:pt x="12" y="22"/>
                      <a:pt x="12" y="21"/>
                    </a:cubicBezTo>
                    <a:cubicBezTo>
                      <a:pt x="12" y="20"/>
                      <a:pt x="13" y="19"/>
                      <a:pt x="14" y="18"/>
                    </a:cubicBezTo>
                    <a:cubicBezTo>
                      <a:pt x="17" y="16"/>
                      <a:pt x="17" y="16"/>
                      <a:pt x="17" y="16"/>
                    </a:cubicBezTo>
                    <a:cubicBezTo>
                      <a:pt x="17" y="16"/>
                      <a:pt x="17" y="15"/>
                      <a:pt x="17" y="15"/>
                    </a:cubicBezTo>
                    <a:cubicBezTo>
                      <a:pt x="16" y="12"/>
                      <a:pt x="15" y="8"/>
                      <a:pt x="14" y="5"/>
                    </a:cubicBezTo>
                    <a:cubicBezTo>
                      <a:pt x="14" y="5"/>
                      <a:pt x="14" y="5"/>
                      <a:pt x="13" y="5"/>
                    </a:cubicBezTo>
                    <a:cubicBezTo>
                      <a:pt x="11" y="6"/>
                      <a:pt x="8" y="7"/>
                      <a:pt x="6" y="10"/>
                    </a:cubicBezTo>
                    <a:cubicBezTo>
                      <a:pt x="5" y="10"/>
                      <a:pt x="5" y="10"/>
                      <a:pt x="5" y="11"/>
                    </a:cubicBezTo>
                    <a:cubicBezTo>
                      <a:pt x="5" y="19"/>
                      <a:pt x="9" y="28"/>
                      <a:pt x="15" y="35"/>
                    </a:cubicBezTo>
                    <a:lnTo>
                      <a:pt x="16"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3" name="Freeform 120"/>
              <p:cNvSpPr/>
              <p:nvPr/>
            </p:nvSpPr>
            <p:spPr bwMode="auto">
              <a:xfrm>
                <a:off x="6848476" y="4021138"/>
                <a:ext cx="52388" cy="52388"/>
              </a:xfrm>
              <a:custGeom>
                <a:avLst/>
                <a:gdLst>
                  <a:gd name="T0" fmla="*/ 21 w 33"/>
                  <a:gd name="T1" fmla="*/ 33 h 33"/>
                  <a:gd name="T2" fmla="*/ 21 w 33"/>
                  <a:gd name="T3" fmla="*/ 12 h 33"/>
                  <a:gd name="T4" fmla="*/ 0 w 33"/>
                  <a:gd name="T5" fmla="*/ 9 h 33"/>
                  <a:gd name="T6" fmla="*/ 0 w 33"/>
                  <a:gd name="T7" fmla="*/ 0 h 33"/>
                  <a:gd name="T8" fmla="*/ 31 w 33"/>
                  <a:gd name="T9" fmla="*/ 2 h 33"/>
                  <a:gd name="T10" fmla="*/ 33 w 33"/>
                  <a:gd name="T11" fmla="*/ 31 h 33"/>
                  <a:gd name="T12" fmla="*/ 21 w 3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21" y="33"/>
                    </a:moveTo>
                    <a:lnTo>
                      <a:pt x="21" y="12"/>
                    </a:lnTo>
                    <a:lnTo>
                      <a:pt x="0" y="9"/>
                    </a:lnTo>
                    <a:lnTo>
                      <a:pt x="0" y="0"/>
                    </a:lnTo>
                    <a:lnTo>
                      <a:pt x="31" y="2"/>
                    </a:lnTo>
                    <a:lnTo>
                      <a:pt x="33" y="31"/>
                    </a:lnTo>
                    <a:lnTo>
                      <a:pt x="21" y="3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4" name="Freeform 121"/>
              <p:cNvSpPr/>
              <p:nvPr/>
            </p:nvSpPr>
            <p:spPr bwMode="auto">
              <a:xfrm>
                <a:off x="6832601" y="4029075"/>
                <a:ext cx="57150" cy="55563"/>
              </a:xfrm>
              <a:custGeom>
                <a:avLst/>
                <a:gdLst>
                  <a:gd name="T0" fmla="*/ 8 w 36"/>
                  <a:gd name="T1" fmla="*/ 35 h 35"/>
                  <a:gd name="T2" fmla="*/ 0 w 36"/>
                  <a:gd name="T3" fmla="*/ 28 h 35"/>
                  <a:gd name="T4" fmla="*/ 29 w 36"/>
                  <a:gd name="T5" fmla="*/ 0 h 35"/>
                  <a:gd name="T6" fmla="*/ 36 w 36"/>
                  <a:gd name="T7" fmla="*/ 7 h 35"/>
                  <a:gd name="T8" fmla="*/ 8 w 36"/>
                  <a:gd name="T9" fmla="*/ 35 h 35"/>
                </a:gdLst>
                <a:ahLst/>
                <a:cxnLst>
                  <a:cxn ang="0">
                    <a:pos x="T0" y="T1"/>
                  </a:cxn>
                  <a:cxn ang="0">
                    <a:pos x="T2" y="T3"/>
                  </a:cxn>
                  <a:cxn ang="0">
                    <a:pos x="T4" y="T5"/>
                  </a:cxn>
                  <a:cxn ang="0">
                    <a:pos x="T6" y="T7"/>
                  </a:cxn>
                  <a:cxn ang="0">
                    <a:pos x="T8" y="T9"/>
                  </a:cxn>
                </a:cxnLst>
                <a:rect l="0" t="0" r="r" b="b"/>
                <a:pathLst>
                  <a:path w="36" h="35">
                    <a:moveTo>
                      <a:pt x="8" y="35"/>
                    </a:moveTo>
                    <a:lnTo>
                      <a:pt x="0" y="28"/>
                    </a:lnTo>
                    <a:lnTo>
                      <a:pt x="29" y="0"/>
                    </a:lnTo>
                    <a:lnTo>
                      <a:pt x="36" y="7"/>
                    </a:lnTo>
                    <a:lnTo>
                      <a:pt x="8"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85" name="Freeform 122"/>
            <p:cNvSpPr/>
            <p:nvPr/>
          </p:nvSpPr>
          <p:spPr bwMode="auto">
            <a:xfrm>
              <a:off x="6192838" y="2936875"/>
              <a:ext cx="828675" cy="750888"/>
            </a:xfrm>
            <a:custGeom>
              <a:avLst/>
              <a:gdLst>
                <a:gd name="T0" fmla="*/ 110 w 221"/>
                <a:gd name="T1" fmla="*/ 0 h 200"/>
                <a:gd name="T2" fmla="*/ 221 w 221"/>
                <a:gd name="T3" fmla="*/ 87 h 200"/>
                <a:gd name="T4" fmla="*/ 158 w 221"/>
                <a:gd name="T5" fmla="*/ 166 h 200"/>
                <a:gd name="T6" fmla="*/ 160 w 221"/>
                <a:gd name="T7" fmla="*/ 170 h 200"/>
                <a:gd name="T8" fmla="*/ 191 w 221"/>
                <a:gd name="T9" fmla="*/ 198 h 200"/>
                <a:gd name="T10" fmla="*/ 119 w 221"/>
                <a:gd name="T11" fmla="*/ 174 h 200"/>
                <a:gd name="T12" fmla="*/ 110 w 221"/>
                <a:gd name="T13" fmla="*/ 174 h 200"/>
                <a:gd name="T14" fmla="*/ 0 w 221"/>
                <a:gd name="T15" fmla="*/ 87 h 200"/>
                <a:gd name="T16" fmla="*/ 110 w 221"/>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00">
                  <a:moveTo>
                    <a:pt x="110" y="0"/>
                  </a:moveTo>
                  <a:cubicBezTo>
                    <a:pt x="172" y="0"/>
                    <a:pt x="221" y="39"/>
                    <a:pt x="221" y="87"/>
                  </a:cubicBezTo>
                  <a:cubicBezTo>
                    <a:pt x="221" y="122"/>
                    <a:pt x="195" y="152"/>
                    <a:pt x="158" y="166"/>
                  </a:cubicBezTo>
                  <a:cubicBezTo>
                    <a:pt x="158" y="167"/>
                    <a:pt x="159" y="169"/>
                    <a:pt x="160" y="170"/>
                  </a:cubicBezTo>
                  <a:cubicBezTo>
                    <a:pt x="167" y="182"/>
                    <a:pt x="178" y="192"/>
                    <a:pt x="191" y="198"/>
                  </a:cubicBezTo>
                  <a:cubicBezTo>
                    <a:pt x="163" y="200"/>
                    <a:pt x="136" y="191"/>
                    <a:pt x="119" y="174"/>
                  </a:cubicBezTo>
                  <a:cubicBezTo>
                    <a:pt x="116" y="174"/>
                    <a:pt x="113" y="174"/>
                    <a:pt x="110" y="174"/>
                  </a:cubicBezTo>
                  <a:cubicBezTo>
                    <a:pt x="49" y="174"/>
                    <a:pt x="0" y="135"/>
                    <a:pt x="0" y="87"/>
                  </a:cubicBezTo>
                  <a:cubicBezTo>
                    <a:pt x="0" y="39"/>
                    <a:pt x="49" y="0"/>
                    <a:pt x="110" y="0"/>
                  </a:cubicBezTo>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186" name="Freeform 123"/>
            <p:cNvSpPr/>
            <p:nvPr/>
          </p:nvSpPr>
          <p:spPr bwMode="auto">
            <a:xfrm>
              <a:off x="5775326" y="2667000"/>
              <a:ext cx="952500" cy="863600"/>
            </a:xfrm>
            <a:custGeom>
              <a:avLst/>
              <a:gdLst>
                <a:gd name="T0" fmla="*/ 127 w 254"/>
                <a:gd name="T1" fmla="*/ 0 h 230"/>
                <a:gd name="T2" fmla="*/ 0 w 254"/>
                <a:gd name="T3" fmla="*/ 100 h 230"/>
                <a:gd name="T4" fmla="*/ 73 w 254"/>
                <a:gd name="T5" fmla="*/ 190 h 230"/>
                <a:gd name="T6" fmla="*/ 70 w 254"/>
                <a:gd name="T7" fmla="*/ 196 h 230"/>
                <a:gd name="T8" fmla="*/ 35 w 254"/>
                <a:gd name="T9" fmla="*/ 227 h 230"/>
                <a:gd name="T10" fmla="*/ 117 w 254"/>
                <a:gd name="T11" fmla="*/ 200 h 230"/>
                <a:gd name="T12" fmla="*/ 127 w 254"/>
                <a:gd name="T13" fmla="*/ 200 h 230"/>
                <a:gd name="T14" fmla="*/ 254 w 254"/>
                <a:gd name="T15" fmla="*/ 100 h 230"/>
                <a:gd name="T16" fmla="*/ 127 w 254"/>
                <a:gd name="T1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30">
                  <a:moveTo>
                    <a:pt x="127" y="0"/>
                  </a:moveTo>
                  <a:cubicBezTo>
                    <a:pt x="57" y="0"/>
                    <a:pt x="0" y="45"/>
                    <a:pt x="0" y="100"/>
                  </a:cubicBezTo>
                  <a:cubicBezTo>
                    <a:pt x="0" y="140"/>
                    <a:pt x="30" y="174"/>
                    <a:pt x="73" y="190"/>
                  </a:cubicBezTo>
                  <a:cubicBezTo>
                    <a:pt x="72" y="192"/>
                    <a:pt x="71" y="194"/>
                    <a:pt x="70" y="196"/>
                  </a:cubicBezTo>
                  <a:cubicBezTo>
                    <a:pt x="62" y="210"/>
                    <a:pt x="50" y="220"/>
                    <a:pt x="35" y="227"/>
                  </a:cubicBezTo>
                  <a:cubicBezTo>
                    <a:pt x="67" y="230"/>
                    <a:pt x="97" y="220"/>
                    <a:pt x="117" y="200"/>
                  </a:cubicBezTo>
                  <a:cubicBezTo>
                    <a:pt x="120" y="200"/>
                    <a:pt x="124" y="200"/>
                    <a:pt x="127" y="200"/>
                  </a:cubicBezTo>
                  <a:cubicBezTo>
                    <a:pt x="197" y="200"/>
                    <a:pt x="254" y="155"/>
                    <a:pt x="254" y="100"/>
                  </a:cubicBezTo>
                  <a:cubicBezTo>
                    <a:pt x="254" y="45"/>
                    <a:pt x="197" y="0"/>
                    <a:pt x="127" y="0"/>
                  </a:cubicBezTo>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7" name="Oval 124"/>
            <p:cNvSpPr>
              <a:spLocks noChangeArrowheads="1"/>
            </p:cNvSpPr>
            <p:nvPr/>
          </p:nvSpPr>
          <p:spPr bwMode="auto">
            <a:xfrm>
              <a:off x="5981701" y="2982913"/>
              <a:ext cx="134938"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188" name="Oval 125"/>
            <p:cNvSpPr>
              <a:spLocks noChangeArrowheads="1"/>
            </p:cNvSpPr>
            <p:nvPr/>
          </p:nvSpPr>
          <p:spPr bwMode="auto">
            <a:xfrm>
              <a:off x="6188076" y="2982913"/>
              <a:ext cx="131763"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189" name="Oval 126"/>
            <p:cNvSpPr>
              <a:spLocks noChangeArrowheads="1"/>
            </p:cNvSpPr>
            <p:nvPr/>
          </p:nvSpPr>
          <p:spPr bwMode="auto">
            <a:xfrm>
              <a:off x="6391276" y="2982913"/>
              <a:ext cx="134938"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grpSp>
      <p:sp>
        <p:nvSpPr>
          <p:cNvPr id="128" name="Oval 9"/>
          <p:cNvSpPr>
            <a:spLocks noChangeArrowheads="1"/>
          </p:cNvSpPr>
          <p:nvPr/>
        </p:nvSpPr>
        <p:spPr bwMode="auto">
          <a:xfrm>
            <a:off x="6348154" y="1722181"/>
            <a:ext cx="723900" cy="72390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29" name="Oval 10"/>
          <p:cNvSpPr>
            <a:spLocks noChangeArrowheads="1"/>
          </p:cNvSpPr>
          <p:nvPr/>
        </p:nvSpPr>
        <p:spPr bwMode="auto">
          <a:xfrm>
            <a:off x="6348154" y="2804635"/>
            <a:ext cx="719138" cy="723900"/>
          </a:xfrm>
          <a:prstGeom prst="ellipse">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30" name="Oval 11"/>
          <p:cNvSpPr>
            <a:spLocks noChangeArrowheads="1"/>
          </p:cNvSpPr>
          <p:nvPr/>
        </p:nvSpPr>
        <p:spPr bwMode="auto">
          <a:xfrm>
            <a:off x="6348154" y="3868033"/>
            <a:ext cx="723900" cy="723900"/>
          </a:xfrm>
          <a:prstGeom prst="ellipse">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131" name="Oval 12"/>
          <p:cNvSpPr>
            <a:spLocks noChangeArrowheads="1"/>
          </p:cNvSpPr>
          <p:nvPr/>
        </p:nvSpPr>
        <p:spPr bwMode="auto">
          <a:xfrm>
            <a:off x="6348154" y="4944560"/>
            <a:ext cx="719138" cy="723900"/>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132" name="TextBox 131"/>
          <p:cNvSpPr txBox="1"/>
          <p:nvPr/>
        </p:nvSpPr>
        <p:spPr>
          <a:xfrm>
            <a:off x="7192646" y="1722182"/>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133" name="TextBox 132"/>
          <p:cNvSpPr txBox="1"/>
          <p:nvPr/>
        </p:nvSpPr>
        <p:spPr>
          <a:xfrm>
            <a:off x="7192646" y="2017613"/>
            <a:ext cx="3743482"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134" name="TextBox 133"/>
          <p:cNvSpPr txBox="1"/>
          <p:nvPr/>
        </p:nvSpPr>
        <p:spPr>
          <a:xfrm>
            <a:off x="7192646" y="3861049"/>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135" name="TextBox 134"/>
          <p:cNvSpPr txBox="1"/>
          <p:nvPr/>
        </p:nvSpPr>
        <p:spPr>
          <a:xfrm>
            <a:off x="7192646" y="4156480"/>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36" name="TextBox 135"/>
          <p:cNvSpPr txBox="1"/>
          <p:nvPr/>
        </p:nvSpPr>
        <p:spPr>
          <a:xfrm>
            <a:off x="7214740" y="280463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137" name="TextBox 136"/>
          <p:cNvSpPr txBox="1"/>
          <p:nvPr/>
        </p:nvSpPr>
        <p:spPr>
          <a:xfrm>
            <a:off x="7214740" y="310006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p>
        </p:txBody>
      </p:sp>
      <p:sp>
        <p:nvSpPr>
          <p:cNvPr id="138" name="TextBox 137"/>
          <p:cNvSpPr txBox="1"/>
          <p:nvPr/>
        </p:nvSpPr>
        <p:spPr>
          <a:xfrm>
            <a:off x="7214740" y="493757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点击添加标题</a:t>
            </a:r>
          </a:p>
        </p:txBody>
      </p:sp>
      <p:sp>
        <p:nvSpPr>
          <p:cNvPr id="139" name="TextBox 138"/>
          <p:cNvSpPr txBox="1"/>
          <p:nvPr/>
        </p:nvSpPr>
        <p:spPr>
          <a:xfrm>
            <a:off x="7214740" y="523300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您的内容打在这里，或者通过复制您的文本后，在此框中选择粘贴，并选择只保留文字。通过通过复制您的文本。</a:t>
            </a:r>
          </a:p>
        </p:txBody>
      </p:sp>
      <p:sp>
        <p:nvSpPr>
          <p:cNvPr id="140" name="Freeform 7"/>
          <p:cNvSpPr>
            <a:spLocks noEditPoints="1"/>
          </p:cNvSpPr>
          <p:nvPr/>
        </p:nvSpPr>
        <p:spPr bwMode="auto">
          <a:xfrm>
            <a:off x="6484924" y="4037456"/>
            <a:ext cx="450363" cy="385054"/>
          </a:xfrm>
          <a:custGeom>
            <a:avLst/>
            <a:gdLst>
              <a:gd name="T0" fmla="*/ 0 w 140"/>
              <a:gd name="T1" fmla="*/ 113 h 120"/>
              <a:gd name="T2" fmla="*/ 15 w 140"/>
              <a:gd name="T3" fmla="*/ 99 h 120"/>
              <a:gd name="T4" fmla="*/ 27 w 140"/>
              <a:gd name="T5" fmla="*/ 0 h 120"/>
              <a:gd name="T6" fmla="*/ 42 w 140"/>
              <a:gd name="T7" fmla="*/ 0 h 120"/>
              <a:gd name="T8" fmla="*/ 42 w 140"/>
              <a:gd name="T9" fmla="*/ 0 h 120"/>
              <a:gd name="T10" fmla="*/ 67 w 140"/>
              <a:gd name="T11" fmla="*/ 99 h 120"/>
              <a:gd name="T12" fmla="*/ 73 w 140"/>
              <a:gd name="T13" fmla="*/ 99 h 120"/>
              <a:gd name="T14" fmla="*/ 97 w 140"/>
              <a:gd name="T15" fmla="*/ 99 h 120"/>
              <a:gd name="T16" fmla="*/ 107 w 140"/>
              <a:gd name="T17" fmla="*/ 0 h 120"/>
              <a:gd name="T18" fmla="*/ 107 w 140"/>
              <a:gd name="T19" fmla="*/ 0 h 120"/>
              <a:gd name="T20" fmla="*/ 119 w 140"/>
              <a:gd name="T21" fmla="*/ 99 h 120"/>
              <a:gd name="T22" fmla="*/ 128 w 140"/>
              <a:gd name="T23" fmla="*/ 0 h 120"/>
              <a:gd name="T24" fmla="*/ 135 w 140"/>
              <a:gd name="T25" fmla="*/ 113 h 120"/>
              <a:gd name="T26" fmla="*/ 51 w 140"/>
              <a:gd name="T27" fmla="*/ 0 h 120"/>
              <a:gd name="T28" fmla="*/ 51 w 140"/>
              <a:gd name="T29" fmla="*/ 0 h 120"/>
              <a:gd name="T30" fmla="*/ 28 w 140"/>
              <a:gd name="T31" fmla="*/ 118 h 120"/>
              <a:gd name="T32" fmla="*/ 14 w 140"/>
              <a:gd name="T33" fmla="*/ 120 h 120"/>
              <a:gd name="T34" fmla="*/ 27 w 140"/>
              <a:gd name="T35" fmla="*/ 105 h 120"/>
              <a:gd name="T36" fmla="*/ 28 w 140"/>
              <a:gd name="T37" fmla="*/ 113 h 120"/>
              <a:gd name="T38" fmla="*/ 23 w 140"/>
              <a:gd name="T39" fmla="*/ 109 h 120"/>
              <a:gd name="T40" fmla="*/ 19 w 140"/>
              <a:gd name="T41" fmla="*/ 110 h 120"/>
              <a:gd name="T42" fmla="*/ 19 w 140"/>
              <a:gd name="T43" fmla="*/ 113 h 120"/>
              <a:gd name="T44" fmla="*/ 24 w 140"/>
              <a:gd name="T45" fmla="*/ 115 h 120"/>
              <a:gd name="T46" fmla="*/ 40 w 140"/>
              <a:gd name="T47" fmla="*/ 118 h 120"/>
              <a:gd name="T48" fmla="*/ 34 w 140"/>
              <a:gd name="T49" fmla="*/ 120 h 120"/>
              <a:gd name="T50" fmla="*/ 40 w 140"/>
              <a:gd name="T51" fmla="*/ 104 h 120"/>
              <a:gd name="T52" fmla="*/ 36 w 140"/>
              <a:gd name="T53" fmla="*/ 114 h 120"/>
              <a:gd name="T54" fmla="*/ 57 w 140"/>
              <a:gd name="T55" fmla="*/ 120 h 120"/>
              <a:gd name="T56" fmla="*/ 53 w 140"/>
              <a:gd name="T57" fmla="*/ 113 h 120"/>
              <a:gd name="T58" fmla="*/ 47 w 140"/>
              <a:gd name="T59" fmla="*/ 120 h 120"/>
              <a:gd name="T60" fmla="*/ 59 w 140"/>
              <a:gd name="T61" fmla="*/ 105 h 120"/>
              <a:gd name="T62" fmla="*/ 59 w 140"/>
              <a:gd name="T63" fmla="*/ 112 h 120"/>
              <a:gd name="T64" fmla="*/ 60 w 140"/>
              <a:gd name="T65" fmla="*/ 115 h 120"/>
              <a:gd name="T66" fmla="*/ 54 w 140"/>
              <a:gd name="T67" fmla="*/ 107 h 120"/>
              <a:gd name="T68" fmla="*/ 55 w 140"/>
              <a:gd name="T69" fmla="*/ 110 h 120"/>
              <a:gd name="T70" fmla="*/ 71 w 140"/>
              <a:gd name="T71" fmla="*/ 116 h 120"/>
              <a:gd name="T72" fmla="*/ 71 w 140"/>
              <a:gd name="T73" fmla="*/ 108 h 120"/>
              <a:gd name="T74" fmla="*/ 78 w 140"/>
              <a:gd name="T75" fmla="*/ 109 h 120"/>
              <a:gd name="T76" fmla="*/ 63 w 140"/>
              <a:gd name="T77" fmla="*/ 112 h 120"/>
              <a:gd name="T78" fmla="*/ 71 w 140"/>
              <a:gd name="T79" fmla="*/ 120 h 120"/>
              <a:gd name="T80" fmla="*/ 78 w 140"/>
              <a:gd name="T81" fmla="*/ 115 h 120"/>
              <a:gd name="T82" fmla="*/ 96 w 140"/>
              <a:gd name="T83" fmla="*/ 112 h 120"/>
              <a:gd name="T84" fmla="*/ 88 w 140"/>
              <a:gd name="T85" fmla="*/ 120 h 120"/>
              <a:gd name="T86" fmla="*/ 80 w 140"/>
              <a:gd name="T87" fmla="*/ 112 h 120"/>
              <a:gd name="T88" fmla="*/ 91 w 140"/>
              <a:gd name="T89" fmla="*/ 112 h 120"/>
              <a:gd name="T90" fmla="*/ 84 w 140"/>
              <a:gd name="T91" fmla="*/ 112 h 120"/>
              <a:gd name="T92" fmla="*/ 91 w 140"/>
              <a:gd name="T93" fmla="*/ 112 h 120"/>
              <a:gd name="T94" fmla="*/ 110 w 140"/>
              <a:gd name="T95" fmla="*/ 118 h 120"/>
              <a:gd name="T96" fmla="*/ 98 w 140"/>
              <a:gd name="T97" fmla="*/ 120 h 120"/>
              <a:gd name="T98" fmla="*/ 109 w 140"/>
              <a:gd name="T99" fmla="*/ 105 h 120"/>
              <a:gd name="T100" fmla="*/ 107 w 140"/>
              <a:gd name="T101" fmla="*/ 109 h 120"/>
              <a:gd name="T102" fmla="*/ 104 w 140"/>
              <a:gd name="T103" fmla="*/ 116 h 120"/>
              <a:gd name="T104" fmla="*/ 120 w 140"/>
              <a:gd name="T105" fmla="*/ 113 h 120"/>
              <a:gd name="T106" fmla="*/ 120 w 140"/>
              <a:gd name="T107" fmla="*/ 108 h 120"/>
              <a:gd name="T108" fmla="*/ 115 w 140"/>
              <a:gd name="T109" fmla="*/ 118 h 120"/>
              <a:gd name="T110" fmla="*/ 128 w 140"/>
              <a:gd name="T111"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20">
                <a:moveTo>
                  <a:pt x="0" y="0"/>
                </a:moveTo>
                <a:cubicBezTo>
                  <a:pt x="7" y="0"/>
                  <a:pt x="7" y="0"/>
                  <a:pt x="7" y="0"/>
                </a:cubicBezTo>
                <a:cubicBezTo>
                  <a:pt x="7" y="113"/>
                  <a:pt x="7" y="113"/>
                  <a:pt x="7" y="113"/>
                </a:cubicBezTo>
                <a:cubicBezTo>
                  <a:pt x="0" y="113"/>
                  <a:pt x="0" y="113"/>
                  <a:pt x="0" y="113"/>
                </a:cubicBezTo>
                <a:lnTo>
                  <a:pt x="0" y="0"/>
                </a:lnTo>
                <a:close/>
                <a:moveTo>
                  <a:pt x="21" y="0"/>
                </a:moveTo>
                <a:cubicBezTo>
                  <a:pt x="15" y="0"/>
                  <a:pt x="15" y="0"/>
                  <a:pt x="15" y="0"/>
                </a:cubicBezTo>
                <a:cubicBezTo>
                  <a:pt x="15" y="99"/>
                  <a:pt x="15" y="99"/>
                  <a:pt x="15" y="99"/>
                </a:cubicBezTo>
                <a:cubicBezTo>
                  <a:pt x="21" y="99"/>
                  <a:pt x="21" y="99"/>
                  <a:pt x="21" y="99"/>
                </a:cubicBezTo>
                <a:lnTo>
                  <a:pt x="21" y="0"/>
                </a:lnTo>
                <a:close/>
                <a:moveTo>
                  <a:pt x="31" y="0"/>
                </a:moveTo>
                <a:cubicBezTo>
                  <a:pt x="27" y="0"/>
                  <a:pt x="27" y="0"/>
                  <a:pt x="27" y="0"/>
                </a:cubicBezTo>
                <a:cubicBezTo>
                  <a:pt x="27" y="99"/>
                  <a:pt x="27" y="99"/>
                  <a:pt x="27" y="99"/>
                </a:cubicBezTo>
                <a:cubicBezTo>
                  <a:pt x="31" y="99"/>
                  <a:pt x="31" y="99"/>
                  <a:pt x="31" y="99"/>
                </a:cubicBezTo>
                <a:lnTo>
                  <a:pt x="31" y="0"/>
                </a:lnTo>
                <a:close/>
                <a:moveTo>
                  <a:pt x="42" y="0"/>
                </a:moveTo>
                <a:cubicBezTo>
                  <a:pt x="37" y="0"/>
                  <a:pt x="37" y="0"/>
                  <a:pt x="37" y="0"/>
                </a:cubicBezTo>
                <a:cubicBezTo>
                  <a:pt x="37" y="99"/>
                  <a:pt x="37" y="99"/>
                  <a:pt x="37" y="99"/>
                </a:cubicBezTo>
                <a:cubicBezTo>
                  <a:pt x="42" y="99"/>
                  <a:pt x="42" y="99"/>
                  <a:pt x="42" y="99"/>
                </a:cubicBezTo>
                <a:lnTo>
                  <a:pt x="42" y="0"/>
                </a:lnTo>
                <a:close/>
                <a:moveTo>
                  <a:pt x="67" y="0"/>
                </a:moveTo>
                <a:cubicBezTo>
                  <a:pt x="61" y="0"/>
                  <a:pt x="61" y="0"/>
                  <a:pt x="61" y="0"/>
                </a:cubicBezTo>
                <a:cubicBezTo>
                  <a:pt x="61" y="99"/>
                  <a:pt x="61" y="99"/>
                  <a:pt x="61" y="99"/>
                </a:cubicBezTo>
                <a:cubicBezTo>
                  <a:pt x="67" y="99"/>
                  <a:pt x="67" y="99"/>
                  <a:pt x="67" y="99"/>
                </a:cubicBezTo>
                <a:lnTo>
                  <a:pt x="67" y="0"/>
                </a:lnTo>
                <a:close/>
                <a:moveTo>
                  <a:pt x="77" y="0"/>
                </a:moveTo>
                <a:cubicBezTo>
                  <a:pt x="73" y="0"/>
                  <a:pt x="73" y="0"/>
                  <a:pt x="73" y="0"/>
                </a:cubicBezTo>
                <a:cubicBezTo>
                  <a:pt x="73" y="99"/>
                  <a:pt x="73" y="99"/>
                  <a:pt x="73" y="99"/>
                </a:cubicBezTo>
                <a:cubicBezTo>
                  <a:pt x="77" y="99"/>
                  <a:pt x="77" y="99"/>
                  <a:pt x="77" y="99"/>
                </a:cubicBezTo>
                <a:lnTo>
                  <a:pt x="77" y="0"/>
                </a:lnTo>
                <a:close/>
                <a:moveTo>
                  <a:pt x="88" y="99"/>
                </a:moveTo>
                <a:cubicBezTo>
                  <a:pt x="97" y="99"/>
                  <a:pt x="97" y="99"/>
                  <a:pt x="97" y="99"/>
                </a:cubicBezTo>
                <a:cubicBezTo>
                  <a:pt x="97" y="0"/>
                  <a:pt x="97" y="0"/>
                  <a:pt x="97" y="0"/>
                </a:cubicBezTo>
                <a:cubicBezTo>
                  <a:pt x="88" y="0"/>
                  <a:pt x="88" y="0"/>
                  <a:pt x="88" y="0"/>
                </a:cubicBezTo>
                <a:lnTo>
                  <a:pt x="88" y="99"/>
                </a:lnTo>
                <a:close/>
                <a:moveTo>
                  <a:pt x="107" y="0"/>
                </a:moveTo>
                <a:cubicBezTo>
                  <a:pt x="105" y="0"/>
                  <a:pt x="105" y="0"/>
                  <a:pt x="105" y="0"/>
                </a:cubicBezTo>
                <a:cubicBezTo>
                  <a:pt x="105" y="99"/>
                  <a:pt x="105" y="99"/>
                  <a:pt x="105" y="99"/>
                </a:cubicBezTo>
                <a:cubicBezTo>
                  <a:pt x="107" y="99"/>
                  <a:pt x="107" y="99"/>
                  <a:pt x="107" y="99"/>
                </a:cubicBezTo>
                <a:lnTo>
                  <a:pt x="107" y="0"/>
                </a:lnTo>
                <a:close/>
                <a:moveTo>
                  <a:pt x="119" y="0"/>
                </a:moveTo>
                <a:cubicBezTo>
                  <a:pt x="112" y="0"/>
                  <a:pt x="112" y="0"/>
                  <a:pt x="112" y="0"/>
                </a:cubicBezTo>
                <a:cubicBezTo>
                  <a:pt x="112" y="99"/>
                  <a:pt x="112" y="99"/>
                  <a:pt x="112" y="99"/>
                </a:cubicBezTo>
                <a:cubicBezTo>
                  <a:pt x="119" y="99"/>
                  <a:pt x="119" y="99"/>
                  <a:pt x="119" y="99"/>
                </a:cubicBezTo>
                <a:lnTo>
                  <a:pt x="119" y="0"/>
                </a:lnTo>
                <a:close/>
                <a:moveTo>
                  <a:pt x="124" y="99"/>
                </a:moveTo>
                <a:cubicBezTo>
                  <a:pt x="128" y="99"/>
                  <a:pt x="128" y="99"/>
                  <a:pt x="128" y="99"/>
                </a:cubicBezTo>
                <a:cubicBezTo>
                  <a:pt x="128" y="0"/>
                  <a:pt x="128" y="0"/>
                  <a:pt x="128" y="0"/>
                </a:cubicBezTo>
                <a:cubicBezTo>
                  <a:pt x="124" y="0"/>
                  <a:pt x="124" y="0"/>
                  <a:pt x="124" y="0"/>
                </a:cubicBezTo>
                <a:lnTo>
                  <a:pt x="124" y="99"/>
                </a:lnTo>
                <a:close/>
                <a:moveTo>
                  <a:pt x="135" y="0"/>
                </a:moveTo>
                <a:cubicBezTo>
                  <a:pt x="135" y="113"/>
                  <a:pt x="135" y="113"/>
                  <a:pt x="135" y="113"/>
                </a:cubicBezTo>
                <a:cubicBezTo>
                  <a:pt x="140" y="113"/>
                  <a:pt x="140" y="113"/>
                  <a:pt x="140" y="113"/>
                </a:cubicBezTo>
                <a:cubicBezTo>
                  <a:pt x="140" y="0"/>
                  <a:pt x="140" y="0"/>
                  <a:pt x="140" y="0"/>
                </a:cubicBezTo>
                <a:lnTo>
                  <a:pt x="135" y="0"/>
                </a:lnTo>
                <a:close/>
                <a:moveTo>
                  <a:pt x="51" y="0"/>
                </a:moveTo>
                <a:cubicBezTo>
                  <a:pt x="49" y="0"/>
                  <a:pt x="49" y="0"/>
                  <a:pt x="49" y="0"/>
                </a:cubicBezTo>
                <a:cubicBezTo>
                  <a:pt x="49" y="99"/>
                  <a:pt x="49" y="99"/>
                  <a:pt x="49" y="99"/>
                </a:cubicBezTo>
                <a:cubicBezTo>
                  <a:pt x="51" y="99"/>
                  <a:pt x="51" y="99"/>
                  <a:pt x="51" y="99"/>
                </a:cubicBezTo>
                <a:lnTo>
                  <a:pt x="51" y="0"/>
                </a:lnTo>
                <a:close/>
                <a:moveTo>
                  <a:pt x="28" y="113"/>
                </a:moveTo>
                <a:cubicBezTo>
                  <a:pt x="28" y="113"/>
                  <a:pt x="28" y="114"/>
                  <a:pt x="28" y="115"/>
                </a:cubicBezTo>
                <a:cubicBezTo>
                  <a:pt x="28" y="116"/>
                  <a:pt x="28" y="117"/>
                  <a:pt x="28" y="117"/>
                </a:cubicBezTo>
                <a:cubicBezTo>
                  <a:pt x="28" y="118"/>
                  <a:pt x="28" y="118"/>
                  <a:pt x="28" y="118"/>
                </a:cubicBezTo>
                <a:cubicBezTo>
                  <a:pt x="27" y="118"/>
                  <a:pt x="27" y="119"/>
                  <a:pt x="26" y="119"/>
                </a:cubicBezTo>
                <a:cubicBezTo>
                  <a:pt x="26" y="119"/>
                  <a:pt x="25" y="119"/>
                  <a:pt x="25" y="119"/>
                </a:cubicBezTo>
                <a:cubicBezTo>
                  <a:pt x="24" y="120"/>
                  <a:pt x="23" y="120"/>
                  <a:pt x="22" y="120"/>
                </a:cubicBezTo>
                <a:cubicBezTo>
                  <a:pt x="14" y="120"/>
                  <a:pt x="14" y="120"/>
                  <a:pt x="14" y="120"/>
                </a:cubicBezTo>
                <a:cubicBezTo>
                  <a:pt x="14" y="118"/>
                  <a:pt x="14" y="118"/>
                  <a:pt x="14" y="118"/>
                </a:cubicBezTo>
                <a:cubicBezTo>
                  <a:pt x="14" y="104"/>
                  <a:pt x="14" y="104"/>
                  <a:pt x="14" y="104"/>
                </a:cubicBezTo>
                <a:cubicBezTo>
                  <a:pt x="23" y="104"/>
                  <a:pt x="23" y="104"/>
                  <a:pt x="23" y="104"/>
                </a:cubicBezTo>
                <a:cubicBezTo>
                  <a:pt x="25" y="104"/>
                  <a:pt x="26" y="105"/>
                  <a:pt x="27" y="105"/>
                </a:cubicBezTo>
                <a:cubicBezTo>
                  <a:pt x="27" y="106"/>
                  <a:pt x="28" y="107"/>
                  <a:pt x="28" y="108"/>
                </a:cubicBezTo>
                <a:cubicBezTo>
                  <a:pt x="28" y="109"/>
                  <a:pt x="27" y="110"/>
                  <a:pt x="27" y="110"/>
                </a:cubicBezTo>
                <a:cubicBezTo>
                  <a:pt x="27" y="111"/>
                  <a:pt x="26" y="111"/>
                  <a:pt x="25" y="111"/>
                </a:cubicBezTo>
                <a:cubicBezTo>
                  <a:pt x="26" y="112"/>
                  <a:pt x="27" y="112"/>
                  <a:pt x="28" y="113"/>
                </a:cubicBezTo>
                <a:close/>
                <a:moveTo>
                  <a:pt x="19" y="110"/>
                </a:moveTo>
                <a:cubicBezTo>
                  <a:pt x="21" y="110"/>
                  <a:pt x="21" y="110"/>
                  <a:pt x="21" y="110"/>
                </a:cubicBezTo>
                <a:cubicBezTo>
                  <a:pt x="22" y="110"/>
                  <a:pt x="22" y="110"/>
                  <a:pt x="23" y="110"/>
                </a:cubicBezTo>
                <a:cubicBezTo>
                  <a:pt x="23" y="110"/>
                  <a:pt x="23" y="109"/>
                  <a:pt x="23" y="109"/>
                </a:cubicBezTo>
                <a:cubicBezTo>
                  <a:pt x="23" y="108"/>
                  <a:pt x="23" y="108"/>
                  <a:pt x="23" y="108"/>
                </a:cubicBezTo>
                <a:cubicBezTo>
                  <a:pt x="22" y="107"/>
                  <a:pt x="22" y="107"/>
                  <a:pt x="21" y="107"/>
                </a:cubicBezTo>
                <a:cubicBezTo>
                  <a:pt x="19" y="107"/>
                  <a:pt x="19" y="107"/>
                  <a:pt x="19" y="107"/>
                </a:cubicBezTo>
                <a:lnTo>
                  <a:pt x="19" y="110"/>
                </a:lnTo>
                <a:close/>
                <a:moveTo>
                  <a:pt x="24" y="115"/>
                </a:moveTo>
                <a:cubicBezTo>
                  <a:pt x="24" y="114"/>
                  <a:pt x="24" y="114"/>
                  <a:pt x="23" y="114"/>
                </a:cubicBezTo>
                <a:cubicBezTo>
                  <a:pt x="23" y="113"/>
                  <a:pt x="22" y="113"/>
                  <a:pt x="21" y="113"/>
                </a:cubicBezTo>
                <a:cubicBezTo>
                  <a:pt x="19" y="113"/>
                  <a:pt x="19" y="113"/>
                  <a:pt x="19" y="113"/>
                </a:cubicBezTo>
                <a:cubicBezTo>
                  <a:pt x="19" y="116"/>
                  <a:pt x="19" y="116"/>
                  <a:pt x="19" y="116"/>
                </a:cubicBezTo>
                <a:cubicBezTo>
                  <a:pt x="21" y="116"/>
                  <a:pt x="21" y="116"/>
                  <a:pt x="21" y="116"/>
                </a:cubicBezTo>
                <a:cubicBezTo>
                  <a:pt x="22" y="116"/>
                  <a:pt x="23" y="116"/>
                  <a:pt x="23" y="116"/>
                </a:cubicBezTo>
                <a:cubicBezTo>
                  <a:pt x="24" y="116"/>
                  <a:pt x="24" y="115"/>
                  <a:pt x="24" y="115"/>
                </a:cubicBezTo>
                <a:close/>
                <a:moveTo>
                  <a:pt x="45" y="118"/>
                </a:moveTo>
                <a:cubicBezTo>
                  <a:pt x="46" y="120"/>
                  <a:pt x="46" y="120"/>
                  <a:pt x="46" y="120"/>
                </a:cubicBezTo>
                <a:cubicBezTo>
                  <a:pt x="41" y="120"/>
                  <a:pt x="41" y="120"/>
                  <a:pt x="41" y="120"/>
                </a:cubicBezTo>
                <a:cubicBezTo>
                  <a:pt x="40" y="118"/>
                  <a:pt x="40" y="118"/>
                  <a:pt x="40" y="118"/>
                </a:cubicBezTo>
                <a:cubicBezTo>
                  <a:pt x="40" y="117"/>
                  <a:pt x="40" y="117"/>
                  <a:pt x="40" y="117"/>
                </a:cubicBezTo>
                <a:cubicBezTo>
                  <a:pt x="35" y="117"/>
                  <a:pt x="35" y="117"/>
                  <a:pt x="35" y="117"/>
                </a:cubicBezTo>
                <a:cubicBezTo>
                  <a:pt x="34" y="118"/>
                  <a:pt x="34" y="118"/>
                  <a:pt x="34" y="118"/>
                </a:cubicBezTo>
                <a:cubicBezTo>
                  <a:pt x="34" y="120"/>
                  <a:pt x="34" y="120"/>
                  <a:pt x="34" y="120"/>
                </a:cubicBezTo>
                <a:cubicBezTo>
                  <a:pt x="29" y="120"/>
                  <a:pt x="29" y="120"/>
                  <a:pt x="29" y="120"/>
                </a:cubicBezTo>
                <a:cubicBezTo>
                  <a:pt x="30" y="118"/>
                  <a:pt x="30" y="118"/>
                  <a:pt x="30" y="118"/>
                </a:cubicBezTo>
                <a:cubicBezTo>
                  <a:pt x="35" y="104"/>
                  <a:pt x="35" y="104"/>
                  <a:pt x="35" y="104"/>
                </a:cubicBezTo>
                <a:cubicBezTo>
                  <a:pt x="40" y="104"/>
                  <a:pt x="40" y="104"/>
                  <a:pt x="40" y="104"/>
                </a:cubicBezTo>
                <a:lnTo>
                  <a:pt x="45" y="118"/>
                </a:lnTo>
                <a:close/>
                <a:moveTo>
                  <a:pt x="39" y="114"/>
                </a:moveTo>
                <a:cubicBezTo>
                  <a:pt x="37" y="108"/>
                  <a:pt x="37" y="108"/>
                  <a:pt x="37" y="108"/>
                </a:cubicBezTo>
                <a:cubicBezTo>
                  <a:pt x="36" y="114"/>
                  <a:pt x="36" y="114"/>
                  <a:pt x="36" y="114"/>
                </a:cubicBezTo>
                <a:lnTo>
                  <a:pt x="39" y="114"/>
                </a:lnTo>
                <a:close/>
                <a:moveTo>
                  <a:pt x="62" y="118"/>
                </a:moveTo>
                <a:cubicBezTo>
                  <a:pt x="62" y="120"/>
                  <a:pt x="62" y="120"/>
                  <a:pt x="62" y="120"/>
                </a:cubicBezTo>
                <a:cubicBezTo>
                  <a:pt x="57" y="120"/>
                  <a:pt x="57" y="120"/>
                  <a:pt x="57" y="120"/>
                </a:cubicBezTo>
                <a:cubicBezTo>
                  <a:pt x="56" y="118"/>
                  <a:pt x="56" y="118"/>
                  <a:pt x="56" y="118"/>
                </a:cubicBezTo>
                <a:cubicBezTo>
                  <a:pt x="55" y="115"/>
                  <a:pt x="55" y="115"/>
                  <a:pt x="55" y="115"/>
                </a:cubicBezTo>
                <a:cubicBezTo>
                  <a:pt x="54" y="114"/>
                  <a:pt x="54" y="114"/>
                  <a:pt x="54" y="114"/>
                </a:cubicBezTo>
                <a:cubicBezTo>
                  <a:pt x="53" y="114"/>
                  <a:pt x="53" y="113"/>
                  <a:pt x="53" y="113"/>
                </a:cubicBezTo>
                <a:cubicBezTo>
                  <a:pt x="52" y="113"/>
                  <a:pt x="52" y="113"/>
                  <a:pt x="52" y="113"/>
                </a:cubicBezTo>
                <a:cubicBezTo>
                  <a:pt x="52" y="118"/>
                  <a:pt x="52" y="118"/>
                  <a:pt x="52" y="118"/>
                </a:cubicBezTo>
                <a:cubicBezTo>
                  <a:pt x="52" y="120"/>
                  <a:pt x="52" y="120"/>
                  <a:pt x="52" y="120"/>
                </a:cubicBezTo>
                <a:cubicBezTo>
                  <a:pt x="47" y="120"/>
                  <a:pt x="47" y="120"/>
                  <a:pt x="47" y="120"/>
                </a:cubicBezTo>
                <a:cubicBezTo>
                  <a:pt x="47" y="118"/>
                  <a:pt x="47" y="118"/>
                  <a:pt x="47" y="118"/>
                </a:cubicBezTo>
                <a:cubicBezTo>
                  <a:pt x="47" y="104"/>
                  <a:pt x="47" y="104"/>
                  <a:pt x="47" y="104"/>
                </a:cubicBezTo>
                <a:cubicBezTo>
                  <a:pt x="55" y="104"/>
                  <a:pt x="55" y="104"/>
                  <a:pt x="55" y="104"/>
                </a:cubicBezTo>
                <a:cubicBezTo>
                  <a:pt x="57" y="104"/>
                  <a:pt x="58" y="104"/>
                  <a:pt x="59" y="105"/>
                </a:cubicBezTo>
                <a:cubicBezTo>
                  <a:pt x="59" y="105"/>
                  <a:pt x="60" y="105"/>
                  <a:pt x="61" y="106"/>
                </a:cubicBezTo>
                <a:cubicBezTo>
                  <a:pt x="61" y="107"/>
                  <a:pt x="61" y="108"/>
                  <a:pt x="61" y="109"/>
                </a:cubicBezTo>
                <a:cubicBezTo>
                  <a:pt x="61" y="109"/>
                  <a:pt x="61" y="110"/>
                  <a:pt x="61" y="111"/>
                </a:cubicBezTo>
                <a:cubicBezTo>
                  <a:pt x="60" y="111"/>
                  <a:pt x="60" y="112"/>
                  <a:pt x="59" y="112"/>
                </a:cubicBezTo>
                <a:cubicBezTo>
                  <a:pt x="59" y="112"/>
                  <a:pt x="58" y="113"/>
                  <a:pt x="57" y="113"/>
                </a:cubicBezTo>
                <a:cubicBezTo>
                  <a:pt x="58" y="113"/>
                  <a:pt x="58" y="113"/>
                  <a:pt x="59" y="113"/>
                </a:cubicBezTo>
                <a:cubicBezTo>
                  <a:pt x="59" y="114"/>
                  <a:pt x="59" y="114"/>
                  <a:pt x="59" y="114"/>
                </a:cubicBezTo>
                <a:cubicBezTo>
                  <a:pt x="60" y="115"/>
                  <a:pt x="60" y="115"/>
                  <a:pt x="60" y="115"/>
                </a:cubicBezTo>
                <a:lnTo>
                  <a:pt x="62" y="118"/>
                </a:lnTo>
                <a:close/>
                <a:moveTo>
                  <a:pt x="56" y="109"/>
                </a:moveTo>
                <a:cubicBezTo>
                  <a:pt x="56" y="108"/>
                  <a:pt x="56" y="108"/>
                  <a:pt x="56" y="108"/>
                </a:cubicBezTo>
                <a:cubicBezTo>
                  <a:pt x="56" y="108"/>
                  <a:pt x="55" y="107"/>
                  <a:pt x="54" y="107"/>
                </a:cubicBezTo>
                <a:cubicBezTo>
                  <a:pt x="52" y="107"/>
                  <a:pt x="52" y="107"/>
                  <a:pt x="52" y="107"/>
                </a:cubicBezTo>
                <a:cubicBezTo>
                  <a:pt x="52" y="110"/>
                  <a:pt x="52" y="110"/>
                  <a:pt x="52" y="110"/>
                </a:cubicBezTo>
                <a:cubicBezTo>
                  <a:pt x="54" y="110"/>
                  <a:pt x="54" y="110"/>
                  <a:pt x="54" y="110"/>
                </a:cubicBezTo>
                <a:cubicBezTo>
                  <a:pt x="54" y="110"/>
                  <a:pt x="55" y="110"/>
                  <a:pt x="55" y="110"/>
                </a:cubicBezTo>
                <a:cubicBezTo>
                  <a:pt x="56" y="110"/>
                  <a:pt x="56" y="110"/>
                  <a:pt x="56" y="110"/>
                </a:cubicBezTo>
                <a:cubicBezTo>
                  <a:pt x="56" y="110"/>
                  <a:pt x="56" y="109"/>
                  <a:pt x="56" y="109"/>
                </a:cubicBezTo>
                <a:close/>
                <a:moveTo>
                  <a:pt x="73" y="116"/>
                </a:moveTo>
                <a:cubicBezTo>
                  <a:pt x="72" y="116"/>
                  <a:pt x="72" y="116"/>
                  <a:pt x="71" y="116"/>
                </a:cubicBezTo>
                <a:cubicBezTo>
                  <a:pt x="70" y="116"/>
                  <a:pt x="69" y="116"/>
                  <a:pt x="69" y="115"/>
                </a:cubicBezTo>
                <a:cubicBezTo>
                  <a:pt x="68" y="115"/>
                  <a:pt x="68" y="114"/>
                  <a:pt x="68" y="112"/>
                </a:cubicBezTo>
                <a:cubicBezTo>
                  <a:pt x="68" y="111"/>
                  <a:pt x="68" y="109"/>
                  <a:pt x="68" y="109"/>
                </a:cubicBezTo>
                <a:cubicBezTo>
                  <a:pt x="69" y="108"/>
                  <a:pt x="70" y="108"/>
                  <a:pt x="71" y="108"/>
                </a:cubicBezTo>
                <a:cubicBezTo>
                  <a:pt x="71" y="108"/>
                  <a:pt x="72" y="108"/>
                  <a:pt x="72" y="108"/>
                </a:cubicBezTo>
                <a:cubicBezTo>
                  <a:pt x="73" y="108"/>
                  <a:pt x="73" y="108"/>
                  <a:pt x="73" y="109"/>
                </a:cubicBezTo>
                <a:cubicBezTo>
                  <a:pt x="73" y="109"/>
                  <a:pt x="74" y="109"/>
                  <a:pt x="74" y="110"/>
                </a:cubicBezTo>
                <a:cubicBezTo>
                  <a:pt x="78" y="109"/>
                  <a:pt x="78" y="109"/>
                  <a:pt x="78" y="109"/>
                </a:cubicBezTo>
                <a:cubicBezTo>
                  <a:pt x="77" y="107"/>
                  <a:pt x="77" y="106"/>
                  <a:pt x="75" y="105"/>
                </a:cubicBezTo>
                <a:cubicBezTo>
                  <a:pt x="74" y="104"/>
                  <a:pt x="73" y="104"/>
                  <a:pt x="71" y="104"/>
                </a:cubicBezTo>
                <a:cubicBezTo>
                  <a:pt x="68" y="104"/>
                  <a:pt x="66" y="105"/>
                  <a:pt x="65" y="106"/>
                </a:cubicBezTo>
                <a:cubicBezTo>
                  <a:pt x="64" y="107"/>
                  <a:pt x="63" y="109"/>
                  <a:pt x="63" y="112"/>
                </a:cubicBezTo>
                <a:cubicBezTo>
                  <a:pt x="63" y="114"/>
                  <a:pt x="63" y="115"/>
                  <a:pt x="64" y="117"/>
                </a:cubicBezTo>
                <a:cubicBezTo>
                  <a:pt x="64" y="117"/>
                  <a:pt x="65" y="117"/>
                  <a:pt x="65" y="118"/>
                </a:cubicBezTo>
                <a:cubicBezTo>
                  <a:pt x="66" y="118"/>
                  <a:pt x="66" y="119"/>
                  <a:pt x="67" y="119"/>
                </a:cubicBezTo>
                <a:cubicBezTo>
                  <a:pt x="68" y="120"/>
                  <a:pt x="69" y="120"/>
                  <a:pt x="71" y="120"/>
                </a:cubicBezTo>
                <a:cubicBezTo>
                  <a:pt x="72" y="120"/>
                  <a:pt x="74" y="120"/>
                  <a:pt x="74" y="119"/>
                </a:cubicBezTo>
                <a:cubicBezTo>
                  <a:pt x="75" y="119"/>
                  <a:pt x="76" y="118"/>
                  <a:pt x="76" y="118"/>
                </a:cubicBezTo>
                <a:cubicBezTo>
                  <a:pt x="77" y="118"/>
                  <a:pt x="77" y="118"/>
                  <a:pt x="77" y="118"/>
                </a:cubicBezTo>
                <a:cubicBezTo>
                  <a:pt x="77" y="117"/>
                  <a:pt x="78" y="116"/>
                  <a:pt x="78" y="115"/>
                </a:cubicBezTo>
                <a:cubicBezTo>
                  <a:pt x="74" y="113"/>
                  <a:pt x="74" y="113"/>
                  <a:pt x="74" y="113"/>
                </a:cubicBezTo>
                <a:cubicBezTo>
                  <a:pt x="74" y="114"/>
                  <a:pt x="73" y="115"/>
                  <a:pt x="73" y="116"/>
                </a:cubicBezTo>
                <a:close/>
                <a:moveTo>
                  <a:pt x="94" y="106"/>
                </a:moveTo>
                <a:cubicBezTo>
                  <a:pt x="95" y="107"/>
                  <a:pt x="96" y="109"/>
                  <a:pt x="96" y="112"/>
                </a:cubicBezTo>
                <a:cubicBezTo>
                  <a:pt x="96" y="114"/>
                  <a:pt x="95" y="115"/>
                  <a:pt x="95" y="116"/>
                </a:cubicBezTo>
                <a:cubicBezTo>
                  <a:pt x="94" y="117"/>
                  <a:pt x="94" y="117"/>
                  <a:pt x="94" y="118"/>
                </a:cubicBezTo>
                <a:cubicBezTo>
                  <a:pt x="93" y="118"/>
                  <a:pt x="93" y="119"/>
                  <a:pt x="92" y="119"/>
                </a:cubicBezTo>
                <a:cubicBezTo>
                  <a:pt x="91" y="120"/>
                  <a:pt x="90" y="120"/>
                  <a:pt x="88" y="120"/>
                </a:cubicBezTo>
                <a:cubicBezTo>
                  <a:pt x="86" y="120"/>
                  <a:pt x="85" y="120"/>
                  <a:pt x="84" y="119"/>
                </a:cubicBezTo>
                <a:cubicBezTo>
                  <a:pt x="83" y="119"/>
                  <a:pt x="82" y="118"/>
                  <a:pt x="82" y="118"/>
                </a:cubicBezTo>
                <a:cubicBezTo>
                  <a:pt x="81" y="117"/>
                  <a:pt x="81" y="117"/>
                  <a:pt x="81" y="116"/>
                </a:cubicBezTo>
                <a:cubicBezTo>
                  <a:pt x="80" y="115"/>
                  <a:pt x="80" y="114"/>
                  <a:pt x="80" y="112"/>
                </a:cubicBezTo>
                <a:cubicBezTo>
                  <a:pt x="80" y="109"/>
                  <a:pt x="80" y="107"/>
                  <a:pt x="82" y="106"/>
                </a:cubicBezTo>
                <a:cubicBezTo>
                  <a:pt x="83" y="105"/>
                  <a:pt x="85" y="104"/>
                  <a:pt x="88" y="104"/>
                </a:cubicBezTo>
                <a:cubicBezTo>
                  <a:pt x="90" y="104"/>
                  <a:pt x="92" y="105"/>
                  <a:pt x="94" y="106"/>
                </a:cubicBezTo>
                <a:close/>
                <a:moveTo>
                  <a:pt x="91" y="112"/>
                </a:moveTo>
                <a:cubicBezTo>
                  <a:pt x="91" y="110"/>
                  <a:pt x="91" y="109"/>
                  <a:pt x="90" y="109"/>
                </a:cubicBezTo>
                <a:cubicBezTo>
                  <a:pt x="89" y="108"/>
                  <a:pt x="89" y="108"/>
                  <a:pt x="88" y="108"/>
                </a:cubicBezTo>
                <a:cubicBezTo>
                  <a:pt x="87" y="108"/>
                  <a:pt x="86" y="108"/>
                  <a:pt x="85" y="109"/>
                </a:cubicBezTo>
                <a:cubicBezTo>
                  <a:pt x="85" y="109"/>
                  <a:pt x="84" y="110"/>
                  <a:pt x="84" y="112"/>
                </a:cubicBezTo>
                <a:cubicBezTo>
                  <a:pt x="84" y="114"/>
                  <a:pt x="85" y="115"/>
                  <a:pt x="85" y="115"/>
                </a:cubicBezTo>
                <a:cubicBezTo>
                  <a:pt x="86" y="116"/>
                  <a:pt x="87" y="116"/>
                  <a:pt x="88" y="116"/>
                </a:cubicBezTo>
                <a:cubicBezTo>
                  <a:pt x="89" y="116"/>
                  <a:pt x="89" y="116"/>
                  <a:pt x="90" y="115"/>
                </a:cubicBezTo>
                <a:cubicBezTo>
                  <a:pt x="91" y="115"/>
                  <a:pt x="91" y="113"/>
                  <a:pt x="91" y="112"/>
                </a:cubicBezTo>
                <a:close/>
                <a:moveTo>
                  <a:pt x="112" y="109"/>
                </a:moveTo>
                <a:cubicBezTo>
                  <a:pt x="112" y="110"/>
                  <a:pt x="112" y="111"/>
                  <a:pt x="112" y="112"/>
                </a:cubicBezTo>
                <a:cubicBezTo>
                  <a:pt x="112" y="114"/>
                  <a:pt x="112" y="115"/>
                  <a:pt x="112" y="116"/>
                </a:cubicBezTo>
                <a:cubicBezTo>
                  <a:pt x="112" y="117"/>
                  <a:pt x="111" y="117"/>
                  <a:pt x="110" y="118"/>
                </a:cubicBezTo>
                <a:cubicBezTo>
                  <a:pt x="110" y="118"/>
                  <a:pt x="110" y="118"/>
                  <a:pt x="110" y="118"/>
                </a:cubicBezTo>
                <a:cubicBezTo>
                  <a:pt x="110" y="119"/>
                  <a:pt x="109" y="119"/>
                  <a:pt x="108" y="119"/>
                </a:cubicBezTo>
                <a:cubicBezTo>
                  <a:pt x="107" y="119"/>
                  <a:pt x="106" y="120"/>
                  <a:pt x="105" y="120"/>
                </a:cubicBezTo>
                <a:cubicBezTo>
                  <a:pt x="98" y="120"/>
                  <a:pt x="98" y="120"/>
                  <a:pt x="98" y="120"/>
                </a:cubicBezTo>
                <a:cubicBezTo>
                  <a:pt x="98" y="118"/>
                  <a:pt x="98" y="118"/>
                  <a:pt x="98" y="118"/>
                </a:cubicBezTo>
                <a:cubicBezTo>
                  <a:pt x="98" y="104"/>
                  <a:pt x="98" y="104"/>
                  <a:pt x="98" y="104"/>
                </a:cubicBezTo>
                <a:cubicBezTo>
                  <a:pt x="105" y="104"/>
                  <a:pt x="105" y="104"/>
                  <a:pt x="105" y="104"/>
                </a:cubicBezTo>
                <a:cubicBezTo>
                  <a:pt x="107" y="104"/>
                  <a:pt x="108" y="104"/>
                  <a:pt x="109" y="105"/>
                </a:cubicBezTo>
                <a:cubicBezTo>
                  <a:pt x="110" y="105"/>
                  <a:pt x="110" y="106"/>
                  <a:pt x="111" y="106"/>
                </a:cubicBezTo>
                <a:cubicBezTo>
                  <a:pt x="111" y="107"/>
                  <a:pt x="112" y="108"/>
                  <a:pt x="112" y="109"/>
                </a:cubicBezTo>
                <a:close/>
                <a:moveTo>
                  <a:pt x="108" y="112"/>
                </a:moveTo>
                <a:cubicBezTo>
                  <a:pt x="108" y="110"/>
                  <a:pt x="107" y="109"/>
                  <a:pt x="107" y="109"/>
                </a:cubicBezTo>
                <a:cubicBezTo>
                  <a:pt x="106" y="108"/>
                  <a:pt x="105" y="108"/>
                  <a:pt x="104" y="108"/>
                </a:cubicBezTo>
                <a:cubicBezTo>
                  <a:pt x="103" y="108"/>
                  <a:pt x="103" y="108"/>
                  <a:pt x="103" y="108"/>
                </a:cubicBezTo>
                <a:cubicBezTo>
                  <a:pt x="103" y="116"/>
                  <a:pt x="103" y="116"/>
                  <a:pt x="103" y="116"/>
                </a:cubicBezTo>
                <a:cubicBezTo>
                  <a:pt x="104" y="116"/>
                  <a:pt x="104" y="116"/>
                  <a:pt x="104" y="116"/>
                </a:cubicBezTo>
                <a:cubicBezTo>
                  <a:pt x="105" y="116"/>
                  <a:pt x="106" y="116"/>
                  <a:pt x="106" y="116"/>
                </a:cubicBezTo>
                <a:cubicBezTo>
                  <a:pt x="107" y="116"/>
                  <a:pt x="107" y="115"/>
                  <a:pt x="107" y="115"/>
                </a:cubicBezTo>
                <a:cubicBezTo>
                  <a:pt x="108" y="114"/>
                  <a:pt x="108" y="113"/>
                  <a:pt x="108" y="112"/>
                </a:cubicBezTo>
                <a:close/>
                <a:moveTo>
                  <a:pt x="120" y="113"/>
                </a:moveTo>
                <a:cubicBezTo>
                  <a:pt x="127" y="113"/>
                  <a:pt x="127" y="113"/>
                  <a:pt x="127" y="113"/>
                </a:cubicBezTo>
                <a:cubicBezTo>
                  <a:pt x="127" y="110"/>
                  <a:pt x="127" y="110"/>
                  <a:pt x="127" y="110"/>
                </a:cubicBezTo>
                <a:cubicBezTo>
                  <a:pt x="120" y="110"/>
                  <a:pt x="120" y="110"/>
                  <a:pt x="120" y="110"/>
                </a:cubicBezTo>
                <a:cubicBezTo>
                  <a:pt x="120" y="108"/>
                  <a:pt x="120" y="108"/>
                  <a:pt x="120" y="108"/>
                </a:cubicBezTo>
                <a:cubicBezTo>
                  <a:pt x="128" y="108"/>
                  <a:pt x="128" y="108"/>
                  <a:pt x="128" y="108"/>
                </a:cubicBezTo>
                <a:cubicBezTo>
                  <a:pt x="128" y="104"/>
                  <a:pt x="128" y="104"/>
                  <a:pt x="128" y="104"/>
                </a:cubicBezTo>
                <a:cubicBezTo>
                  <a:pt x="115" y="104"/>
                  <a:pt x="115" y="104"/>
                  <a:pt x="115" y="104"/>
                </a:cubicBezTo>
                <a:cubicBezTo>
                  <a:pt x="115" y="118"/>
                  <a:pt x="115" y="118"/>
                  <a:pt x="115" y="118"/>
                </a:cubicBezTo>
                <a:cubicBezTo>
                  <a:pt x="115" y="120"/>
                  <a:pt x="115" y="120"/>
                  <a:pt x="115" y="120"/>
                </a:cubicBezTo>
                <a:cubicBezTo>
                  <a:pt x="128" y="120"/>
                  <a:pt x="128" y="120"/>
                  <a:pt x="128" y="120"/>
                </a:cubicBezTo>
                <a:cubicBezTo>
                  <a:pt x="128" y="118"/>
                  <a:pt x="128" y="118"/>
                  <a:pt x="128" y="118"/>
                </a:cubicBezTo>
                <a:cubicBezTo>
                  <a:pt x="128" y="116"/>
                  <a:pt x="128" y="116"/>
                  <a:pt x="128" y="116"/>
                </a:cubicBezTo>
                <a:cubicBezTo>
                  <a:pt x="120" y="116"/>
                  <a:pt x="120" y="116"/>
                  <a:pt x="120" y="116"/>
                </a:cubicBezTo>
                <a:lnTo>
                  <a:pt x="120" y="1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6492066" y="2941405"/>
            <a:ext cx="431314" cy="450363"/>
          </a:xfrm>
          <a:custGeom>
            <a:avLst/>
            <a:gdLst>
              <a:gd name="T0" fmla="*/ 86 w 134"/>
              <a:gd name="T1" fmla="*/ 115 h 140"/>
              <a:gd name="T2" fmla="*/ 82 w 134"/>
              <a:gd name="T3" fmla="*/ 118 h 140"/>
              <a:gd name="T4" fmla="*/ 10 w 134"/>
              <a:gd name="T5" fmla="*/ 115 h 140"/>
              <a:gd name="T6" fmla="*/ 14 w 134"/>
              <a:gd name="T7" fmla="*/ 11 h 140"/>
              <a:gd name="T8" fmla="*/ 86 w 134"/>
              <a:gd name="T9" fmla="*/ 15 h 140"/>
              <a:gd name="T10" fmla="*/ 96 w 134"/>
              <a:gd name="T11" fmla="*/ 16 h 140"/>
              <a:gd name="T12" fmla="*/ 82 w 134"/>
              <a:gd name="T13" fmla="*/ 0 h 140"/>
              <a:gd name="T14" fmla="*/ 0 w 134"/>
              <a:gd name="T15" fmla="*/ 14 h 140"/>
              <a:gd name="T16" fmla="*/ 14 w 134"/>
              <a:gd name="T17" fmla="*/ 140 h 140"/>
              <a:gd name="T18" fmla="*/ 96 w 134"/>
              <a:gd name="T19" fmla="*/ 126 h 140"/>
              <a:gd name="T20" fmla="*/ 96 w 134"/>
              <a:gd name="T21" fmla="*/ 125 h 140"/>
              <a:gd name="T22" fmla="*/ 86 w 134"/>
              <a:gd name="T23" fmla="*/ 87 h 140"/>
              <a:gd name="T24" fmla="*/ 55 w 134"/>
              <a:gd name="T25" fmla="*/ 4 h 140"/>
              <a:gd name="T26" fmla="*/ 55 w 134"/>
              <a:gd name="T27" fmla="*/ 7 h 140"/>
              <a:gd name="T28" fmla="*/ 40 w 134"/>
              <a:gd name="T29" fmla="*/ 5 h 140"/>
              <a:gd name="T30" fmla="*/ 48 w 134"/>
              <a:gd name="T31" fmla="*/ 135 h 140"/>
              <a:gd name="T32" fmla="*/ 48 w 134"/>
              <a:gd name="T33" fmla="*/ 123 h 140"/>
              <a:gd name="T34" fmla="*/ 48 w 134"/>
              <a:gd name="T35" fmla="*/ 135 h 140"/>
              <a:gd name="T36" fmla="*/ 96 w 134"/>
              <a:gd name="T37" fmla="*/ 22 h 140"/>
              <a:gd name="T38" fmla="*/ 62 w 134"/>
              <a:gd name="T39" fmla="*/ 22 h 140"/>
              <a:gd name="T40" fmla="*/ 51 w 134"/>
              <a:gd name="T41" fmla="*/ 70 h 140"/>
              <a:gd name="T42" fmla="*/ 66 w 134"/>
              <a:gd name="T43" fmla="*/ 81 h 140"/>
              <a:gd name="T44" fmla="*/ 83 w 134"/>
              <a:gd name="T45" fmla="*/ 81 h 140"/>
              <a:gd name="T46" fmla="*/ 96 w 134"/>
              <a:gd name="T47" fmla="*/ 81 h 140"/>
              <a:gd name="T48" fmla="*/ 134 w 134"/>
              <a:gd name="T49" fmla="*/ 70 h 140"/>
              <a:gd name="T50" fmla="*/ 124 w 134"/>
              <a:gd name="T51" fmla="*/ 22 h 140"/>
              <a:gd name="T52" fmla="*/ 124 w 134"/>
              <a:gd name="T53" fmla="*/ 74 h 140"/>
              <a:gd name="T54" fmla="*/ 86 w 134"/>
              <a:gd name="T55" fmla="*/ 74 h 140"/>
              <a:gd name="T56" fmla="*/ 58 w 134"/>
              <a:gd name="T57" fmla="*/ 70 h 140"/>
              <a:gd name="T58" fmla="*/ 62 w 134"/>
              <a:gd name="T59" fmla="*/ 29 h 140"/>
              <a:gd name="T60" fmla="*/ 96 w 134"/>
              <a:gd name="T61" fmla="*/ 29 h 140"/>
              <a:gd name="T62" fmla="*/ 127 w 134"/>
              <a:gd name="T63" fmla="*/ 33 h 140"/>
              <a:gd name="T64" fmla="*/ 82 w 134"/>
              <a:gd name="T65" fmla="*/ 37 h 140"/>
              <a:gd name="T66" fmla="*/ 109 w 134"/>
              <a:gd name="T67" fmla="*/ 56 h 140"/>
              <a:gd name="T68" fmla="*/ 88 w 134"/>
              <a:gd name="T69" fmla="*/ 62 h 140"/>
              <a:gd name="T70" fmla="*/ 101 w 134"/>
              <a:gd name="T71" fmla="*/ 64 h 140"/>
              <a:gd name="T72" fmla="*/ 109 w 134"/>
              <a:gd name="T73" fmla="*/ 65 h 140"/>
              <a:gd name="T74" fmla="*/ 102 w 134"/>
              <a:gd name="T75" fmla="*/ 66 h 140"/>
              <a:gd name="T76" fmla="*/ 86 w 134"/>
              <a:gd name="T77" fmla="*/ 69 h 140"/>
              <a:gd name="T78" fmla="*/ 86 w 134"/>
              <a:gd name="T79" fmla="*/ 61 h 140"/>
              <a:gd name="T80" fmla="*/ 87 w 134"/>
              <a:gd name="T81" fmla="*/ 57 h 140"/>
              <a:gd name="T82" fmla="*/ 81 w 134"/>
              <a:gd name="T83" fmla="*/ 39 h 140"/>
              <a:gd name="T84" fmla="*/ 78 w 134"/>
              <a:gd name="T85" fmla="*/ 37 h 140"/>
              <a:gd name="T86" fmla="*/ 78 w 134"/>
              <a:gd name="T87" fmla="*/ 33 h 140"/>
              <a:gd name="T88" fmla="*/ 80 w 134"/>
              <a:gd name="T89" fmla="*/ 3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40">
                <a:moveTo>
                  <a:pt x="86" y="87"/>
                </a:moveTo>
                <a:cubicBezTo>
                  <a:pt x="86" y="115"/>
                  <a:pt x="86" y="115"/>
                  <a:pt x="86" y="115"/>
                </a:cubicBezTo>
                <a:cubicBezTo>
                  <a:pt x="86" y="115"/>
                  <a:pt x="86" y="115"/>
                  <a:pt x="86" y="115"/>
                </a:cubicBezTo>
                <a:cubicBezTo>
                  <a:pt x="86" y="117"/>
                  <a:pt x="84" y="118"/>
                  <a:pt x="82" y="118"/>
                </a:cubicBezTo>
                <a:cubicBezTo>
                  <a:pt x="14" y="118"/>
                  <a:pt x="14" y="118"/>
                  <a:pt x="14" y="118"/>
                </a:cubicBezTo>
                <a:cubicBezTo>
                  <a:pt x="12" y="118"/>
                  <a:pt x="10" y="117"/>
                  <a:pt x="10" y="115"/>
                </a:cubicBezTo>
                <a:cubicBezTo>
                  <a:pt x="10" y="15"/>
                  <a:pt x="10" y="15"/>
                  <a:pt x="10" y="15"/>
                </a:cubicBezTo>
                <a:cubicBezTo>
                  <a:pt x="10" y="13"/>
                  <a:pt x="12" y="11"/>
                  <a:pt x="14" y="11"/>
                </a:cubicBezTo>
                <a:cubicBezTo>
                  <a:pt x="82" y="11"/>
                  <a:pt x="82" y="11"/>
                  <a:pt x="82" y="11"/>
                </a:cubicBezTo>
                <a:cubicBezTo>
                  <a:pt x="84" y="11"/>
                  <a:pt x="86" y="13"/>
                  <a:pt x="86" y="15"/>
                </a:cubicBezTo>
                <a:cubicBezTo>
                  <a:pt x="86" y="16"/>
                  <a:pt x="86" y="16"/>
                  <a:pt x="86" y="16"/>
                </a:cubicBezTo>
                <a:cubicBezTo>
                  <a:pt x="96" y="16"/>
                  <a:pt x="96" y="16"/>
                  <a:pt x="96" y="16"/>
                </a:cubicBezTo>
                <a:cubicBezTo>
                  <a:pt x="96" y="14"/>
                  <a:pt x="96" y="14"/>
                  <a:pt x="96" y="14"/>
                </a:cubicBezTo>
                <a:cubicBezTo>
                  <a:pt x="96" y="6"/>
                  <a:pt x="90" y="0"/>
                  <a:pt x="82" y="0"/>
                </a:cubicBezTo>
                <a:cubicBezTo>
                  <a:pt x="14" y="0"/>
                  <a:pt x="14" y="0"/>
                  <a:pt x="14" y="0"/>
                </a:cubicBezTo>
                <a:cubicBezTo>
                  <a:pt x="6" y="0"/>
                  <a:pt x="0" y="6"/>
                  <a:pt x="0" y="14"/>
                </a:cubicBezTo>
                <a:cubicBezTo>
                  <a:pt x="0" y="126"/>
                  <a:pt x="0" y="126"/>
                  <a:pt x="0" y="126"/>
                </a:cubicBezTo>
                <a:cubicBezTo>
                  <a:pt x="0" y="134"/>
                  <a:pt x="6" y="140"/>
                  <a:pt x="14" y="140"/>
                </a:cubicBezTo>
                <a:cubicBezTo>
                  <a:pt x="82" y="140"/>
                  <a:pt x="82" y="140"/>
                  <a:pt x="82" y="140"/>
                </a:cubicBezTo>
                <a:cubicBezTo>
                  <a:pt x="90" y="140"/>
                  <a:pt x="96" y="134"/>
                  <a:pt x="96" y="126"/>
                </a:cubicBezTo>
                <a:cubicBezTo>
                  <a:pt x="96" y="126"/>
                  <a:pt x="96" y="126"/>
                  <a:pt x="96" y="126"/>
                </a:cubicBezTo>
                <a:cubicBezTo>
                  <a:pt x="96" y="125"/>
                  <a:pt x="96" y="125"/>
                  <a:pt x="96" y="125"/>
                </a:cubicBezTo>
                <a:cubicBezTo>
                  <a:pt x="96" y="87"/>
                  <a:pt x="96" y="87"/>
                  <a:pt x="96" y="87"/>
                </a:cubicBezTo>
                <a:cubicBezTo>
                  <a:pt x="86" y="87"/>
                  <a:pt x="86" y="87"/>
                  <a:pt x="86" y="87"/>
                </a:cubicBezTo>
                <a:close/>
                <a:moveTo>
                  <a:pt x="42" y="4"/>
                </a:moveTo>
                <a:cubicBezTo>
                  <a:pt x="55" y="4"/>
                  <a:pt x="55" y="4"/>
                  <a:pt x="55" y="4"/>
                </a:cubicBezTo>
                <a:cubicBezTo>
                  <a:pt x="55" y="4"/>
                  <a:pt x="56" y="4"/>
                  <a:pt x="56" y="5"/>
                </a:cubicBezTo>
                <a:cubicBezTo>
                  <a:pt x="56" y="6"/>
                  <a:pt x="55" y="7"/>
                  <a:pt x="55" y="7"/>
                </a:cubicBezTo>
                <a:cubicBezTo>
                  <a:pt x="42" y="7"/>
                  <a:pt x="42" y="7"/>
                  <a:pt x="42" y="7"/>
                </a:cubicBezTo>
                <a:cubicBezTo>
                  <a:pt x="41" y="7"/>
                  <a:pt x="40" y="6"/>
                  <a:pt x="40" y="5"/>
                </a:cubicBezTo>
                <a:cubicBezTo>
                  <a:pt x="40" y="4"/>
                  <a:pt x="41" y="4"/>
                  <a:pt x="42" y="4"/>
                </a:cubicBezTo>
                <a:close/>
                <a:moveTo>
                  <a:pt x="48" y="135"/>
                </a:moveTo>
                <a:cubicBezTo>
                  <a:pt x="45" y="135"/>
                  <a:pt x="42" y="133"/>
                  <a:pt x="42" y="129"/>
                </a:cubicBezTo>
                <a:cubicBezTo>
                  <a:pt x="42" y="125"/>
                  <a:pt x="45" y="123"/>
                  <a:pt x="48" y="123"/>
                </a:cubicBezTo>
                <a:cubicBezTo>
                  <a:pt x="52" y="123"/>
                  <a:pt x="54" y="125"/>
                  <a:pt x="54" y="129"/>
                </a:cubicBezTo>
                <a:cubicBezTo>
                  <a:pt x="54" y="133"/>
                  <a:pt x="52" y="135"/>
                  <a:pt x="48" y="135"/>
                </a:cubicBezTo>
                <a:close/>
                <a:moveTo>
                  <a:pt x="124" y="22"/>
                </a:moveTo>
                <a:cubicBezTo>
                  <a:pt x="96" y="22"/>
                  <a:pt x="96" y="22"/>
                  <a:pt x="96" y="22"/>
                </a:cubicBezTo>
                <a:cubicBezTo>
                  <a:pt x="86" y="22"/>
                  <a:pt x="86" y="22"/>
                  <a:pt x="86" y="22"/>
                </a:cubicBezTo>
                <a:cubicBezTo>
                  <a:pt x="62" y="22"/>
                  <a:pt x="62" y="22"/>
                  <a:pt x="62" y="22"/>
                </a:cubicBezTo>
                <a:cubicBezTo>
                  <a:pt x="56" y="22"/>
                  <a:pt x="51" y="27"/>
                  <a:pt x="51" y="33"/>
                </a:cubicBezTo>
                <a:cubicBezTo>
                  <a:pt x="51" y="70"/>
                  <a:pt x="51" y="70"/>
                  <a:pt x="51" y="70"/>
                </a:cubicBezTo>
                <a:cubicBezTo>
                  <a:pt x="51" y="76"/>
                  <a:pt x="56" y="81"/>
                  <a:pt x="62" y="81"/>
                </a:cubicBezTo>
                <a:cubicBezTo>
                  <a:pt x="66" y="81"/>
                  <a:pt x="66" y="81"/>
                  <a:pt x="66" y="81"/>
                </a:cubicBezTo>
                <a:cubicBezTo>
                  <a:pt x="66" y="102"/>
                  <a:pt x="66" y="102"/>
                  <a:pt x="66" y="102"/>
                </a:cubicBezTo>
                <a:cubicBezTo>
                  <a:pt x="83" y="81"/>
                  <a:pt x="83" y="81"/>
                  <a:pt x="83" y="81"/>
                </a:cubicBezTo>
                <a:cubicBezTo>
                  <a:pt x="86" y="81"/>
                  <a:pt x="86" y="81"/>
                  <a:pt x="86" y="81"/>
                </a:cubicBezTo>
                <a:cubicBezTo>
                  <a:pt x="96" y="81"/>
                  <a:pt x="96" y="81"/>
                  <a:pt x="96" y="81"/>
                </a:cubicBezTo>
                <a:cubicBezTo>
                  <a:pt x="124" y="81"/>
                  <a:pt x="124" y="81"/>
                  <a:pt x="124" y="81"/>
                </a:cubicBezTo>
                <a:cubicBezTo>
                  <a:pt x="129" y="81"/>
                  <a:pt x="134" y="76"/>
                  <a:pt x="134" y="70"/>
                </a:cubicBezTo>
                <a:cubicBezTo>
                  <a:pt x="134" y="33"/>
                  <a:pt x="134" y="33"/>
                  <a:pt x="134" y="33"/>
                </a:cubicBezTo>
                <a:cubicBezTo>
                  <a:pt x="134" y="27"/>
                  <a:pt x="129" y="22"/>
                  <a:pt x="124" y="22"/>
                </a:cubicBezTo>
                <a:close/>
                <a:moveTo>
                  <a:pt x="127" y="70"/>
                </a:moveTo>
                <a:cubicBezTo>
                  <a:pt x="127" y="72"/>
                  <a:pt x="126" y="74"/>
                  <a:pt x="124" y="74"/>
                </a:cubicBezTo>
                <a:cubicBezTo>
                  <a:pt x="96" y="74"/>
                  <a:pt x="96" y="74"/>
                  <a:pt x="96" y="74"/>
                </a:cubicBezTo>
                <a:cubicBezTo>
                  <a:pt x="86" y="74"/>
                  <a:pt x="86" y="74"/>
                  <a:pt x="86" y="74"/>
                </a:cubicBezTo>
                <a:cubicBezTo>
                  <a:pt x="62" y="74"/>
                  <a:pt x="62" y="74"/>
                  <a:pt x="62" y="74"/>
                </a:cubicBezTo>
                <a:cubicBezTo>
                  <a:pt x="60" y="74"/>
                  <a:pt x="58" y="72"/>
                  <a:pt x="58" y="70"/>
                </a:cubicBezTo>
                <a:cubicBezTo>
                  <a:pt x="58" y="33"/>
                  <a:pt x="58" y="33"/>
                  <a:pt x="58" y="33"/>
                </a:cubicBezTo>
                <a:cubicBezTo>
                  <a:pt x="58" y="30"/>
                  <a:pt x="60" y="29"/>
                  <a:pt x="62" y="29"/>
                </a:cubicBezTo>
                <a:cubicBezTo>
                  <a:pt x="86" y="29"/>
                  <a:pt x="86" y="29"/>
                  <a:pt x="86" y="29"/>
                </a:cubicBezTo>
                <a:cubicBezTo>
                  <a:pt x="96" y="29"/>
                  <a:pt x="96" y="29"/>
                  <a:pt x="96" y="29"/>
                </a:cubicBezTo>
                <a:cubicBezTo>
                  <a:pt x="124" y="29"/>
                  <a:pt x="124" y="29"/>
                  <a:pt x="124" y="29"/>
                </a:cubicBezTo>
                <a:cubicBezTo>
                  <a:pt x="126" y="29"/>
                  <a:pt x="127" y="30"/>
                  <a:pt x="127" y="33"/>
                </a:cubicBezTo>
                <a:lnTo>
                  <a:pt x="127" y="70"/>
                </a:lnTo>
                <a:close/>
                <a:moveTo>
                  <a:pt x="82" y="37"/>
                </a:moveTo>
                <a:cubicBezTo>
                  <a:pt x="112" y="41"/>
                  <a:pt x="112" y="41"/>
                  <a:pt x="112" y="41"/>
                </a:cubicBezTo>
                <a:cubicBezTo>
                  <a:pt x="109" y="56"/>
                  <a:pt x="109" y="56"/>
                  <a:pt x="109" y="56"/>
                </a:cubicBezTo>
                <a:cubicBezTo>
                  <a:pt x="90" y="57"/>
                  <a:pt x="90" y="57"/>
                  <a:pt x="90" y="57"/>
                </a:cubicBezTo>
                <a:cubicBezTo>
                  <a:pt x="88" y="62"/>
                  <a:pt x="88" y="62"/>
                  <a:pt x="88" y="62"/>
                </a:cubicBezTo>
                <a:cubicBezTo>
                  <a:pt x="89" y="62"/>
                  <a:pt x="89" y="63"/>
                  <a:pt x="90" y="64"/>
                </a:cubicBezTo>
                <a:cubicBezTo>
                  <a:pt x="101" y="64"/>
                  <a:pt x="101" y="64"/>
                  <a:pt x="101" y="64"/>
                </a:cubicBezTo>
                <a:cubicBezTo>
                  <a:pt x="102" y="62"/>
                  <a:pt x="103" y="61"/>
                  <a:pt x="105" y="61"/>
                </a:cubicBezTo>
                <a:cubicBezTo>
                  <a:pt x="107" y="61"/>
                  <a:pt x="109" y="63"/>
                  <a:pt x="109" y="65"/>
                </a:cubicBezTo>
                <a:cubicBezTo>
                  <a:pt x="109" y="67"/>
                  <a:pt x="107" y="69"/>
                  <a:pt x="105" y="69"/>
                </a:cubicBezTo>
                <a:cubicBezTo>
                  <a:pt x="103" y="69"/>
                  <a:pt x="102" y="68"/>
                  <a:pt x="102" y="66"/>
                </a:cubicBezTo>
                <a:cubicBezTo>
                  <a:pt x="89" y="66"/>
                  <a:pt x="89" y="66"/>
                  <a:pt x="89" y="66"/>
                </a:cubicBezTo>
                <a:cubicBezTo>
                  <a:pt x="89" y="68"/>
                  <a:pt x="87" y="69"/>
                  <a:pt x="86" y="69"/>
                </a:cubicBezTo>
                <a:cubicBezTo>
                  <a:pt x="84" y="69"/>
                  <a:pt x="82" y="67"/>
                  <a:pt x="82" y="65"/>
                </a:cubicBezTo>
                <a:cubicBezTo>
                  <a:pt x="82" y="63"/>
                  <a:pt x="84" y="61"/>
                  <a:pt x="86" y="61"/>
                </a:cubicBezTo>
                <a:cubicBezTo>
                  <a:pt x="86" y="61"/>
                  <a:pt x="86" y="61"/>
                  <a:pt x="86" y="61"/>
                </a:cubicBezTo>
                <a:cubicBezTo>
                  <a:pt x="87" y="57"/>
                  <a:pt x="87" y="57"/>
                  <a:pt x="87" y="57"/>
                </a:cubicBezTo>
                <a:cubicBezTo>
                  <a:pt x="86" y="57"/>
                  <a:pt x="86" y="57"/>
                  <a:pt x="86" y="57"/>
                </a:cubicBezTo>
                <a:cubicBezTo>
                  <a:pt x="81" y="39"/>
                  <a:pt x="81" y="39"/>
                  <a:pt x="81" y="39"/>
                </a:cubicBezTo>
                <a:cubicBezTo>
                  <a:pt x="78" y="37"/>
                  <a:pt x="78" y="37"/>
                  <a:pt x="78" y="37"/>
                </a:cubicBezTo>
                <a:cubicBezTo>
                  <a:pt x="78" y="37"/>
                  <a:pt x="78" y="37"/>
                  <a:pt x="78" y="37"/>
                </a:cubicBezTo>
                <a:cubicBezTo>
                  <a:pt x="77" y="37"/>
                  <a:pt x="76" y="36"/>
                  <a:pt x="76" y="35"/>
                </a:cubicBezTo>
                <a:cubicBezTo>
                  <a:pt x="76" y="34"/>
                  <a:pt x="77" y="33"/>
                  <a:pt x="78" y="33"/>
                </a:cubicBezTo>
                <a:cubicBezTo>
                  <a:pt x="79" y="33"/>
                  <a:pt x="80" y="34"/>
                  <a:pt x="80" y="35"/>
                </a:cubicBezTo>
                <a:cubicBezTo>
                  <a:pt x="80" y="35"/>
                  <a:pt x="80" y="35"/>
                  <a:pt x="80" y="35"/>
                </a:cubicBezTo>
                <a:lnTo>
                  <a:pt x="82" y="3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2" name="Freeform 11"/>
          <p:cNvSpPr>
            <a:spLocks noEditPoints="1"/>
          </p:cNvSpPr>
          <p:nvPr/>
        </p:nvSpPr>
        <p:spPr bwMode="auto">
          <a:xfrm>
            <a:off x="6527103" y="1844665"/>
            <a:ext cx="366005" cy="478935"/>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3" name="Freeform 19"/>
          <p:cNvSpPr>
            <a:spLocks noEditPoints="1"/>
          </p:cNvSpPr>
          <p:nvPr/>
        </p:nvSpPr>
        <p:spPr bwMode="auto">
          <a:xfrm>
            <a:off x="6482543" y="5111944"/>
            <a:ext cx="450363" cy="389135"/>
          </a:xfrm>
          <a:custGeom>
            <a:avLst/>
            <a:gdLst>
              <a:gd name="T0" fmla="*/ 33 w 140"/>
              <a:gd name="T1" fmla="*/ 121 h 121"/>
              <a:gd name="T2" fmla="*/ 33 w 140"/>
              <a:gd name="T3" fmla="*/ 97 h 121"/>
              <a:gd name="T4" fmla="*/ 115 w 140"/>
              <a:gd name="T5" fmla="*/ 97 h 121"/>
              <a:gd name="T6" fmla="*/ 115 w 140"/>
              <a:gd name="T7" fmla="*/ 121 h 121"/>
              <a:gd name="T8" fmla="*/ 115 w 140"/>
              <a:gd name="T9" fmla="*/ 97 h 121"/>
              <a:gd name="T10" fmla="*/ 133 w 140"/>
              <a:gd name="T11" fmla="*/ 103 h 121"/>
              <a:gd name="T12" fmla="*/ 115 w 140"/>
              <a:gd name="T13" fmla="*/ 95 h 121"/>
              <a:gd name="T14" fmla="*/ 45 w 140"/>
              <a:gd name="T15" fmla="*/ 103 h 121"/>
              <a:gd name="T16" fmla="*/ 20 w 140"/>
              <a:gd name="T17" fmla="*/ 103 h 121"/>
              <a:gd name="T18" fmla="*/ 6 w 140"/>
              <a:gd name="T19" fmla="*/ 103 h 121"/>
              <a:gd name="T20" fmla="*/ 0 w 140"/>
              <a:gd name="T21" fmla="*/ 72 h 121"/>
              <a:gd name="T22" fmla="*/ 17 w 140"/>
              <a:gd name="T23" fmla="*/ 44 h 121"/>
              <a:gd name="T24" fmla="*/ 44 w 140"/>
              <a:gd name="T25" fmla="*/ 40 h 121"/>
              <a:gd name="T26" fmla="*/ 49 w 140"/>
              <a:gd name="T27" fmla="*/ 88 h 121"/>
              <a:gd name="T28" fmla="*/ 140 w 140"/>
              <a:gd name="T29" fmla="*/ 96 h 121"/>
              <a:gd name="T30" fmla="*/ 39 w 140"/>
              <a:gd name="T31" fmla="*/ 47 h 121"/>
              <a:gd name="T32" fmla="*/ 23 w 140"/>
              <a:gd name="T33" fmla="*/ 48 h 121"/>
              <a:gd name="T34" fmla="*/ 9 w 140"/>
              <a:gd name="T35" fmla="*/ 69 h 121"/>
              <a:gd name="T36" fmla="*/ 12 w 140"/>
              <a:gd name="T37" fmla="*/ 73 h 121"/>
              <a:gd name="T38" fmla="*/ 41 w 140"/>
              <a:gd name="T39" fmla="*/ 71 h 121"/>
              <a:gd name="T40" fmla="*/ 139 w 140"/>
              <a:gd name="T41" fmla="*/ 73 h 121"/>
              <a:gd name="T42" fmla="*/ 99 w 140"/>
              <a:gd name="T43" fmla="*/ 56 h 121"/>
              <a:gd name="T44" fmla="*/ 129 w 140"/>
              <a:gd name="T45" fmla="*/ 84 h 121"/>
              <a:gd name="T46" fmla="*/ 139 w 140"/>
              <a:gd name="T47" fmla="*/ 34 h 121"/>
              <a:gd name="T48" fmla="*/ 99 w 140"/>
              <a:gd name="T49" fmla="*/ 23 h 121"/>
              <a:gd name="T50" fmla="*/ 139 w 140"/>
              <a:gd name="T51" fmla="*/ 51 h 121"/>
              <a:gd name="T52" fmla="*/ 64 w 140"/>
              <a:gd name="T53" fmla="*/ 84 h 121"/>
              <a:gd name="T54" fmla="*/ 94 w 140"/>
              <a:gd name="T55" fmla="*/ 56 h 121"/>
              <a:gd name="T56" fmla="*/ 53 w 140"/>
              <a:gd name="T57" fmla="*/ 73 h 121"/>
              <a:gd name="T58" fmla="*/ 94 w 140"/>
              <a:gd name="T59" fmla="*/ 23 h 121"/>
              <a:gd name="T60" fmla="*/ 53 w 140"/>
              <a:gd name="T61" fmla="*/ 34 h 121"/>
              <a:gd name="T62" fmla="*/ 94 w 140"/>
              <a:gd name="T63" fmla="*/ 51 h 121"/>
              <a:gd name="T64" fmla="*/ 69 w 140"/>
              <a:gd name="T65" fmla="*/ 11 h 121"/>
              <a:gd name="T66" fmla="*/ 69 w 140"/>
              <a:gd name="T67" fmla="*/ 11 h 121"/>
              <a:gd name="T68" fmla="*/ 78 w 140"/>
              <a:gd name="T69" fmla="*/ 10 h 121"/>
              <a:gd name="T70" fmla="*/ 99 w 140"/>
              <a:gd name="T71" fmla="*/ 21 h 121"/>
              <a:gd name="T72" fmla="*/ 99 w 140"/>
              <a:gd name="T73" fmla="*/ 21 h 121"/>
              <a:gd name="T74" fmla="*/ 114 w 140"/>
              <a:gd name="T7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1">
                <a:moveTo>
                  <a:pt x="45" y="109"/>
                </a:moveTo>
                <a:cubicBezTo>
                  <a:pt x="45" y="116"/>
                  <a:pt x="39" y="121"/>
                  <a:pt x="33" y="121"/>
                </a:cubicBezTo>
                <a:cubicBezTo>
                  <a:pt x="26" y="121"/>
                  <a:pt x="21" y="116"/>
                  <a:pt x="21" y="109"/>
                </a:cubicBezTo>
                <a:cubicBezTo>
                  <a:pt x="21" y="103"/>
                  <a:pt x="26" y="97"/>
                  <a:pt x="33" y="97"/>
                </a:cubicBezTo>
                <a:cubicBezTo>
                  <a:pt x="39" y="97"/>
                  <a:pt x="45" y="103"/>
                  <a:pt x="45" y="109"/>
                </a:cubicBezTo>
                <a:close/>
                <a:moveTo>
                  <a:pt x="115" y="97"/>
                </a:moveTo>
                <a:cubicBezTo>
                  <a:pt x="108" y="97"/>
                  <a:pt x="103" y="103"/>
                  <a:pt x="103" y="109"/>
                </a:cubicBezTo>
                <a:cubicBezTo>
                  <a:pt x="103" y="116"/>
                  <a:pt x="108" y="121"/>
                  <a:pt x="115" y="121"/>
                </a:cubicBezTo>
                <a:cubicBezTo>
                  <a:pt x="121" y="121"/>
                  <a:pt x="126" y="116"/>
                  <a:pt x="126" y="109"/>
                </a:cubicBezTo>
                <a:cubicBezTo>
                  <a:pt x="126" y="103"/>
                  <a:pt x="121" y="97"/>
                  <a:pt x="115" y="97"/>
                </a:cubicBezTo>
                <a:close/>
                <a:moveTo>
                  <a:pt x="140" y="96"/>
                </a:moveTo>
                <a:cubicBezTo>
                  <a:pt x="140" y="100"/>
                  <a:pt x="137" y="103"/>
                  <a:pt x="133" y="103"/>
                </a:cubicBezTo>
                <a:cubicBezTo>
                  <a:pt x="127" y="103"/>
                  <a:pt x="127" y="103"/>
                  <a:pt x="127" y="103"/>
                </a:cubicBezTo>
                <a:cubicBezTo>
                  <a:pt x="125" y="98"/>
                  <a:pt x="120" y="95"/>
                  <a:pt x="115" y="95"/>
                </a:cubicBezTo>
                <a:cubicBezTo>
                  <a:pt x="109" y="95"/>
                  <a:pt x="104" y="98"/>
                  <a:pt x="102" y="103"/>
                </a:cubicBezTo>
                <a:cubicBezTo>
                  <a:pt x="45" y="103"/>
                  <a:pt x="45" y="103"/>
                  <a:pt x="45" y="103"/>
                </a:cubicBezTo>
                <a:cubicBezTo>
                  <a:pt x="43" y="98"/>
                  <a:pt x="38" y="95"/>
                  <a:pt x="33" y="95"/>
                </a:cubicBezTo>
                <a:cubicBezTo>
                  <a:pt x="27" y="95"/>
                  <a:pt x="22" y="98"/>
                  <a:pt x="20" y="103"/>
                </a:cubicBezTo>
                <a:cubicBezTo>
                  <a:pt x="13" y="103"/>
                  <a:pt x="13" y="103"/>
                  <a:pt x="13" y="103"/>
                </a:cubicBezTo>
                <a:cubicBezTo>
                  <a:pt x="6" y="103"/>
                  <a:pt x="6" y="103"/>
                  <a:pt x="6" y="103"/>
                </a:cubicBezTo>
                <a:cubicBezTo>
                  <a:pt x="3" y="103"/>
                  <a:pt x="0" y="101"/>
                  <a:pt x="0" y="98"/>
                </a:cubicBezTo>
                <a:cubicBezTo>
                  <a:pt x="0" y="72"/>
                  <a:pt x="0" y="72"/>
                  <a:pt x="0" y="72"/>
                </a:cubicBezTo>
                <a:cubicBezTo>
                  <a:pt x="0" y="69"/>
                  <a:pt x="2" y="65"/>
                  <a:pt x="3" y="63"/>
                </a:cubicBezTo>
                <a:cubicBezTo>
                  <a:pt x="17" y="44"/>
                  <a:pt x="17" y="44"/>
                  <a:pt x="17" y="44"/>
                </a:cubicBezTo>
                <a:cubicBezTo>
                  <a:pt x="19" y="42"/>
                  <a:pt x="23" y="40"/>
                  <a:pt x="25" y="40"/>
                </a:cubicBezTo>
                <a:cubicBezTo>
                  <a:pt x="44" y="40"/>
                  <a:pt x="44" y="40"/>
                  <a:pt x="44" y="40"/>
                </a:cubicBezTo>
                <a:cubicBezTo>
                  <a:pt x="47" y="40"/>
                  <a:pt x="49" y="42"/>
                  <a:pt x="49" y="45"/>
                </a:cubicBezTo>
                <a:cubicBezTo>
                  <a:pt x="49" y="88"/>
                  <a:pt x="49" y="88"/>
                  <a:pt x="49" y="88"/>
                </a:cubicBezTo>
                <a:cubicBezTo>
                  <a:pt x="133" y="88"/>
                  <a:pt x="133" y="88"/>
                  <a:pt x="133" y="88"/>
                </a:cubicBezTo>
                <a:cubicBezTo>
                  <a:pt x="137" y="88"/>
                  <a:pt x="140" y="91"/>
                  <a:pt x="140" y="96"/>
                </a:cubicBezTo>
                <a:close/>
                <a:moveTo>
                  <a:pt x="41" y="49"/>
                </a:moveTo>
                <a:cubicBezTo>
                  <a:pt x="41" y="48"/>
                  <a:pt x="40" y="47"/>
                  <a:pt x="39" y="47"/>
                </a:cubicBezTo>
                <a:cubicBezTo>
                  <a:pt x="26" y="47"/>
                  <a:pt x="26" y="47"/>
                  <a:pt x="26" y="47"/>
                </a:cubicBezTo>
                <a:cubicBezTo>
                  <a:pt x="25" y="47"/>
                  <a:pt x="24" y="47"/>
                  <a:pt x="23" y="48"/>
                </a:cubicBezTo>
                <a:cubicBezTo>
                  <a:pt x="11" y="65"/>
                  <a:pt x="11" y="65"/>
                  <a:pt x="11" y="65"/>
                </a:cubicBezTo>
                <a:cubicBezTo>
                  <a:pt x="10" y="66"/>
                  <a:pt x="9" y="68"/>
                  <a:pt x="9" y="69"/>
                </a:cubicBezTo>
                <a:cubicBezTo>
                  <a:pt x="9" y="71"/>
                  <a:pt x="9" y="71"/>
                  <a:pt x="9" y="71"/>
                </a:cubicBezTo>
                <a:cubicBezTo>
                  <a:pt x="9" y="72"/>
                  <a:pt x="10" y="73"/>
                  <a:pt x="12" y="73"/>
                </a:cubicBezTo>
                <a:cubicBezTo>
                  <a:pt x="39" y="73"/>
                  <a:pt x="39" y="73"/>
                  <a:pt x="39" y="73"/>
                </a:cubicBezTo>
                <a:cubicBezTo>
                  <a:pt x="40" y="73"/>
                  <a:pt x="41" y="72"/>
                  <a:pt x="41" y="71"/>
                </a:cubicBezTo>
                <a:lnTo>
                  <a:pt x="41" y="49"/>
                </a:lnTo>
                <a:close/>
                <a:moveTo>
                  <a:pt x="139" y="73"/>
                </a:moveTo>
                <a:cubicBezTo>
                  <a:pt x="139" y="56"/>
                  <a:pt x="139" y="56"/>
                  <a:pt x="139" y="56"/>
                </a:cubicBezTo>
                <a:cubicBezTo>
                  <a:pt x="99" y="56"/>
                  <a:pt x="99" y="56"/>
                  <a:pt x="99" y="56"/>
                </a:cubicBezTo>
                <a:cubicBezTo>
                  <a:pt x="99" y="84"/>
                  <a:pt x="99" y="84"/>
                  <a:pt x="99" y="84"/>
                </a:cubicBezTo>
                <a:cubicBezTo>
                  <a:pt x="129" y="84"/>
                  <a:pt x="129" y="84"/>
                  <a:pt x="129" y="84"/>
                </a:cubicBezTo>
                <a:cubicBezTo>
                  <a:pt x="135" y="84"/>
                  <a:pt x="139" y="79"/>
                  <a:pt x="139" y="73"/>
                </a:cubicBezTo>
                <a:close/>
                <a:moveTo>
                  <a:pt x="139" y="34"/>
                </a:moveTo>
                <a:cubicBezTo>
                  <a:pt x="139" y="28"/>
                  <a:pt x="135" y="23"/>
                  <a:pt x="129" y="23"/>
                </a:cubicBezTo>
                <a:cubicBezTo>
                  <a:pt x="99" y="23"/>
                  <a:pt x="99" y="23"/>
                  <a:pt x="99" y="23"/>
                </a:cubicBezTo>
                <a:cubicBezTo>
                  <a:pt x="99" y="51"/>
                  <a:pt x="99" y="51"/>
                  <a:pt x="99" y="51"/>
                </a:cubicBezTo>
                <a:cubicBezTo>
                  <a:pt x="139" y="51"/>
                  <a:pt x="139" y="51"/>
                  <a:pt x="139" y="51"/>
                </a:cubicBezTo>
                <a:lnTo>
                  <a:pt x="139" y="34"/>
                </a:lnTo>
                <a:close/>
                <a:moveTo>
                  <a:pt x="64" y="84"/>
                </a:moveTo>
                <a:cubicBezTo>
                  <a:pt x="94" y="84"/>
                  <a:pt x="94" y="84"/>
                  <a:pt x="94" y="84"/>
                </a:cubicBezTo>
                <a:cubicBezTo>
                  <a:pt x="94" y="56"/>
                  <a:pt x="94" y="56"/>
                  <a:pt x="94" y="56"/>
                </a:cubicBezTo>
                <a:cubicBezTo>
                  <a:pt x="53" y="56"/>
                  <a:pt x="53" y="56"/>
                  <a:pt x="53" y="56"/>
                </a:cubicBezTo>
                <a:cubicBezTo>
                  <a:pt x="53" y="73"/>
                  <a:pt x="53" y="73"/>
                  <a:pt x="53" y="73"/>
                </a:cubicBezTo>
                <a:cubicBezTo>
                  <a:pt x="53" y="79"/>
                  <a:pt x="58" y="84"/>
                  <a:pt x="64" y="84"/>
                </a:cubicBezTo>
                <a:close/>
                <a:moveTo>
                  <a:pt x="94" y="23"/>
                </a:moveTo>
                <a:cubicBezTo>
                  <a:pt x="64" y="23"/>
                  <a:pt x="64" y="23"/>
                  <a:pt x="64" y="23"/>
                </a:cubicBezTo>
                <a:cubicBezTo>
                  <a:pt x="58" y="23"/>
                  <a:pt x="53" y="28"/>
                  <a:pt x="53" y="34"/>
                </a:cubicBezTo>
                <a:cubicBezTo>
                  <a:pt x="53" y="51"/>
                  <a:pt x="53" y="51"/>
                  <a:pt x="53" y="51"/>
                </a:cubicBezTo>
                <a:cubicBezTo>
                  <a:pt x="94" y="51"/>
                  <a:pt x="94" y="51"/>
                  <a:pt x="94" y="51"/>
                </a:cubicBezTo>
                <a:lnTo>
                  <a:pt x="94" y="23"/>
                </a:lnTo>
                <a:close/>
                <a:moveTo>
                  <a:pt x="69" y="11"/>
                </a:moveTo>
                <a:cubicBezTo>
                  <a:pt x="72" y="0"/>
                  <a:pt x="90" y="5"/>
                  <a:pt x="94" y="21"/>
                </a:cubicBezTo>
                <a:cubicBezTo>
                  <a:pt x="94" y="21"/>
                  <a:pt x="65" y="24"/>
                  <a:pt x="69" y="11"/>
                </a:cubicBezTo>
                <a:close/>
                <a:moveTo>
                  <a:pt x="91" y="19"/>
                </a:moveTo>
                <a:cubicBezTo>
                  <a:pt x="91" y="19"/>
                  <a:pt x="84" y="10"/>
                  <a:pt x="78" y="10"/>
                </a:cubicBezTo>
                <a:cubicBezTo>
                  <a:pt x="72" y="10"/>
                  <a:pt x="75" y="18"/>
                  <a:pt x="91" y="19"/>
                </a:cubicBezTo>
                <a:close/>
                <a:moveTo>
                  <a:pt x="99" y="21"/>
                </a:moveTo>
                <a:cubicBezTo>
                  <a:pt x="102" y="5"/>
                  <a:pt x="121" y="0"/>
                  <a:pt x="124" y="11"/>
                </a:cubicBezTo>
                <a:cubicBezTo>
                  <a:pt x="127" y="24"/>
                  <a:pt x="99" y="21"/>
                  <a:pt x="99" y="21"/>
                </a:cubicBezTo>
                <a:close/>
                <a:moveTo>
                  <a:pt x="102" y="19"/>
                </a:moveTo>
                <a:cubicBezTo>
                  <a:pt x="117" y="18"/>
                  <a:pt x="120" y="10"/>
                  <a:pt x="114" y="10"/>
                </a:cubicBezTo>
                <a:cubicBezTo>
                  <a:pt x="108" y="10"/>
                  <a:pt x="102" y="19"/>
                  <a:pt x="102" y="1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191"/>
                                        </p:tgtEl>
                                        <p:attrNameLst>
                                          <p:attrName>style.visibility</p:attrName>
                                        </p:attrNameLst>
                                      </p:cBhvr>
                                      <p:to>
                                        <p:strVal val="visible"/>
                                      </p:to>
                                    </p:set>
                                    <p:animEffect transition="in" filter="circle(in)">
                                      <p:cBhvr>
                                        <p:cTn id="7" dur="1000"/>
                                        <p:tgtEl>
                                          <p:spTgt spid="4191"/>
                                        </p:tgtEl>
                                      </p:cBhvr>
                                    </p:animEffect>
                                  </p:childTnLst>
                                </p:cTn>
                              </p:par>
                            </p:childTnLst>
                          </p:cTn>
                        </p:par>
                        <p:par>
                          <p:cTn id="8" fill="hold">
                            <p:stCondLst>
                              <p:cond delay="1000"/>
                            </p:stCondLst>
                            <p:childTnLst>
                              <p:par>
                                <p:cTn id="9" presetID="19" presetClass="entr" presetSubtype="1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p:cTn id="11" dur="500" fill="hold"/>
                                        <p:tgtEl>
                                          <p:spTgt spid="128"/>
                                        </p:tgtEl>
                                        <p:attrNameLst>
                                          <p:attrName>ppt_w</p:attrName>
                                        </p:attrNameLst>
                                      </p:cBhvr>
                                      <p:tavLst>
                                        <p:tav tm="0" fmla="#ppt_w*sin(2.5*pi*$)">
                                          <p:val>
                                            <p:fltVal val="0"/>
                                          </p:val>
                                        </p:tav>
                                        <p:tav tm="100000">
                                          <p:val>
                                            <p:fltVal val="1"/>
                                          </p:val>
                                        </p:tav>
                                      </p:tavLst>
                                    </p:anim>
                                    <p:anim calcmode="lin" valueType="num">
                                      <p:cBhvr>
                                        <p:cTn id="12" dur="500" fill="hold"/>
                                        <p:tgtEl>
                                          <p:spTgt spid="128"/>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129"/>
                                        </p:tgtEl>
                                        <p:attrNameLst>
                                          <p:attrName>style.visibility</p:attrName>
                                        </p:attrNameLst>
                                      </p:cBhvr>
                                      <p:to>
                                        <p:strVal val="visible"/>
                                      </p:to>
                                    </p:set>
                                    <p:anim calcmode="lin" valueType="num">
                                      <p:cBhvr>
                                        <p:cTn id="15" dur="500" fill="hold"/>
                                        <p:tgtEl>
                                          <p:spTgt spid="129"/>
                                        </p:tgtEl>
                                        <p:attrNameLst>
                                          <p:attrName>ppt_w</p:attrName>
                                        </p:attrNameLst>
                                      </p:cBhvr>
                                      <p:tavLst>
                                        <p:tav tm="0" fmla="#ppt_w*sin(2.5*pi*$)">
                                          <p:val>
                                            <p:fltVal val="0"/>
                                          </p:val>
                                        </p:tav>
                                        <p:tav tm="100000">
                                          <p:val>
                                            <p:fltVal val="1"/>
                                          </p:val>
                                        </p:tav>
                                      </p:tavLst>
                                    </p:anim>
                                    <p:anim calcmode="lin" valueType="num">
                                      <p:cBhvr>
                                        <p:cTn id="16" dur="500" fill="hold"/>
                                        <p:tgtEl>
                                          <p:spTgt spid="129"/>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500" fill="hold"/>
                                        <p:tgtEl>
                                          <p:spTgt spid="130"/>
                                        </p:tgtEl>
                                        <p:attrNameLst>
                                          <p:attrName>ppt_w</p:attrName>
                                        </p:attrNameLst>
                                      </p:cBhvr>
                                      <p:tavLst>
                                        <p:tav tm="0" fmla="#ppt_w*sin(2.5*pi*$)">
                                          <p:val>
                                            <p:fltVal val="0"/>
                                          </p:val>
                                        </p:tav>
                                        <p:tav tm="100000">
                                          <p:val>
                                            <p:fltVal val="1"/>
                                          </p:val>
                                        </p:tav>
                                      </p:tavLst>
                                    </p:anim>
                                    <p:anim calcmode="lin" valueType="num">
                                      <p:cBhvr>
                                        <p:cTn id="20" dur="500" fill="hold"/>
                                        <p:tgtEl>
                                          <p:spTgt spid="130"/>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p:cTn id="23" dur="500" fill="hold"/>
                                        <p:tgtEl>
                                          <p:spTgt spid="131"/>
                                        </p:tgtEl>
                                        <p:attrNameLst>
                                          <p:attrName>ppt_w</p:attrName>
                                        </p:attrNameLst>
                                      </p:cBhvr>
                                      <p:tavLst>
                                        <p:tav tm="0" fmla="#ppt_w*sin(2.5*pi*$)">
                                          <p:val>
                                            <p:fltVal val="0"/>
                                          </p:val>
                                        </p:tav>
                                        <p:tav tm="100000">
                                          <p:val>
                                            <p:fltVal val="1"/>
                                          </p:val>
                                        </p:tav>
                                      </p:tavLst>
                                    </p:anim>
                                    <p:anim calcmode="lin" valueType="num">
                                      <p:cBhvr>
                                        <p:cTn id="24" dur="500" fill="hold"/>
                                        <p:tgtEl>
                                          <p:spTgt spid="131"/>
                                        </p:tgtEl>
                                        <p:attrNameLst>
                                          <p:attrName>ppt_h</p:attrName>
                                        </p:attrNameLst>
                                      </p:cBhvr>
                                      <p:tavLst>
                                        <p:tav tm="0">
                                          <p:val>
                                            <p:strVal val="#ppt_h"/>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1"/>
                                        </p:tgtEl>
                                        <p:attrNameLst>
                                          <p:attrName>style.visibility</p:attrName>
                                        </p:attrNameLst>
                                      </p:cBhvr>
                                      <p:to>
                                        <p:strVal val="visible"/>
                                      </p:to>
                                    </p:set>
                                    <p:animEffect transition="in" filter="fade">
                                      <p:cBhvr>
                                        <p:cTn id="30" dur="500"/>
                                        <p:tgtEl>
                                          <p:spTgt spid="1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fade">
                                      <p:cBhvr>
                                        <p:cTn id="33" dur="500"/>
                                        <p:tgtEl>
                                          <p:spTgt spid="1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fade">
                                      <p:cBhvr>
                                        <p:cTn id="36" dur="500"/>
                                        <p:tgtEl>
                                          <p:spTgt spid="14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wipe(left)">
                                      <p:cBhvr>
                                        <p:cTn id="40" dur="500"/>
                                        <p:tgtEl>
                                          <p:spTgt spid="13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wipe(left)">
                                      <p:cBhvr>
                                        <p:cTn id="46" dur="500"/>
                                        <p:tgtEl>
                                          <p:spTgt spid="13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wipe(left)">
                                      <p:cBhvr>
                                        <p:cTn id="49" dur="500"/>
                                        <p:tgtEl>
                                          <p:spTgt spid="13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wipe(left)">
                                      <p:cBhvr>
                                        <p:cTn id="52" dur="500"/>
                                        <p:tgtEl>
                                          <p:spTgt spid="13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wipe(left)">
                                      <p:cBhvr>
                                        <p:cTn id="55" dur="500"/>
                                        <p:tgtEl>
                                          <p:spTgt spid="13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wipe(left)">
                                      <p:cBhvr>
                                        <p:cTn id="58" dur="500"/>
                                        <p:tgtEl>
                                          <p:spTgt spid="13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wipe(left)">
                                      <p:cBhvr>
                                        <p:cTn id="61"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animBg="1"/>
      <p:bldP spid="132" grpId="0"/>
      <p:bldP spid="133" grpId="0"/>
      <p:bldP spid="134" grpId="0"/>
      <p:bldP spid="135" grpId="0"/>
      <p:bldP spid="136" grpId="0"/>
      <p:bldP spid="137" grpId="0"/>
      <p:bldP spid="138" grpId="0"/>
      <p:bldP spid="139" grpId="0"/>
      <p:bldP spid="140" grpId="0" animBg="1"/>
      <p:bldP spid="141" grpId="0" animBg="1"/>
      <p:bldP spid="142" grpId="0" animBg="1"/>
      <p:bldP spid="1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2" name="组合 5141"/>
          <p:cNvGrpSpPr/>
          <p:nvPr/>
        </p:nvGrpSpPr>
        <p:grpSpPr>
          <a:xfrm>
            <a:off x="8040217" y="2197238"/>
            <a:ext cx="2716029" cy="3824050"/>
            <a:chOff x="4772680" y="2197238"/>
            <a:chExt cx="2716029" cy="3824050"/>
          </a:xfrm>
        </p:grpSpPr>
        <p:sp>
          <p:nvSpPr>
            <p:cNvPr id="4" name="Oval 6"/>
            <p:cNvSpPr>
              <a:spLocks noChangeArrowheads="1"/>
            </p:cNvSpPr>
            <p:nvPr/>
          </p:nvSpPr>
          <p:spPr bwMode="auto">
            <a:xfrm>
              <a:off x="4772680" y="2197238"/>
              <a:ext cx="2716029" cy="2722385"/>
            </a:xfrm>
            <a:prstGeom prst="ellipse">
              <a:avLst/>
            </a:prstGeom>
            <a:solidFill>
              <a:srgbClr val="ECECEC"/>
            </a:solidFill>
            <a:ln>
              <a:noFill/>
            </a:ln>
          </p:spPr>
          <p:txBody>
            <a:bodyPr vert="horz" wrap="square" lIns="91440" tIns="45720" rIns="91440" bIns="45720" numCol="1" anchor="t" anchorCtr="0" compatLnSpc="1"/>
            <a:lstStyle/>
            <a:p>
              <a:endParaRPr lang="zh-CN" altLang="en-US"/>
            </a:p>
          </p:txBody>
        </p:sp>
        <p:grpSp>
          <p:nvGrpSpPr>
            <p:cNvPr id="5141" name="组合 5140"/>
            <p:cNvGrpSpPr/>
            <p:nvPr/>
          </p:nvGrpSpPr>
          <p:grpSpPr>
            <a:xfrm>
              <a:off x="4882847" y="3654826"/>
              <a:ext cx="2432138" cy="2366462"/>
              <a:chOff x="4882847" y="3654826"/>
              <a:chExt cx="2432138" cy="2366462"/>
            </a:xfrm>
          </p:grpSpPr>
          <p:sp>
            <p:nvSpPr>
              <p:cNvPr id="5" name="Oval 7"/>
              <p:cNvSpPr>
                <a:spLocks noChangeArrowheads="1"/>
              </p:cNvSpPr>
              <p:nvPr/>
            </p:nvSpPr>
            <p:spPr bwMode="auto">
              <a:xfrm>
                <a:off x="4946404" y="3654826"/>
                <a:ext cx="2368581" cy="2366462"/>
              </a:xfrm>
              <a:prstGeom prst="ellipse">
                <a:avLst/>
              </a:prstGeom>
              <a:solidFill>
                <a:srgbClr val="92E2D9"/>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5137" name="组合 5136"/>
              <p:cNvGrpSpPr/>
              <p:nvPr/>
            </p:nvGrpSpPr>
            <p:grpSpPr>
              <a:xfrm>
                <a:off x="4882847" y="3779823"/>
                <a:ext cx="2415190" cy="1966049"/>
                <a:chOff x="5186568" y="3183065"/>
                <a:chExt cx="1809822" cy="1473257"/>
              </a:xfrm>
              <a:solidFill>
                <a:srgbClr val="5A5B69"/>
              </a:solidFill>
            </p:grpSpPr>
            <p:sp>
              <p:nvSpPr>
                <p:cNvPr id="6" name="Freeform 8"/>
                <p:cNvSpPr/>
                <p:nvPr/>
              </p:nvSpPr>
              <p:spPr bwMode="auto">
                <a:xfrm>
                  <a:off x="6816994" y="4218155"/>
                  <a:ext cx="161931" cy="228609"/>
                </a:xfrm>
                <a:custGeom>
                  <a:avLst/>
                  <a:gdLst>
                    <a:gd name="T0" fmla="*/ 41 w 43"/>
                    <a:gd name="T1" fmla="*/ 0 h 61"/>
                    <a:gd name="T2" fmla="*/ 26 w 43"/>
                    <a:gd name="T3" fmla="*/ 8 h 61"/>
                    <a:gd name="T4" fmla="*/ 14 w 43"/>
                    <a:gd name="T5" fmla="*/ 18 h 61"/>
                    <a:gd name="T6" fmla="*/ 1 w 43"/>
                    <a:gd name="T7" fmla="*/ 36 h 61"/>
                    <a:gd name="T8" fmla="*/ 12 w 43"/>
                    <a:gd name="T9" fmla="*/ 58 h 61"/>
                    <a:gd name="T10" fmla="*/ 31 w 43"/>
                    <a:gd name="T11" fmla="*/ 32 h 61"/>
                    <a:gd name="T12" fmla="*/ 41 w 43"/>
                    <a:gd name="T13" fmla="*/ 0 h 61"/>
                    <a:gd name="T14" fmla="*/ 41 w 43"/>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41" y="0"/>
                      </a:moveTo>
                      <a:cubicBezTo>
                        <a:pt x="37" y="0"/>
                        <a:pt x="29" y="4"/>
                        <a:pt x="26" y="8"/>
                      </a:cubicBezTo>
                      <a:cubicBezTo>
                        <a:pt x="24" y="10"/>
                        <a:pt x="14" y="16"/>
                        <a:pt x="14" y="18"/>
                      </a:cubicBezTo>
                      <a:cubicBezTo>
                        <a:pt x="14" y="19"/>
                        <a:pt x="1" y="30"/>
                        <a:pt x="1" y="36"/>
                      </a:cubicBezTo>
                      <a:cubicBezTo>
                        <a:pt x="0" y="44"/>
                        <a:pt x="3" y="61"/>
                        <a:pt x="12" y="58"/>
                      </a:cubicBezTo>
                      <a:cubicBezTo>
                        <a:pt x="23" y="56"/>
                        <a:pt x="26" y="42"/>
                        <a:pt x="31" y="32"/>
                      </a:cubicBezTo>
                      <a:cubicBezTo>
                        <a:pt x="32" y="28"/>
                        <a:pt x="43" y="0"/>
                        <a:pt x="41" y="0"/>
                      </a:cubicBezTo>
                      <a:cubicBezTo>
                        <a:pt x="38" y="0"/>
                        <a:pt x="42" y="0"/>
                        <a:pt x="41"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9"/>
                <p:cNvSpPr/>
                <p:nvPr/>
              </p:nvSpPr>
              <p:spPr bwMode="auto">
                <a:xfrm>
                  <a:off x="5186568" y="3321181"/>
                  <a:ext cx="628675" cy="1335141"/>
                </a:xfrm>
                <a:custGeom>
                  <a:avLst/>
                  <a:gdLst>
                    <a:gd name="T0" fmla="*/ 86 w 168"/>
                    <a:gd name="T1" fmla="*/ 245 h 356"/>
                    <a:gd name="T2" fmla="*/ 94 w 168"/>
                    <a:gd name="T3" fmla="*/ 256 h 356"/>
                    <a:gd name="T4" fmla="*/ 97 w 168"/>
                    <a:gd name="T5" fmla="*/ 271 h 356"/>
                    <a:gd name="T6" fmla="*/ 96 w 168"/>
                    <a:gd name="T7" fmla="*/ 308 h 356"/>
                    <a:gd name="T8" fmla="*/ 96 w 168"/>
                    <a:gd name="T9" fmla="*/ 332 h 356"/>
                    <a:gd name="T10" fmla="*/ 113 w 168"/>
                    <a:gd name="T11" fmla="*/ 353 h 356"/>
                    <a:gd name="T12" fmla="*/ 114 w 168"/>
                    <a:gd name="T13" fmla="*/ 332 h 356"/>
                    <a:gd name="T14" fmla="*/ 114 w 168"/>
                    <a:gd name="T15" fmla="*/ 317 h 356"/>
                    <a:gd name="T16" fmla="*/ 127 w 168"/>
                    <a:gd name="T17" fmla="*/ 305 h 356"/>
                    <a:gd name="T18" fmla="*/ 134 w 168"/>
                    <a:gd name="T19" fmla="*/ 296 h 356"/>
                    <a:gd name="T20" fmla="*/ 140 w 168"/>
                    <a:gd name="T21" fmla="*/ 284 h 356"/>
                    <a:gd name="T22" fmla="*/ 148 w 168"/>
                    <a:gd name="T23" fmla="*/ 271 h 356"/>
                    <a:gd name="T24" fmla="*/ 155 w 168"/>
                    <a:gd name="T25" fmla="*/ 257 h 356"/>
                    <a:gd name="T26" fmla="*/ 167 w 168"/>
                    <a:gd name="T27" fmla="*/ 231 h 356"/>
                    <a:gd name="T28" fmla="*/ 147 w 168"/>
                    <a:gd name="T29" fmla="*/ 215 h 356"/>
                    <a:gd name="T30" fmla="*/ 134 w 168"/>
                    <a:gd name="T31" fmla="*/ 206 h 356"/>
                    <a:gd name="T32" fmla="*/ 120 w 168"/>
                    <a:gd name="T33" fmla="*/ 192 h 356"/>
                    <a:gd name="T34" fmla="*/ 93 w 168"/>
                    <a:gd name="T35" fmla="*/ 181 h 356"/>
                    <a:gd name="T36" fmla="*/ 73 w 168"/>
                    <a:gd name="T37" fmla="*/ 183 h 356"/>
                    <a:gd name="T38" fmla="*/ 57 w 168"/>
                    <a:gd name="T39" fmla="*/ 162 h 356"/>
                    <a:gd name="T40" fmla="*/ 53 w 168"/>
                    <a:gd name="T41" fmla="*/ 143 h 356"/>
                    <a:gd name="T42" fmla="*/ 66 w 168"/>
                    <a:gd name="T43" fmla="*/ 142 h 356"/>
                    <a:gd name="T44" fmla="*/ 79 w 168"/>
                    <a:gd name="T45" fmla="*/ 150 h 356"/>
                    <a:gd name="T46" fmla="*/ 85 w 168"/>
                    <a:gd name="T47" fmla="*/ 130 h 356"/>
                    <a:gd name="T48" fmla="*/ 101 w 168"/>
                    <a:gd name="T49" fmla="*/ 110 h 356"/>
                    <a:gd name="T50" fmla="*/ 107 w 168"/>
                    <a:gd name="T51" fmla="*/ 101 h 356"/>
                    <a:gd name="T52" fmla="*/ 119 w 168"/>
                    <a:gd name="T53" fmla="*/ 98 h 356"/>
                    <a:gd name="T54" fmla="*/ 120 w 168"/>
                    <a:gd name="T55" fmla="*/ 87 h 356"/>
                    <a:gd name="T56" fmla="*/ 129 w 168"/>
                    <a:gd name="T57" fmla="*/ 84 h 356"/>
                    <a:gd name="T58" fmla="*/ 129 w 168"/>
                    <a:gd name="T59" fmla="*/ 93 h 356"/>
                    <a:gd name="T60" fmla="*/ 136 w 168"/>
                    <a:gd name="T61" fmla="*/ 94 h 356"/>
                    <a:gd name="T62" fmla="*/ 128 w 168"/>
                    <a:gd name="T63" fmla="*/ 71 h 356"/>
                    <a:gd name="T64" fmla="*/ 116 w 168"/>
                    <a:gd name="T65" fmla="*/ 56 h 356"/>
                    <a:gd name="T66" fmla="*/ 97 w 168"/>
                    <a:gd name="T67" fmla="*/ 44 h 356"/>
                    <a:gd name="T68" fmla="*/ 89 w 168"/>
                    <a:gd name="T69" fmla="*/ 74 h 356"/>
                    <a:gd name="T70" fmla="*/ 85 w 168"/>
                    <a:gd name="T71" fmla="*/ 67 h 356"/>
                    <a:gd name="T72" fmla="*/ 79 w 168"/>
                    <a:gd name="T73" fmla="*/ 65 h 356"/>
                    <a:gd name="T74" fmla="*/ 69 w 168"/>
                    <a:gd name="T75" fmla="*/ 53 h 356"/>
                    <a:gd name="T76" fmla="*/ 93 w 168"/>
                    <a:gd name="T77" fmla="*/ 20 h 356"/>
                    <a:gd name="T78" fmla="*/ 108 w 168"/>
                    <a:gd name="T79" fmla="*/ 34 h 356"/>
                    <a:gd name="T80" fmla="*/ 120 w 168"/>
                    <a:gd name="T81" fmla="*/ 35 h 356"/>
                    <a:gd name="T82" fmla="*/ 126 w 168"/>
                    <a:gd name="T83" fmla="*/ 28 h 356"/>
                    <a:gd name="T84" fmla="*/ 120 w 168"/>
                    <a:gd name="T85" fmla="*/ 21 h 356"/>
                    <a:gd name="T86" fmla="*/ 113 w 168"/>
                    <a:gd name="T87" fmla="*/ 13 h 356"/>
                    <a:gd name="T88" fmla="*/ 96 w 168"/>
                    <a:gd name="T89" fmla="*/ 7 h 356"/>
                    <a:gd name="T90" fmla="*/ 86 w 168"/>
                    <a:gd name="T91" fmla="*/ 9 h 356"/>
                    <a:gd name="T92" fmla="*/ 87 w 168"/>
                    <a:gd name="T93" fmla="*/ 26 h 356"/>
                    <a:gd name="T94" fmla="*/ 81 w 168"/>
                    <a:gd name="T95" fmla="*/ 17 h 356"/>
                    <a:gd name="T96" fmla="*/ 72 w 168"/>
                    <a:gd name="T97" fmla="*/ 25 h 356"/>
                    <a:gd name="T98" fmla="*/ 68 w 168"/>
                    <a:gd name="T99" fmla="*/ 23 h 356"/>
                    <a:gd name="T100" fmla="*/ 61 w 168"/>
                    <a:gd name="T101" fmla="*/ 33 h 356"/>
                    <a:gd name="T102" fmla="*/ 44 w 168"/>
                    <a:gd name="T103" fmla="*/ 58 h 356"/>
                    <a:gd name="T104" fmla="*/ 23 w 168"/>
                    <a:gd name="T105" fmla="*/ 155 h 356"/>
                    <a:gd name="T106" fmla="*/ 23 w 168"/>
                    <a:gd name="T107" fmla="*/ 148 h 356"/>
                    <a:gd name="T108" fmla="*/ 30 w 168"/>
                    <a:gd name="T109" fmla="*/ 161 h 356"/>
                    <a:gd name="T110" fmla="*/ 44 w 168"/>
                    <a:gd name="T111" fmla="*/ 173 h 356"/>
                    <a:gd name="T112" fmla="*/ 72 w 168"/>
                    <a:gd name="T113" fmla="*/ 191 h 356"/>
                    <a:gd name="T114" fmla="*/ 77 w 168"/>
                    <a:gd name="T115" fmla="*/ 216 h 356"/>
                    <a:gd name="T116" fmla="*/ 80 w 168"/>
                    <a:gd name="T117" fmla="*/ 230 h 356"/>
                    <a:gd name="T118" fmla="*/ 86 w 168"/>
                    <a:gd name="T119" fmla="*/ 245 h 356"/>
                    <a:gd name="T120" fmla="*/ 86 w 168"/>
                    <a:gd name="T121" fmla="*/ 24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 h="356">
                      <a:moveTo>
                        <a:pt x="86" y="245"/>
                      </a:moveTo>
                      <a:cubicBezTo>
                        <a:pt x="85" y="246"/>
                        <a:pt x="94" y="255"/>
                        <a:pt x="94" y="256"/>
                      </a:cubicBezTo>
                      <a:cubicBezTo>
                        <a:pt x="97" y="262"/>
                        <a:pt x="96" y="266"/>
                        <a:pt x="97" y="271"/>
                      </a:cubicBezTo>
                      <a:cubicBezTo>
                        <a:pt x="102" y="283"/>
                        <a:pt x="90" y="296"/>
                        <a:pt x="96" y="308"/>
                      </a:cubicBezTo>
                      <a:cubicBezTo>
                        <a:pt x="98" y="313"/>
                        <a:pt x="95" y="325"/>
                        <a:pt x="96" y="332"/>
                      </a:cubicBezTo>
                      <a:cubicBezTo>
                        <a:pt x="97" y="343"/>
                        <a:pt x="101" y="356"/>
                        <a:pt x="113" y="353"/>
                      </a:cubicBezTo>
                      <a:cubicBezTo>
                        <a:pt x="106" y="355"/>
                        <a:pt x="114" y="331"/>
                        <a:pt x="114" y="332"/>
                      </a:cubicBezTo>
                      <a:cubicBezTo>
                        <a:pt x="114" y="328"/>
                        <a:pt x="111" y="321"/>
                        <a:pt x="114" y="317"/>
                      </a:cubicBezTo>
                      <a:cubicBezTo>
                        <a:pt x="117" y="314"/>
                        <a:pt x="126" y="309"/>
                        <a:pt x="127" y="305"/>
                      </a:cubicBezTo>
                      <a:cubicBezTo>
                        <a:pt x="128" y="300"/>
                        <a:pt x="127" y="296"/>
                        <a:pt x="134" y="296"/>
                      </a:cubicBezTo>
                      <a:cubicBezTo>
                        <a:pt x="137" y="296"/>
                        <a:pt x="138" y="286"/>
                        <a:pt x="140" y="284"/>
                      </a:cubicBezTo>
                      <a:cubicBezTo>
                        <a:pt x="144" y="281"/>
                        <a:pt x="142" y="274"/>
                        <a:pt x="148" y="271"/>
                      </a:cubicBezTo>
                      <a:cubicBezTo>
                        <a:pt x="154" y="268"/>
                        <a:pt x="155" y="265"/>
                        <a:pt x="155" y="257"/>
                      </a:cubicBezTo>
                      <a:cubicBezTo>
                        <a:pt x="157" y="247"/>
                        <a:pt x="164" y="241"/>
                        <a:pt x="167" y="231"/>
                      </a:cubicBezTo>
                      <a:cubicBezTo>
                        <a:pt x="168" y="218"/>
                        <a:pt x="155" y="221"/>
                        <a:pt x="147" y="215"/>
                      </a:cubicBezTo>
                      <a:cubicBezTo>
                        <a:pt x="140" y="211"/>
                        <a:pt x="138" y="213"/>
                        <a:pt x="134" y="206"/>
                      </a:cubicBezTo>
                      <a:cubicBezTo>
                        <a:pt x="132" y="201"/>
                        <a:pt x="124" y="195"/>
                        <a:pt x="120" y="192"/>
                      </a:cubicBezTo>
                      <a:cubicBezTo>
                        <a:pt x="114" y="188"/>
                        <a:pt x="100" y="179"/>
                        <a:pt x="93" y="181"/>
                      </a:cubicBezTo>
                      <a:cubicBezTo>
                        <a:pt x="88" y="182"/>
                        <a:pt x="76" y="195"/>
                        <a:pt x="73" y="183"/>
                      </a:cubicBezTo>
                      <a:cubicBezTo>
                        <a:pt x="72" y="179"/>
                        <a:pt x="64" y="155"/>
                        <a:pt x="57" y="162"/>
                      </a:cubicBezTo>
                      <a:cubicBezTo>
                        <a:pt x="47" y="172"/>
                        <a:pt x="42" y="150"/>
                        <a:pt x="53" y="143"/>
                      </a:cubicBezTo>
                      <a:cubicBezTo>
                        <a:pt x="56" y="141"/>
                        <a:pt x="64" y="144"/>
                        <a:pt x="66" y="142"/>
                      </a:cubicBezTo>
                      <a:cubicBezTo>
                        <a:pt x="70" y="136"/>
                        <a:pt x="77" y="150"/>
                        <a:pt x="79" y="150"/>
                      </a:cubicBezTo>
                      <a:cubicBezTo>
                        <a:pt x="79" y="151"/>
                        <a:pt x="82" y="132"/>
                        <a:pt x="85" y="130"/>
                      </a:cubicBezTo>
                      <a:cubicBezTo>
                        <a:pt x="95" y="125"/>
                        <a:pt x="91" y="114"/>
                        <a:pt x="101" y="110"/>
                      </a:cubicBezTo>
                      <a:cubicBezTo>
                        <a:pt x="104" y="109"/>
                        <a:pt x="104" y="103"/>
                        <a:pt x="107" y="101"/>
                      </a:cubicBezTo>
                      <a:cubicBezTo>
                        <a:pt x="112" y="97"/>
                        <a:pt x="113" y="101"/>
                        <a:pt x="119" y="98"/>
                      </a:cubicBezTo>
                      <a:cubicBezTo>
                        <a:pt x="118" y="98"/>
                        <a:pt x="119" y="88"/>
                        <a:pt x="120" y="87"/>
                      </a:cubicBezTo>
                      <a:cubicBezTo>
                        <a:pt x="121" y="85"/>
                        <a:pt x="129" y="83"/>
                        <a:pt x="129" y="84"/>
                      </a:cubicBezTo>
                      <a:cubicBezTo>
                        <a:pt x="129" y="85"/>
                        <a:pt x="124" y="95"/>
                        <a:pt x="129" y="93"/>
                      </a:cubicBezTo>
                      <a:cubicBezTo>
                        <a:pt x="130" y="93"/>
                        <a:pt x="134" y="98"/>
                        <a:pt x="136" y="94"/>
                      </a:cubicBezTo>
                      <a:cubicBezTo>
                        <a:pt x="138" y="91"/>
                        <a:pt x="130" y="75"/>
                        <a:pt x="128" y="71"/>
                      </a:cubicBezTo>
                      <a:cubicBezTo>
                        <a:pt x="125" y="65"/>
                        <a:pt x="123" y="55"/>
                        <a:pt x="116" y="56"/>
                      </a:cubicBezTo>
                      <a:cubicBezTo>
                        <a:pt x="113" y="57"/>
                        <a:pt x="104" y="40"/>
                        <a:pt x="97" y="44"/>
                      </a:cubicBezTo>
                      <a:cubicBezTo>
                        <a:pt x="96" y="44"/>
                        <a:pt x="93" y="75"/>
                        <a:pt x="89" y="74"/>
                      </a:cubicBezTo>
                      <a:cubicBezTo>
                        <a:pt x="87" y="73"/>
                        <a:pt x="86" y="69"/>
                        <a:pt x="85" y="67"/>
                      </a:cubicBezTo>
                      <a:cubicBezTo>
                        <a:pt x="84" y="66"/>
                        <a:pt x="81" y="66"/>
                        <a:pt x="79" y="65"/>
                      </a:cubicBezTo>
                      <a:cubicBezTo>
                        <a:pt x="74" y="63"/>
                        <a:pt x="70" y="59"/>
                        <a:pt x="69" y="53"/>
                      </a:cubicBezTo>
                      <a:cubicBezTo>
                        <a:pt x="69" y="47"/>
                        <a:pt x="104" y="25"/>
                        <a:pt x="93" y="20"/>
                      </a:cubicBezTo>
                      <a:cubicBezTo>
                        <a:pt x="103" y="24"/>
                        <a:pt x="112" y="17"/>
                        <a:pt x="108" y="34"/>
                      </a:cubicBezTo>
                      <a:cubicBezTo>
                        <a:pt x="89" y="42"/>
                        <a:pt x="131" y="52"/>
                        <a:pt x="120" y="35"/>
                      </a:cubicBezTo>
                      <a:cubicBezTo>
                        <a:pt x="125" y="42"/>
                        <a:pt x="127" y="29"/>
                        <a:pt x="126" y="28"/>
                      </a:cubicBezTo>
                      <a:cubicBezTo>
                        <a:pt x="126" y="26"/>
                        <a:pt x="117" y="23"/>
                        <a:pt x="120" y="21"/>
                      </a:cubicBezTo>
                      <a:cubicBezTo>
                        <a:pt x="124" y="18"/>
                        <a:pt x="115" y="13"/>
                        <a:pt x="113" y="13"/>
                      </a:cubicBezTo>
                      <a:cubicBezTo>
                        <a:pt x="110" y="13"/>
                        <a:pt x="100" y="5"/>
                        <a:pt x="96" y="7"/>
                      </a:cubicBezTo>
                      <a:cubicBezTo>
                        <a:pt x="91" y="10"/>
                        <a:pt x="91" y="0"/>
                        <a:pt x="86" y="9"/>
                      </a:cubicBezTo>
                      <a:cubicBezTo>
                        <a:pt x="83" y="15"/>
                        <a:pt x="91" y="21"/>
                        <a:pt x="87" y="26"/>
                      </a:cubicBezTo>
                      <a:cubicBezTo>
                        <a:pt x="85" y="27"/>
                        <a:pt x="81" y="18"/>
                        <a:pt x="81" y="17"/>
                      </a:cubicBezTo>
                      <a:cubicBezTo>
                        <a:pt x="75" y="7"/>
                        <a:pt x="73" y="24"/>
                        <a:pt x="72" y="25"/>
                      </a:cubicBezTo>
                      <a:cubicBezTo>
                        <a:pt x="70" y="24"/>
                        <a:pt x="69" y="24"/>
                        <a:pt x="68" y="23"/>
                      </a:cubicBezTo>
                      <a:cubicBezTo>
                        <a:pt x="66" y="26"/>
                        <a:pt x="63" y="30"/>
                        <a:pt x="61" y="33"/>
                      </a:cubicBezTo>
                      <a:cubicBezTo>
                        <a:pt x="54" y="41"/>
                        <a:pt x="49" y="50"/>
                        <a:pt x="44" y="58"/>
                      </a:cubicBezTo>
                      <a:cubicBezTo>
                        <a:pt x="34" y="76"/>
                        <a:pt x="0" y="141"/>
                        <a:pt x="23" y="155"/>
                      </a:cubicBezTo>
                      <a:cubicBezTo>
                        <a:pt x="23" y="155"/>
                        <a:pt x="23" y="149"/>
                        <a:pt x="23" y="148"/>
                      </a:cubicBezTo>
                      <a:cubicBezTo>
                        <a:pt x="25" y="147"/>
                        <a:pt x="30" y="160"/>
                        <a:pt x="30" y="161"/>
                      </a:cubicBezTo>
                      <a:cubicBezTo>
                        <a:pt x="32" y="169"/>
                        <a:pt x="36" y="170"/>
                        <a:pt x="44" y="173"/>
                      </a:cubicBezTo>
                      <a:cubicBezTo>
                        <a:pt x="55" y="177"/>
                        <a:pt x="62" y="186"/>
                        <a:pt x="72" y="191"/>
                      </a:cubicBezTo>
                      <a:cubicBezTo>
                        <a:pt x="84" y="198"/>
                        <a:pt x="80" y="202"/>
                        <a:pt x="77" y="216"/>
                      </a:cubicBezTo>
                      <a:cubicBezTo>
                        <a:pt x="76" y="219"/>
                        <a:pt x="80" y="230"/>
                        <a:pt x="80" y="230"/>
                      </a:cubicBezTo>
                      <a:cubicBezTo>
                        <a:pt x="76" y="230"/>
                        <a:pt x="86" y="245"/>
                        <a:pt x="86" y="245"/>
                      </a:cubicBezTo>
                      <a:cubicBezTo>
                        <a:pt x="85" y="245"/>
                        <a:pt x="86" y="244"/>
                        <a:pt x="86" y="24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0"/>
                <p:cNvSpPr/>
                <p:nvPr/>
              </p:nvSpPr>
              <p:spPr bwMode="auto">
                <a:xfrm>
                  <a:off x="5610447" y="370061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1"/>
                <p:cNvSpPr/>
                <p:nvPr/>
              </p:nvSpPr>
              <p:spPr bwMode="auto">
                <a:xfrm>
                  <a:off x="5516781" y="3202115"/>
                  <a:ext cx="182570" cy="127005"/>
                </a:xfrm>
                <a:custGeom>
                  <a:avLst/>
                  <a:gdLst>
                    <a:gd name="T0" fmla="*/ 9 w 49"/>
                    <a:gd name="T1" fmla="*/ 33 h 34"/>
                    <a:gd name="T2" fmla="*/ 29 w 49"/>
                    <a:gd name="T3" fmla="*/ 17 h 34"/>
                    <a:gd name="T4" fmla="*/ 49 w 49"/>
                    <a:gd name="T5" fmla="*/ 0 h 34"/>
                    <a:gd name="T6" fmla="*/ 29 w 49"/>
                    <a:gd name="T7" fmla="*/ 11 h 34"/>
                    <a:gd name="T8" fmla="*/ 0 w 49"/>
                    <a:gd name="T9" fmla="*/ 34 h 34"/>
                    <a:gd name="T10" fmla="*/ 9 w 49"/>
                    <a:gd name="T11" fmla="*/ 33 h 34"/>
                    <a:gd name="T12" fmla="*/ 9 w 49"/>
                    <a:gd name="T13" fmla="*/ 33 h 34"/>
                  </a:gdLst>
                  <a:ahLst/>
                  <a:cxnLst>
                    <a:cxn ang="0">
                      <a:pos x="T0" y="T1"/>
                    </a:cxn>
                    <a:cxn ang="0">
                      <a:pos x="T2" y="T3"/>
                    </a:cxn>
                    <a:cxn ang="0">
                      <a:pos x="T4" y="T5"/>
                    </a:cxn>
                    <a:cxn ang="0">
                      <a:pos x="T6" y="T7"/>
                    </a:cxn>
                    <a:cxn ang="0">
                      <a:pos x="T8" y="T9"/>
                    </a:cxn>
                    <a:cxn ang="0">
                      <a:pos x="T10" y="T11"/>
                    </a:cxn>
                    <a:cxn ang="0">
                      <a:pos x="T12" y="T13"/>
                    </a:cxn>
                  </a:cxnLst>
                  <a:rect l="0" t="0" r="r" b="b"/>
                  <a:pathLst>
                    <a:path w="49" h="34">
                      <a:moveTo>
                        <a:pt x="9" y="33"/>
                      </a:moveTo>
                      <a:cubicBezTo>
                        <a:pt x="21" y="31"/>
                        <a:pt x="17" y="22"/>
                        <a:pt x="29" y="17"/>
                      </a:cubicBezTo>
                      <a:cubicBezTo>
                        <a:pt x="33" y="16"/>
                        <a:pt x="46" y="0"/>
                        <a:pt x="49" y="0"/>
                      </a:cubicBezTo>
                      <a:cubicBezTo>
                        <a:pt x="44" y="0"/>
                        <a:pt x="33" y="9"/>
                        <a:pt x="29" y="11"/>
                      </a:cubicBezTo>
                      <a:cubicBezTo>
                        <a:pt x="19" y="18"/>
                        <a:pt x="9" y="26"/>
                        <a:pt x="0" y="34"/>
                      </a:cubicBezTo>
                      <a:cubicBezTo>
                        <a:pt x="3" y="34"/>
                        <a:pt x="6" y="33"/>
                        <a:pt x="9" y="33"/>
                      </a:cubicBezTo>
                      <a:cubicBezTo>
                        <a:pt x="12" y="33"/>
                        <a:pt x="7" y="33"/>
                        <a:pt x="9" y="3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2"/>
                <p:cNvSpPr/>
                <p:nvPr/>
              </p:nvSpPr>
              <p:spPr bwMode="auto">
                <a:xfrm>
                  <a:off x="5872395" y="3254504"/>
                  <a:ext cx="1087481" cy="1214486"/>
                </a:xfrm>
                <a:custGeom>
                  <a:avLst/>
                  <a:gdLst>
                    <a:gd name="T0" fmla="*/ 106 w 290"/>
                    <a:gd name="T1" fmla="*/ 280 h 324"/>
                    <a:gd name="T2" fmla="*/ 118 w 290"/>
                    <a:gd name="T3" fmla="*/ 234 h 324"/>
                    <a:gd name="T4" fmla="*/ 130 w 290"/>
                    <a:gd name="T5" fmla="*/ 201 h 324"/>
                    <a:gd name="T6" fmla="*/ 131 w 290"/>
                    <a:gd name="T7" fmla="*/ 196 h 324"/>
                    <a:gd name="T8" fmla="*/ 134 w 290"/>
                    <a:gd name="T9" fmla="*/ 159 h 324"/>
                    <a:gd name="T10" fmla="*/ 160 w 290"/>
                    <a:gd name="T11" fmla="*/ 172 h 324"/>
                    <a:gd name="T12" fmla="*/ 189 w 290"/>
                    <a:gd name="T13" fmla="*/ 210 h 324"/>
                    <a:gd name="T14" fmla="*/ 218 w 290"/>
                    <a:gd name="T15" fmla="*/ 191 h 324"/>
                    <a:gd name="T16" fmla="*/ 238 w 290"/>
                    <a:gd name="T17" fmla="*/ 222 h 324"/>
                    <a:gd name="T18" fmla="*/ 248 w 290"/>
                    <a:gd name="T19" fmla="*/ 199 h 324"/>
                    <a:gd name="T20" fmla="*/ 259 w 290"/>
                    <a:gd name="T21" fmla="*/ 176 h 324"/>
                    <a:gd name="T22" fmla="*/ 265 w 290"/>
                    <a:gd name="T23" fmla="*/ 142 h 324"/>
                    <a:gd name="T24" fmla="*/ 276 w 290"/>
                    <a:gd name="T25" fmla="*/ 144 h 324"/>
                    <a:gd name="T26" fmla="*/ 290 w 290"/>
                    <a:gd name="T27" fmla="*/ 115 h 324"/>
                    <a:gd name="T28" fmla="*/ 232 w 290"/>
                    <a:gd name="T29" fmla="*/ 24 h 324"/>
                    <a:gd name="T30" fmla="*/ 174 w 290"/>
                    <a:gd name="T31" fmla="*/ 30 h 324"/>
                    <a:gd name="T32" fmla="*/ 137 w 290"/>
                    <a:gd name="T33" fmla="*/ 40 h 324"/>
                    <a:gd name="T34" fmla="*/ 116 w 290"/>
                    <a:gd name="T35" fmla="*/ 42 h 324"/>
                    <a:gd name="T36" fmla="*/ 91 w 290"/>
                    <a:gd name="T37" fmla="*/ 35 h 324"/>
                    <a:gd name="T38" fmla="*/ 56 w 290"/>
                    <a:gd name="T39" fmla="*/ 54 h 324"/>
                    <a:gd name="T40" fmla="*/ 52 w 290"/>
                    <a:gd name="T41" fmla="*/ 86 h 324"/>
                    <a:gd name="T42" fmla="*/ 33 w 290"/>
                    <a:gd name="T43" fmla="*/ 74 h 324"/>
                    <a:gd name="T44" fmla="*/ 28 w 290"/>
                    <a:gd name="T45" fmla="*/ 85 h 324"/>
                    <a:gd name="T46" fmla="*/ 37 w 290"/>
                    <a:gd name="T47" fmla="*/ 102 h 324"/>
                    <a:gd name="T48" fmla="*/ 34 w 290"/>
                    <a:gd name="T49" fmla="*/ 118 h 324"/>
                    <a:gd name="T50" fmla="*/ 19 w 290"/>
                    <a:gd name="T51" fmla="*/ 136 h 324"/>
                    <a:gd name="T52" fmla="*/ 44 w 290"/>
                    <a:gd name="T53" fmla="*/ 124 h 324"/>
                    <a:gd name="T54" fmla="*/ 58 w 290"/>
                    <a:gd name="T55" fmla="*/ 126 h 324"/>
                    <a:gd name="T56" fmla="*/ 66 w 290"/>
                    <a:gd name="T57" fmla="*/ 120 h 324"/>
                    <a:gd name="T58" fmla="*/ 84 w 290"/>
                    <a:gd name="T59" fmla="*/ 130 h 324"/>
                    <a:gd name="T60" fmla="*/ 103 w 290"/>
                    <a:gd name="T61" fmla="*/ 143 h 324"/>
                    <a:gd name="T62" fmla="*/ 70 w 290"/>
                    <a:gd name="T63" fmla="*/ 152 h 324"/>
                    <a:gd name="T64" fmla="*/ 40 w 290"/>
                    <a:gd name="T65" fmla="*/ 141 h 324"/>
                    <a:gd name="T66" fmla="*/ 15 w 290"/>
                    <a:gd name="T67" fmla="*/ 162 h 324"/>
                    <a:gd name="T68" fmla="*/ 22 w 290"/>
                    <a:gd name="T69" fmla="*/ 220 h 324"/>
                    <a:gd name="T70" fmla="*/ 54 w 290"/>
                    <a:gd name="T71" fmla="*/ 238 h 324"/>
                    <a:gd name="T72" fmla="*/ 61 w 290"/>
                    <a:gd name="T73" fmla="*/ 283 h 324"/>
                    <a:gd name="T74" fmla="*/ 85 w 290"/>
                    <a:gd name="T75" fmla="*/ 31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0" h="324">
                      <a:moveTo>
                        <a:pt x="85" y="313"/>
                      </a:moveTo>
                      <a:cubicBezTo>
                        <a:pt x="96" y="307"/>
                        <a:pt x="102" y="290"/>
                        <a:pt x="106" y="280"/>
                      </a:cubicBezTo>
                      <a:cubicBezTo>
                        <a:pt x="109" y="273"/>
                        <a:pt x="113" y="268"/>
                        <a:pt x="114" y="260"/>
                      </a:cubicBezTo>
                      <a:cubicBezTo>
                        <a:pt x="115" y="252"/>
                        <a:pt x="113" y="242"/>
                        <a:pt x="118" y="234"/>
                      </a:cubicBezTo>
                      <a:cubicBezTo>
                        <a:pt x="122" y="229"/>
                        <a:pt x="126" y="224"/>
                        <a:pt x="130" y="219"/>
                      </a:cubicBezTo>
                      <a:cubicBezTo>
                        <a:pt x="132" y="216"/>
                        <a:pt x="136" y="194"/>
                        <a:pt x="130" y="201"/>
                      </a:cubicBezTo>
                      <a:cubicBezTo>
                        <a:pt x="121" y="210"/>
                        <a:pt x="106" y="175"/>
                        <a:pt x="105" y="169"/>
                      </a:cubicBezTo>
                      <a:cubicBezTo>
                        <a:pt x="107" y="179"/>
                        <a:pt x="121" y="199"/>
                        <a:pt x="131" y="196"/>
                      </a:cubicBezTo>
                      <a:cubicBezTo>
                        <a:pt x="138" y="195"/>
                        <a:pt x="163" y="175"/>
                        <a:pt x="145" y="170"/>
                      </a:cubicBezTo>
                      <a:cubicBezTo>
                        <a:pt x="143" y="169"/>
                        <a:pt x="132" y="162"/>
                        <a:pt x="134" y="159"/>
                      </a:cubicBezTo>
                      <a:cubicBezTo>
                        <a:pt x="137" y="153"/>
                        <a:pt x="148" y="169"/>
                        <a:pt x="149" y="171"/>
                      </a:cubicBezTo>
                      <a:cubicBezTo>
                        <a:pt x="149" y="173"/>
                        <a:pt x="159" y="172"/>
                        <a:pt x="160" y="172"/>
                      </a:cubicBezTo>
                      <a:cubicBezTo>
                        <a:pt x="171" y="170"/>
                        <a:pt x="165" y="178"/>
                        <a:pt x="172" y="180"/>
                      </a:cubicBezTo>
                      <a:cubicBezTo>
                        <a:pt x="175" y="181"/>
                        <a:pt x="186" y="215"/>
                        <a:pt x="189" y="210"/>
                      </a:cubicBezTo>
                      <a:cubicBezTo>
                        <a:pt x="194" y="200"/>
                        <a:pt x="197" y="187"/>
                        <a:pt x="206" y="181"/>
                      </a:cubicBezTo>
                      <a:cubicBezTo>
                        <a:pt x="216" y="175"/>
                        <a:pt x="214" y="187"/>
                        <a:pt x="218" y="191"/>
                      </a:cubicBezTo>
                      <a:cubicBezTo>
                        <a:pt x="221" y="195"/>
                        <a:pt x="230" y="200"/>
                        <a:pt x="227" y="207"/>
                      </a:cubicBezTo>
                      <a:cubicBezTo>
                        <a:pt x="225" y="212"/>
                        <a:pt x="236" y="225"/>
                        <a:pt x="238" y="222"/>
                      </a:cubicBezTo>
                      <a:cubicBezTo>
                        <a:pt x="243" y="216"/>
                        <a:pt x="229" y="210"/>
                        <a:pt x="232" y="202"/>
                      </a:cubicBezTo>
                      <a:cubicBezTo>
                        <a:pt x="231" y="203"/>
                        <a:pt x="247" y="213"/>
                        <a:pt x="248" y="199"/>
                      </a:cubicBezTo>
                      <a:cubicBezTo>
                        <a:pt x="248" y="195"/>
                        <a:pt x="253" y="188"/>
                        <a:pt x="251" y="184"/>
                      </a:cubicBezTo>
                      <a:cubicBezTo>
                        <a:pt x="249" y="180"/>
                        <a:pt x="256" y="179"/>
                        <a:pt x="259" y="176"/>
                      </a:cubicBezTo>
                      <a:cubicBezTo>
                        <a:pt x="264" y="170"/>
                        <a:pt x="272" y="162"/>
                        <a:pt x="269" y="153"/>
                      </a:cubicBezTo>
                      <a:cubicBezTo>
                        <a:pt x="268" y="150"/>
                        <a:pt x="265" y="146"/>
                        <a:pt x="265" y="142"/>
                      </a:cubicBezTo>
                      <a:cubicBezTo>
                        <a:pt x="264" y="138"/>
                        <a:pt x="270" y="138"/>
                        <a:pt x="270" y="134"/>
                      </a:cubicBezTo>
                      <a:cubicBezTo>
                        <a:pt x="270" y="134"/>
                        <a:pt x="276" y="144"/>
                        <a:pt x="276" y="144"/>
                      </a:cubicBezTo>
                      <a:cubicBezTo>
                        <a:pt x="281" y="146"/>
                        <a:pt x="283" y="126"/>
                        <a:pt x="284" y="124"/>
                      </a:cubicBezTo>
                      <a:cubicBezTo>
                        <a:pt x="285" y="121"/>
                        <a:pt x="289" y="118"/>
                        <a:pt x="290" y="115"/>
                      </a:cubicBezTo>
                      <a:cubicBezTo>
                        <a:pt x="288" y="107"/>
                        <a:pt x="284" y="99"/>
                        <a:pt x="281" y="91"/>
                      </a:cubicBezTo>
                      <a:cubicBezTo>
                        <a:pt x="269" y="66"/>
                        <a:pt x="252" y="43"/>
                        <a:pt x="232" y="24"/>
                      </a:cubicBezTo>
                      <a:cubicBezTo>
                        <a:pt x="231" y="24"/>
                        <a:pt x="205" y="0"/>
                        <a:pt x="204" y="11"/>
                      </a:cubicBezTo>
                      <a:cubicBezTo>
                        <a:pt x="203" y="12"/>
                        <a:pt x="164" y="26"/>
                        <a:pt x="174" y="30"/>
                      </a:cubicBezTo>
                      <a:cubicBezTo>
                        <a:pt x="168" y="28"/>
                        <a:pt x="164" y="32"/>
                        <a:pt x="157" y="28"/>
                      </a:cubicBezTo>
                      <a:cubicBezTo>
                        <a:pt x="157" y="28"/>
                        <a:pt x="136" y="40"/>
                        <a:pt x="137" y="40"/>
                      </a:cubicBezTo>
                      <a:cubicBezTo>
                        <a:pt x="132" y="39"/>
                        <a:pt x="125" y="41"/>
                        <a:pt x="120" y="44"/>
                      </a:cubicBezTo>
                      <a:cubicBezTo>
                        <a:pt x="118" y="46"/>
                        <a:pt x="117" y="42"/>
                        <a:pt x="116" y="42"/>
                      </a:cubicBezTo>
                      <a:cubicBezTo>
                        <a:pt x="112" y="40"/>
                        <a:pt x="113" y="45"/>
                        <a:pt x="110" y="47"/>
                      </a:cubicBezTo>
                      <a:cubicBezTo>
                        <a:pt x="111" y="47"/>
                        <a:pt x="92" y="37"/>
                        <a:pt x="91" y="35"/>
                      </a:cubicBezTo>
                      <a:cubicBezTo>
                        <a:pt x="84" y="30"/>
                        <a:pt x="78" y="32"/>
                        <a:pt x="71" y="36"/>
                      </a:cubicBezTo>
                      <a:cubicBezTo>
                        <a:pt x="65" y="40"/>
                        <a:pt x="62" y="51"/>
                        <a:pt x="56" y="54"/>
                      </a:cubicBezTo>
                      <a:cubicBezTo>
                        <a:pt x="52" y="56"/>
                        <a:pt x="46" y="62"/>
                        <a:pt x="46" y="67"/>
                      </a:cubicBezTo>
                      <a:cubicBezTo>
                        <a:pt x="47" y="72"/>
                        <a:pt x="49" y="82"/>
                        <a:pt x="52" y="86"/>
                      </a:cubicBezTo>
                      <a:cubicBezTo>
                        <a:pt x="53" y="88"/>
                        <a:pt x="40" y="95"/>
                        <a:pt x="38" y="97"/>
                      </a:cubicBezTo>
                      <a:cubicBezTo>
                        <a:pt x="41" y="89"/>
                        <a:pt x="31" y="79"/>
                        <a:pt x="33" y="74"/>
                      </a:cubicBezTo>
                      <a:cubicBezTo>
                        <a:pt x="33" y="74"/>
                        <a:pt x="29" y="71"/>
                        <a:pt x="28" y="75"/>
                      </a:cubicBezTo>
                      <a:cubicBezTo>
                        <a:pt x="28" y="78"/>
                        <a:pt x="26" y="83"/>
                        <a:pt x="28" y="85"/>
                      </a:cubicBezTo>
                      <a:cubicBezTo>
                        <a:pt x="30" y="88"/>
                        <a:pt x="29" y="98"/>
                        <a:pt x="25" y="101"/>
                      </a:cubicBezTo>
                      <a:cubicBezTo>
                        <a:pt x="27" y="99"/>
                        <a:pt x="36" y="103"/>
                        <a:pt x="37" y="102"/>
                      </a:cubicBezTo>
                      <a:cubicBezTo>
                        <a:pt x="34" y="104"/>
                        <a:pt x="29" y="104"/>
                        <a:pt x="27" y="108"/>
                      </a:cubicBezTo>
                      <a:cubicBezTo>
                        <a:pt x="26" y="109"/>
                        <a:pt x="34" y="115"/>
                        <a:pt x="34" y="118"/>
                      </a:cubicBezTo>
                      <a:cubicBezTo>
                        <a:pt x="33" y="122"/>
                        <a:pt x="25" y="119"/>
                        <a:pt x="22" y="122"/>
                      </a:cubicBezTo>
                      <a:cubicBezTo>
                        <a:pt x="18" y="126"/>
                        <a:pt x="18" y="131"/>
                        <a:pt x="19" y="136"/>
                      </a:cubicBezTo>
                      <a:cubicBezTo>
                        <a:pt x="20" y="140"/>
                        <a:pt x="32" y="141"/>
                        <a:pt x="34" y="139"/>
                      </a:cubicBezTo>
                      <a:cubicBezTo>
                        <a:pt x="37" y="134"/>
                        <a:pt x="41" y="129"/>
                        <a:pt x="44" y="124"/>
                      </a:cubicBezTo>
                      <a:cubicBezTo>
                        <a:pt x="46" y="120"/>
                        <a:pt x="52" y="121"/>
                        <a:pt x="52" y="125"/>
                      </a:cubicBezTo>
                      <a:cubicBezTo>
                        <a:pt x="52" y="134"/>
                        <a:pt x="56" y="129"/>
                        <a:pt x="58" y="126"/>
                      </a:cubicBezTo>
                      <a:cubicBezTo>
                        <a:pt x="60" y="121"/>
                        <a:pt x="67" y="139"/>
                        <a:pt x="64" y="138"/>
                      </a:cubicBezTo>
                      <a:cubicBezTo>
                        <a:pt x="71" y="140"/>
                        <a:pt x="71" y="124"/>
                        <a:pt x="66" y="120"/>
                      </a:cubicBezTo>
                      <a:cubicBezTo>
                        <a:pt x="73" y="125"/>
                        <a:pt x="76" y="144"/>
                        <a:pt x="84" y="144"/>
                      </a:cubicBezTo>
                      <a:cubicBezTo>
                        <a:pt x="86" y="144"/>
                        <a:pt x="80" y="130"/>
                        <a:pt x="84" y="130"/>
                      </a:cubicBezTo>
                      <a:cubicBezTo>
                        <a:pt x="81" y="130"/>
                        <a:pt x="88" y="141"/>
                        <a:pt x="89" y="143"/>
                      </a:cubicBezTo>
                      <a:cubicBezTo>
                        <a:pt x="89" y="143"/>
                        <a:pt x="103" y="144"/>
                        <a:pt x="103" y="143"/>
                      </a:cubicBezTo>
                      <a:cubicBezTo>
                        <a:pt x="105" y="152"/>
                        <a:pt x="95" y="152"/>
                        <a:pt x="89" y="151"/>
                      </a:cubicBezTo>
                      <a:cubicBezTo>
                        <a:pt x="83" y="151"/>
                        <a:pt x="75" y="155"/>
                        <a:pt x="70" y="152"/>
                      </a:cubicBezTo>
                      <a:cubicBezTo>
                        <a:pt x="67" y="151"/>
                        <a:pt x="57" y="146"/>
                        <a:pt x="58" y="141"/>
                      </a:cubicBezTo>
                      <a:cubicBezTo>
                        <a:pt x="60" y="136"/>
                        <a:pt x="43" y="140"/>
                        <a:pt x="40" y="141"/>
                      </a:cubicBezTo>
                      <a:cubicBezTo>
                        <a:pt x="33" y="142"/>
                        <a:pt x="28" y="143"/>
                        <a:pt x="22" y="146"/>
                      </a:cubicBezTo>
                      <a:cubicBezTo>
                        <a:pt x="18" y="147"/>
                        <a:pt x="17" y="159"/>
                        <a:pt x="15" y="162"/>
                      </a:cubicBezTo>
                      <a:cubicBezTo>
                        <a:pt x="6" y="178"/>
                        <a:pt x="0" y="188"/>
                        <a:pt x="8" y="207"/>
                      </a:cubicBezTo>
                      <a:cubicBezTo>
                        <a:pt x="10" y="213"/>
                        <a:pt x="15" y="219"/>
                        <a:pt x="22" y="220"/>
                      </a:cubicBezTo>
                      <a:cubicBezTo>
                        <a:pt x="30" y="221"/>
                        <a:pt x="32" y="215"/>
                        <a:pt x="39" y="216"/>
                      </a:cubicBezTo>
                      <a:cubicBezTo>
                        <a:pt x="54" y="218"/>
                        <a:pt x="51" y="226"/>
                        <a:pt x="54" y="238"/>
                      </a:cubicBezTo>
                      <a:cubicBezTo>
                        <a:pt x="55" y="244"/>
                        <a:pt x="59" y="251"/>
                        <a:pt x="60" y="258"/>
                      </a:cubicBezTo>
                      <a:cubicBezTo>
                        <a:pt x="61" y="268"/>
                        <a:pt x="57" y="273"/>
                        <a:pt x="61" y="283"/>
                      </a:cubicBezTo>
                      <a:cubicBezTo>
                        <a:pt x="65" y="292"/>
                        <a:pt x="67" y="324"/>
                        <a:pt x="85" y="313"/>
                      </a:cubicBezTo>
                      <a:cubicBezTo>
                        <a:pt x="88" y="312"/>
                        <a:pt x="82" y="315"/>
                        <a:pt x="85" y="31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3"/>
                <p:cNvSpPr/>
                <p:nvPr/>
              </p:nvSpPr>
              <p:spPr bwMode="auto">
                <a:xfrm>
                  <a:off x="6896372" y="3981608"/>
                  <a:ext cx="74616" cy="49215"/>
                </a:xfrm>
                <a:custGeom>
                  <a:avLst/>
                  <a:gdLst>
                    <a:gd name="T0" fmla="*/ 7 w 20"/>
                    <a:gd name="T1" fmla="*/ 12 h 13"/>
                    <a:gd name="T2" fmla="*/ 10 w 20"/>
                    <a:gd name="T3" fmla="*/ 1 h 13"/>
                    <a:gd name="T4" fmla="*/ 5 w 20"/>
                    <a:gd name="T5" fmla="*/ 5 h 13"/>
                    <a:gd name="T6" fmla="*/ 7 w 20"/>
                    <a:gd name="T7" fmla="*/ 12 h 13"/>
                    <a:gd name="T8" fmla="*/ 7 w 20"/>
                    <a:gd name="T9" fmla="*/ 12 h 13"/>
                  </a:gdLst>
                  <a:ahLst/>
                  <a:cxnLst>
                    <a:cxn ang="0">
                      <a:pos x="T0" y="T1"/>
                    </a:cxn>
                    <a:cxn ang="0">
                      <a:pos x="T2" y="T3"/>
                    </a:cxn>
                    <a:cxn ang="0">
                      <a:pos x="T4" y="T5"/>
                    </a:cxn>
                    <a:cxn ang="0">
                      <a:pos x="T6" y="T7"/>
                    </a:cxn>
                    <a:cxn ang="0">
                      <a:pos x="T8" y="T9"/>
                    </a:cxn>
                  </a:cxnLst>
                  <a:rect l="0" t="0" r="r" b="b"/>
                  <a:pathLst>
                    <a:path w="20" h="13">
                      <a:moveTo>
                        <a:pt x="7" y="12"/>
                      </a:moveTo>
                      <a:cubicBezTo>
                        <a:pt x="8" y="12"/>
                        <a:pt x="20" y="5"/>
                        <a:pt x="10" y="1"/>
                      </a:cubicBezTo>
                      <a:cubicBezTo>
                        <a:pt x="8" y="0"/>
                        <a:pt x="7" y="5"/>
                        <a:pt x="5" y="5"/>
                      </a:cubicBezTo>
                      <a:cubicBezTo>
                        <a:pt x="0" y="8"/>
                        <a:pt x="6" y="9"/>
                        <a:pt x="7" y="12"/>
                      </a:cubicBezTo>
                      <a:cubicBezTo>
                        <a:pt x="8" y="13"/>
                        <a:pt x="7" y="11"/>
                        <a:pt x="7" y="1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4"/>
                <p:cNvSpPr/>
                <p:nvPr/>
              </p:nvSpPr>
              <p:spPr bwMode="auto">
                <a:xfrm>
                  <a:off x="6872559" y="4083212"/>
                  <a:ext cx="41276" cy="74616"/>
                </a:xfrm>
                <a:custGeom>
                  <a:avLst/>
                  <a:gdLst>
                    <a:gd name="T0" fmla="*/ 10 w 11"/>
                    <a:gd name="T1" fmla="*/ 10 h 20"/>
                    <a:gd name="T2" fmla="*/ 3 w 11"/>
                    <a:gd name="T3" fmla="*/ 11 h 20"/>
                    <a:gd name="T4" fmla="*/ 10 w 11"/>
                    <a:gd name="T5" fmla="*/ 17 h 20"/>
                    <a:gd name="T6" fmla="*/ 10 w 11"/>
                    <a:gd name="T7" fmla="*/ 10 h 20"/>
                    <a:gd name="T8" fmla="*/ 10 w 11"/>
                    <a:gd name="T9" fmla="*/ 10 h 20"/>
                  </a:gdLst>
                  <a:ahLst/>
                  <a:cxnLst>
                    <a:cxn ang="0">
                      <a:pos x="T0" y="T1"/>
                    </a:cxn>
                    <a:cxn ang="0">
                      <a:pos x="T2" y="T3"/>
                    </a:cxn>
                    <a:cxn ang="0">
                      <a:pos x="T4" y="T5"/>
                    </a:cxn>
                    <a:cxn ang="0">
                      <a:pos x="T6" y="T7"/>
                    </a:cxn>
                    <a:cxn ang="0">
                      <a:pos x="T8" y="T9"/>
                    </a:cxn>
                  </a:cxnLst>
                  <a:rect l="0" t="0" r="r" b="b"/>
                  <a:pathLst>
                    <a:path w="11" h="20">
                      <a:moveTo>
                        <a:pt x="10" y="10"/>
                      </a:moveTo>
                      <a:cubicBezTo>
                        <a:pt x="10" y="10"/>
                        <a:pt x="6" y="0"/>
                        <a:pt x="3" y="11"/>
                      </a:cubicBezTo>
                      <a:cubicBezTo>
                        <a:pt x="0" y="20"/>
                        <a:pt x="10" y="16"/>
                        <a:pt x="10" y="17"/>
                      </a:cubicBezTo>
                      <a:cubicBezTo>
                        <a:pt x="10" y="16"/>
                        <a:pt x="7" y="11"/>
                        <a:pt x="10" y="10"/>
                      </a:cubicBezTo>
                      <a:cubicBezTo>
                        <a:pt x="11" y="10"/>
                        <a:pt x="9" y="10"/>
                        <a:pt x="10" y="1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5"/>
                <p:cNvSpPr/>
                <p:nvPr/>
              </p:nvSpPr>
              <p:spPr bwMode="auto">
                <a:xfrm>
                  <a:off x="6809057" y="4019710"/>
                  <a:ext cx="76203" cy="134944"/>
                </a:xfrm>
                <a:custGeom>
                  <a:avLst/>
                  <a:gdLst>
                    <a:gd name="T0" fmla="*/ 17 w 20"/>
                    <a:gd name="T1" fmla="*/ 22 h 36"/>
                    <a:gd name="T2" fmla="*/ 0 w 20"/>
                    <a:gd name="T3" fmla="*/ 29 h 36"/>
                    <a:gd name="T4" fmla="*/ 11 w 20"/>
                    <a:gd name="T5" fmla="*/ 35 h 36"/>
                    <a:gd name="T6" fmla="*/ 17 w 20"/>
                    <a:gd name="T7" fmla="*/ 22 h 36"/>
                    <a:gd name="T8" fmla="*/ 17 w 20"/>
                    <a:gd name="T9" fmla="*/ 22 h 36"/>
                  </a:gdLst>
                  <a:ahLst/>
                  <a:cxnLst>
                    <a:cxn ang="0">
                      <a:pos x="T0" y="T1"/>
                    </a:cxn>
                    <a:cxn ang="0">
                      <a:pos x="T2" y="T3"/>
                    </a:cxn>
                    <a:cxn ang="0">
                      <a:pos x="T4" y="T5"/>
                    </a:cxn>
                    <a:cxn ang="0">
                      <a:pos x="T6" y="T7"/>
                    </a:cxn>
                    <a:cxn ang="0">
                      <a:pos x="T8" y="T9"/>
                    </a:cxn>
                  </a:cxnLst>
                  <a:rect l="0" t="0" r="r" b="b"/>
                  <a:pathLst>
                    <a:path w="20" h="36">
                      <a:moveTo>
                        <a:pt x="17" y="22"/>
                      </a:moveTo>
                      <a:cubicBezTo>
                        <a:pt x="20" y="0"/>
                        <a:pt x="2" y="19"/>
                        <a:pt x="0" y="29"/>
                      </a:cubicBezTo>
                      <a:cubicBezTo>
                        <a:pt x="0" y="33"/>
                        <a:pt x="8" y="36"/>
                        <a:pt x="11" y="35"/>
                      </a:cubicBezTo>
                      <a:cubicBezTo>
                        <a:pt x="16" y="34"/>
                        <a:pt x="17" y="26"/>
                        <a:pt x="17" y="22"/>
                      </a:cubicBezTo>
                      <a:cubicBezTo>
                        <a:pt x="17" y="21"/>
                        <a:pt x="17" y="24"/>
                        <a:pt x="17" y="2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6"/>
                <p:cNvSpPr/>
                <p:nvPr/>
              </p:nvSpPr>
              <p:spPr bwMode="auto">
                <a:xfrm>
                  <a:off x="6775718" y="4165765"/>
                  <a:ext cx="71441" cy="25401"/>
                </a:xfrm>
                <a:custGeom>
                  <a:avLst/>
                  <a:gdLst>
                    <a:gd name="T0" fmla="*/ 7 w 19"/>
                    <a:gd name="T1" fmla="*/ 1 h 7"/>
                    <a:gd name="T2" fmla="*/ 1 w 19"/>
                    <a:gd name="T3" fmla="*/ 2 h 7"/>
                    <a:gd name="T4" fmla="*/ 19 w 19"/>
                    <a:gd name="T5" fmla="*/ 7 h 7"/>
                    <a:gd name="T6" fmla="*/ 7 w 19"/>
                    <a:gd name="T7" fmla="*/ 1 h 7"/>
                  </a:gdLst>
                  <a:ahLst/>
                  <a:cxnLst>
                    <a:cxn ang="0">
                      <a:pos x="T0" y="T1"/>
                    </a:cxn>
                    <a:cxn ang="0">
                      <a:pos x="T2" y="T3"/>
                    </a:cxn>
                    <a:cxn ang="0">
                      <a:pos x="T4" y="T5"/>
                    </a:cxn>
                    <a:cxn ang="0">
                      <a:pos x="T6" y="T7"/>
                    </a:cxn>
                  </a:cxnLst>
                  <a:rect l="0" t="0" r="r" b="b"/>
                  <a:pathLst>
                    <a:path w="19" h="7">
                      <a:moveTo>
                        <a:pt x="7" y="1"/>
                      </a:moveTo>
                      <a:cubicBezTo>
                        <a:pt x="4" y="0"/>
                        <a:pt x="2" y="0"/>
                        <a:pt x="1" y="2"/>
                      </a:cubicBezTo>
                      <a:cubicBezTo>
                        <a:pt x="0" y="4"/>
                        <a:pt x="18" y="6"/>
                        <a:pt x="19" y="7"/>
                      </a:cubicBezTo>
                      <a:cubicBezTo>
                        <a:pt x="16" y="4"/>
                        <a:pt x="11" y="2"/>
                        <a:pt x="7" y="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7"/>
                <p:cNvSpPr/>
                <p:nvPr/>
              </p:nvSpPr>
              <p:spPr bwMode="auto">
                <a:xfrm>
                  <a:off x="6869384" y="3884768"/>
                  <a:ext cx="15876" cy="36514"/>
                </a:xfrm>
                <a:custGeom>
                  <a:avLst/>
                  <a:gdLst>
                    <a:gd name="T0" fmla="*/ 3 w 4"/>
                    <a:gd name="T1" fmla="*/ 7 h 10"/>
                    <a:gd name="T2" fmla="*/ 1 w 4"/>
                    <a:gd name="T3" fmla="*/ 1 h 10"/>
                    <a:gd name="T4" fmla="*/ 3 w 4"/>
                    <a:gd name="T5" fmla="*/ 7 h 10"/>
                    <a:gd name="T6" fmla="*/ 3 w 4"/>
                    <a:gd name="T7" fmla="*/ 7 h 10"/>
                  </a:gdLst>
                  <a:ahLst/>
                  <a:cxnLst>
                    <a:cxn ang="0">
                      <a:pos x="T0" y="T1"/>
                    </a:cxn>
                    <a:cxn ang="0">
                      <a:pos x="T2" y="T3"/>
                    </a:cxn>
                    <a:cxn ang="0">
                      <a:pos x="T4" y="T5"/>
                    </a:cxn>
                    <a:cxn ang="0">
                      <a:pos x="T6" y="T7"/>
                    </a:cxn>
                  </a:cxnLst>
                  <a:rect l="0" t="0" r="r" b="b"/>
                  <a:pathLst>
                    <a:path w="4" h="10">
                      <a:moveTo>
                        <a:pt x="3" y="7"/>
                      </a:moveTo>
                      <a:cubicBezTo>
                        <a:pt x="4" y="6"/>
                        <a:pt x="2" y="0"/>
                        <a:pt x="1" y="1"/>
                      </a:cubicBezTo>
                      <a:cubicBezTo>
                        <a:pt x="0" y="3"/>
                        <a:pt x="1" y="10"/>
                        <a:pt x="3" y="7"/>
                      </a:cubicBezTo>
                      <a:cubicBezTo>
                        <a:pt x="4" y="6"/>
                        <a:pt x="2" y="8"/>
                        <a:pt x="3" y="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
                <p:cNvSpPr/>
                <p:nvPr/>
              </p:nvSpPr>
              <p:spPr bwMode="auto">
                <a:xfrm>
                  <a:off x="6866209" y="3932394"/>
                  <a:ext cx="47627" cy="38101"/>
                </a:xfrm>
                <a:custGeom>
                  <a:avLst/>
                  <a:gdLst>
                    <a:gd name="T0" fmla="*/ 11 w 13"/>
                    <a:gd name="T1" fmla="*/ 6 h 10"/>
                    <a:gd name="T2" fmla="*/ 7 w 13"/>
                    <a:gd name="T3" fmla="*/ 10 h 10"/>
                    <a:gd name="T4" fmla="*/ 11 w 13"/>
                    <a:gd name="T5" fmla="*/ 6 h 10"/>
                    <a:gd name="T6" fmla="*/ 11 w 13"/>
                    <a:gd name="T7" fmla="*/ 6 h 10"/>
                  </a:gdLst>
                  <a:ahLst/>
                  <a:cxnLst>
                    <a:cxn ang="0">
                      <a:pos x="T0" y="T1"/>
                    </a:cxn>
                    <a:cxn ang="0">
                      <a:pos x="T2" y="T3"/>
                    </a:cxn>
                    <a:cxn ang="0">
                      <a:pos x="T4" y="T5"/>
                    </a:cxn>
                    <a:cxn ang="0">
                      <a:pos x="T6" y="T7"/>
                    </a:cxn>
                  </a:cxnLst>
                  <a:rect l="0" t="0" r="r" b="b"/>
                  <a:pathLst>
                    <a:path w="13" h="10">
                      <a:moveTo>
                        <a:pt x="11" y="6"/>
                      </a:moveTo>
                      <a:cubicBezTo>
                        <a:pt x="13" y="0"/>
                        <a:pt x="0" y="4"/>
                        <a:pt x="7" y="10"/>
                      </a:cubicBezTo>
                      <a:cubicBezTo>
                        <a:pt x="9" y="9"/>
                        <a:pt x="10" y="8"/>
                        <a:pt x="11" y="6"/>
                      </a:cubicBezTo>
                      <a:cubicBezTo>
                        <a:pt x="11" y="4"/>
                        <a:pt x="10" y="7"/>
                        <a:pt x="11" y="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948762" y="4097500"/>
                  <a:ext cx="36514" cy="22226"/>
                </a:xfrm>
                <a:custGeom>
                  <a:avLst/>
                  <a:gdLst>
                    <a:gd name="T0" fmla="*/ 1 w 10"/>
                    <a:gd name="T1" fmla="*/ 4 h 6"/>
                    <a:gd name="T2" fmla="*/ 10 w 10"/>
                    <a:gd name="T3" fmla="*/ 2 h 6"/>
                    <a:gd name="T4" fmla="*/ 1 w 10"/>
                    <a:gd name="T5" fmla="*/ 4 h 6"/>
                  </a:gdLst>
                  <a:ahLst/>
                  <a:cxnLst>
                    <a:cxn ang="0">
                      <a:pos x="T0" y="T1"/>
                    </a:cxn>
                    <a:cxn ang="0">
                      <a:pos x="T2" y="T3"/>
                    </a:cxn>
                    <a:cxn ang="0">
                      <a:pos x="T4" y="T5"/>
                    </a:cxn>
                  </a:cxnLst>
                  <a:rect l="0" t="0" r="r" b="b"/>
                  <a:pathLst>
                    <a:path w="10" h="6">
                      <a:moveTo>
                        <a:pt x="1" y="4"/>
                      </a:moveTo>
                      <a:cubicBezTo>
                        <a:pt x="3" y="6"/>
                        <a:pt x="9" y="5"/>
                        <a:pt x="10" y="2"/>
                      </a:cubicBezTo>
                      <a:cubicBezTo>
                        <a:pt x="7" y="0"/>
                        <a:pt x="0" y="0"/>
                        <a:pt x="1"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932886" y="3767287"/>
                  <a:ext cx="63503" cy="65091"/>
                </a:xfrm>
                <a:custGeom>
                  <a:avLst/>
                  <a:gdLst>
                    <a:gd name="T0" fmla="*/ 3 w 17"/>
                    <a:gd name="T1" fmla="*/ 8 h 17"/>
                    <a:gd name="T2" fmla="*/ 1 w 17"/>
                    <a:gd name="T3" fmla="*/ 16 h 17"/>
                    <a:gd name="T4" fmla="*/ 10 w 17"/>
                    <a:gd name="T5" fmla="*/ 11 h 17"/>
                    <a:gd name="T6" fmla="*/ 14 w 17"/>
                    <a:gd name="T7" fmla="*/ 0 h 17"/>
                    <a:gd name="T8" fmla="*/ 3 w 17"/>
                    <a:gd name="T9" fmla="*/ 8 h 17"/>
                    <a:gd name="T10" fmla="*/ 3 w 17"/>
                    <a:gd name="T11" fmla="*/ 8 h 17"/>
                  </a:gdLst>
                  <a:ahLst/>
                  <a:cxnLst>
                    <a:cxn ang="0">
                      <a:pos x="T0" y="T1"/>
                    </a:cxn>
                    <a:cxn ang="0">
                      <a:pos x="T2" y="T3"/>
                    </a:cxn>
                    <a:cxn ang="0">
                      <a:pos x="T4" y="T5"/>
                    </a:cxn>
                    <a:cxn ang="0">
                      <a:pos x="T6" y="T7"/>
                    </a:cxn>
                    <a:cxn ang="0">
                      <a:pos x="T8" y="T9"/>
                    </a:cxn>
                    <a:cxn ang="0">
                      <a:pos x="T10" y="T11"/>
                    </a:cxn>
                  </a:cxnLst>
                  <a:rect l="0" t="0" r="r" b="b"/>
                  <a:pathLst>
                    <a:path w="17" h="17">
                      <a:moveTo>
                        <a:pt x="3" y="8"/>
                      </a:moveTo>
                      <a:cubicBezTo>
                        <a:pt x="2" y="9"/>
                        <a:pt x="0" y="15"/>
                        <a:pt x="1" y="16"/>
                      </a:cubicBezTo>
                      <a:cubicBezTo>
                        <a:pt x="3" y="17"/>
                        <a:pt x="7" y="9"/>
                        <a:pt x="10" y="11"/>
                      </a:cubicBezTo>
                      <a:cubicBezTo>
                        <a:pt x="17" y="16"/>
                        <a:pt x="14" y="2"/>
                        <a:pt x="14" y="0"/>
                      </a:cubicBezTo>
                      <a:cubicBezTo>
                        <a:pt x="10" y="3"/>
                        <a:pt x="7" y="5"/>
                        <a:pt x="3" y="8"/>
                      </a:cubicBezTo>
                      <a:cubicBezTo>
                        <a:pt x="2" y="9"/>
                        <a:pt x="5" y="7"/>
                        <a:pt x="3" y="8"/>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p:nvPr/>
              </p:nvSpPr>
              <p:spPr bwMode="auto">
                <a:xfrm>
                  <a:off x="6709040" y="4067336"/>
                  <a:ext cx="3175" cy="4763"/>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p:nvPr/>
              </p:nvSpPr>
              <p:spPr bwMode="auto">
                <a:xfrm>
                  <a:off x="6712215" y="4064161"/>
                  <a:ext cx="74616" cy="96841"/>
                </a:xfrm>
                <a:custGeom>
                  <a:avLst/>
                  <a:gdLst>
                    <a:gd name="T0" fmla="*/ 17 w 20"/>
                    <a:gd name="T1" fmla="*/ 17 h 26"/>
                    <a:gd name="T2" fmla="*/ 7 w 20"/>
                    <a:gd name="T3" fmla="*/ 5 h 26"/>
                    <a:gd name="T4" fmla="*/ 0 w 20"/>
                    <a:gd name="T5" fmla="*/ 2 h 26"/>
                    <a:gd name="T6" fmla="*/ 10 w 20"/>
                    <a:gd name="T7" fmla="*/ 16 h 26"/>
                    <a:gd name="T8" fmla="*/ 17 w 20"/>
                    <a:gd name="T9" fmla="*/ 17 h 26"/>
                    <a:gd name="T10" fmla="*/ 17 w 20"/>
                    <a:gd name="T11" fmla="*/ 17 h 26"/>
                  </a:gdLst>
                  <a:ahLst/>
                  <a:cxnLst>
                    <a:cxn ang="0">
                      <a:pos x="T0" y="T1"/>
                    </a:cxn>
                    <a:cxn ang="0">
                      <a:pos x="T2" y="T3"/>
                    </a:cxn>
                    <a:cxn ang="0">
                      <a:pos x="T4" y="T5"/>
                    </a:cxn>
                    <a:cxn ang="0">
                      <a:pos x="T6" y="T7"/>
                    </a:cxn>
                    <a:cxn ang="0">
                      <a:pos x="T8" y="T9"/>
                    </a:cxn>
                    <a:cxn ang="0">
                      <a:pos x="T10" y="T11"/>
                    </a:cxn>
                  </a:cxnLst>
                  <a:rect l="0" t="0" r="r" b="b"/>
                  <a:pathLst>
                    <a:path w="20" h="26">
                      <a:moveTo>
                        <a:pt x="17" y="17"/>
                      </a:moveTo>
                      <a:cubicBezTo>
                        <a:pt x="14" y="13"/>
                        <a:pt x="10" y="10"/>
                        <a:pt x="7" y="5"/>
                      </a:cubicBezTo>
                      <a:cubicBezTo>
                        <a:pt x="4" y="0"/>
                        <a:pt x="2" y="3"/>
                        <a:pt x="0" y="2"/>
                      </a:cubicBezTo>
                      <a:cubicBezTo>
                        <a:pt x="5" y="5"/>
                        <a:pt x="7" y="10"/>
                        <a:pt x="10" y="16"/>
                      </a:cubicBezTo>
                      <a:cubicBezTo>
                        <a:pt x="12" y="20"/>
                        <a:pt x="20" y="26"/>
                        <a:pt x="17" y="17"/>
                      </a:cubicBezTo>
                      <a:cubicBezTo>
                        <a:pt x="16" y="15"/>
                        <a:pt x="18" y="20"/>
                        <a:pt x="17" y="1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3"/>
                <p:cNvSpPr/>
                <p:nvPr/>
              </p:nvSpPr>
              <p:spPr bwMode="auto">
                <a:xfrm>
                  <a:off x="6588385" y="4014948"/>
                  <a:ext cx="26989" cy="41276"/>
                </a:xfrm>
                <a:custGeom>
                  <a:avLst/>
                  <a:gdLst>
                    <a:gd name="T0" fmla="*/ 1 w 7"/>
                    <a:gd name="T1" fmla="*/ 6 h 11"/>
                    <a:gd name="T2" fmla="*/ 6 w 7"/>
                    <a:gd name="T3" fmla="*/ 10 h 11"/>
                    <a:gd name="T4" fmla="*/ 1 w 7"/>
                    <a:gd name="T5" fmla="*/ 6 h 11"/>
                    <a:gd name="T6" fmla="*/ 1 w 7"/>
                    <a:gd name="T7" fmla="*/ 6 h 11"/>
                  </a:gdLst>
                  <a:ahLst/>
                  <a:cxnLst>
                    <a:cxn ang="0">
                      <a:pos x="T0" y="T1"/>
                    </a:cxn>
                    <a:cxn ang="0">
                      <a:pos x="T2" y="T3"/>
                    </a:cxn>
                    <a:cxn ang="0">
                      <a:pos x="T4" y="T5"/>
                    </a:cxn>
                    <a:cxn ang="0">
                      <a:pos x="T6" y="T7"/>
                    </a:cxn>
                  </a:cxnLst>
                  <a:rect l="0" t="0" r="r" b="b"/>
                  <a:pathLst>
                    <a:path w="7" h="11">
                      <a:moveTo>
                        <a:pt x="1" y="6"/>
                      </a:moveTo>
                      <a:cubicBezTo>
                        <a:pt x="0" y="7"/>
                        <a:pt x="5" y="11"/>
                        <a:pt x="6" y="10"/>
                      </a:cubicBezTo>
                      <a:cubicBezTo>
                        <a:pt x="7" y="8"/>
                        <a:pt x="3" y="0"/>
                        <a:pt x="1" y="6"/>
                      </a:cubicBezTo>
                      <a:cubicBezTo>
                        <a:pt x="0" y="7"/>
                        <a:pt x="2" y="4"/>
                        <a:pt x="1" y="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4"/>
                <p:cNvSpPr/>
                <p:nvPr/>
              </p:nvSpPr>
              <p:spPr bwMode="auto">
                <a:xfrm>
                  <a:off x="6318499" y="4229268"/>
                  <a:ext cx="55565" cy="153994"/>
                </a:xfrm>
                <a:custGeom>
                  <a:avLst/>
                  <a:gdLst>
                    <a:gd name="T0" fmla="*/ 1 w 15"/>
                    <a:gd name="T1" fmla="*/ 31 h 41"/>
                    <a:gd name="T2" fmla="*/ 12 w 15"/>
                    <a:gd name="T3" fmla="*/ 21 h 41"/>
                    <a:gd name="T4" fmla="*/ 14 w 15"/>
                    <a:gd name="T5" fmla="*/ 14 h 41"/>
                    <a:gd name="T6" fmla="*/ 12 w 15"/>
                    <a:gd name="T7" fmla="*/ 0 h 41"/>
                    <a:gd name="T8" fmla="*/ 1 w 15"/>
                    <a:gd name="T9" fmla="*/ 13 h 41"/>
                    <a:gd name="T10" fmla="*/ 1 w 15"/>
                    <a:gd name="T11" fmla="*/ 31 h 41"/>
                    <a:gd name="T12" fmla="*/ 1 w 15"/>
                    <a:gd name="T13" fmla="*/ 31 h 41"/>
                  </a:gdLst>
                  <a:ahLst/>
                  <a:cxnLst>
                    <a:cxn ang="0">
                      <a:pos x="T0" y="T1"/>
                    </a:cxn>
                    <a:cxn ang="0">
                      <a:pos x="T2" y="T3"/>
                    </a:cxn>
                    <a:cxn ang="0">
                      <a:pos x="T4" y="T5"/>
                    </a:cxn>
                    <a:cxn ang="0">
                      <a:pos x="T6" y="T7"/>
                    </a:cxn>
                    <a:cxn ang="0">
                      <a:pos x="T8" y="T9"/>
                    </a:cxn>
                    <a:cxn ang="0">
                      <a:pos x="T10" y="T11"/>
                    </a:cxn>
                    <a:cxn ang="0">
                      <a:pos x="T12" y="T13"/>
                    </a:cxn>
                  </a:cxnLst>
                  <a:rect l="0" t="0" r="r" b="b"/>
                  <a:pathLst>
                    <a:path w="15" h="41">
                      <a:moveTo>
                        <a:pt x="1" y="31"/>
                      </a:moveTo>
                      <a:cubicBezTo>
                        <a:pt x="2" y="41"/>
                        <a:pt x="12" y="25"/>
                        <a:pt x="12" y="21"/>
                      </a:cubicBezTo>
                      <a:cubicBezTo>
                        <a:pt x="12" y="18"/>
                        <a:pt x="13" y="16"/>
                        <a:pt x="14" y="14"/>
                      </a:cubicBezTo>
                      <a:cubicBezTo>
                        <a:pt x="15" y="9"/>
                        <a:pt x="12" y="4"/>
                        <a:pt x="12" y="0"/>
                      </a:cubicBezTo>
                      <a:cubicBezTo>
                        <a:pt x="12" y="3"/>
                        <a:pt x="2" y="9"/>
                        <a:pt x="1" y="13"/>
                      </a:cubicBezTo>
                      <a:cubicBezTo>
                        <a:pt x="0" y="19"/>
                        <a:pt x="1" y="25"/>
                        <a:pt x="1" y="31"/>
                      </a:cubicBezTo>
                      <a:cubicBezTo>
                        <a:pt x="1" y="33"/>
                        <a:pt x="1" y="29"/>
                        <a:pt x="1" y="3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5"/>
                <p:cNvSpPr/>
                <p:nvPr/>
              </p:nvSpPr>
              <p:spPr bwMode="auto">
                <a:xfrm>
                  <a:off x="5669187" y="4584881"/>
                  <a:ext cx="15876" cy="11114"/>
                </a:xfrm>
                <a:custGeom>
                  <a:avLst/>
                  <a:gdLst>
                    <a:gd name="T0" fmla="*/ 0 w 4"/>
                    <a:gd name="T1" fmla="*/ 3 h 3"/>
                    <a:gd name="T2" fmla="*/ 3 w 4"/>
                    <a:gd name="T3" fmla="*/ 3 h 3"/>
                    <a:gd name="T4" fmla="*/ 0 w 4"/>
                    <a:gd name="T5" fmla="*/ 3 h 3"/>
                  </a:gdLst>
                  <a:ahLst/>
                  <a:cxnLst>
                    <a:cxn ang="0">
                      <a:pos x="T0" y="T1"/>
                    </a:cxn>
                    <a:cxn ang="0">
                      <a:pos x="T2" y="T3"/>
                    </a:cxn>
                    <a:cxn ang="0">
                      <a:pos x="T4" y="T5"/>
                    </a:cxn>
                  </a:cxnLst>
                  <a:rect l="0" t="0" r="r" b="b"/>
                  <a:pathLst>
                    <a:path w="4" h="3">
                      <a:moveTo>
                        <a:pt x="0" y="3"/>
                      </a:moveTo>
                      <a:cubicBezTo>
                        <a:pt x="3" y="3"/>
                        <a:pt x="3" y="3"/>
                        <a:pt x="3" y="3"/>
                      </a:cubicBezTo>
                      <a:cubicBezTo>
                        <a:pt x="4" y="0"/>
                        <a:pt x="0" y="0"/>
                        <a:pt x="0" y="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
                <p:cNvSpPr/>
                <p:nvPr/>
              </p:nvSpPr>
              <p:spPr bwMode="auto">
                <a:xfrm>
                  <a:off x="5616797" y="3183065"/>
                  <a:ext cx="382603" cy="355615"/>
                </a:xfrm>
                <a:custGeom>
                  <a:avLst/>
                  <a:gdLst>
                    <a:gd name="T0" fmla="*/ 101 w 102"/>
                    <a:gd name="T1" fmla="*/ 11 h 95"/>
                    <a:gd name="T2" fmla="*/ 87 w 102"/>
                    <a:gd name="T3" fmla="*/ 9 h 95"/>
                    <a:gd name="T4" fmla="*/ 87 w 102"/>
                    <a:gd name="T5" fmla="*/ 2 h 95"/>
                    <a:gd name="T6" fmla="*/ 76 w 102"/>
                    <a:gd name="T7" fmla="*/ 1 h 95"/>
                    <a:gd name="T8" fmla="*/ 48 w 102"/>
                    <a:gd name="T9" fmla="*/ 5 h 95"/>
                    <a:gd name="T10" fmla="*/ 24 w 102"/>
                    <a:gd name="T11" fmla="*/ 11 h 95"/>
                    <a:gd name="T12" fmla="*/ 13 w 102"/>
                    <a:gd name="T13" fmla="*/ 19 h 95"/>
                    <a:gd name="T14" fmla="*/ 3 w 102"/>
                    <a:gd name="T15" fmla="*/ 25 h 95"/>
                    <a:gd name="T16" fmla="*/ 13 w 102"/>
                    <a:gd name="T17" fmla="*/ 29 h 95"/>
                    <a:gd name="T18" fmla="*/ 11 w 102"/>
                    <a:gd name="T19" fmla="*/ 36 h 95"/>
                    <a:gd name="T20" fmla="*/ 26 w 102"/>
                    <a:gd name="T21" fmla="*/ 46 h 95"/>
                    <a:gd name="T22" fmla="*/ 30 w 102"/>
                    <a:gd name="T23" fmla="*/ 58 h 95"/>
                    <a:gd name="T24" fmla="*/ 31 w 102"/>
                    <a:gd name="T25" fmla="*/ 77 h 95"/>
                    <a:gd name="T26" fmla="*/ 51 w 102"/>
                    <a:gd name="T27" fmla="*/ 75 h 95"/>
                    <a:gd name="T28" fmla="*/ 67 w 102"/>
                    <a:gd name="T29" fmla="*/ 66 h 95"/>
                    <a:gd name="T30" fmla="*/ 73 w 102"/>
                    <a:gd name="T31" fmla="*/ 59 h 95"/>
                    <a:gd name="T32" fmla="*/ 72 w 102"/>
                    <a:gd name="T33" fmla="*/ 53 h 95"/>
                    <a:gd name="T34" fmla="*/ 83 w 102"/>
                    <a:gd name="T35" fmla="*/ 51 h 95"/>
                    <a:gd name="T36" fmla="*/ 87 w 102"/>
                    <a:gd name="T37" fmla="*/ 39 h 95"/>
                    <a:gd name="T38" fmla="*/ 91 w 102"/>
                    <a:gd name="T39" fmla="*/ 22 h 95"/>
                    <a:gd name="T40" fmla="*/ 101 w 102"/>
                    <a:gd name="T41" fmla="*/ 11 h 95"/>
                    <a:gd name="T42" fmla="*/ 101 w 102"/>
                    <a:gd name="T43" fmla="*/ 1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95">
                      <a:moveTo>
                        <a:pt x="101" y="11"/>
                      </a:moveTo>
                      <a:cubicBezTo>
                        <a:pt x="99" y="11"/>
                        <a:pt x="87" y="8"/>
                        <a:pt x="87" y="9"/>
                      </a:cubicBezTo>
                      <a:cubicBezTo>
                        <a:pt x="87" y="7"/>
                        <a:pt x="93" y="2"/>
                        <a:pt x="87" y="2"/>
                      </a:cubicBezTo>
                      <a:cubicBezTo>
                        <a:pt x="84" y="2"/>
                        <a:pt x="79" y="2"/>
                        <a:pt x="76" y="1"/>
                      </a:cubicBezTo>
                      <a:cubicBezTo>
                        <a:pt x="72" y="0"/>
                        <a:pt x="50" y="1"/>
                        <a:pt x="48" y="5"/>
                      </a:cubicBezTo>
                      <a:cubicBezTo>
                        <a:pt x="45" y="11"/>
                        <a:pt x="31" y="9"/>
                        <a:pt x="24" y="11"/>
                      </a:cubicBezTo>
                      <a:cubicBezTo>
                        <a:pt x="20" y="13"/>
                        <a:pt x="16" y="14"/>
                        <a:pt x="13" y="19"/>
                      </a:cubicBezTo>
                      <a:cubicBezTo>
                        <a:pt x="11" y="25"/>
                        <a:pt x="6" y="22"/>
                        <a:pt x="3" y="25"/>
                      </a:cubicBezTo>
                      <a:cubicBezTo>
                        <a:pt x="0" y="28"/>
                        <a:pt x="13" y="29"/>
                        <a:pt x="13" y="29"/>
                      </a:cubicBezTo>
                      <a:cubicBezTo>
                        <a:pt x="9" y="28"/>
                        <a:pt x="2" y="35"/>
                        <a:pt x="11" y="36"/>
                      </a:cubicBezTo>
                      <a:cubicBezTo>
                        <a:pt x="19" y="37"/>
                        <a:pt x="25" y="36"/>
                        <a:pt x="26" y="46"/>
                      </a:cubicBezTo>
                      <a:cubicBezTo>
                        <a:pt x="26" y="47"/>
                        <a:pt x="31" y="58"/>
                        <a:pt x="30" y="58"/>
                      </a:cubicBezTo>
                      <a:cubicBezTo>
                        <a:pt x="28" y="57"/>
                        <a:pt x="31" y="76"/>
                        <a:pt x="31" y="77"/>
                      </a:cubicBezTo>
                      <a:cubicBezTo>
                        <a:pt x="37" y="95"/>
                        <a:pt x="45" y="92"/>
                        <a:pt x="51" y="75"/>
                      </a:cubicBezTo>
                      <a:cubicBezTo>
                        <a:pt x="51" y="72"/>
                        <a:pt x="63" y="67"/>
                        <a:pt x="67" y="66"/>
                      </a:cubicBezTo>
                      <a:cubicBezTo>
                        <a:pt x="70" y="64"/>
                        <a:pt x="71" y="62"/>
                        <a:pt x="73" y="59"/>
                      </a:cubicBezTo>
                      <a:cubicBezTo>
                        <a:pt x="78" y="53"/>
                        <a:pt x="72" y="58"/>
                        <a:pt x="72" y="53"/>
                      </a:cubicBezTo>
                      <a:cubicBezTo>
                        <a:pt x="72" y="53"/>
                        <a:pt x="85" y="53"/>
                        <a:pt x="83" y="51"/>
                      </a:cubicBezTo>
                      <a:cubicBezTo>
                        <a:pt x="81" y="50"/>
                        <a:pt x="88" y="42"/>
                        <a:pt x="87" y="39"/>
                      </a:cubicBezTo>
                      <a:cubicBezTo>
                        <a:pt x="86" y="34"/>
                        <a:pt x="90" y="26"/>
                        <a:pt x="91" y="22"/>
                      </a:cubicBezTo>
                      <a:cubicBezTo>
                        <a:pt x="92" y="20"/>
                        <a:pt x="101" y="11"/>
                        <a:pt x="101" y="11"/>
                      </a:cubicBezTo>
                      <a:cubicBezTo>
                        <a:pt x="99" y="11"/>
                        <a:pt x="102" y="11"/>
                        <a:pt x="101" y="1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
                <p:cNvSpPr/>
                <p:nvPr/>
              </p:nvSpPr>
              <p:spPr bwMode="auto">
                <a:xfrm>
                  <a:off x="6062902" y="3227516"/>
                  <a:ext cx="101604" cy="98429"/>
                </a:xfrm>
                <a:custGeom>
                  <a:avLst/>
                  <a:gdLst>
                    <a:gd name="T0" fmla="*/ 12 w 27"/>
                    <a:gd name="T1" fmla="*/ 2 h 26"/>
                    <a:gd name="T2" fmla="*/ 2 w 27"/>
                    <a:gd name="T3" fmla="*/ 12 h 26"/>
                    <a:gd name="T4" fmla="*/ 9 w 27"/>
                    <a:gd name="T5" fmla="*/ 14 h 26"/>
                    <a:gd name="T6" fmla="*/ 10 w 27"/>
                    <a:gd name="T7" fmla="*/ 21 h 26"/>
                    <a:gd name="T8" fmla="*/ 15 w 27"/>
                    <a:gd name="T9" fmla="*/ 23 h 26"/>
                    <a:gd name="T10" fmla="*/ 24 w 27"/>
                    <a:gd name="T11" fmla="*/ 18 h 26"/>
                    <a:gd name="T12" fmla="*/ 21 w 27"/>
                    <a:gd name="T13" fmla="*/ 9 h 26"/>
                    <a:gd name="T14" fmla="*/ 12 w 27"/>
                    <a:gd name="T15" fmla="*/ 2 h 26"/>
                    <a:gd name="T16" fmla="*/ 12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2" y="2"/>
                      </a:moveTo>
                      <a:cubicBezTo>
                        <a:pt x="6" y="0"/>
                        <a:pt x="0" y="7"/>
                        <a:pt x="2" y="12"/>
                      </a:cubicBezTo>
                      <a:cubicBezTo>
                        <a:pt x="3" y="16"/>
                        <a:pt x="9" y="13"/>
                        <a:pt x="9" y="14"/>
                      </a:cubicBezTo>
                      <a:cubicBezTo>
                        <a:pt x="9" y="16"/>
                        <a:pt x="6" y="21"/>
                        <a:pt x="10" y="21"/>
                      </a:cubicBezTo>
                      <a:cubicBezTo>
                        <a:pt x="12" y="22"/>
                        <a:pt x="13" y="26"/>
                        <a:pt x="15" y="23"/>
                      </a:cubicBezTo>
                      <a:cubicBezTo>
                        <a:pt x="18" y="18"/>
                        <a:pt x="17" y="16"/>
                        <a:pt x="24" y="18"/>
                      </a:cubicBezTo>
                      <a:cubicBezTo>
                        <a:pt x="26" y="18"/>
                        <a:pt x="27" y="10"/>
                        <a:pt x="21" y="9"/>
                      </a:cubicBezTo>
                      <a:cubicBezTo>
                        <a:pt x="16" y="9"/>
                        <a:pt x="16" y="3"/>
                        <a:pt x="12" y="2"/>
                      </a:cubicBezTo>
                      <a:cubicBezTo>
                        <a:pt x="11" y="2"/>
                        <a:pt x="14" y="3"/>
                        <a:pt x="12" y="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8"/>
                <p:cNvSpPr/>
                <p:nvPr/>
              </p:nvSpPr>
              <p:spPr bwMode="auto">
                <a:xfrm>
                  <a:off x="6123230" y="3216404"/>
                  <a:ext cx="79378" cy="33339"/>
                </a:xfrm>
                <a:custGeom>
                  <a:avLst/>
                  <a:gdLst>
                    <a:gd name="T0" fmla="*/ 13 w 21"/>
                    <a:gd name="T1" fmla="*/ 9 h 9"/>
                    <a:gd name="T2" fmla="*/ 21 w 21"/>
                    <a:gd name="T3" fmla="*/ 6 h 9"/>
                    <a:gd name="T4" fmla="*/ 1 w 21"/>
                    <a:gd name="T5" fmla="*/ 4 h 9"/>
                    <a:gd name="T6" fmla="*/ 13 w 21"/>
                    <a:gd name="T7" fmla="*/ 9 h 9"/>
                    <a:gd name="T8" fmla="*/ 13 w 21"/>
                    <a:gd name="T9" fmla="*/ 9 h 9"/>
                  </a:gdLst>
                  <a:ahLst/>
                  <a:cxnLst>
                    <a:cxn ang="0">
                      <a:pos x="T0" y="T1"/>
                    </a:cxn>
                    <a:cxn ang="0">
                      <a:pos x="T2" y="T3"/>
                    </a:cxn>
                    <a:cxn ang="0">
                      <a:pos x="T4" y="T5"/>
                    </a:cxn>
                    <a:cxn ang="0">
                      <a:pos x="T6" y="T7"/>
                    </a:cxn>
                    <a:cxn ang="0">
                      <a:pos x="T8" y="T9"/>
                    </a:cxn>
                  </a:cxnLst>
                  <a:rect l="0" t="0" r="r" b="b"/>
                  <a:pathLst>
                    <a:path w="21" h="9">
                      <a:moveTo>
                        <a:pt x="13" y="9"/>
                      </a:moveTo>
                      <a:cubicBezTo>
                        <a:pt x="16" y="9"/>
                        <a:pt x="19" y="8"/>
                        <a:pt x="21" y="6"/>
                      </a:cubicBezTo>
                      <a:cubicBezTo>
                        <a:pt x="21" y="6"/>
                        <a:pt x="0" y="0"/>
                        <a:pt x="1" y="4"/>
                      </a:cubicBezTo>
                      <a:cubicBezTo>
                        <a:pt x="1" y="6"/>
                        <a:pt x="11" y="8"/>
                        <a:pt x="13" y="9"/>
                      </a:cubicBezTo>
                      <a:cubicBezTo>
                        <a:pt x="16" y="9"/>
                        <a:pt x="10" y="8"/>
                        <a:pt x="13" y="9"/>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9"/>
                <p:cNvSpPr/>
                <p:nvPr/>
              </p:nvSpPr>
              <p:spPr bwMode="auto">
                <a:xfrm>
                  <a:off x="5932722" y="3576782"/>
                  <a:ext cx="36514" cy="33339"/>
                </a:xfrm>
                <a:custGeom>
                  <a:avLst/>
                  <a:gdLst>
                    <a:gd name="T0" fmla="*/ 3 w 10"/>
                    <a:gd name="T1" fmla="*/ 3 h 9"/>
                    <a:gd name="T2" fmla="*/ 6 w 10"/>
                    <a:gd name="T3" fmla="*/ 8 h 9"/>
                    <a:gd name="T4" fmla="*/ 6 w 10"/>
                    <a:gd name="T5" fmla="*/ 0 h 9"/>
                    <a:gd name="T6" fmla="*/ 3 w 10"/>
                    <a:gd name="T7" fmla="*/ 3 h 9"/>
                    <a:gd name="T8" fmla="*/ 3 w 10"/>
                    <a:gd name="T9" fmla="*/ 3 h 9"/>
                  </a:gdLst>
                  <a:ahLst/>
                  <a:cxnLst>
                    <a:cxn ang="0">
                      <a:pos x="T0" y="T1"/>
                    </a:cxn>
                    <a:cxn ang="0">
                      <a:pos x="T2" y="T3"/>
                    </a:cxn>
                    <a:cxn ang="0">
                      <a:pos x="T4" y="T5"/>
                    </a:cxn>
                    <a:cxn ang="0">
                      <a:pos x="T6" y="T7"/>
                    </a:cxn>
                    <a:cxn ang="0">
                      <a:pos x="T8" y="T9"/>
                    </a:cxn>
                  </a:cxnLst>
                  <a:rect l="0" t="0" r="r" b="b"/>
                  <a:pathLst>
                    <a:path w="10" h="9">
                      <a:moveTo>
                        <a:pt x="3" y="3"/>
                      </a:moveTo>
                      <a:cubicBezTo>
                        <a:pt x="4" y="3"/>
                        <a:pt x="0" y="9"/>
                        <a:pt x="6" y="8"/>
                      </a:cubicBezTo>
                      <a:cubicBezTo>
                        <a:pt x="10" y="7"/>
                        <a:pt x="8" y="0"/>
                        <a:pt x="6" y="0"/>
                      </a:cubicBezTo>
                      <a:cubicBezTo>
                        <a:pt x="5" y="1"/>
                        <a:pt x="4" y="2"/>
                        <a:pt x="3" y="3"/>
                      </a:cubicBezTo>
                      <a:cubicBezTo>
                        <a:pt x="2" y="3"/>
                        <a:pt x="4" y="3"/>
                        <a:pt x="3" y="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0"/>
                <p:cNvSpPr/>
                <p:nvPr/>
              </p:nvSpPr>
              <p:spPr bwMode="auto">
                <a:xfrm>
                  <a:off x="5916847" y="3422787"/>
                  <a:ext cx="82554" cy="68266"/>
                </a:xfrm>
                <a:custGeom>
                  <a:avLst/>
                  <a:gdLst>
                    <a:gd name="T0" fmla="*/ 17 w 22"/>
                    <a:gd name="T1" fmla="*/ 6 h 18"/>
                    <a:gd name="T2" fmla="*/ 4 w 22"/>
                    <a:gd name="T3" fmla="*/ 2 h 18"/>
                    <a:gd name="T4" fmla="*/ 2 w 22"/>
                    <a:gd name="T5" fmla="*/ 8 h 18"/>
                    <a:gd name="T6" fmla="*/ 17 w 22"/>
                    <a:gd name="T7" fmla="*/ 6 h 18"/>
                    <a:gd name="T8" fmla="*/ 17 w 22"/>
                    <a:gd name="T9" fmla="*/ 6 h 18"/>
                  </a:gdLst>
                  <a:ahLst/>
                  <a:cxnLst>
                    <a:cxn ang="0">
                      <a:pos x="T0" y="T1"/>
                    </a:cxn>
                    <a:cxn ang="0">
                      <a:pos x="T2" y="T3"/>
                    </a:cxn>
                    <a:cxn ang="0">
                      <a:pos x="T4" y="T5"/>
                    </a:cxn>
                    <a:cxn ang="0">
                      <a:pos x="T6" y="T7"/>
                    </a:cxn>
                    <a:cxn ang="0">
                      <a:pos x="T8" y="T9"/>
                    </a:cxn>
                  </a:cxnLst>
                  <a:rect l="0" t="0" r="r" b="b"/>
                  <a:pathLst>
                    <a:path w="22" h="18">
                      <a:moveTo>
                        <a:pt x="17" y="6"/>
                      </a:moveTo>
                      <a:cubicBezTo>
                        <a:pt x="15" y="3"/>
                        <a:pt x="7" y="5"/>
                        <a:pt x="4" y="2"/>
                      </a:cubicBezTo>
                      <a:cubicBezTo>
                        <a:pt x="2" y="0"/>
                        <a:pt x="2" y="9"/>
                        <a:pt x="2" y="8"/>
                      </a:cubicBezTo>
                      <a:cubicBezTo>
                        <a:pt x="0" y="18"/>
                        <a:pt x="22" y="15"/>
                        <a:pt x="17" y="6"/>
                      </a:cubicBezTo>
                      <a:cubicBezTo>
                        <a:pt x="16" y="4"/>
                        <a:pt x="18" y="7"/>
                        <a:pt x="17" y="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1"/>
                <p:cNvSpPr/>
                <p:nvPr/>
              </p:nvSpPr>
              <p:spPr bwMode="auto">
                <a:xfrm>
                  <a:off x="6318499" y="3295782"/>
                  <a:ext cx="120655" cy="107954"/>
                </a:xfrm>
                <a:custGeom>
                  <a:avLst/>
                  <a:gdLst>
                    <a:gd name="T0" fmla="*/ 20 w 32"/>
                    <a:gd name="T1" fmla="*/ 10 h 29"/>
                    <a:gd name="T2" fmla="*/ 30 w 32"/>
                    <a:gd name="T3" fmla="*/ 1 h 29"/>
                    <a:gd name="T4" fmla="*/ 18 w 32"/>
                    <a:gd name="T5" fmla="*/ 4 h 29"/>
                    <a:gd name="T6" fmla="*/ 14 w 32"/>
                    <a:gd name="T7" fmla="*/ 25 h 29"/>
                    <a:gd name="T8" fmla="*/ 12 w 32"/>
                    <a:gd name="T9" fmla="*/ 17 h 29"/>
                    <a:gd name="T10" fmla="*/ 20 w 32"/>
                    <a:gd name="T11" fmla="*/ 10 h 29"/>
                    <a:gd name="T12" fmla="*/ 20 w 32"/>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32" h="29">
                      <a:moveTo>
                        <a:pt x="20" y="10"/>
                      </a:moveTo>
                      <a:cubicBezTo>
                        <a:pt x="22" y="8"/>
                        <a:pt x="32" y="5"/>
                        <a:pt x="30" y="1"/>
                      </a:cubicBezTo>
                      <a:cubicBezTo>
                        <a:pt x="29" y="0"/>
                        <a:pt x="20" y="3"/>
                        <a:pt x="18" y="4"/>
                      </a:cubicBezTo>
                      <a:cubicBezTo>
                        <a:pt x="8" y="7"/>
                        <a:pt x="0" y="29"/>
                        <a:pt x="14" y="25"/>
                      </a:cubicBezTo>
                      <a:cubicBezTo>
                        <a:pt x="15" y="25"/>
                        <a:pt x="13" y="18"/>
                        <a:pt x="12" y="17"/>
                      </a:cubicBezTo>
                      <a:cubicBezTo>
                        <a:pt x="11" y="15"/>
                        <a:pt x="19" y="11"/>
                        <a:pt x="20" y="10"/>
                      </a:cubicBezTo>
                      <a:cubicBezTo>
                        <a:pt x="22" y="8"/>
                        <a:pt x="18" y="11"/>
                        <a:pt x="20" y="1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2"/>
                <p:cNvSpPr/>
                <p:nvPr/>
              </p:nvSpPr>
              <p:spPr bwMode="auto">
                <a:xfrm>
                  <a:off x="6356601" y="3224343"/>
                  <a:ext cx="28576" cy="33339"/>
                </a:xfrm>
                <a:custGeom>
                  <a:avLst/>
                  <a:gdLst>
                    <a:gd name="T0" fmla="*/ 1 w 8"/>
                    <a:gd name="T1" fmla="*/ 7 h 9"/>
                    <a:gd name="T2" fmla="*/ 8 w 8"/>
                    <a:gd name="T3" fmla="*/ 6 h 9"/>
                    <a:gd name="T4" fmla="*/ 1 w 8"/>
                    <a:gd name="T5" fmla="*/ 7 h 9"/>
                  </a:gdLst>
                  <a:ahLst/>
                  <a:cxnLst>
                    <a:cxn ang="0">
                      <a:pos x="T0" y="T1"/>
                    </a:cxn>
                    <a:cxn ang="0">
                      <a:pos x="T2" y="T3"/>
                    </a:cxn>
                    <a:cxn ang="0">
                      <a:pos x="T4" y="T5"/>
                    </a:cxn>
                  </a:cxnLst>
                  <a:rect l="0" t="0" r="r" b="b"/>
                  <a:pathLst>
                    <a:path w="8" h="9">
                      <a:moveTo>
                        <a:pt x="1" y="7"/>
                      </a:moveTo>
                      <a:cubicBezTo>
                        <a:pt x="4" y="9"/>
                        <a:pt x="5" y="5"/>
                        <a:pt x="8" y="6"/>
                      </a:cubicBezTo>
                      <a:cubicBezTo>
                        <a:pt x="8" y="0"/>
                        <a:pt x="0" y="2"/>
                        <a:pt x="1" y="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3"/>
                <p:cNvSpPr/>
                <p:nvPr/>
              </p:nvSpPr>
              <p:spPr bwMode="auto">
                <a:xfrm>
                  <a:off x="6561397" y="3238630"/>
                  <a:ext cx="46040" cy="22226"/>
                </a:xfrm>
                <a:custGeom>
                  <a:avLst/>
                  <a:gdLst>
                    <a:gd name="T0" fmla="*/ 0 w 12"/>
                    <a:gd name="T1" fmla="*/ 4 h 6"/>
                    <a:gd name="T2" fmla="*/ 11 w 12"/>
                    <a:gd name="T3" fmla="*/ 4 h 6"/>
                    <a:gd name="T4" fmla="*/ 0 w 12"/>
                    <a:gd name="T5" fmla="*/ 4 h 6"/>
                    <a:gd name="T6" fmla="*/ 0 w 12"/>
                    <a:gd name="T7" fmla="*/ 4 h 6"/>
                  </a:gdLst>
                  <a:ahLst/>
                  <a:cxnLst>
                    <a:cxn ang="0">
                      <a:pos x="T0" y="T1"/>
                    </a:cxn>
                    <a:cxn ang="0">
                      <a:pos x="T2" y="T3"/>
                    </a:cxn>
                    <a:cxn ang="0">
                      <a:pos x="T4" y="T5"/>
                    </a:cxn>
                    <a:cxn ang="0">
                      <a:pos x="T6" y="T7"/>
                    </a:cxn>
                  </a:cxnLst>
                  <a:rect l="0" t="0" r="r" b="b"/>
                  <a:pathLst>
                    <a:path w="12" h="6">
                      <a:moveTo>
                        <a:pt x="0" y="4"/>
                      </a:moveTo>
                      <a:cubicBezTo>
                        <a:pt x="0" y="5"/>
                        <a:pt x="12" y="6"/>
                        <a:pt x="11" y="4"/>
                      </a:cubicBezTo>
                      <a:cubicBezTo>
                        <a:pt x="10" y="1"/>
                        <a:pt x="0" y="0"/>
                        <a:pt x="0" y="4"/>
                      </a:cubicBezTo>
                      <a:cubicBezTo>
                        <a:pt x="0" y="5"/>
                        <a:pt x="0" y="3"/>
                        <a:pt x="0"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0" name="Freeform 34"/>
                <p:cNvSpPr/>
                <p:nvPr/>
              </p:nvSpPr>
              <p:spPr bwMode="auto">
                <a:xfrm>
                  <a:off x="5497730" y="3456127"/>
                  <a:ext cx="41276" cy="30164"/>
                </a:xfrm>
                <a:custGeom>
                  <a:avLst/>
                  <a:gdLst>
                    <a:gd name="T0" fmla="*/ 1 w 11"/>
                    <a:gd name="T1" fmla="*/ 4 h 8"/>
                    <a:gd name="T2" fmla="*/ 3 w 11"/>
                    <a:gd name="T3" fmla="*/ 8 h 8"/>
                    <a:gd name="T4" fmla="*/ 11 w 11"/>
                    <a:gd name="T5" fmla="*/ 5 h 8"/>
                    <a:gd name="T6" fmla="*/ 1 w 11"/>
                    <a:gd name="T7" fmla="*/ 4 h 8"/>
                    <a:gd name="T8" fmla="*/ 1 w 11"/>
                    <a:gd name="T9" fmla="*/ 4 h 8"/>
                  </a:gdLst>
                  <a:ahLst/>
                  <a:cxnLst>
                    <a:cxn ang="0">
                      <a:pos x="T0" y="T1"/>
                    </a:cxn>
                    <a:cxn ang="0">
                      <a:pos x="T2" y="T3"/>
                    </a:cxn>
                    <a:cxn ang="0">
                      <a:pos x="T4" y="T5"/>
                    </a:cxn>
                    <a:cxn ang="0">
                      <a:pos x="T6" y="T7"/>
                    </a:cxn>
                    <a:cxn ang="0">
                      <a:pos x="T8" y="T9"/>
                    </a:cxn>
                  </a:cxnLst>
                  <a:rect l="0" t="0" r="r" b="b"/>
                  <a:pathLst>
                    <a:path w="11" h="8">
                      <a:moveTo>
                        <a:pt x="1" y="4"/>
                      </a:moveTo>
                      <a:cubicBezTo>
                        <a:pt x="0" y="6"/>
                        <a:pt x="1" y="7"/>
                        <a:pt x="3" y="8"/>
                      </a:cubicBezTo>
                      <a:cubicBezTo>
                        <a:pt x="4" y="8"/>
                        <a:pt x="9" y="0"/>
                        <a:pt x="11" y="5"/>
                      </a:cubicBezTo>
                      <a:cubicBezTo>
                        <a:pt x="9" y="1"/>
                        <a:pt x="4" y="1"/>
                        <a:pt x="1" y="4"/>
                      </a:cubicBezTo>
                      <a:cubicBezTo>
                        <a:pt x="0" y="4"/>
                        <a:pt x="2" y="3"/>
                        <a:pt x="1" y="4"/>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1" name="Freeform 35"/>
                <p:cNvSpPr/>
                <p:nvPr/>
              </p:nvSpPr>
              <p:spPr bwMode="auto">
                <a:xfrm>
                  <a:off x="5575520" y="3948272"/>
                  <a:ext cx="26989" cy="19051"/>
                </a:xfrm>
                <a:custGeom>
                  <a:avLst/>
                  <a:gdLst>
                    <a:gd name="T0" fmla="*/ 0 w 7"/>
                    <a:gd name="T1" fmla="*/ 2 h 5"/>
                    <a:gd name="T2" fmla="*/ 3 w 7"/>
                    <a:gd name="T3" fmla="*/ 0 h 5"/>
                    <a:gd name="T4" fmla="*/ 0 w 7"/>
                    <a:gd name="T5" fmla="*/ 2 h 5"/>
                  </a:gdLst>
                  <a:ahLst/>
                  <a:cxnLst>
                    <a:cxn ang="0">
                      <a:pos x="T0" y="T1"/>
                    </a:cxn>
                    <a:cxn ang="0">
                      <a:pos x="T2" y="T3"/>
                    </a:cxn>
                    <a:cxn ang="0">
                      <a:pos x="T4" y="T5"/>
                    </a:cxn>
                  </a:cxnLst>
                  <a:rect l="0" t="0" r="r" b="b"/>
                  <a:pathLst>
                    <a:path w="7" h="5">
                      <a:moveTo>
                        <a:pt x="0" y="2"/>
                      </a:moveTo>
                      <a:cubicBezTo>
                        <a:pt x="0" y="5"/>
                        <a:pt x="7" y="0"/>
                        <a:pt x="3" y="0"/>
                      </a:cubicBezTo>
                      <a:cubicBezTo>
                        <a:pt x="2" y="0"/>
                        <a:pt x="1" y="1"/>
                        <a:pt x="0" y="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3" name="Freeform 36"/>
                <p:cNvSpPr/>
                <p:nvPr/>
              </p:nvSpPr>
              <p:spPr bwMode="auto">
                <a:xfrm>
                  <a:off x="5456453" y="3876831"/>
                  <a:ext cx="115893" cy="90492"/>
                </a:xfrm>
                <a:custGeom>
                  <a:avLst/>
                  <a:gdLst>
                    <a:gd name="T0" fmla="*/ 17 w 31"/>
                    <a:gd name="T1" fmla="*/ 16 h 24"/>
                    <a:gd name="T2" fmla="*/ 23 w 31"/>
                    <a:gd name="T3" fmla="*/ 21 h 24"/>
                    <a:gd name="T4" fmla="*/ 24 w 31"/>
                    <a:gd name="T5" fmla="*/ 15 h 24"/>
                    <a:gd name="T6" fmla="*/ 0 w 31"/>
                    <a:gd name="T7" fmla="*/ 11 h 24"/>
                    <a:gd name="T8" fmla="*/ 17 w 31"/>
                    <a:gd name="T9" fmla="*/ 16 h 24"/>
                    <a:gd name="T10" fmla="*/ 17 w 31"/>
                    <a:gd name="T11" fmla="*/ 16 h 24"/>
                  </a:gdLst>
                  <a:ahLst/>
                  <a:cxnLst>
                    <a:cxn ang="0">
                      <a:pos x="T0" y="T1"/>
                    </a:cxn>
                    <a:cxn ang="0">
                      <a:pos x="T2" y="T3"/>
                    </a:cxn>
                    <a:cxn ang="0">
                      <a:pos x="T4" y="T5"/>
                    </a:cxn>
                    <a:cxn ang="0">
                      <a:pos x="T6" y="T7"/>
                    </a:cxn>
                    <a:cxn ang="0">
                      <a:pos x="T8" y="T9"/>
                    </a:cxn>
                    <a:cxn ang="0">
                      <a:pos x="T10" y="T11"/>
                    </a:cxn>
                  </a:cxnLst>
                  <a:rect l="0" t="0" r="r" b="b"/>
                  <a:pathLst>
                    <a:path w="31" h="24">
                      <a:moveTo>
                        <a:pt x="17" y="16"/>
                      </a:moveTo>
                      <a:cubicBezTo>
                        <a:pt x="15" y="16"/>
                        <a:pt x="23" y="21"/>
                        <a:pt x="23" y="21"/>
                      </a:cubicBezTo>
                      <a:cubicBezTo>
                        <a:pt x="27" y="24"/>
                        <a:pt x="31" y="15"/>
                        <a:pt x="24" y="15"/>
                      </a:cubicBezTo>
                      <a:cubicBezTo>
                        <a:pt x="19" y="16"/>
                        <a:pt x="5" y="0"/>
                        <a:pt x="0" y="11"/>
                      </a:cubicBezTo>
                      <a:cubicBezTo>
                        <a:pt x="1" y="9"/>
                        <a:pt x="15" y="16"/>
                        <a:pt x="17" y="16"/>
                      </a:cubicBezTo>
                      <a:cubicBezTo>
                        <a:pt x="19" y="15"/>
                        <a:pt x="15" y="16"/>
                        <a:pt x="17" y="1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4" name="Freeform 37"/>
                <p:cNvSpPr/>
                <p:nvPr/>
              </p:nvSpPr>
              <p:spPr bwMode="auto">
                <a:xfrm>
                  <a:off x="5492966" y="3943509"/>
                  <a:ext cx="19051" cy="15876"/>
                </a:xfrm>
                <a:custGeom>
                  <a:avLst/>
                  <a:gdLst>
                    <a:gd name="T0" fmla="*/ 0 w 5"/>
                    <a:gd name="T1" fmla="*/ 3 h 4"/>
                    <a:gd name="T2" fmla="*/ 4 w 5"/>
                    <a:gd name="T3" fmla="*/ 4 h 4"/>
                    <a:gd name="T4" fmla="*/ 0 w 5"/>
                    <a:gd name="T5" fmla="*/ 3 h 4"/>
                  </a:gdLst>
                  <a:ahLst/>
                  <a:cxnLst>
                    <a:cxn ang="0">
                      <a:pos x="T0" y="T1"/>
                    </a:cxn>
                    <a:cxn ang="0">
                      <a:pos x="T2" y="T3"/>
                    </a:cxn>
                    <a:cxn ang="0">
                      <a:pos x="T4" y="T5"/>
                    </a:cxn>
                  </a:cxnLst>
                  <a:rect l="0" t="0" r="r" b="b"/>
                  <a:pathLst>
                    <a:path w="5" h="4">
                      <a:moveTo>
                        <a:pt x="0" y="3"/>
                      </a:moveTo>
                      <a:cubicBezTo>
                        <a:pt x="1" y="4"/>
                        <a:pt x="3" y="4"/>
                        <a:pt x="4" y="4"/>
                      </a:cubicBezTo>
                      <a:cubicBezTo>
                        <a:pt x="5" y="4"/>
                        <a:pt x="0" y="0"/>
                        <a:pt x="0" y="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5" name="Freeform 38"/>
                <p:cNvSpPr/>
                <p:nvPr/>
              </p:nvSpPr>
              <p:spPr bwMode="auto">
                <a:xfrm>
                  <a:off x="5492967" y="3887944"/>
                  <a:ext cx="11114" cy="14289"/>
                </a:xfrm>
                <a:custGeom>
                  <a:avLst/>
                  <a:gdLst>
                    <a:gd name="T0" fmla="*/ 2 w 3"/>
                    <a:gd name="T1" fmla="*/ 1 h 4"/>
                    <a:gd name="T2" fmla="*/ 2 w 3"/>
                    <a:gd name="T3" fmla="*/ 4 h 4"/>
                    <a:gd name="T4" fmla="*/ 2 w 3"/>
                    <a:gd name="T5" fmla="*/ 1 h 4"/>
                    <a:gd name="T6" fmla="*/ 2 w 3"/>
                    <a:gd name="T7" fmla="*/ 1 h 4"/>
                  </a:gdLst>
                  <a:ahLst/>
                  <a:cxnLst>
                    <a:cxn ang="0">
                      <a:pos x="T0" y="T1"/>
                    </a:cxn>
                    <a:cxn ang="0">
                      <a:pos x="T2" y="T3"/>
                    </a:cxn>
                    <a:cxn ang="0">
                      <a:pos x="T4" y="T5"/>
                    </a:cxn>
                    <a:cxn ang="0">
                      <a:pos x="T6" y="T7"/>
                    </a:cxn>
                  </a:cxnLst>
                  <a:rect l="0" t="0" r="r" b="b"/>
                  <a:pathLst>
                    <a:path w="3" h="4">
                      <a:moveTo>
                        <a:pt x="2" y="1"/>
                      </a:moveTo>
                      <a:cubicBezTo>
                        <a:pt x="1" y="0"/>
                        <a:pt x="0" y="4"/>
                        <a:pt x="2" y="4"/>
                      </a:cubicBezTo>
                      <a:cubicBezTo>
                        <a:pt x="3" y="3"/>
                        <a:pt x="3" y="2"/>
                        <a:pt x="2" y="1"/>
                      </a:cubicBezTo>
                      <a:cubicBezTo>
                        <a:pt x="1" y="0"/>
                        <a:pt x="3" y="1"/>
                        <a:pt x="2" y="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6" name="Freeform 39"/>
                <p:cNvSpPr/>
                <p:nvPr/>
              </p:nvSpPr>
              <p:spPr bwMode="auto">
                <a:xfrm>
                  <a:off x="5516781" y="3884769"/>
                  <a:ext cx="14289" cy="14289"/>
                </a:xfrm>
                <a:custGeom>
                  <a:avLst/>
                  <a:gdLst>
                    <a:gd name="T0" fmla="*/ 3 w 4"/>
                    <a:gd name="T1" fmla="*/ 2 h 4"/>
                    <a:gd name="T2" fmla="*/ 1 w 4"/>
                    <a:gd name="T3" fmla="*/ 4 h 4"/>
                    <a:gd name="T4" fmla="*/ 3 w 4"/>
                    <a:gd name="T5" fmla="*/ 2 h 4"/>
                    <a:gd name="T6" fmla="*/ 3 w 4"/>
                    <a:gd name="T7" fmla="*/ 2 h 4"/>
                  </a:gdLst>
                  <a:ahLst/>
                  <a:cxnLst>
                    <a:cxn ang="0">
                      <a:pos x="T0" y="T1"/>
                    </a:cxn>
                    <a:cxn ang="0">
                      <a:pos x="T2" y="T3"/>
                    </a:cxn>
                    <a:cxn ang="0">
                      <a:pos x="T4" y="T5"/>
                    </a:cxn>
                    <a:cxn ang="0">
                      <a:pos x="T6" y="T7"/>
                    </a:cxn>
                  </a:cxnLst>
                  <a:rect l="0" t="0" r="r" b="b"/>
                  <a:pathLst>
                    <a:path w="4" h="4">
                      <a:moveTo>
                        <a:pt x="3" y="2"/>
                      </a:moveTo>
                      <a:cubicBezTo>
                        <a:pt x="1" y="0"/>
                        <a:pt x="0" y="1"/>
                        <a:pt x="1" y="4"/>
                      </a:cubicBezTo>
                      <a:cubicBezTo>
                        <a:pt x="2" y="4"/>
                        <a:pt x="3" y="4"/>
                        <a:pt x="3" y="2"/>
                      </a:cubicBezTo>
                      <a:cubicBezTo>
                        <a:pt x="3" y="2"/>
                        <a:pt x="4" y="3"/>
                        <a:pt x="3" y="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7" name="Freeform 40"/>
                <p:cNvSpPr/>
                <p:nvPr/>
              </p:nvSpPr>
              <p:spPr bwMode="auto">
                <a:xfrm>
                  <a:off x="5531070" y="3899057"/>
                  <a:ext cx="30164" cy="30164"/>
                </a:xfrm>
                <a:custGeom>
                  <a:avLst/>
                  <a:gdLst>
                    <a:gd name="T0" fmla="*/ 5 w 8"/>
                    <a:gd name="T1" fmla="*/ 6 h 8"/>
                    <a:gd name="T2" fmla="*/ 2 w 8"/>
                    <a:gd name="T3" fmla="*/ 1 h 8"/>
                    <a:gd name="T4" fmla="*/ 5 w 8"/>
                    <a:gd name="T5" fmla="*/ 6 h 8"/>
                    <a:gd name="T6" fmla="*/ 5 w 8"/>
                    <a:gd name="T7" fmla="*/ 6 h 8"/>
                  </a:gdLst>
                  <a:ahLst/>
                  <a:cxnLst>
                    <a:cxn ang="0">
                      <a:pos x="T0" y="T1"/>
                    </a:cxn>
                    <a:cxn ang="0">
                      <a:pos x="T2" y="T3"/>
                    </a:cxn>
                    <a:cxn ang="0">
                      <a:pos x="T4" y="T5"/>
                    </a:cxn>
                    <a:cxn ang="0">
                      <a:pos x="T6" y="T7"/>
                    </a:cxn>
                  </a:cxnLst>
                  <a:rect l="0" t="0" r="r" b="b"/>
                  <a:pathLst>
                    <a:path w="8" h="8">
                      <a:moveTo>
                        <a:pt x="5" y="6"/>
                      </a:moveTo>
                      <a:cubicBezTo>
                        <a:pt x="8" y="5"/>
                        <a:pt x="3" y="2"/>
                        <a:pt x="2" y="1"/>
                      </a:cubicBezTo>
                      <a:cubicBezTo>
                        <a:pt x="0" y="0"/>
                        <a:pt x="1" y="8"/>
                        <a:pt x="5" y="6"/>
                      </a:cubicBezTo>
                      <a:cubicBezTo>
                        <a:pt x="6" y="6"/>
                        <a:pt x="3" y="7"/>
                        <a:pt x="5" y="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8" name="Freeform 41"/>
                <p:cNvSpPr/>
                <p:nvPr/>
              </p:nvSpPr>
              <p:spPr bwMode="auto">
                <a:xfrm>
                  <a:off x="6959876" y="4119727"/>
                  <a:ext cx="36514" cy="30164"/>
                </a:xfrm>
                <a:custGeom>
                  <a:avLst/>
                  <a:gdLst>
                    <a:gd name="T0" fmla="*/ 8 w 10"/>
                    <a:gd name="T1" fmla="*/ 1 h 8"/>
                    <a:gd name="T2" fmla="*/ 1 w 10"/>
                    <a:gd name="T3" fmla="*/ 4 h 8"/>
                    <a:gd name="T4" fmla="*/ 9 w 10"/>
                    <a:gd name="T5" fmla="*/ 8 h 8"/>
                    <a:gd name="T6" fmla="*/ 10 w 10"/>
                    <a:gd name="T7" fmla="*/ 0 h 8"/>
                    <a:gd name="T8" fmla="*/ 8 w 10"/>
                    <a:gd name="T9" fmla="*/ 1 h 8"/>
                    <a:gd name="T10" fmla="*/ 8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8" y="1"/>
                      </a:moveTo>
                      <a:cubicBezTo>
                        <a:pt x="7" y="2"/>
                        <a:pt x="0" y="1"/>
                        <a:pt x="1" y="4"/>
                      </a:cubicBezTo>
                      <a:cubicBezTo>
                        <a:pt x="1" y="4"/>
                        <a:pt x="9" y="8"/>
                        <a:pt x="9" y="8"/>
                      </a:cubicBezTo>
                      <a:cubicBezTo>
                        <a:pt x="9" y="5"/>
                        <a:pt x="10" y="3"/>
                        <a:pt x="10" y="0"/>
                      </a:cubicBezTo>
                      <a:cubicBezTo>
                        <a:pt x="9" y="0"/>
                        <a:pt x="9" y="1"/>
                        <a:pt x="8" y="1"/>
                      </a:cubicBezTo>
                      <a:cubicBezTo>
                        <a:pt x="7" y="2"/>
                        <a:pt x="8" y="1"/>
                        <a:pt x="8" y="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9" name="Freeform 42"/>
                <p:cNvSpPr/>
                <p:nvPr/>
              </p:nvSpPr>
              <p:spPr bwMode="auto">
                <a:xfrm>
                  <a:off x="5575531" y="3306899"/>
                  <a:ext cx="7939" cy="3175"/>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0" y="1"/>
                      </a:cubicBezTo>
                      <a:cubicBezTo>
                        <a:pt x="1" y="1"/>
                        <a:pt x="2" y="1"/>
                        <a:pt x="1"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0" name="Freeform 43"/>
                <p:cNvSpPr/>
                <p:nvPr/>
              </p:nvSpPr>
              <p:spPr bwMode="auto">
                <a:xfrm>
                  <a:off x="5673725" y="3598863"/>
                  <a:ext cx="6350" cy="317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1"/>
                        <a:pt x="1" y="0"/>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5134" name="Freeform 47"/>
            <p:cNvSpPr>
              <a:spLocks noEditPoints="1"/>
            </p:cNvSpPr>
            <p:nvPr/>
          </p:nvSpPr>
          <p:spPr bwMode="auto">
            <a:xfrm>
              <a:off x="5596810" y="2519263"/>
              <a:ext cx="1021159" cy="1224543"/>
            </a:xfrm>
            <a:custGeom>
              <a:avLst/>
              <a:gdLst>
                <a:gd name="T0" fmla="*/ 102 w 204"/>
                <a:gd name="T1" fmla="*/ 0 h 245"/>
                <a:gd name="T2" fmla="*/ 0 w 204"/>
                <a:gd name="T3" fmla="*/ 102 h 245"/>
                <a:gd name="T4" fmla="*/ 102 w 204"/>
                <a:gd name="T5" fmla="*/ 245 h 245"/>
                <a:gd name="T6" fmla="*/ 204 w 204"/>
                <a:gd name="T7" fmla="*/ 102 h 245"/>
                <a:gd name="T8" fmla="*/ 102 w 204"/>
                <a:gd name="T9" fmla="*/ 0 h 245"/>
                <a:gd name="T10" fmla="*/ 102 w 204"/>
                <a:gd name="T11" fmla="*/ 146 h 245"/>
                <a:gd name="T12" fmla="*/ 58 w 204"/>
                <a:gd name="T13" fmla="*/ 102 h 245"/>
                <a:gd name="T14" fmla="*/ 102 w 204"/>
                <a:gd name="T15" fmla="*/ 58 h 245"/>
                <a:gd name="T16" fmla="*/ 146 w 204"/>
                <a:gd name="T17" fmla="*/ 102 h 245"/>
                <a:gd name="T18" fmla="*/ 102 w 204"/>
                <a:gd name="T19" fmla="*/ 14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45">
                  <a:moveTo>
                    <a:pt x="102" y="0"/>
                  </a:moveTo>
                  <a:cubicBezTo>
                    <a:pt x="46" y="0"/>
                    <a:pt x="0" y="46"/>
                    <a:pt x="0" y="102"/>
                  </a:cubicBezTo>
                  <a:cubicBezTo>
                    <a:pt x="0" y="158"/>
                    <a:pt x="102" y="245"/>
                    <a:pt x="102" y="245"/>
                  </a:cubicBezTo>
                  <a:cubicBezTo>
                    <a:pt x="102" y="245"/>
                    <a:pt x="204" y="158"/>
                    <a:pt x="204" y="102"/>
                  </a:cubicBezTo>
                  <a:cubicBezTo>
                    <a:pt x="204" y="46"/>
                    <a:pt x="158" y="0"/>
                    <a:pt x="102" y="0"/>
                  </a:cubicBezTo>
                  <a:moveTo>
                    <a:pt x="102" y="146"/>
                  </a:moveTo>
                  <a:cubicBezTo>
                    <a:pt x="78" y="146"/>
                    <a:pt x="58" y="126"/>
                    <a:pt x="58" y="102"/>
                  </a:cubicBezTo>
                  <a:cubicBezTo>
                    <a:pt x="58" y="77"/>
                    <a:pt x="78" y="58"/>
                    <a:pt x="102" y="58"/>
                  </a:cubicBezTo>
                  <a:cubicBezTo>
                    <a:pt x="126" y="58"/>
                    <a:pt x="146" y="77"/>
                    <a:pt x="146" y="102"/>
                  </a:cubicBezTo>
                  <a:cubicBezTo>
                    <a:pt x="146" y="126"/>
                    <a:pt x="126" y="146"/>
                    <a:pt x="102" y="146"/>
                  </a:cubicBezTo>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5135" name="Freeform 48"/>
            <p:cNvSpPr>
              <a:spLocks noEditPoints="1"/>
            </p:cNvSpPr>
            <p:nvPr/>
          </p:nvSpPr>
          <p:spPr bwMode="auto">
            <a:xfrm>
              <a:off x="5793839" y="2707818"/>
              <a:ext cx="629221" cy="635576"/>
            </a:xfrm>
            <a:custGeom>
              <a:avLst/>
              <a:gdLst>
                <a:gd name="T0" fmla="*/ 63 w 126"/>
                <a:gd name="T1" fmla="*/ 0 h 127"/>
                <a:gd name="T2" fmla="*/ 0 w 126"/>
                <a:gd name="T3" fmla="*/ 64 h 127"/>
                <a:gd name="T4" fmla="*/ 63 w 126"/>
                <a:gd name="T5" fmla="*/ 127 h 127"/>
                <a:gd name="T6" fmla="*/ 126 w 126"/>
                <a:gd name="T7" fmla="*/ 64 h 127"/>
                <a:gd name="T8" fmla="*/ 63 w 126"/>
                <a:gd name="T9" fmla="*/ 0 h 127"/>
                <a:gd name="T10" fmla="*/ 63 w 126"/>
                <a:gd name="T11" fmla="*/ 108 h 127"/>
                <a:gd name="T12" fmla="*/ 19 w 126"/>
                <a:gd name="T13" fmla="*/ 64 h 127"/>
                <a:gd name="T14" fmla="*/ 63 w 126"/>
                <a:gd name="T15" fmla="*/ 20 h 127"/>
                <a:gd name="T16" fmla="*/ 107 w 126"/>
                <a:gd name="T17" fmla="*/ 64 h 127"/>
                <a:gd name="T18" fmla="*/ 63 w 126"/>
                <a:gd name="T19" fmla="*/ 10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27">
                  <a:moveTo>
                    <a:pt x="63" y="0"/>
                  </a:moveTo>
                  <a:cubicBezTo>
                    <a:pt x="28" y="0"/>
                    <a:pt x="0" y="29"/>
                    <a:pt x="0" y="64"/>
                  </a:cubicBezTo>
                  <a:cubicBezTo>
                    <a:pt x="0" y="99"/>
                    <a:pt x="28" y="127"/>
                    <a:pt x="63" y="127"/>
                  </a:cubicBezTo>
                  <a:cubicBezTo>
                    <a:pt x="98" y="127"/>
                    <a:pt x="126" y="99"/>
                    <a:pt x="126" y="64"/>
                  </a:cubicBezTo>
                  <a:cubicBezTo>
                    <a:pt x="126" y="29"/>
                    <a:pt x="98" y="0"/>
                    <a:pt x="63" y="0"/>
                  </a:cubicBezTo>
                  <a:moveTo>
                    <a:pt x="63" y="108"/>
                  </a:moveTo>
                  <a:cubicBezTo>
                    <a:pt x="39" y="108"/>
                    <a:pt x="19" y="88"/>
                    <a:pt x="19" y="64"/>
                  </a:cubicBezTo>
                  <a:cubicBezTo>
                    <a:pt x="19" y="39"/>
                    <a:pt x="39" y="20"/>
                    <a:pt x="63" y="20"/>
                  </a:cubicBezTo>
                  <a:cubicBezTo>
                    <a:pt x="87" y="20"/>
                    <a:pt x="107" y="39"/>
                    <a:pt x="107" y="64"/>
                  </a:cubicBezTo>
                  <a:cubicBezTo>
                    <a:pt x="107" y="88"/>
                    <a:pt x="87" y="108"/>
                    <a:pt x="63" y="108"/>
                  </a:cubicBezTo>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140" name="矩形 5139"/>
          <p:cNvSpPr/>
          <p:nvPr/>
        </p:nvSpPr>
        <p:spPr>
          <a:xfrm>
            <a:off x="7850058" y="4190830"/>
            <a:ext cx="3096344" cy="1830459"/>
          </a:xfrm>
          <a:custGeom>
            <a:avLst/>
            <a:gdLst/>
            <a:ahLst/>
            <a:cxnLst/>
            <a:rect l="l" t="t" r="r" b="b"/>
            <a:pathLst>
              <a:path w="3096344" h="1830459">
                <a:moveTo>
                  <a:pt x="0" y="0"/>
                </a:moveTo>
                <a:lnTo>
                  <a:pt x="346168" y="0"/>
                </a:lnTo>
                <a:cubicBezTo>
                  <a:pt x="572759" y="433456"/>
                  <a:pt x="1026056" y="728795"/>
                  <a:pt x="1548173" y="728795"/>
                </a:cubicBezTo>
                <a:cubicBezTo>
                  <a:pt x="2070290" y="728795"/>
                  <a:pt x="2523587" y="433456"/>
                  <a:pt x="2750178" y="0"/>
                </a:cubicBezTo>
                <a:lnTo>
                  <a:pt x="3096344" y="0"/>
                </a:lnTo>
                <a:lnTo>
                  <a:pt x="3096344" y="1830459"/>
                </a:lnTo>
                <a:lnTo>
                  <a:pt x="0" y="1830459"/>
                </a:lnTo>
                <a:close/>
              </a:path>
            </a:pathLst>
          </a:custGeom>
          <a:solidFill>
            <a:srgbClr val="F7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1" name="Freeform 44"/>
          <p:cNvSpPr/>
          <p:nvPr/>
        </p:nvSpPr>
        <p:spPr bwMode="auto">
          <a:xfrm>
            <a:off x="7775393" y="2968405"/>
            <a:ext cx="1360133" cy="436429"/>
          </a:xfrm>
          <a:custGeom>
            <a:avLst/>
            <a:gdLst>
              <a:gd name="T0" fmla="*/ 0 w 272"/>
              <a:gd name="T1" fmla="*/ 87 h 87"/>
              <a:gd name="T2" fmla="*/ 66 w 272"/>
              <a:gd name="T3" fmla="*/ 48 h 87"/>
              <a:gd name="T4" fmla="*/ 70 w 272"/>
              <a:gd name="T5" fmla="*/ 48 h 87"/>
              <a:gd name="T6" fmla="*/ 141 w 272"/>
              <a:gd name="T7" fmla="*/ 0 h 87"/>
              <a:gd name="T8" fmla="*/ 208 w 272"/>
              <a:gd name="T9" fmla="*/ 41 h 87"/>
              <a:gd name="T10" fmla="*/ 229 w 272"/>
              <a:gd name="T11" fmla="*/ 36 h 87"/>
              <a:gd name="T12" fmla="*/ 272 w 272"/>
              <a:gd name="T13" fmla="*/ 79 h 87"/>
              <a:gd name="T14" fmla="*/ 272 w 272"/>
              <a:gd name="T15" fmla="*/ 87 h 87"/>
              <a:gd name="T16" fmla="*/ 0 w 272"/>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87">
                <a:moveTo>
                  <a:pt x="0" y="87"/>
                </a:moveTo>
                <a:cubicBezTo>
                  <a:pt x="13" y="63"/>
                  <a:pt x="38" y="48"/>
                  <a:pt x="66" y="48"/>
                </a:cubicBezTo>
                <a:cubicBezTo>
                  <a:pt x="67" y="48"/>
                  <a:pt x="69" y="48"/>
                  <a:pt x="70" y="48"/>
                </a:cubicBezTo>
                <a:cubicBezTo>
                  <a:pt x="81" y="20"/>
                  <a:pt x="109" y="0"/>
                  <a:pt x="141" y="0"/>
                </a:cubicBezTo>
                <a:cubicBezTo>
                  <a:pt x="170" y="0"/>
                  <a:pt x="196" y="16"/>
                  <a:pt x="208" y="41"/>
                </a:cubicBezTo>
                <a:cubicBezTo>
                  <a:pt x="215" y="38"/>
                  <a:pt x="222" y="36"/>
                  <a:pt x="229" y="36"/>
                </a:cubicBezTo>
                <a:cubicBezTo>
                  <a:pt x="253" y="36"/>
                  <a:pt x="272" y="55"/>
                  <a:pt x="272" y="79"/>
                </a:cubicBezTo>
                <a:cubicBezTo>
                  <a:pt x="272" y="82"/>
                  <a:pt x="272" y="84"/>
                  <a:pt x="272" y="87"/>
                </a:cubicBezTo>
                <a:lnTo>
                  <a:pt x="0" y="87"/>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2" name="Freeform 45"/>
          <p:cNvSpPr/>
          <p:nvPr/>
        </p:nvSpPr>
        <p:spPr bwMode="auto">
          <a:xfrm>
            <a:off x="9955419" y="2468417"/>
            <a:ext cx="720320" cy="235164"/>
          </a:xfrm>
          <a:custGeom>
            <a:avLst/>
            <a:gdLst>
              <a:gd name="T0" fmla="*/ 144 w 144"/>
              <a:gd name="T1" fmla="*/ 47 h 47"/>
              <a:gd name="T2" fmla="*/ 109 w 144"/>
              <a:gd name="T3" fmla="*/ 26 h 47"/>
              <a:gd name="T4" fmla="*/ 107 w 144"/>
              <a:gd name="T5" fmla="*/ 26 h 47"/>
              <a:gd name="T6" fmla="*/ 70 w 144"/>
              <a:gd name="T7" fmla="*/ 0 h 47"/>
              <a:gd name="T8" fmla="*/ 34 w 144"/>
              <a:gd name="T9" fmla="*/ 22 h 47"/>
              <a:gd name="T10" fmla="*/ 23 w 144"/>
              <a:gd name="T11" fmla="*/ 20 h 47"/>
              <a:gd name="T12" fmla="*/ 0 w 144"/>
              <a:gd name="T13" fmla="*/ 43 h 47"/>
              <a:gd name="T14" fmla="*/ 0 w 144"/>
              <a:gd name="T15" fmla="*/ 47 h 47"/>
              <a:gd name="T16" fmla="*/ 144 w 144"/>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7">
                <a:moveTo>
                  <a:pt x="144" y="47"/>
                </a:moveTo>
                <a:cubicBezTo>
                  <a:pt x="137" y="34"/>
                  <a:pt x="124" y="26"/>
                  <a:pt x="109" y="26"/>
                </a:cubicBezTo>
                <a:cubicBezTo>
                  <a:pt x="109" y="26"/>
                  <a:pt x="108" y="26"/>
                  <a:pt x="107" y="26"/>
                </a:cubicBezTo>
                <a:cubicBezTo>
                  <a:pt x="101" y="11"/>
                  <a:pt x="87" y="0"/>
                  <a:pt x="70" y="0"/>
                </a:cubicBezTo>
                <a:cubicBezTo>
                  <a:pt x="54" y="0"/>
                  <a:pt x="40" y="9"/>
                  <a:pt x="34" y="22"/>
                </a:cubicBezTo>
                <a:cubicBezTo>
                  <a:pt x="31" y="21"/>
                  <a:pt x="27" y="20"/>
                  <a:pt x="23" y="20"/>
                </a:cubicBezTo>
                <a:cubicBezTo>
                  <a:pt x="10" y="20"/>
                  <a:pt x="0" y="30"/>
                  <a:pt x="0" y="43"/>
                </a:cubicBezTo>
                <a:cubicBezTo>
                  <a:pt x="0" y="44"/>
                  <a:pt x="0" y="45"/>
                  <a:pt x="0" y="47"/>
                </a:cubicBezTo>
                <a:lnTo>
                  <a:pt x="144" y="4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133" name="Freeform 46"/>
          <p:cNvSpPr/>
          <p:nvPr/>
        </p:nvSpPr>
        <p:spPr bwMode="auto">
          <a:xfrm>
            <a:off x="9855846" y="3279837"/>
            <a:ext cx="1091073" cy="338974"/>
          </a:xfrm>
          <a:custGeom>
            <a:avLst/>
            <a:gdLst>
              <a:gd name="T0" fmla="*/ 218 w 218"/>
              <a:gd name="T1" fmla="*/ 68 h 68"/>
              <a:gd name="T2" fmla="*/ 218 w 218"/>
              <a:gd name="T3" fmla="*/ 60 h 68"/>
              <a:gd name="T4" fmla="*/ 159 w 218"/>
              <a:gd name="T5" fmla="*/ 14 h 68"/>
              <a:gd name="T6" fmla="*/ 157 w 218"/>
              <a:gd name="T7" fmla="*/ 14 h 68"/>
              <a:gd name="T8" fmla="*/ 128 w 218"/>
              <a:gd name="T9" fmla="*/ 1 h 68"/>
              <a:gd name="T10" fmla="*/ 110 w 218"/>
              <a:gd name="T11" fmla="*/ 10 h 68"/>
              <a:gd name="T12" fmla="*/ 84 w 218"/>
              <a:gd name="T13" fmla="*/ 6 h 68"/>
              <a:gd name="T14" fmla="*/ 41 w 218"/>
              <a:gd name="T15" fmla="*/ 41 h 68"/>
              <a:gd name="T16" fmla="*/ 26 w 218"/>
              <a:gd name="T17" fmla="*/ 39 h 68"/>
              <a:gd name="T18" fmla="*/ 0 w 218"/>
              <a:gd name="T19" fmla="*/ 68 h 68"/>
              <a:gd name="T20" fmla="*/ 218 w 218"/>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68">
                <a:moveTo>
                  <a:pt x="218" y="68"/>
                </a:moveTo>
                <a:cubicBezTo>
                  <a:pt x="218" y="65"/>
                  <a:pt x="218" y="63"/>
                  <a:pt x="218" y="60"/>
                </a:cubicBezTo>
                <a:cubicBezTo>
                  <a:pt x="214" y="31"/>
                  <a:pt x="188" y="11"/>
                  <a:pt x="159" y="14"/>
                </a:cubicBezTo>
                <a:cubicBezTo>
                  <a:pt x="158" y="14"/>
                  <a:pt x="158" y="14"/>
                  <a:pt x="157" y="14"/>
                </a:cubicBezTo>
                <a:cubicBezTo>
                  <a:pt x="151" y="5"/>
                  <a:pt x="140" y="0"/>
                  <a:pt x="128" y="1"/>
                </a:cubicBezTo>
                <a:cubicBezTo>
                  <a:pt x="121" y="2"/>
                  <a:pt x="115" y="5"/>
                  <a:pt x="110" y="10"/>
                </a:cubicBezTo>
                <a:cubicBezTo>
                  <a:pt x="102" y="7"/>
                  <a:pt x="93" y="5"/>
                  <a:pt x="84" y="6"/>
                </a:cubicBezTo>
                <a:cubicBezTo>
                  <a:pt x="64" y="9"/>
                  <a:pt x="48" y="23"/>
                  <a:pt x="41" y="41"/>
                </a:cubicBezTo>
                <a:cubicBezTo>
                  <a:pt x="36" y="39"/>
                  <a:pt x="32" y="38"/>
                  <a:pt x="26" y="39"/>
                </a:cubicBezTo>
                <a:cubicBezTo>
                  <a:pt x="12" y="41"/>
                  <a:pt x="1" y="53"/>
                  <a:pt x="0" y="68"/>
                </a:cubicBezTo>
                <a:lnTo>
                  <a:pt x="218" y="68"/>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7" name="Rectangle 56"/>
          <p:cNvSpPr>
            <a:spLocks noChangeArrowheads="1"/>
          </p:cNvSpPr>
          <p:nvPr/>
        </p:nvSpPr>
        <p:spPr bwMode="auto">
          <a:xfrm>
            <a:off x="1275422" y="4145091"/>
            <a:ext cx="5972706" cy="1050802"/>
          </a:xfrm>
          <a:prstGeom prst="rect">
            <a:avLst/>
          </a:prstGeom>
          <a:solidFill>
            <a:schemeClr val="accent2"/>
          </a:solidFill>
          <a:ln w="5" cap="flat">
            <a:noFill/>
            <a:prstDash val="solid"/>
            <a:miter lim="800000"/>
          </a:ln>
        </p:spPr>
        <p:txBody>
          <a:bodyPr vert="horz" wrap="square" lIns="91440" tIns="45720" rIns="91440" bIns="45720" numCol="1" anchor="t" anchorCtr="0" compatLnSpc="1"/>
          <a:lstStyle/>
          <a:p>
            <a:endParaRPr lang="zh-CN" altLang="en-US"/>
          </a:p>
        </p:txBody>
      </p:sp>
      <p:sp>
        <p:nvSpPr>
          <p:cNvPr id="5146" name="Freeform 55"/>
          <p:cNvSpPr/>
          <p:nvPr/>
        </p:nvSpPr>
        <p:spPr bwMode="auto">
          <a:xfrm>
            <a:off x="1275422" y="3090775"/>
            <a:ext cx="5972706" cy="1221251"/>
          </a:xfrm>
          <a:custGeom>
            <a:avLst/>
            <a:gdLst>
              <a:gd name="T0" fmla="*/ 0 w 3399"/>
              <a:gd name="T1" fmla="*/ 600 h 695"/>
              <a:gd name="T2" fmla="*/ 1656 w 3399"/>
              <a:gd name="T3" fmla="*/ 600 h 695"/>
              <a:gd name="T4" fmla="*/ 1698 w 3399"/>
              <a:gd name="T5" fmla="*/ 695 h 695"/>
              <a:gd name="T6" fmla="*/ 1741 w 3399"/>
              <a:gd name="T7" fmla="*/ 600 h 695"/>
              <a:gd name="T8" fmla="*/ 3399 w 3399"/>
              <a:gd name="T9" fmla="*/ 600 h 695"/>
              <a:gd name="T10" fmla="*/ 3399 w 3399"/>
              <a:gd name="T11" fmla="*/ 0 h 695"/>
              <a:gd name="T12" fmla="*/ 0 w 3399"/>
              <a:gd name="T13" fmla="*/ 0 h 695"/>
              <a:gd name="T14" fmla="*/ 0 w 3399"/>
              <a:gd name="T15" fmla="*/ 600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9" h="695">
                <a:moveTo>
                  <a:pt x="0" y="600"/>
                </a:moveTo>
                <a:lnTo>
                  <a:pt x="1656" y="600"/>
                </a:lnTo>
                <a:lnTo>
                  <a:pt x="1698" y="695"/>
                </a:lnTo>
                <a:lnTo>
                  <a:pt x="1741" y="600"/>
                </a:lnTo>
                <a:lnTo>
                  <a:pt x="3399" y="600"/>
                </a:lnTo>
                <a:lnTo>
                  <a:pt x="3399" y="0"/>
                </a:lnTo>
                <a:lnTo>
                  <a:pt x="0" y="0"/>
                </a:lnTo>
                <a:lnTo>
                  <a:pt x="0" y="600"/>
                </a:lnTo>
                <a:close/>
              </a:path>
            </a:pathLst>
          </a:custGeom>
          <a:solidFill>
            <a:schemeClr val="accent3"/>
          </a:solidFill>
          <a:ln w="5" cap="flat">
            <a:noFill/>
            <a:prstDash val="solid"/>
            <a:miter lim="800000"/>
          </a:ln>
        </p:spPr>
        <p:txBody>
          <a:bodyPr vert="horz" wrap="square" lIns="91440" tIns="45720" rIns="91440" bIns="45720" numCol="1" anchor="t" anchorCtr="0" compatLnSpc="1"/>
          <a:lstStyle/>
          <a:p>
            <a:endParaRPr lang="zh-CN" altLang="en-US"/>
          </a:p>
        </p:txBody>
      </p:sp>
      <p:sp>
        <p:nvSpPr>
          <p:cNvPr id="5145" name="Freeform 54"/>
          <p:cNvSpPr/>
          <p:nvPr/>
        </p:nvSpPr>
        <p:spPr bwMode="auto">
          <a:xfrm>
            <a:off x="1275422" y="2041730"/>
            <a:ext cx="5972706" cy="1224765"/>
          </a:xfrm>
          <a:custGeom>
            <a:avLst/>
            <a:gdLst>
              <a:gd name="T0" fmla="*/ 0 w 3399"/>
              <a:gd name="T1" fmla="*/ 0 h 697"/>
              <a:gd name="T2" fmla="*/ 3399 w 3399"/>
              <a:gd name="T3" fmla="*/ 0 h 697"/>
              <a:gd name="T4" fmla="*/ 3399 w 3399"/>
              <a:gd name="T5" fmla="*/ 597 h 697"/>
              <a:gd name="T6" fmla="*/ 404 w 3399"/>
              <a:gd name="T7" fmla="*/ 597 h 697"/>
              <a:gd name="T8" fmla="*/ 361 w 3399"/>
              <a:gd name="T9" fmla="*/ 697 h 697"/>
              <a:gd name="T10" fmla="*/ 316 w 3399"/>
              <a:gd name="T11" fmla="*/ 597 h 697"/>
              <a:gd name="T12" fmla="*/ 0 w 3399"/>
              <a:gd name="T13" fmla="*/ 597 h 697"/>
              <a:gd name="T14" fmla="*/ 0 w 3399"/>
              <a:gd name="T15" fmla="*/ 0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9" h="697">
                <a:moveTo>
                  <a:pt x="0" y="0"/>
                </a:moveTo>
                <a:lnTo>
                  <a:pt x="3399" y="0"/>
                </a:lnTo>
                <a:lnTo>
                  <a:pt x="3399" y="597"/>
                </a:lnTo>
                <a:lnTo>
                  <a:pt x="404" y="597"/>
                </a:lnTo>
                <a:lnTo>
                  <a:pt x="361" y="697"/>
                </a:lnTo>
                <a:lnTo>
                  <a:pt x="316" y="597"/>
                </a:lnTo>
                <a:lnTo>
                  <a:pt x="0" y="597"/>
                </a:lnTo>
                <a:lnTo>
                  <a:pt x="0" y="0"/>
                </a:lnTo>
                <a:close/>
              </a:path>
            </a:pathLst>
          </a:custGeom>
          <a:solidFill>
            <a:schemeClr val="accent4"/>
          </a:solidFill>
          <a:ln w="5" cap="flat">
            <a:noFill/>
            <a:prstDash val="solid"/>
            <a:miter lim="800000"/>
          </a:ln>
        </p:spPr>
        <p:txBody>
          <a:bodyPr vert="horz" wrap="square" lIns="91440" tIns="45720" rIns="91440" bIns="45720" numCol="1" anchor="t" anchorCtr="0" compatLnSpc="1"/>
          <a:lstStyle/>
          <a:p>
            <a:endParaRPr lang="zh-CN" altLang="en-US"/>
          </a:p>
        </p:txBody>
      </p:sp>
      <p:sp>
        <p:nvSpPr>
          <p:cNvPr id="54" name="Freeform 8"/>
          <p:cNvSpPr>
            <a:spLocks noEditPoints="1"/>
          </p:cNvSpPr>
          <p:nvPr/>
        </p:nvSpPr>
        <p:spPr bwMode="auto">
          <a:xfrm>
            <a:off x="1586835" y="2237910"/>
            <a:ext cx="639212" cy="677890"/>
          </a:xfrm>
          <a:custGeom>
            <a:avLst/>
            <a:gdLst>
              <a:gd name="T0" fmla="*/ 71 w 133"/>
              <a:gd name="T1" fmla="*/ 114 h 141"/>
              <a:gd name="T2" fmla="*/ 13 w 133"/>
              <a:gd name="T3" fmla="*/ 113 h 141"/>
              <a:gd name="T4" fmla="*/ 9 w 133"/>
              <a:gd name="T5" fmla="*/ 15 h 141"/>
              <a:gd name="T6" fmla="*/ 78 w 133"/>
              <a:gd name="T7" fmla="*/ 11 h 141"/>
              <a:gd name="T8" fmla="*/ 82 w 133"/>
              <a:gd name="T9" fmla="*/ 87 h 141"/>
              <a:gd name="T10" fmla="*/ 89 w 133"/>
              <a:gd name="T11" fmla="*/ 86 h 141"/>
              <a:gd name="T12" fmla="*/ 91 w 133"/>
              <a:gd name="T13" fmla="*/ 13 h 141"/>
              <a:gd name="T14" fmla="*/ 13 w 133"/>
              <a:gd name="T15" fmla="*/ 0 h 141"/>
              <a:gd name="T16" fmla="*/ 0 w 133"/>
              <a:gd name="T17" fmla="*/ 120 h 141"/>
              <a:gd name="T18" fmla="*/ 62 w 133"/>
              <a:gd name="T19" fmla="*/ 133 h 141"/>
              <a:gd name="T20" fmla="*/ 70 w 133"/>
              <a:gd name="T21" fmla="*/ 114 h 141"/>
              <a:gd name="T22" fmla="*/ 52 w 133"/>
              <a:gd name="T23" fmla="*/ 4 h 141"/>
              <a:gd name="T24" fmla="*/ 52 w 133"/>
              <a:gd name="T25" fmla="*/ 6 h 141"/>
              <a:gd name="T26" fmla="*/ 38 w 133"/>
              <a:gd name="T27" fmla="*/ 5 h 141"/>
              <a:gd name="T28" fmla="*/ 46 w 133"/>
              <a:gd name="T29" fmla="*/ 129 h 141"/>
              <a:gd name="T30" fmla="*/ 46 w 133"/>
              <a:gd name="T31" fmla="*/ 117 h 141"/>
              <a:gd name="T32" fmla="*/ 46 w 133"/>
              <a:gd name="T33" fmla="*/ 129 h 141"/>
              <a:gd name="T34" fmla="*/ 63 w 133"/>
              <a:gd name="T35" fmla="*/ 71 h 141"/>
              <a:gd name="T36" fmla="*/ 68 w 133"/>
              <a:gd name="T37" fmla="*/ 49 h 141"/>
              <a:gd name="T38" fmla="*/ 27 w 133"/>
              <a:gd name="T39" fmla="*/ 69 h 141"/>
              <a:gd name="T40" fmla="*/ 57 w 133"/>
              <a:gd name="T41" fmla="*/ 54 h 141"/>
              <a:gd name="T42" fmla="*/ 61 w 133"/>
              <a:gd name="T43" fmla="*/ 54 h 141"/>
              <a:gd name="T44" fmla="*/ 59 w 133"/>
              <a:gd name="T45" fmla="*/ 66 h 141"/>
              <a:gd name="T46" fmla="*/ 57 w 133"/>
              <a:gd name="T47" fmla="*/ 54 h 141"/>
              <a:gd name="T48" fmla="*/ 50 w 133"/>
              <a:gd name="T49" fmla="*/ 52 h 141"/>
              <a:gd name="T50" fmla="*/ 52 w 133"/>
              <a:gd name="T51" fmla="*/ 64 h 141"/>
              <a:gd name="T52" fmla="*/ 48 w 133"/>
              <a:gd name="T53" fmla="*/ 64 h 141"/>
              <a:gd name="T54" fmla="*/ 39 w 133"/>
              <a:gd name="T55" fmla="*/ 54 h 141"/>
              <a:gd name="T56" fmla="*/ 43 w 133"/>
              <a:gd name="T57" fmla="*/ 54 h 141"/>
              <a:gd name="T58" fmla="*/ 41 w 133"/>
              <a:gd name="T59" fmla="*/ 66 h 141"/>
              <a:gd name="T60" fmla="*/ 39 w 133"/>
              <a:gd name="T61" fmla="*/ 54 h 141"/>
              <a:gd name="T62" fmla="*/ 32 w 133"/>
              <a:gd name="T63" fmla="*/ 52 h 141"/>
              <a:gd name="T64" fmla="*/ 34 w 133"/>
              <a:gd name="T65" fmla="*/ 64 h 141"/>
              <a:gd name="T66" fmla="*/ 30 w 133"/>
              <a:gd name="T67" fmla="*/ 64 h 141"/>
              <a:gd name="T68" fmla="*/ 68 w 133"/>
              <a:gd name="T69" fmla="*/ 48 h 141"/>
              <a:gd name="T70" fmla="*/ 19 w 133"/>
              <a:gd name="T71" fmla="*/ 44 h 141"/>
              <a:gd name="T72" fmla="*/ 28 w 133"/>
              <a:gd name="T73" fmla="*/ 40 h 141"/>
              <a:gd name="T74" fmla="*/ 38 w 133"/>
              <a:gd name="T75" fmla="*/ 28 h 141"/>
              <a:gd name="T76" fmla="*/ 41 w 133"/>
              <a:gd name="T77" fmla="*/ 31 h 141"/>
              <a:gd name="T78" fmla="*/ 30 w 133"/>
              <a:gd name="T79" fmla="*/ 40 h 141"/>
              <a:gd name="T80" fmla="*/ 52 w 133"/>
              <a:gd name="T81" fmla="*/ 32 h 141"/>
              <a:gd name="T82" fmla="*/ 50 w 133"/>
              <a:gd name="T83" fmla="*/ 28 h 141"/>
              <a:gd name="T84" fmla="*/ 53 w 133"/>
              <a:gd name="T85" fmla="*/ 31 h 141"/>
              <a:gd name="T86" fmla="*/ 68 w 133"/>
              <a:gd name="T87" fmla="*/ 40 h 141"/>
              <a:gd name="T88" fmla="*/ 68 w 133"/>
              <a:gd name="T89" fmla="*/ 48 h 141"/>
              <a:gd name="T90" fmla="*/ 128 w 133"/>
              <a:gd name="T91" fmla="*/ 127 h 141"/>
              <a:gd name="T92" fmla="*/ 102 w 133"/>
              <a:gd name="T93" fmla="*/ 138 h 141"/>
              <a:gd name="T94" fmla="*/ 97 w 133"/>
              <a:gd name="T95" fmla="*/ 139 h 141"/>
              <a:gd name="T96" fmla="*/ 64 w 133"/>
              <a:gd name="T97" fmla="*/ 124 h 141"/>
              <a:gd name="T98" fmla="*/ 84 w 133"/>
              <a:gd name="T99" fmla="*/ 123 h 141"/>
              <a:gd name="T100" fmla="*/ 81 w 133"/>
              <a:gd name="T101" fmla="*/ 119 h 141"/>
              <a:gd name="T102" fmla="*/ 62 w 133"/>
              <a:gd name="T103" fmla="*/ 79 h 141"/>
              <a:gd name="T104" fmla="*/ 83 w 133"/>
              <a:gd name="T105" fmla="*/ 101 h 141"/>
              <a:gd name="T106" fmla="*/ 93 w 133"/>
              <a:gd name="T107" fmla="*/ 94 h 141"/>
              <a:gd name="T108" fmla="*/ 95 w 133"/>
              <a:gd name="T109" fmla="*/ 88 h 141"/>
              <a:gd name="T110" fmla="*/ 105 w 133"/>
              <a:gd name="T111" fmla="*/ 92 h 141"/>
              <a:gd name="T112" fmla="*/ 115 w 133"/>
              <a:gd name="T113" fmla="*/ 86 h 141"/>
              <a:gd name="T114" fmla="*/ 125 w 133"/>
              <a:gd name="T115" fmla="*/ 101 h 141"/>
              <a:gd name="T116" fmla="*/ 130 w 133"/>
              <a:gd name="T117" fmla="*/ 1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141">
                <a:moveTo>
                  <a:pt x="70" y="114"/>
                </a:moveTo>
                <a:cubicBezTo>
                  <a:pt x="70" y="114"/>
                  <a:pt x="70" y="114"/>
                  <a:pt x="71" y="114"/>
                </a:cubicBezTo>
                <a:cubicBezTo>
                  <a:pt x="70" y="113"/>
                  <a:pt x="70" y="113"/>
                  <a:pt x="70" y="113"/>
                </a:cubicBezTo>
                <a:cubicBezTo>
                  <a:pt x="13" y="113"/>
                  <a:pt x="13" y="113"/>
                  <a:pt x="13" y="113"/>
                </a:cubicBezTo>
                <a:cubicBezTo>
                  <a:pt x="11" y="113"/>
                  <a:pt x="9" y="111"/>
                  <a:pt x="9" y="109"/>
                </a:cubicBezTo>
                <a:cubicBezTo>
                  <a:pt x="9" y="15"/>
                  <a:pt x="9" y="15"/>
                  <a:pt x="9" y="15"/>
                </a:cubicBezTo>
                <a:cubicBezTo>
                  <a:pt x="9" y="13"/>
                  <a:pt x="11" y="11"/>
                  <a:pt x="13" y="11"/>
                </a:cubicBezTo>
                <a:cubicBezTo>
                  <a:pt x="78" y="11"/>
                  <a:pt x="78" y="11"/>
                  <a:pt x="78" y="11"/>
                </a:cubicBezTo>
                <a:cubicBezTo>
                  <a:pt x="80" y="11"/>
                  <a:pt x="82" y="13"/>
                  <a:pt x="82" y="15"/>
                </a:cubicBezTo>
                <a:cubicBezTo>
                  <a:pt x="82" y="87"/>
                  <a:pt x="82" y="87"/>
                  <a:pt x="82" y="87"/>
                </a:cubicBezTo>
                <a:cubicBezTo>
                  <a:pt x="83" y="86"/>
                  <a:pt x="85" y="86"/>
                  <a:pt x="87" y="86"/>
                </a:cubicBezTo>
                <a:cubicBezTo>
                  <a:pt x="88" y="86"/>
                  <a:pt x="89" y="86"/>
                  <a:pt x="89" y="86"/>
                </a:cubicBezTo>
                <a:cubicBezTo>
                  <a:pt x="90" y="85"/>
                  <a:pt x="90" y="84"/>
                  <a:pt x="91" y="84"/>
                </a:cubicBezTo>
                <a:cubicBezTo>
                  <a:pt x="91" y="13"/>
                  <a:pt x="91" y="13"/>
                  <a:pt x="91" y="13"/>
                </a:cubicBezTo>
                <a:cubicBezTo>
                  <a:pt x="91" y="6"/>
                  <a:pt x="85" y="0"/>
                  <a:pt x="78" y="0"/>
                </a:cubicBezTo>
                <a:cubicBezTo>
                  <a:pt x="13" y="0"/>
                  <a:pt x="13" y="0"/>
                  <a:pt x="13" y="0"/>
                </a:cubicBezTo>
                <a:cubicBezTo>
                  <a:pt x="6" y="0"/>
                  <a:pt x="0" y="6"/>
                  <a:pt x="0" y="13"/>
                </a:cubicBezTo>
                <a:cubicBezTo>
                  <a:pt x="0" y="120"/>
                  <a:pt x="0" y="120"/>
                  <a:pt x="0" y="120"/>
                </a:cubicBezTo>
                <a:cubicBezTo>
                  <a:pt x="0" y="127"/>
                  <a:pt x="6" y="133"/>
                  <a:pt x="13" y="133"/>
                </a:cubicBezTo>
                <a:cubicBezTo>
                  <a:pt x="62" y="133"/>
                  <a:pt x="62" y="133"/>
                  <a:pt x="62" y="133"/>
                </a:cubicBezTo>
                <a:cubicBezTo>
                  <a:pt x="59" y="131"/>
                  <a:pt x="58" y="127"/>
                  <a:pt x="59" y="123"/>
                </a:cubicBezTo>
                <a:cubicBezTo>
                  <a:pt x="60" y="118"/>
                  <a:pt x="64" y="114"/>
                  <a:pt x="70" y="114"/>
                </a:cubicBezTo>
                <a:close/>
                <a:moveTo>
                  <a:pt x="39" y="4"/>
                </a:moveTo>
                <a:cubicBezTo>
                  <a:pt x="52" y="4"/>
                  <a:pt x="52" y="4"/>
                  <a:pt x="52" y="4"/>
                </a:cubicBezTo>
                <a:cubicBezTo>
                  <a:pt x="53" y="4"/>
                  <a:pt x="53" y="4"/>
                  <a:pt x="53" y="5"/>
                </a:cubicBezTo>
                <a:cubicBezTo>
                  <a:pt x="53" y="6"/>
                  <a:pt x="53" y="6"/>
                  <a:pt x="52" y="6"/>
                </a:cubicBezTo>
                <a:cubicBezTo>
                  <a:pt x="39" y="6"/>
                  <a:pt x="39" y="6"/>
                  <a:pt x="39" y="6"/>
                </a:cubicBezTo>
                <a:cubicBezTo>
                  <a:pt x="38" y="6"/>
                  <a:pt x="38" y="6"/>
                  <a:pt x="38" y="5"/>
                </a:cubicBezTo>
                <a:cubicBezTo>
                  <a:pt x="38" y="4"/>
                  <a:pt x="38" y="4"/>
                  <a:pt x="39" y="4"/>
                </a:cubicBezTo>
                <a:close/>
                <a:moveTo>
                  <a:pt x="46" y="129"/>
                </a:moveTo>
                <a:cubicBezTo>
                  <a:pt x="42" y="129"/>
                  <a:pt x="39" y="126"/>
                  <a:pt x="39" y="123"/>
                </a:cubicBezTo>
                <a:cubicBezTo>
                  <a:pt x="39" y="120"/>
                  <a:pt x="42" y="117"/>
                  <a:pt x="46" y="117"/>
                </a:cubicBezTo>
                <a:cubicBezTo>
                  <a:pt x="49" y="117"/>
                  <a:pt x="52" y="120"/>
                  <a:pt x="52" y="123"/>
                </a:cubicBezTo>
                <a:cubicBezTo>
                  <a:pt x="52" y="126"/>
                  <a:pt x="49" y="129"/>
                  <a:pt x="46" y="129"/>
                </a:cubicBezTo>
                <a:close/>
                <a:moveTo>
                  <a:pt x="28" y="71"/>
                </a:moveTo>
                <a:cubicBezTo>
                  <a:pt x="63" y="71"/>
                  <a:pt x="63" y="71"/>
                  <a:pt x="63" y="71"/>
                </a:cubicBezTo>
                <a:cubicBezTo>
                  <a:pt x="63" y="71"/>
                  <a:pt x="64" y="70"/>
                  <a:pt x="64" y="69"/>
                </a:cubicBezTo>
                <a:cubicBezTo>
                  <a:pt x="68" y="49"/>
                  <a:pt x="68" y="49"/>
                  <a:pt x="68" y="49"/>
                </a:cubicBezTo>
                <a:cubicBezTo>
                  <a:pt x="23" y="49"/>
                  <a:pt x="23" y="49"/>
                  <a:pt x="23" y="49"/>
                </a:cubicBezTo>
                <a:cubicBezTo>
                  <a:pt x="27" y="69"/>
                  <a:pt x="27" y="69"/>
                  <a:pt x="27" y="69"/>
                </a:cubicBezTo>
                <a:cubicBezTo>
                  <a:pt x="27" y="70"/>
                  <a:pt x="28" y="71"/>
                  <a:pt x="28" y="71"/>
                </a:cubicBezTo>
                <a:close/>
                <a:moveTo>
                  <a:pt x="57" y="54"/>
                </a:moveTo>
                <a:cubicBezTo>
                  <a:pt x="57" y="53"/>
                  <a:pt x="58" y="52"/>
                  <a:pt x="59" y="52"/>
                </a:cubicBezTo>
                <a:cubicBezTo>
                  <a:pt x="60" y="52"/>
                  <a:pt x="61" y="53"/>
                  <a:pt x="61" y="54"/>
                </a:cubicBezTo>
                <a:cubicBezTo>
                  <a:pt x="61" y="64"/>
                  <a:pt x="61" y="64"/>
                  <a:pt x="61" y="64"/>
                </a:cubicBezTo>
                <a:cubicBezTo>
                  <a:pt x="61" y="65"/>
                  <a:pt x="60" y="66"/>
                  <a:pt x="59" y="66"/>
                </a:cubicBezTo>
                <a:cubicBezTo>
                  <a:pt x="58" y="66"/>
                  <a:pt x="57" y="65"/>
                  <a:pt x="57" y="64"/>
                </a:cubicBezTo>
                <a:lnTo>
                  <a:pt x="57" y="54"/>
                </a:lnTo>
                <a:close/>
                <a:moveTo>
                  <a:pt x="48" y="54"/>
                </a:moveTo>
                <a:cubicBezTo>
                  <a:pt x="48" y="53"/>
                  <a:pt x="49" y="52"/>
                  <a:pt x="50" y="52"/>
                </a:cubicBezTo>
                <a:cubicBezTo>
                  <a:pt x="51" y="52"/>
                  <a:pt x="52" y="53"/>
                  <a:pt x="52" y="54"/>
                </a:cubicBezTo>
                <a:cubicBezTo>
                  <a:pt x="52" y="64"/>
                  <a:pt x="52" y="64"/>
                  <a:pt x="52" y="64"/>
                </a:cubicBezTo>
                <a:cubicBezTo>
                  <a:pt x="52" y="65"/>
                  <a:pt x="51" y="66"/>
                  <a:pt x="50" y="66"/>
                </a:cubicBezTo>
                <a:cubicBezTo>
                  <a:pt x="49" y="66"/>
                  <a:pt x="48" y="65"/>
                  <a:pt x="48" y="64"/>
                </a:cubicBezTo>
                <a:lnTo>
                  <a:pt x="48" y="54"/>
                </a:lnTo>
                <a:close/>
                <a:moveTo>
                  <a:pt x="39" y="54"/>
                </a:moveTo>
                <a:cubicBezTo>
                  <a:pt x="39" y="53"/>
                  <a:pt x="40" y="52"/>
                  <a:pt x="41" y="52"/>
                </a:cubicBezTo>
                <a:cubicBezTo>
                  <a:pt x="42" y="52"/>
                  <a:pt x="43" y="53"/>
                  <a:pt x="43" y="54"/>
                </a:cubicBezTo>
                <a:cubicBezTo>
                  <a:pt x="43" y="64"/>
                  <a:pt x="43" y="64"/>
                  <a:pt x="43" y="64"/>
                </a:cubicBezTo>
                <a:cubicBezTo>
                  <a:pt x="43" y="65"/>
                  <a:pt x="42" y="66"/>
                  <a:pt x="41" y="66"/>
                </a:cubicBezTo>
                <a:cubicBezTo>
                  <a:pt x="40" y="66"/>
                  <a:pt x="39" y="65"/>
                  <a:pt x="39" y="64"/>
                </a:cubicBezTo>
                <a:lnTo>
                  <a:pt x="39" y="54"/>
                </a:lnTo>
                <a:close/>
                <a:moveTo>
                  <a:pt x="30" y="54"/>
                </a:moveTo>
                <a:cubicBezTo>
                  <a:pt x="30" y="53"/>
                  <a:pt x="31" y="52"/>
                  <a:pt x="32" y="52"/>
                </a:cubicBezTo>
                <a:cubicBezTo>
                  <a:pt x="33" y="52"/>
                  <a:pt x="34" y="53"/>
                  <a:pt x="34" y="54"/>
                </a:cubicBezTo>
                <a:cubicBezTo>
                  <a:pt x="34" y="64"/>
                  <a:pt x="34" y="64"/>
                  <a:pt x="34" y="64"/>
                </a:cubicBezTo>
                <a:cubicBezTo>
                  <a:pt x="34" y="65"/>
                  <a:pt x="33" y="66"/>
                  <a:pt x="32" y="66"/>
                </a:cubicBezTo>
                <a:cubicBezTo>
                  <a:pt x="31" y="66"/>
                  <a:pt x="30" y="65"/>
                  <a:pt x="30" y="64"/>
                </a:cubicBezTo>
                <a:lnTo>
                  <a:pt x="30" y="54"/>
                </a:lnTo>
                <a:close/>
                <a:moveTo>
                  <a:pt x="68" y="48"/>
                </a:moveTo>
                <a:cubicBezTo>
                  <a:pt x="23" y="48"/>
                  <a:pt x="23" y="48"/>
                  <a:pt x="23" y="48"/>
                </a:cubicBezTo>
                <a:cubicBezTo>
                  <a:pt x="21" y="48"/>
                  <a:pt x="19" y="46"/>
                  <a:pt x="19" y="44"/>
                </a:cubicBezTo>
                <a:cubicBezTo>
                  <a:pt x="19" y="42"/>
                  <a:pt x="21" y="40"/>
                  <a:pt x="23" y="40"/>
                </a:cubicBezTo>
                <a:cubicBezTo>
                  <a:pt x="28" y="40"/>
                  <a:pt x="28" y="40"/>
                  <a:pt x="28" y="40"/>
                </a:cubicBezTo>
                <a:cubicBezTo>
                  <a:pt x="38" y="31"/>
                  <a:pt x="38" y="31"/>
                  <a:pt x="38" y="31"/>
                </a:cubicBezTo>
                <a:cubicBezTo>
                  <a:pt x="37" y="30"/>
                  <a:pt x="37" y="29"/>
                  <a:pt x="38" y="28"/>
                </a:cubicBezTo>
                <a:cubicBezTo>
                  <a:pt x="39" y="27"/>
                  <a:pt x="40" y="27"/>
                  <a:pt x="41" y="28"/>
                </a:cubicBezTo>
                <a:cubicBezTo>
                  <a:pt x="42" y="29"/>
                  <a:pt x="42" y="31"/>
                  <a:pt x="41" y="31"/>
                </a:cubicBezTo>
                <a:cubicBezTo>
                  <a:pt x="41" y="32"/>
                  <a:pt x="40" y="32"/>
                  <a:pt x="39" y="32"/>
                </a:cubicBezTo>
                <a:cubicBezTo>
                  <a:pt x="30" y="40"/>
                  <a:pt x="30" y="40"/>
                  <a:pt x="30" y="40"/>
                </a:cubicBezTo>
                <a:cubicBezTo>
                  <a:pt x="61" y="40"/>
                  <a:pt x="61" y="40"/>
                  <a:pt x="61" y="40"/>
                </a:cubicBezTo>
                <a:cubicBezTo>
                  <a:pt x="52" y="32"/>
                  <a:pt x="52" y="32"/>
                  <a:pt x="52" y="32"/>
                </a:cubicBezTo>
                <a:cubicBezTo>
                  <a:pt x="51" y="32"/>
                  <a:pt x="50" y="32"/>
                  <a:pt x="50" y="31"/>
                </a:cubicBezTo>
                <a:cubicBezTo>
                  <a:pt x="49" y="31"/>
                  <a:pt x="49" y="29"/>
                  <a:pt x="50" y="28"/>
                </a:cubicBezTo>
                <a:cubicBezTo>
                  <a:pt x="51" y="27"/>
                  <a:pt x="52" y="27"/>
                  <a:pt x="53" y="28"/>
                </a:cubicBezTo>
                <a:cubicBezTo>
                  <a:pt x="54" y="29"/>
                  <a:pt x="54" y="30"/>
                  <a:pt x="53" y="31"/>
                </a:cubicBezTo>
                <a:cubicBezTo>
                  <a:pt x="63" y="40"/>
                  <a:pt x="63" y="40"/>
                  <a:pt x="63" y="40"/>
                </a:cubicBezTo>
                <a:cubicBezTo>
                  <a:pt x="68" y="40"/>
                  <a:pt x="68" y="40"/>
                  <a:pt x="68" y="40"/>
                </a:cubicBezTo>
                <a:cubicBezTo>
                  <a:pt x="71" y="40"/>
                  <a:pt x="72" y="42"/>
                  <a:pt x="72" y="44"/>
                </a:cubicBezTo>
                <a:cubicBezTo>
                  <a:pt x="72" y="46"/>
                  <a:pt x="71" y="48"/>
                  <a:pt x="68" y="48"/>
                </a:cubicBezTo>
                <a:close/>
                <a:moveTo>
                  <a:pt x="130" y="120"/>
                </a:moveTo>
                <a:cubicBezTo>
                  <a:pt x="131" y="122"/>
                  <a:pt x="130" y="126"/>
                  <a:pt x="128" y="127"/>
                </a:cubicBezTo>
                <a:cubicBezTo>
                  <a:pt x="109" y="139"/>
                  <a:pt x="109" y="139"/>
                  <a:pt x="109" y="139"/>
                </a:cubicBezTo>
                <a:cubicBezTo>
                  <a:pt x="107" y="141"/>
                  <a:pt x="104" y="140"/>
                  <a:pt x="102" y="138"/>
                </a:cubicBezTo>
                <a:cubicBezTo>
                  <a:pt x="102" y="138"/>
                  <a:pt x="101" y="138"/>
                  <a:pt x="101" y="139"/>
                </a:cubicBezTo>
                <a:cubicBezTo>
                  <a:pt x="100" y="139"/>
                  <a:pt x="98" y="139"/>
                  <a:pt x="97" y="139"/>
                </a:cubicBezTo>
                <a:cubicBezTo>
                  <a:pt x="69" y="132"/>
                  <a:pt x="69" y="132"/>
                  <a:pt x="69" y="132"/>
                </a:cubicBezTo>
                <a:cubicBezTo>
                  <a:pt x="66" y="131"/>
                  <a:pt x="64" y="128"/>
                  <a:pt x="64" y="124"/>
                </a:cubicBezTo>
                <a:cubicBezTo>
                  <a:pt x="65" y="121"/>
                  <a:pt x="68" y="119"/>
                  <a:pt x="71" y="120"/>
                </a:cubicBezTo>
                <a:cubicBezTo>
                  <a:pt x="84" y="123"/>
                  <a:pt x="84" y="123"/>
                  <a:pt x="84" y="123"/>
                </a:cubicBezTo>
                <a:cubicBezTo>
                  <a:pt x="83" y="122"/>
                  <a:pt x="83" y="122"/>
                  <a:pt x="83" y="122"/>
                </a:cubicBezTo>
                <a:cubicBezTo>
                  <a:pt x="81" y="119"/>
                  <a:pt x="81" y="119"/>
                  <a:pt x="81" y="119"/>
                </a:cubicBezTo>
                <a:cubicBezTo>
                  <a:pt x="61" y="88"/>
                  <a:pt x="61" y="88"/>
                  <a:pt x="61" y="88"/>
                </a:cubicBezTo>
                <a:cubicBezTo>
                  <a:pt x="59" y="85"/>
                  <a:pt x="59" y="81"/>
                  <a:pt x="62" y="79"/>
                </a:cubicBezTo>
                <a:cubicBezTo>
                  <a:pt x="65" y="77"/>
                  <a:pt x="68" y="78"/>
                  <a:pt x="70" y="81"/>
                </a:cubicBezTo>
                <a:cubicBezTo>
                  <a:pt x="83" y="101"/>
                  <a:pt x="83" y="101"/>
                  <a:pt x="83" y="101"/>
                </a:cubicBezTo>
                <a:cubicBezTo>
                  <a:pt x="81" y="98"/>
                  <a:pt x="82" y="94"/>
                  <a:pt x="84" y="92"/>
                </a:cubicBezTo>
                <a:cubicBezTo>
                  <a:pt x="87" y="91"/>
                  <a:pt x="91" y="92"/>
                  <a:pt x="93" y="94"/>
                </a:cubicBezTo>
                <a:cubicBezTo>
                  <a:pt x="94" y="96"/>
                  <a:pt x="94" y="96"/>
                  <a:pt x="94" y="96"/>
                </a:cubicBezTo>
                <a:cubicBezTo>
                  <a:pt x="92" y="93"/>
                  <a:pt x="93" y="89"/>
                  <a:pt x="95" y="88"/>
                </a:cubicBezTo>
                <a:cubicBezTo>
                  <a:pt x="98" y="86"/>
                  <a:pt x="102" y="87"/>
                  <a:pt x="104" y="90"/>
                </a:cubicBezTo>
                <a:cubicBezTo>
                  <a:pt x="105" y="92"/>
                  <a:pt x="105" y="92"/>
                  <a:pt x="105" y="92"/>
                </a:cubicBezTo>
                <a:cubicBezTo>
                  <a:pt x="103" y="89"/>
                  <a:pt x="104" y="85"/>
                  <a:pt x="107" y="84"/>
                </a:cubicBezTo>
                <a:cubicBezTo>
                  <a:pt x="109" y="82"/>
                  <a:pt x="113" y="83"/>
                  <a:pt x="115" y="86"/>
                </a:cubicBezTo>
                <a:cubicBezTo>
                  <a:pt x="120" y="94"/>
                  <a:pt x="120" y="94"/>
                  <a:pt x="120" y="94"/>
                </a:cubicBezTo>
                <a:cubicBezTo>
                  <a:pt x="125" y="101"/>
                  <a:pt x="125" y="101"/>
                  <a:pt x="125" y="101"/>
                </a:cubicBezTo>
                <a:cubicBezTo>
                  <a:pt x="130" y="109"/>
                  <a:pt x="130" y="109"/>
                  <a:pt x="130" y="109"/>
                </a:cubicBezTo>
                <a:cubicBezTo>
                  <a:pt x="133" y="113"/>
                  <a:pt x="132" y="117"/>
                  <a:pt x="130" y="1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1"/>
          <p:cNvSpPr>
            <a:spLocks noEditPoints="1"/>
          </p:cNvSpPr>
          <p:nvPr/>
        </p:nvSpPr>
        <p:spPr bwMode="auto">
          <a:xfrm>
            <a:off x="1530274" y="4312208"/>
            <a:ext cx="547606" cy="716568"/>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61"/>
          <p:cNvSpPr>
            <a:spLocks noEditPoints="1"/>
          </p:cNvSpPr>
          <p:nvPr/>
        </p:nvSpPr>
        <p:spPr bwMode="auto">
          <a:xfrm>
            <a:off x="1467168" y="3372215"/>
            <a:ext cx="673820" cy="519104"/>
          </a:xfrm>
          <a:custGeom>
            <a:avLst/>
            <a:gdLst>
              <a:gd name="T0" fmla="*/ 127 w 140"/>
              <a:gd name="T1" fmla="*/ 45 h 108"/>
              <a:gd name="T2" fmla="*/ 115 w 140"/>
              <a:gd name="T3" fmla="*/ 67 h 108"/>
              <a:gd name="T4" fmla="*/ 49 w 140"/>
              <a:gd name="T5" fmla="*/ 63 h 108"/>
              <a:gd name="T6" fmla="*/ 38 w 140"/>
              <a:gd name="T7" fmla="*/ 13 h 108"/>
              <a:gd name="T8" fmla="*/ 94 w 140"/>
              <a:gd name="T9" fmla="*/ 21 h 108"/>
              <a:gd name="T10" fmla="*/ 121 w 140"/>
              <a:gd name="T11" fmla="*/ 73 h 108"/>
              <a:gd name="T12" fmla="*/ 45 w 140"/>
              <a:gd name="T13" fmla="*/ 67 h 108"/>
              <a:gd name="T14" fmla="*/ 22 w 140"/>
              <a:gd name="T15" fmla="*/ 4 h 108"/>
              <a:gd name="T16" fmla="*/ 0 w 140"/>
              <a:gd name="T17" fmla="*/ 9 h 108"/>
              <a:gd name="T18" fmla="*/ 17 w 140"/>
              <a:gd name="T19" fmla="*/ 14 h 108"/>
              <a:gd name="T20" fmla="*/ 41 w 140"/>
              <a:gd name="T21" fmla="*/ 80 h 108"/>
              <a:gd name="T22" fmla="*/ 36 w 140"/>
              <a:gd name="T23" fmla="*/ 92 h 108"/>
              <a:gd name="T24" fmla="*/ 41 w 140"/>
              <a:gd name="T25" fmla="*/ 98 h 108"/>
              <a:gd name="T26" fmla="*/ 47 w 140"/>
              <a:gd name="T27" fmla="*/ 98 h 108"/>
              <a:gd name="T28" fmla="*/ 44 w 140"/>
              <a:gd name="T29" fmla="*/ 91 h 108"/>
              <a:gd name="T30" fmla="*/ 45 w 140"/>
              <a:gd name="T31" fmla="*/ 87 h 108"/>
              <a:gd name="T32" fmla="*/ 47 w 140"/>
              <a:gd name="T33" fmla="*/ 82 h 108"/>
              <a:gd name="T34" fmla="*/ 121 w 140"/>
              <a:gd name="T35" fmla="*/ 82 h 108"/>
              <a:gd name="T36" fmla="*/ 121 w 140"/>
              <a:gd name="T37" fmla="*/ 73 h 108"/>
              <a:gd name="T38" fmla="*/ 50 w 140"/>
              <a:gd name="T39" fmla="*/ 98 h 108"/>
              <a:gd name="T40" fmla="*/ 69 w 140"/>
              <a:gd name="T41" fmla="*/ 98 h 108"/>
              <a:gd name="T42" fmla="*/ 109 w 140"/>
              <a:gd name="T43" fmla="*/ 89 h 108"/>
              <a:gd name="T44" fmla="*/ 109 w 140"/>
              <a:gd name="T45" fmla="*/ 108 h 108"/>
              <a:gd name="T46" fmla="*/ 109 w 140"/>
              <a:gd name="T47" fmla="*/ 89 h 108"/>
              <a:gd name="T48" fmla="*/ 97 w 140"/>
              <a:gd name="T49" fmla="*/ 98 h 108"/>
              <a:gd name="T50" fmla="*/ 69 w 140"/>
              <a:gd name="T51" fmla="*/ 91 h 108"/>
              <a:gd name="T52" fmla="*/ 122 w 140"/>
              <a:gd name="T53" fmla="*/ 91 h 108"/>
              <a:gd name="T54" fmla="*/ 121 w 140"/>
              <a:gd name="T55" fmla="*/ 98 h 108"/>
              <a:gd name="T56" fmla="*/ 126 w 140"/>
              <a:gd name="T57" fmla="*/ 95 h 108"/>
              <a:gd name="T58" fmla="*/ 140 w 140"/>
              <a:gd name="T59" fmla="*/ 21 h 108"/>
              <a:gd name="T60" fmla="*/ 99 w 140"/>
              <a:gd name="T61" fmla="*/ 21 h 108"/>
              <a:gd name="T62" fmla="*/ 140 w 140"/>
              <a:gd name="T63" fmla="*/ 21 h 108"/>
              <a:gd name="T64" fmla="*/ 129 w 140"/>
              <a:gd name="T65" fmla="*/ 11 h 108"/>
              <a:gd name="T66" fmla="*/ 110 w 140"/>
              <a:gd name="T67" fmla="*/ 17 h 108"/>
              <a:gd name="T68" fmla="*/ 115 w 140"/>
              <a:gd name="T69" fmla="*/ 28 h 108"/>
              <a:gd name="T70" fmla="*/ 118 w 140"/>
              <a:gd name="T71" fmla="*/ 2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108">
                <a:moveTo>
                  <a:pt x="119" y="46"/>
                </a:moveTo>
                <a:cubicBezTo>
                  <a:pt x="122" y="46"/>
                  <a:pt x="124" y="45"/>
                  <a:pt x="127" y="45"/>
                </a:cubicBezTo>
                <a:cubicBezTo>
                  <a:pt x="121" y="63"/>
                  <a:pt x="121" y="63"/>
                  <a:pt x="121" y="63"/>
                </a:cubicBezTo>
                <a:cubicBezTo>
                  <a:pt x="120" y="66"/>
                  <a:pt x="118" y="67"/>
                  <a:pt x="115" y="67"/>
                </a:cubicBezTo>
                <a:cubicBezTo>
                  <a:pt x="55" y="67"/>
                  <a:pt x="55" y="67"/>
                  <a:pt x="55" y="67"/>
                </a:cubicBezTo>
                <a:cubicBezTo>
                  <a:pt x="53" y="67"/>
                  <a:pt x="50" y="66"/>
                  <a:pt x="49" y="63"/>
                </a:cubicBezTo>
                <a:cubicBezTo>
                  <a:pt x="35" y="17"/>
                  <a:pt x="35" y="17"/>
                  <a:pt x="35" y="17"/>
                </a:cubicBezTo>
                <a:cubicBezTo>
                  <a:pt x="35" y="15"/>
                  <a:pt x="36" y="13"/>
                  <a:pt x="38" y="13"/>
                </a:cubicBezTo>
                <a:cubicBezTo>
                  <a:pt x="95" y="13"/>
                  <a:pt x="95" y="13"/>
                  <a:pt x="95" y="13"/>
                </a:cubicBezTo>
                <a:cubicBezTo>
                  <a:pt x="95" y="15"/>
                  <a:pt x="94" y="18"/>
                  <a:pt x="94" y="21"/>
                </a:cubicBezTo>
                <a:cubicBezTo>
                  <a:pt x="94" y="34"/>
                  <a:pt x="105" y="46"/>
                  <a:pt x="119" y="46"/>
                </a:cubicBezTo>
                <a:close/>
                <a:moveTo>
                  <a:pt x="121" y="73"/>
                </a:moveTo>
                <a:cubicBezTo>
                  <a:pt x="50" y="73"/>
                  <a:pt x="50" y="73"/>
                  <a:pt x="50" y="73"/>
                </a:cubicBezTo>
                <a:cubicBezTo>
                  <a:pt x="47" y="73"/>
                  <a:pt x="45" y="67"/>
                  <a:pt x="45" y="67"/>
                </a:cubicBezTo>
                <a:cubicBezTo>
                  <a:pt x="27" y="8"/>
                  <a:pt x="27" y="8"/>
                  <a:pt x="27" y="8"/>
                </a:cubicBezTo>
                <a:cubicBezTo>
                  <a:pt x="27" y="6"/>
                  <a:pt x="24" y="4"/>
                  <a:pt x="22" y="4"/>
                </a:cubicBezTo>
                <a:cubicBezTo>
                  <a:pt x="5" y="4"/>
                  <a:pt x="5" y="4"/>
                  <a:pt x="5" y="4"/>
                </a:cubicBezTo>
                <a:cubicBezTo>
                  <a:pt x="2" y="4"/>
                  <a:pt x="0" y="6"/>
                  <a:pt x="0" y="9"/>
                </a:cubicBezTo>
                <a:cubicBezTo>
                  <a:pt x="0" y="12"/>
                  <a:pt x="2" y="14"/>
                  <a:pt x="5" y="14"/>
                </a:cubicBezTo>
                <a:cubicBezTo>
                  <a:pt x="17" y="14"/>
                  <a:pt x="17" y="14"/>
                  <a:pt x="17" y="14"/>
                </a:cubicBezTo>
                <a:cubicBezTo>
                  <a:pt x="35" y="67"/>
                  <a:pt x="35" y="67"/>
                  <a:pt x="35" y="67"/>
                </a:cubicBezTo>
                <a:cubicBezTo>
                  <a:pt x="37" y="73"/>
                  <a:pt x="39" y="77"/>
                  <a:pt x="41" y="80"/>
                </a:cubicBezTo>
                <a:cubicBezTo>
                  <a:pt x="39" y="84"/>
                  <a:pt x="39" y="84"/>
                  <a:pt x="39" y="84"/>
                </a:cubicBezTo>
                <a:cubicBezTo>
                  <a:pt x="37" y="87"/>
                  <a:pt x="36" y="89"/>
                  <a:pt x="36" y="92"/>
                </a:cubicBezTo>
                <a:cubicBezTo>
                  <a:pt x="36" y="93"/>
                  <a:pt x="37" y="94"/>
                  <a:pt x="37" y="95"/>
                </a:cubicBezTo>
                <a:cubicBezTo>
                  <a:pt x="38" y="97"/>
                  <a:pt x="40" y="97"/>
                  <a:pt x="41" y="98"/>
                </a:cubicBezTo>
                <a:cubicBezTo>
                  <a:pt x="42" y="98"/>
                  <a:pt x="43" y="98"/>
                  <a:pt x="44" y="98"/>
                </a:cubicBezTo>
                <a:cubicBezTo>
                  <a:pt x="47" y="98"/>
                  <a:pt x="47" y="98"/>
                  <a:pt x="47" y="98"/>
                </a:cubicBezTo>
                <a:cubicBezTo>
                  <a:pt x="47" y="95"/>
                  <a:pt x="48" y="93"/>
                  <a:pt x="50" y="91"/>
                </a:cubicBezTo>
                <a:cubicBezTo>
                  <a:pt x="44" y="91"/>
                  <a:pt x="44" y="91"/>
                  <a:pt x="44" y="91"/>
                </a:cubicBezTo>
                <a:cubicBezTo>
                  <a:pt x="44" y="91"/>
                  <a:pt x="43" y="91"/>
                  <a:pt x="43" y="91"/>
                </a:cubicBezTo>
                <a:cubicBezTo>
                  <a:pt x="43" y="91"/>
                  <a:pt x="44" y="89"/>
                  <a:pt x="45" y="87"/>
                </a:cubicBezTo>
                <a:cubicBezTo>
                  <a:pt x="45" y="87"/>
                  <a:pt x="45" y="87"/>
                  <a:pt x="45" y="87"/>
                </a:cubicBezTo>
                <a:cubicBezTo>
                  <a:pt x="47" y="82"/>
                  <a:pt x="47" y="82"/>
                  <a:pt x="47" y="82"/>
                </a:cubicBezTo>
                <a:cubicBezTo>
                  <a:pt x="48" y="82"/>
                  <a:pt x="49" y="82"/>
                  <a:pt x="50" y="82"/>
                </a:cubicBezTo>
                <a:cubicBezTo>
                  <a:pt x="121" y="82"/>
                  <a:pt x="121" y="82"/>
                  <a:pt x="121" y="82"/>
                </a:cubicBezTo>
                <a:cubicBezTo>
                  <a:pt x="123" y="82"/>
                  <a:pt x="126" y="80"/>
                  <a:pt x="126" y="77"/>
                </a:cubicBezTo>
                <a:cubicBezTo>
                  <a:pt x="126" y="75"/>
                  <a:pt x="123" y="73"/>
                  <a:pt x="121" y="73"/>
                </a:cubicBezTo>
                <a:close/>
                <a:moveTo>
                  <a:pt x="59" y="89"/>
                </a:moveTo>
                <a:cubicBezTo>
                  <a:pt x="54" y="89"/>
                  <a:pt x="50" y="93"/>
                  <a:pt x="50" y="98"/>
                </a:cubicBezTo>
                <a:cubicBezTo>
                  <a:pt x="50" y="104"/>
                  <a:pt x="54" y="108"/>
                  <a:pt x="59" y="108"/>
                </a:cubicBezTo>
                <a:cubicBezTo>
                  <a:pt x="65" y="108"/>
                  <a:pt x="69" y="104"/>
                  <a:pt x="69" y="98"/>
                </a:cubicBezTo>
                <a:cubicBezTo>
                  <a:pt x="69" y="93"/>
                  <a:pt x="65" y="89"/>
                  <a:pt x="59" y="89"/>
                </a:cubicBezTo>
                <a:close/>
                <a:moveTo>
                  <a:pt x="109" y="89"/>
                </a:moveTo>
                <a:cubicBezTo>
                  <a:pt x="104" y="89"/>
                  <a:pt x="99" y="93"/>
                  <a:pt x="99" y="98"/>
                </a:cubicBezTo>
                <a:cubicBezTo>
                  <a:pt x="99" y="104"/>
                  <a:pt x="104" y="108"/>
                  <a:pt x="109" y="108"/>
                </a:cubicBezTo>
                <a:cubicBezTo>
                  <a:pt x="114" y="108"/>
                  <a:pt x="119" y="104"/>
                  <a:pt x="119" y="98"/>
                </a:cubicBezTo>
                <a:cubicBezTo>
                  <a:pt x="119" y="93"/>
                  <a:pt x="114" y="89"/>
                  <a:pt x="109" y="89"/>
                </a:cubicBezTo>
                <a:close/>
                <a:moveTo>
                  <a:pt x="72" y="98"/>
                </a:moveTo>
                <a:cubicBezTo>
                  <a:pt x="97" y="98"/>
                  <a:pt x="97" y="98"/>
                  <a:pt x="97" y="98"/>
                </a:cubicBezTo>
                <a:cubicBezTo>
                  <a:pt x="97" y="95"/>
                  <a:pt x="98" y="93"/>
                  <a:pt x="99" y="91"/>
                </a:cubicBezTo>
                <a:cubicBezTo>
                  <a:pt x="69" y="91"/>
                  <a:pt x="69" y="91"/>
                  <a:pt x="69" y="91"/>
                </a:cubicBezTo>
                <a:cubicBezTo>
                  <a:pt x="71" y="93"/>
                  <a:pt x="71" y="95"/>
                  <a:pt x="72" y="98"/>
                </a:cubicBezTo>
                <a:close/>
                <a:moveTo>
                  <a:pt x="122" y="91"/>
                </a:moveTo>
                <a:cubicBezTo>
                  <a:pt x="119" y="91"/>
                  <a:pt x="119" y="91"/>
                  <a:pt x="119" y="91"/>
                </a:cubicBezTo>
                <a:cubicBezTo>
                  <a:pt x="120" y="93"/>
                  <a:pt x="121" y="95"/>
                  <a:pt x="121" y="98"/>
                </a:cubicBezTo>
                <a:cubicBezTo>
                  <a:pt x="122" y="98"/>
                  <a:pt x="122" y="98"/>
                  <a:pt x="122" y="98"/>
                </a:cubicBezTo>
                <a:cubicBezTo>
                  <a:pt x="124" y="98"/>
                  <a:pt x="126" y="96"/>
                  <a:pt x="126" y="95"/>
                </a:cubicBezTo>
                <a:cubicBezTo>
                  <a:pt x="126" y="93"/>
                  <a:pt x="124" y="91"/>
                  <a:pt x="122" y="91"/>
                </a:cubicBezTo>
                <a:close/>
                <a:moveTo>
                  <a:pt x="140" y="21"/>
                </a:moveTo>
                <a:cubicBezTo>
                  <a:pt x="140" y="32"/>
                  <a:pt x="131" y="41"/>
                  <a:pt x="119" y="41"/>
                </a:cubicBezTo>
                <a:cubicBezTo>
                  <a:pt x="108" y="41"/>
                  <a:pt x="99" y="32"/>
                  <a:pt x="99" y="21"/>
                </a:cubicBezTo>
                <a:cubicBezTo>
                  <a:pt x="99" y="9"/>
                  <a:pt x="108" y="0"/>
                  <a:pt x="119" y="0"/>
                </a:cubicBezTo>
                <a:cubicBezTo>
                  <a:pt x="131" y="0"/>
                  <a:pt x="140" y="9"/>
                  <a:pt x="140" y="21"/>
                </a:cubicBezTo>
                <a:close/>
                <a:moveTo>
                  <a:pt x="132" y="13"/>
                </a:moveTo>
                <a:cubicBezTo>
                  <a:pt x="129" y="11"/>
                  <a:pt x="129" y="11"/>
                  <a:pt x="129" y="11"/>
                </a:cubicBezTo>
                <a:cubicBezTo>
                  <a:pt x="116" y="21"/>
                  <a:pt x="116" y="21"/>
                  <a:pt x="116" y="21"/>
                </a:cubicBezTo>
                <a:cubicBezTo>
                  <a:pt x="110" y="17"/>
                  <a:pt x="110" y="17"/>
                  <a:pt x="110" y="17"/>
                </a:cubicBezTo>
                <a:cubicBezTo>
                  <a:pt x="108" y="20"/>
                  <a:pt x="108" y="20"/>
                  <a:pt x="108" y="20"/>
                </a:cubicBezTo>
                <a:cubicBezTo>
                  <a:pt x="115" y="28"/>
                  <a:pt x="115" y="28"/>
                  <a:pt x="115" y="28"/>
                </a:cubicBezTo>
                <a:cubicBezTo>
                  <a:pt x="116" y="30"/>
                  <a:pt x="116" y="30"/>
                  <a:pt x="116" y="30"/>
                </a:cubicBezTo>
                <a:cubicBezTo>
                  <a:pt x="118" y="28"/>
                  <a:pt x="118" y="28"/>
                  <a:pt x="118" y="28"/>
                </a:cubicBezTo>
                <a:lnTo>
                  <a:pt x="132" y="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TextBox 56"/>
          <p:cNvSpPr txBox="1"/>
          <p:nvPr/>
        </p:nvSpPr>
        <p:spPr>
          <a:xfrm>
            <a:off x="2330509" y="2180682"/>
            <a:ext cx="2961066" cy="323165"/>
          </a:xfrm>
          <a:prstGeom prst="rect">
            <a:avLst/>
          </a:prstGeom>
          <a:noFill/>
        </p:spPr>
        <p:txBody>
          <a:bodyPr wrap="square" tIns="0" bIns="0" rtlCol="0" anchor="t">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华文黑体" pitchFamily="2" charset="-122"/>
              </a:rPr>
              <a:t>点击此处添加标题</a:t>
            </a:r>
          </a:p>
        </p:txBody>
      </p:sp>
      <p:sp>
        <p:nvSpPr>
          <p:cNvPr id="58" name="TextBox 57"/>
          <p:cNvSpPr txBox="1"/>
          <p:nvPr/>
        </p:nvSpPr>
        <p:spPr>
          <a:xfrm>
            <a:off x="2330509" y="2476113"/>
            <a:ext cx="4660067" cy="492443"/>
          </a:xfrm>
          <a:prstGeom prst="rect">
            <a:avLst/>
          </a:prstGeom>
          <a:noFill/>
        </p:spPr>
        <p:txBody>
          <a:bodyPr wrap="square" rtlCol="0">
            <a:spAutoFit/>
          </a:bodyPr>
          <a:lstStyle/>
          <a:p>
            <a:pPr>
              <a:lnSpc>
                <a:spcPct val="130000"/>
              </a:lnSpc>
            </a:pPr>
            <a:r>
              <a:rPr lang="zh-CN" altLang="en-US" sz="10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59" name="TextBox 58"/>
          <p:cNvSpPr txBox="1"/>
          <p:nvPr/>
        </p:nvSpPr>
        <p:spPr>
          <a:xfrm>
            <a:off x="2330509" y="3225513"/>
            <a:ext cx="2961066" cy="323165"/>
          </a:xfrm>
          <a:prstGeom prst="rect">
            <a:avLst/>
          </a:prstGeom>
          <a:noFill/>
        </p:spPr>
        <p:txBody>
          <a:bodyPr wrap="square" tIns="0" bIns="0" rtlCol="0" anchor="t">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华文黑体" pitchFamily="2" charset="-122"/>
              </a:rPr>
              <a:t>点击此处添加标题</a:t>
            </a:r>
          </a:p>
        </p:txBody>
      </p:sp>
      <p:sp>
        <p:nvSpPr>
          <p:cNvPr id="60" name="TextBox 59"/>
          <p:cNvSpPr txBox="1"/>
          <p:nvPr/>
        </p:nvSpPr>
        <p:spPr>
          <a:xfrm>
            <a:off x="2330509" y="3520944"/>
            <a:ext cx="4660067" cy="492443"/>
          </a:xfrm>
          <a:prstGeom prst="rect">
            <a:avLst/>
          </a:prstGeom>
          <a:noFill/>
        </p:spPr>
        <p:txBody>
          <a:bodyPr wrap="square" rtlCol="0">
            <a:spAutoFit/>
          </a:bodyPr>
          <a:lstStyle/>
          <a:p>
            <a:pPr>
              <a:lnSpc>
                <a:spcPct val="130000"/>
              </a:lnSpc>
            </a:pPr>
            <a:r>
              <a:rPr lang="zh-CN" altLang="en-US" sz="10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61" name="TextBox 60"/>
          <p:cNvSpPr txBox="1"/>
          <p:nvPr/>
        </p:nvSpPr>
        <p:spPr>
          <a:xfrm>
            <a:off x="2330509" y="4279548"/>
            <a:ext cx="2961066" cy="323165"/>
          </a:xfrm>
          <a:prstGeom prst="rect">
            <a:avLst/>
          </a:prstGeom>
          <a:noFill/>
        </p:spPr>
        <p:txBody>
          <a:bodyPr wrap="square" tIns="0" bIns="0" rtlCol="0" anchor="t">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华文黑体" pitchFamily="2" charset="-122"/>
              </a:rPr>
              <a:t>点击此处添加标题</a:t>
            </a:r>
          </a:p>
        </p:txBody>
      </p:sp>
      <p:sp>
        <p:nvSpPr>
          <p:cNvPr id="62" name="TextBox 61"/>
          <p:cNvSpPr txBox="1"/>
          <p:nvPr/>
        </p:nvSpPr>
        <p:spPr>
          <a:xfrm>
            <a:off x="2330509" y="4574979"/>
            <a:ext cx="4660067" cy="492443"/>
          </a:xfrm>
          <a:prstGeom prst="rect">
            <a:avLst/>
          </a:prstGeom>
          <a:noFill/>
        </p:spPr>
        <p:txBody>
          <a:bodyPr wrap="square" rtlCol="0">
            <a:spAutoFit/>
          </a:bodyPr>
          <a:lstStyle/>
          <a:p>
            <a:pPr>
              <a:lnSpc>
                <a:spcPct val="130000"/>
              </a:lnSpc>
            </a:pPr>
            <a:r>
              <a:rPr lang="zh-CN" altLang="en-US" sz="10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1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3"/>
                                        </p:tgtEl>
                                        <p:attrNameLst>
                                          <p:attrName>style.visibility</p:attrName>
                                        </p:attrNameLst>
                                      </p:cBhvr>
                                      <p:to>
                                        <p:strVal val="visible"/>
                                      </p:to>
                                    </p:set>
                                  </p:childTnLst>
                                </p:cTn>
                              </p:par>
                            </p:childTnLst>
                          </p:cTn>
                        </p:par>
                        <p:par>
                          <p:cTn id="13" fill="hold">
                            <p:stCondLst>
                              <p:cond delay="0"/>
                            </p:stCondLst>
                            <p:childTnLst>
                              <p:par>
                                <p:cTn id="14" presetID="63" presetClass="path" presetSubtype="0" autoRev="1" fill="hold" grpId="1" nodeType="afterEffect">
                                  <p:stCondLst>
                                    <p:cond delay="0"/>
                                  </p:stCondLst>
                                  <p:childTnLst>
                                    <p:animMotion origin="layout" path="M -8.33333E-7 -3.33333E-6 L 0.11576 -3.33333E-6 " pathEditMode="relative" rAng="0" ptsTypes="AA">
                                      <p:cBhvr>
                                        <p:cTn id="15" dur="3000" fill="hold"/>
                                        <p:tgtEl>
                                          <p:spTgt spid="5131"/>
                                        </p:tgtEl>
                                        <p:attrNameLst>
                                          <p:attrName>ppt_x</p:attrName>
                                          <p:attrName>ppt_y</p:attrName>
                                        </p:attrNameLst>
                                      </p:cBhvr>
                                      <p:rCtr x="5781" y="0"/>
                                    </p:animMotion>
                                  </p:childTnLst>
                                </p:cTn>
                              </p:par>
                              <p:par>
                                <p:cTn id="16" presetID="35" presetClass="path" presetSubtype="0" autoRev="1" fill="hold" grpId="1" nodeType="withEffect">
                                  <p:stCondLst>
                                    <p:cond delay="0"/>
                                  </p:stCondLst>
                                  <p:childTnLst>
                                    <p:animMotion origin="layout" path="M 5E-6 -3.33333E-6 L -0.0664 -3.33333E-6 " pathEditMode="relative" rAng="0" ptsTypes="AA">
                                      <p:cBhvr>
                                        <p:cTn id="17" dur="3000" fill="hold"/>
                                        <p:tgtEl>
                                          <p:spTgt spid="5132"/>
                                        </p:tgtEl>
                                        <p:attrNameLst>
                                          <p:attrName>ppt_x</p:attrName>
                                          <p:attrName>ppt_y</p:attrName>
                                        </p:attrNameLst>
                                      </p:cBhvr>
                                      <p:rCtr x="-3320" y="0"/>
                                    </p:animMotion>
                                  </p:childTnLst>
                                </p:cTn>
                              </p:par>
                              <p:par>
                                <p:cTn id="18" presetID="35" presetClass="path" presetSubtype="0" autoRev="1" fill="hold" grpId="1" nodeType="withEffect">
                                  <p:stCondLst>
                                    <p:cond delay="0"/>
                                  </p:stCondLst>
                                  <p:childTnLst>
                                    <p:animMotion origin="layout" path="M -2.22685E-6 7.40741E-7 L -0.16786 7.40741E-7 " pathEditMode="relative" rAng="0" ptsTypes="AA">
                                      <p:cBhvr>
                                        <p:cTn id="19" dur="3000" fill="hold"/>
                                        <p:tgtEl>
                                          <p:spTgt spid="5133"/>
                                        </p:tgtEl>
                                        <p:attrNameLst>
                                          <p:attrName>ppt_x</p:attrName>
                                          <p:attrName>ppt_y</p:attrName>
                                        </p:attrNameLst>
                                      </p:cBhvr>
                                      <p:rCtr x="-8400" y="0"/>
                                    </p:animMotion>
                                  </p:childTnLst>
                                </p:cTn>
                              </p:par>
                              <p:par>
                                <p:cTn id="20" presetID="2" presetClass="entr" presetSubtype="4" decel="100000" fill="hold" grpId="0" nodeType="withEffect">
                                  <p:stCondLst>
                                    <p:cond delay="0"/>
                                  </p:stCondLst>
                                  <p:childTnLst>
                                    <p:set>
                                      <p:cBhvr>
                                        <p:cTn id="21" dur="1" fill="hold">
                                          <p:stCondLst>
                                            <p:cond delay="0"/>
                                          </p:stCondLst>
                                        </p:cTn>
                                        <p:tgtEl>
                                          <p:spTgt spid="5145"/>
                                        </p:tgtEl>
                                        <p:attrNameLst>
                                          <p:attrName>style.visibility</p:attrName>
                                        </p:attrNameLst>
                                      </p:cBhvr>
                                      <p:to>
                                        <p:strVal val="visible"/>
                                      </p:to>
                                    </p:set>
                                    <p:anim calcmode="lin" valueType="num">
                                      <p:cBhvr additive="base">
                                        <p:cTn id="22" dur="500" fill="hold"/>
                                        <p:tgtEl>
                                          <p:spTgt spid="5145"/>
                                        </p:tgtEl>
                                        <p:attrNameLst>
                                          <p:attrName>ppt_x</p:attrName>
                                        </p:attrNameLst>
                                      </p:cBhvr>
                                      <p:tavLst>
                                        <p:tav tm="0">
                                          <p:val>
                                            <p:strVal val="#ppt_x"/>
                                          </p:val>
                                        </p:tav>
                                        <p:tav tm="100000">
                                          <p:val>
                                            <p:strVal val="#ppt_x"/>
                                          </p:val>
                                        </p:tav>
                                      </p:tavLst>
                                    </p:anim>
                                    <p:anim calcmode="lin" valueType="num">
                                      <p:cBhvr additive="base">
                                        <p:cTn id="23" dur="500" fill="hold"/>
                                        <p:tgtEl>
                                          <p:spTgt spid="5145"/>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22" presetClass="entr" presetSubtype="8" fill="hold" grpId="0" nodeType="withEffect">
                                  <p:stCondLst>
                                    <p:cond delay="100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par>
                                <p:cTn id="30" presetID="22" presetClass="entr" presetSubtype="8" fill="hold" grpId="0" nodeType="withEffect">
                                  <p:stCondLst>
                                    <p:cond delay="100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 presetClass="entr" presetSubtype="4" decel="100000" fill="hold" grpId="0" nodeType="withEffect">
                                  <p:stCondLst>
                                    <p:cond delay="1500"/>
                                  </p:stCondLst>
                                  <p:childTnLst>
                                    <p:set>
                                      <p:cBhvr>
                                        <p:cTn id="34" dur="1" fill="hold">
                                          <p:stCondLst>
                                            <p:cond delay="0"/>
                                          </p:stCondLst>
                                        </p:cTn>
                                        <p:tgtEl>
                                          <p:spTgt spid="5146"/>
                                        </p:tgtEl>
                                        <p:attrNameLst>
                                          <p:attrName>style.visibility</p:attrName>
                                        </p:attrNameLst>
                                      </p:cBhvr>
                                      <p:to>
                                        <p:strVal val="visible"/>
                                      </p:to>
                                    </p:set>
                                    <p:anim calcmode="lin" valueType="num">
                                      <p:cBhvr additive="base">
                                        <p:cTn id="35" dur="500" fill="hold"/>
                                        <p:tgtEl>
                                          <p:spTgt spid="5146"/>
                                        </p:tgtEl>
                                        <p:attrNameLst>
                                          <p:attrName>ppt_x</p:attrName>
                                        </p:attrNameLst>
                                      </p:cBhvr>
                                      <p:tavLst>
                                        <p:tav tm="0">
                                          <p:val>
                                            <p:strVal val="#ppt_x"/>
                                          </p:val>
                                        </p:tav>
                                        <p:tav tm="100000">
                                          <p:val>
                                            <p:strVal val="#ppt_x"/>
                                          </p:val>
                                        </p:tav>
                                      </p:tavLst>
                                    </p:anim>
                                    <p:anim calcmode="lin" valueType="num">
                                      <p:cBhvr additive="base">
                                        <p:cTn id="36" dur="500" fill="hold"/>
                                        <p:tgtEl>
                                          <p:spTgt spid="5146"/>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200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22" presetClass="entr" presetSubtype="8" fill="hold" grpId="0" nodeType="withEffect">
                                  <p:stCondLst>
                                    <p:cond delay="250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par>
                                <p:cTn id="43" presetID="22" presetClass="entr" presetSubtype="8" fill="hold" grpId="0" nodeType="withEffect">
                                  <p:stCondLst>
                                    <p:cond delay="250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par>
                                <p:cTn id="46" presetID="2" presetClass="entr" presetSubtype="4" decel="100000" fill="hold" grpId="0" nodeType="withEffect">
                                  <p:stCondLst>
                                    <p:cond delay="3000"/>
                                  </p:stCondLst>
                                  <p:childTnLst>
                                    <p:set>
                                      <p:cBhvr>
                                        <p:cTn id="47" dur="1" fill="hold">
                                          <p:stCondLst>
                                            <p:cond delay="0"/>
                                          </p:stCondLst>
                                        </p:cTn>
                                        <p:tgtEl>
                                          <p:spTgt spid="5147"/>
                                        </p:tgtEl>
                                        <p:attrNameLst>
                                          <p:attrName>style.visibility</p:attrName>
                                        </p:attrNameLst>
                                      </p:cBhvr>
                                      <p:to>
                                        <p:strVal val="visible"/>
                                      </p:to>
                                    </p:set>
                                    <p:anim calcmode="lin" valueType="num">
                                      <p:cBhvr additive="base">
                                        <p:cTn id="48" dur="500" fill="hold"/>
                                        <p:tgtEl>
                                          <p:spTgt spid="5147"/>
                                        </p:tgtEl>
                                        <p:attrNameLst>
                                          <p:attrName>ppt_x</p:attrName>
                                        </p:attrNameLst>
                                      </p:cBhvr>
                                      <p:tavLst>
                                        <p:tav tm="0">
                                          <p:val>
                                            <p:strVal val="#ppt_x"/>
                                          </p:val>
                                        </p:tav>
                                        <p:tav tm="100000">
                                          <p:val>
                                            <p:strVal val="#ppt_x"/>
                                          </p:val>
                                        </p:tav>
                                      </p:tavLst>
                                    </p:anim>
                                    <p:anim calcmode="lin" valueType="num">
                                      <p:cBhvr additive="base">
                                        <p:cTn id="49" dur="500" fill="hold"/>
                                        <p:tgtEl>
                                          <p:spTgt spid="5147"/>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35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22" presetClass="entr" presetSubtype="8" fill="hold" grpId="0" nodeType="withEffect">
                                  <p:stCondLst>
                                    <p:cond delay="400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500"/>
                                        <p:tgtEl>
                                          <p:spTgt spid="61"/>
                                        </p:tgtEl>
                                      </p:cBhvr>
                                    </p:animEffect>
                                  </p:childTnLst>
                                </p:cTn>
                              </p:par>
                              <p:par>
                                <p:cTn id="56" presetID="22" presetClass="entr" presetSubtype="8" fill="hold" grpId="0" nodeType="withEffect">
                                  <p:stCondLst>
                                    <p:cond delay="400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animBg="1"/>
      <p:bldP spid="5131" grpId="1" animBg="1"/>
      <p:bldP spid="5132" grpId="0" animBg="1"/>
      <p:bldP spid="5132" grpId="1" animBg="1"/>
      <p:bldP spid="5133" grpId="0" animBg="1"/>
      <p:bldP spid="5133" grpId="1" animBg="1"/>
      <p:bldP spid="5147" grpId="0" animBg="1"/>
      <p:bldP spid="5146" grpId="0" animBg="1"/>
      <p:bldP spid="5145" grpId="0" animBg="1"/>
      <p:bldP spid="54" grpId="0" animBg="1"/>
      <p:bldP spid="55" grpId="0" animBg="1"/>
      <p:bldP spid="56" grpId="0" animBg="1"/>
      <p:bldP spid="57" grpId="0"/>
      <p:bldP spid="58" grpId="0"/>
      <p:bldP spid="59" grpId="0"/>
      <p:bldP spid="60"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861015" y="1642290"/>
            <a:ext cx="689792" cy="2294305"/>
          </a:xfrm>
          <a:custGeom>
            <a:avLst/>
            <a:gdLst/>
            <a:ahLst/>
            <a:cxnLst/>
            <a:rect l="l" t="t" r="r" b="b"/>
            <a:pathLst>
              <a:path w="689792" h="2294305">
                <a:moveTo>
                  <a:pt x="437721" y="335982"/>
                </a:moveTo>
                <a:cubicBezTo>
                  <a:pt x="437721" y="335982"/>
                  <a:pt x="479409" y="342902"/>
                  <a:pt x="486357" y="349822"/>
                </a:cubicBezTo>
                <a:cubicBezTo>
                  <a:pt x="500253" y="349822"/>
                  <a:pt x="534992" y="356742"/>
                  <a:pt x="555836" y="377501"/>
                </a:cubicBezTo>
                <a:cubicBezTo>
                  <a:pt x="576672" y="391335"/>
                  <a:pt x="611391" y="384427"/>
                  <a:pt x="611420" y="384421"/>
                </a:cubicBezTo>
                <a:cubicBezTo>
                  <a:pt x="611420"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5"/>
                  <a:pt x="618368" y="1214787"/>
                  <a:pt x="618368" y="1214806"/>
                </a:cubicBezTo>
                <a:cubicBezTo>
                  <a:pt x="597539" y="1235550"/>
                  <a:pt x="590586" y="1249384"/>
                  <a:pt x="590576" y="1249405"/>
                </a:cubicBezTo>
                <a:cubicBezTo>
                  <a:pt x="590576" y="1311684"/>
                  <a:pt x="583628" y="1408562"/>
                  <a:pt x="583628" y="1450081"/>
                </a:cubicBezTo>
                <a:cubicBezTo>
                  <a:pt x="590576" y="1505440"/>
                  <a:pt x="576680" y="1623078"/>
                  <a:pt x="583628" y="1685357"/>
                </a:cubicBezTo>
                <a:cubicBezTo>
                  <a:pt x="590576" y="1740716"/>
                  <a:pt x="590576" y="1982911"/>
                  <a:pt x="583628" y="2059030"/>
                </a:cubicBezTo>
                <a:cubicBezTo>
                  <a:pt x="583628" y="2121309"/>
                  <a:pt x="583628" y="2117416"/>
                  <a:pt x="583628" y="2121308"/>
                </a:cubicBezTo>
                <a:cubicBezTo>
                  <a:pt x="576687" y="2142048"/>
                  <a:pt x="583614" y="2148975"/>
                  <a:pt x="583628" y="2148988"/>
                </a:cubicBezTo>
                <a:cubicBezTo>
                  <a:pt x="583628" y="2148988"/>
                  <a:pt x="583628" y="2162828"/>
                  <a:pt x="583628" y="2183587"/>
                </a:cubicBezTo>
                <a:cubicBezTo>
                  <a:pt x="583628" y="2204334"/>
                  <a:pt x="569750" y="2204347"/>
                  <a:pt x="569732" y="2204347"/>
                </a:cubicBezTo>
                <a:cubicBezTo>
                  <a:pt x="569732" y="2204347"/>
                  <a:pt x="569732" y="2204347"/>
                  <a:pt x="590576" y="2266626"/>
                </a:cubicBezTo>
                <a:cubicBezTo>
                  <a:pt x="590576" y="2266626"/>
                  <a:pt x="590576" y="2266626"/>
                  <a:pt x="591444" y="2266626"/>
                </a:cubicBezTo>
                <a:lnTo>
                  <a:pt x="597524" y="2266626"/>
                </a:lnTo>
                <a:cubicBezTo>
                  <a:pt x="597524" y="2266626"/>
                  <a:pt x="597524" y="2266626"/>
                  <a:pt x="597524" y="2287385"/>
                </a:cubicBezTo>
                <a:cubicBezTo>
                  <a:pt x="576680" y="2294305"/>
                  <a:pt x="562784" y="2294305"/>
                  <a:pt x="521096" y="2294305"/>
                </a:cubicBezTo>
                <a:cubicBezTo>
                  <a:pt x="486373" y="2294305"/>
                  <a:pt x="458591" y="2287392"/>
                  <a:pt x="458565" y="2287385"/>
                </a:cubicBezTo>
                <a:cubicBezTo>
                  <a:pt x="458565" y="2287385"/>
                  <a:pt x="458565" y="2287385"/>
                  <a:pt x="458565" y="2266626"/>
                </a:cubicBezTo>
                <a:cubicBezTo>
                  <a:pt x="458565" y="2266626"/>
                  <a:pt x="458565" y="2266626"/>
                  <a:pt x="458565" y="2265761"/>
                </a:cubicBezTo>
                <a:lnTo>
                  <a:pt x="458565" y="2259706"/>
                </a:lnTo>
                <a:cubicBezTo>
                  <a:pt x="458565" y="2259706"/>
                  <a:pt x="458565"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44669"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1"/>
                  <a:pt x="361302" y="1429364"/>
                  <a:pt x="361294" y="1429322"/>
                </a:cubicBezTo>
                <a:cubicBezTo>
                  <a:pt x="361294" y="1429322"/>
                  <a:pt x="340450" y="1574639"/>
                  <a:pt x="340450" y="1602318"/>
                </a:cubicBezTo>
                <a:cubicBezTo>
                  <a:pt x="340450" y="1629998"/>
                  <a:pt x="291814" y="1886033"/>
                  <a:pt x="291814" y="1920632"/>
                </a:cubicBezTo>
                <a:cubicBezTo>
                  <a:pt x="291814" y="1955232"/>
                  <a:pt x="319606" y="2135148"/>
                  <a:pt x="319606" y="2162828"/>
                </a:cubicBezTo>
                <a:cubicBezTo>
                  <a:pt x="319606"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43178" y="2280465"/>
                </a:cubicBezTo>
                <a:cubicBezTo>
                  <a:pt x="243178" y="2280465"/>
                  <a:pt x="243178" y="2280465"/>
                  <a:pt x="243178" y="2259706"/>
                </a:cubicBezTo>
                <a:cubicBezTo>
                  <a:pt x="243178" y="2259706"/>
                  <a:pt x="180647" y="2280465"/>
                  <a:pt x="111167" y="2287385"/>
                </a:cubicBezTo>
                <a:cubicBezTo>
                  <a:pt x="41707" y="2287385"/>
                  <a:pt x="23" y="2273554"/>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0844" y="2238946"/>
                  <a:pt x="69479" y="2245866"/>
                  <a:pt x="90323" y="2238946"/>
                </a:cubicBezTo>
                <a:cubicBezTo>
                  <a:pt x="111159" y="2232029"/>
                  <a:pt x="145879" y="2211283"/>
                  <a:pt x="145907" y="2211267"/>
                </a:cubicBezTo>
                <a:cubicBezTo>
                  <a:pt x="145907" y="2211267"/>
                  <a:pt x="145907" y="2211267"/>
                  <a:pt x="145038" y="2210402"/>
                </a:cubicBezTo>
                <a:lnTo>
                  <a:pt x="138959" y="2204347"/>
                </a:lnTo>
                <a:cubicBezTo>
                  <a:pt x="138959" y="2204347"/>
                  <a:pt x="145907" y="2197427"/>
                  <a:pt x="152855" y="2197427"/>
                </a:cubicBezTo>
                <a:cubicBezTo>
                  <a:pt x="152855" y="2190507"/>
                  <a:pt x="152855" y="2169748"/>
                  <a:pt x="145907" y="2162828"/>
                </a:cubicBezTo>
                <a:cubicBezTo>
                  <a:pt x="132011" y="2148988"/>
                  <a:pt x="166751" y="2128228"/>
                  <a:pt x="152855" y="2114389"/>
                </a:cubicBezTo>
                <a:cubicBezTo>
                  <a:pt x="145907" y="2107469"/>
                  <a:pt x="138959" y="2079789"/>
                  <a:pt x="138959" y="2045190"/>
                </a:cubicBezTo>
                <a:cubicBezTo>
                  <a:pt x="138959" y="2003671"/>
                  <a:pt x="145907" y="1713036"/>
                  <a:pt x="138959" y="1664597"/>
                </a:cubicBezTo>
                <a:cubicBezTo>
                  <a:pt x="132011" y="1616158"/>
                  <a:pt x="132011" y="1498520"/>
                  <a:pt x="125063" y="1429322"/>
                </a:cubicBezTo>
                <a:cubicBezTo>
                  <a:pt x="118116" y="1360132"/>
                  <a:pt x="111169" y="1201007"/>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4" y="854972"/>
                  <a:pt x="62531" y="778854"/>
                </a:cubicBezTo>
                <a:cubicBezTo>
                  <a:pt x="76427" y="695815"/>
                  <a:pt x="41688" y="522819"/>
                  <a:pt x="41688" y="502059"/>
                </a:cubicBezTo>
                <a:cubicBezTo>
                  <a:pt x="48636" y="481299"/>
                  <a:pt x="55584" y="474380"/>
                  <a:pt x="55584" y="453620"/>
                </a:cubicBezTo>
                <a:cubicBezTo>
                  <a:pt x="62531" y="432860"/>
                  <a:pt x="55584" y="405181"/>
                  <a:pt x="76427" y="391341"/>
                </a:cubicBezTo>
                <a:cubicBezTo>
                  <a:pt x="83371" y="391341"/>
                  <a:pt x="97253" y="391341"/>
                  <a:pt x="97271" y="391341"/>
                </a:cubicBezTo>
                <a:cubicBezTo>
                  <a:pt x="97271" y="391341"/>
                  <a:pt x="97271" y="391341"/>
                  <a:pt x="159803" y="370581"/>
                </a:cubicBezTo>
                <a:cubicBezTo>
                  <a:pt x="159803" y="370581"/>
                  <a:pt x="173699" y="363662"/>
                  <a:pt x="180647" y="363662"/>
                </a:cubicBezTo>
                <a:cubicBezTo>
                  <a:pt x="194543" y="356742"/>
                  <a:pt x="229282" y="342902"/>
                  <a:pt x="236230" y="342902"/>
                </a:cubicBezTo>
                <a:cubicBezTo>
                  <a:pt x="250121" y="335985"/>
                  <a:pt x="257069" y="356726"/>
                  <a:pt x="257074" y="356742"/>
                </a:cubicBezTo>
                <a:cubicBezTo>
                  <a:pt x="257074" y="356742"/>
                  <a:pt x="243178" y="356742"/>
                  <a:pt x="236230" y="356742"/>
                </a:cubicBezTo>
                <a:cubicBezTo>
                  <a:pt x="236230" y="363662"/>
                  <a:pt x="264022" y="412101"/>
                  <a:pt x="277918" y="460540"/>
                </a:cubicBezTo>
                <a:cubicBezTo>
                  <a:pt x="291810" y="508963"/>
                  <a:pt x="312644" y="557386"/>
                  <a:pt x="312658" y="557418"/>
                </a:cubicBezTo>
                <a:cubicBezTo>
                  <a:pt x="312658" y="557418"/>
                  <a:pt x="333502" y="502059"/>
                  <a:pt x="333502" y="495139"/>
                </a:cubicBezTo>
                <a:cubicBezTo>
                  <a:pt x="340444" y="495139"/>
                  <a:pt x="347386" y="488231"/>
                  <a:pt x="347398" y="488219"/>
                </a:cubicBezTo>
                <a:cubicBezTo>
                  <a:pt x="347398" y="488219"/>
                  <a:pt x="347398" y="488219"/>
                  <a:pt x="345661" y="488219"/>
                </a:cubicBezTo>
                <a:lnTo>
                  <a:pt x="333502" y="488219"/>
                </a:lnTo>
                <a:cubicBezTo>
                  <a:pt x="333502" y="488219"/>
                  <a:pt x="319606" y="474380"/>
                  <a:pt x="326554" y="467460"/>
                </a:cubicBezTo>
                <a:cubicBezTo>
                  <a:pt x="326554" y="460540"/>
                  <a:pt x="347398" y="425940"/>
                  <a:pt x="354346" y="425940"/>
                </a:cubicBezTo>
                <a:cubicBezTo>
                  <a:pt x="361290" y="419024"/>
                  <a:pt x="375176" y="460499"/>
                  <a:pt x="375189" y="460540"/>
                </a:cubicBezTo>
                <a:cubicBezTo>
                  <a:pt x="375189" y="467455"/>
                  <a:pt x="368250" y="481282"/>
                  <a:pt x="368242" y="481299"/>
                </a:cubicBezTo>
                <a:cubicBezTo>
                  <a:pt x="368242" y="481299"/>
                  <a:pt x="368242" y="508979"/>
                  <a:pt x="375189" y="529738"/>
                </a:cubicBezTo>
                <a:cubicBezTo>
                  <a:pt x="375189" y="550489"/>
                  <a:pt x="375189" y="564326"/>
                  <a:pt x="375189" y="564338"/>
                </a:cubicBezTo>
                <a:cubicBezTo>
                  <a:pt x="375189" y="564338"/>
                  <a:pt x="409929" y="522819"/>
                  <a:pt x="416877" y="508979"/>
                </a:cubicBezTo>
                <a:cubicBezTo>
                  <a:pt x="423825" y="495139"/>
                  <a:pt x="458565" y="419021"/>
                  <a:pt x="458565" y="384421"/>
                </a:cubicBezTo>
                <a:cubicBezTo>
                  <a:pt x="465509" y="342926"/>
                  <a:pt x="437754" y="335990"/>
                  <a:pt x="437721" y="335982"/>
                </a:cubicBezTo>
                <a:close/>
                <a:moveTo>
                  <a:pt x="337948" y="198"/>
                </a:moveTo>
                <a:cubicBezTo>
                  <a:pt x="363221" y="1594"/>
                  <a:pt x="382444" y="10005"/>
                  <a:pt x="391237" y="14708"/>
                </a:cubicBezTo>
                <a:cubicBezTo>
                  <a:pt x="393386" y="15193"/>
                  <a:pt x="395440" y="15806"/>
                  <a:pt x="397115" y="17369"/>
                </a:cubicBezTo>
                <a:cubicBezTo>
                  <a:pt x="399547" y="15061"/>
                  <a:pt x="412661" y="4582"/>
                  <a:pt x="431367" y="10780"/>
                </a:cubicBezTo>
                <a:cubicBezTo>
                  <a:pt x="445272" y="24600"/>
                  <a:pt x="466128" y="52241"/>
                  <a:pt x="466128" y="79882"/>
                </a:cubicBezTo>
                <a:cubicBezTo>
                  <a:pt x="459176" y="107523"/>
                  <a:pt x="466128" y="121344"/>
                  <a:pt x="466128" y="121344"/>
                </a:cubicBezTo>
                <a:lnTo>
                  <a:pt x="460045" y="115297"/>
                </a:lnTo>
                <a:cubicBezTo>
                  <a:pt x="459172" y="114449"/>
                  <a:pt x="457585" y="120759"/>
                  <a:pt x="455937" y="128101"/>
                </a:cubicBezTo>
                <a:cubicBezTo>
                  <a:pt x="460991" y="129268"/>
                  <a:pt x="465039" y="139860"/>
                  <a:pt x="465039" y="150452"/>
                </a:cubicBezTo>
                <a:cubicBezTo>
                  <a:pt x="465039" y="164332"/>
                  <a:pt x="465039" y="185152"/>
                  <a:pt x="465039" y="192093"/>
                </a:cubicBezTo>
                <a:cubicBezTo>
                  <a:pt x="458087" y="199033"/>
                  <a:pt x="451135" y="205973"/>
                  <a:pt x="451135" y="205973"/>
                </a:cubicBezTo>
                <a:lnTo>
                  <a:pt x="447659" y="198165"/>
                </a:lnTo>
                <a:cubicBezTo>
                  <a:pt x="445921" y="197298"/>
                  <a:pt x="444183" y="199033"/>
                  <a:pt x="444183" y="205973"/>
                </a:cubicBezTo>
                <a:cubicBezTo>
                  <a:pt x="444183" y="212913"/>
                  <a:pt x="437230" y="233734"/>
                  <a:pt x="437230" y="247614"/>
                </a:cubicBezTo>
                <a:cubicBezTo>
                  <a:pt x="430278" y="261494"/>
                  <a:pt x="423326" y="275375"/>
                  <a:pt x="423326" y="275375"/>
                </a:cubicBezTo>
                <a:cubicBezTo>
                  <a:pt x="423306" y="275395"/>
                  <a:pt x="416374" y="282345"/>
                  <a:pt x="416374" y="303135"/>
                </a:cubicBezTo>
                <a:cubicBezTo>
                  <a:pt x="416374" y="323956"/>
                  <a:pt x="360757" y="344776"/>
                  <a:pt x="360757" y="344776"/>
                </a:cubicBezTo>
                <a:cubicBezTo>
                  <a:pt x="360720" y="344769"/>
                  <a:pt x="291235" y="330890"/>
                  <a:pt x="291235" y="310075"/>
                </a:cubicBezTo>
                <a:cubicBezTo>
                  <a:pt x="291235" y="282315"/>
                  <a:pt x="284283" y="289255"/>
                  <a:pt x="284283" y="289255"/>
                </a:cubicBezTo>
                <a:cubicBezTo>
                  <a:pt x="284274" y="289236"/>
                  <a:pt x="277326" y="275361"/>
                  <a:pt x="270379" y="254554"/>
                </a:cubicBezTo>
                <a:cubicBezTo>
                  <a:pt x="263427" y="233734"/>
                  <a:pt x="256475" y="212913"/>
                  <a:pt x="256475" y="212913"/>
                </a:cubicBezTo>
                <a:cubicBezTo>
                  <a:pt x="256461" y="212940"/>
                  <a:pt x="249523" y="226787"/>
                  <a:pt x="249523" y="219853"/>
                </a:cubicBezTo>
                <a:cubicBezTo>
                  <a:pt x="242570" y="205973"/>
                  <a:pt x="242570" y="185152"/>
                  <a:pt x="235618" y="171272"/>
                </a:cubicBezTo>
                <a:cubicBezTo>
                  <a:pt x="228666" y="157392"/>
                  <a:pt x="235618" y="143511"/>
                  <a:pt x="242570" y="143511"/>
                </a:cubicBezTo>
                <a:lnTo>
                  <a:pt x="244451" y="142712"/>
                </a:lnTo>
                <a:cubicBezTo>
                  <a:pt x="244244" y="142093"/>
                  <a:pt x="243955" y="142075"/>
                  <a:pt x="243660" y="142075"/>
                </a:cubicBezTo>
                <a:lnTo>
                  <a:pt x="231493" y="139483"/>
                </a:lnTo>
                <a:cubicBezTo>
                  <a:pt x="229755" y="142050"/>
                  <a:pt x="229761" y="128254"/>
                  <a:pt x="236707" y="128254"/>
                </a:cubicBezTo>
                <a:cubicBezTo>
                  <a:pt x="243660" y="128254"/>
                  <a:pt x="243660" y="114434"/>
                  <a:pt x="243660" y="114434"/>
                </a:cubicBezTo>
                <a:cubicBezTo>
                  <a:pt x="243647" y="114447"/>
                  <a:pt x="236701" y="121344"/>
                  <a:pt x="229755" y="121344"/>
                </a:cubicBezTo>
                <a:cubicBezTo>
                  <a:pt x="229738" y="121344"/>
                  <a:pt x="222803" y="121344"/>
                  <a:pt x="222803" y="121344"/>
                </a:cubicBezTo>
                <a:cubicBezTo>
                  <a:pt x="222818" y="121336"/>
                  <a:pt x="236707" y="11442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3" name="Freeform 9"/>
          <p:cNvSpPr/>
          <p:nvPr/>
        </p:nvSpPr>
        <p:spPr bwMode="auto">
          <a:xfrm>
            <a:off x="2678940" y="1642290"/>
            <a:ext cx="686881" cy="2294305"/>
          </a:xfrm>
          <a:custGeom>
            <a:avLst/>
            <a:gdLst/>
            <a:ahLst/>
            <a:cxnLst/>
            <a:rect l="l" t="t" r="r" b="b"/>
            <a:pathLst>
              <a:path w="686881" h="2294305">
                <a:moveTo>
                  <a:pt x="435874" y="335982"/>
                </a:moveTo>
                <a:cubicBezTo>
                  <a:pt x="435874" y="335982"/>
                  <a:pt x="477386" y="342902"/>
                  <a:pt x="491223" y="349822"/>
                </a:cubicBezTo>
                <a:cubicBezTo>
                  <a:pt x="498141" y="349822"/>
                  <a:pt x="539653" y="356742"/>
                  <a:pt x="553491" y="377501"/>
                </a:cubicBezTo>
                <a:cubicBezTo>
                  <a:pt x="574238" y="391336"/>
                  <a:pt x="615725" y="384427"/>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3" y="802944"/>
                  <a:pt x="678026" y="799613"/>
                </a:cubicBezTo>
                <a:cubicBezTo>
                  <a:pt x="678026" y="813453"/>
                  <a:pt x="691863" y="931091"/>
                  <a:pt x="684945" y="944931"/>
                </a:cubicBezTo>
                <a:cubicBezTo>
                  <a:pt x="678026" y="965690"/>
                  <a:pt x="622677" y="1145607"/>
                  <a:pt x="615758" y="1159447"/>
                </a:cubicBezTo>
                <a:cubicBezTo>
                  <a:pt x="615758" y="1166365"/>
                  <a:pt x="615758" y="1214787"/>
                  <a:pt x="615758" y="1214806"/>
                </a:cubicBezTo>
                <a:cubicBezTo>
                  <a:pt x="595017" y="1235550"/>
                  <a:pt x="588094" y="1249385"/>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81165" y="2142040"/>
                  <a:pt x="581165" y="2148969"/>
                  <a:pt x="581165" y="2148988"/>
                </a:cubicBezTo>
                <a:cubicBezTo>
                  <a:pt x="581165" y="2148988"/>
                  <a:pt x="588084" y="2162828"/>
                  <a:pt x="581165" y="2183587"/>
                </a:cubicBezTo>
                <a:cubicBezTo>
                  <a:pt x="581165" y="2204311"/>
                  <a:pt x="574270" y="2204347"/>
                  <a:pt x="574246" y="2204347"/>
                </a:cubicBezTo>
                <a:cubicBezTo>
                  <a:pt x="574246" y="2204347"/>
                  <a:pt x="574246" y="2204347"/>
                  <a:pt x="588084" y="2266626"/>
                </a:cubicBezTo>
                <a:cubicBezTo>
                  <a:pt x="588084" y="2266626"/>
                  <a:pt x="588084" y="2266626"/>
                  <a:pt x="588948" y="2266626"/>
                </a:cubicBezTo>
                <a:lnTo>
                  <a:pt x="595002" y="2266626"/>
                </a:lnTo>
                <a:cubicBezTo>
                  <a:pt x="595002" y="2266626"/>
                  <a:pt x="595002" y="2266626"/>
                  <a:pt x="595002" y="2287385"/>
                </a:cubicBezTo>
                <a:cubicBezTo>
                  <a:pt x="574246" y="2294305"/>
                  <a:pt x="560409" y="2294305"/>
                  <a:pt x="525816" y="2294305"/>
                </a:cubicBezTo>
                <a:cubicBezTo>
                  <a:pt x="484328" y="2294305"/>
                  <a:pt x="456662" y="2287393"/>
                  <a:pt x="456630" y="2287385"/>
                </a:cubicBezTo>
                <a:cubicBezTo>
                  <a:pt x="456630" y="2287385"/>
                  <a:pt x="456630" y="2287385"/>
                  <a:pt x="456630" y="2266626"/>
                </a:cubicBezTo>
                <a:cubicBezTo>
                  <a:pt x="456630" y="2266626"/>
                  <a:pt x="456630" y="2266626"/>
                  <a:pt x="457494" y="2265761"/>
                </a:cubicBezTo>
                <a:lnTo>
                  <a:pt x="463548" y="2259706"/>
                </a:lnTo>
                <a:cubicBezTo>
                  <a:pt x="463548" y="2259706"/>
                  <a:pt x="463548" y="2259706"/>
                  <a:pt x="463548" y="2232026"/>
                </a:cubicBezTo>
                <a:cubicBezTo>
                  <a:pt x="463548" y="2232026"/>
                  <a:pt x="463548" y="2232026"/>
                  <a:pt x="463548" y="2231161"/>
                </a:cubicBezTo>
                <a:lnTo>
                  <a:pt x="463548" y="2225106"/>
                </a:lnTo>
                <a:cubicBezTo>
                  <a:pt x="463548" y="2225106"/>
                  <a:pt x="463548" y="2225106"/>
                  <a:pt x="462684" y="2224241"/>
                </a:cubicBezTo>
                <a:lnTo>
                  <a:pt x="456630" y="2218187"/>
                </a:lnTo>
                <a:cubicBezTo>
                  <a:pt x="456630" y="2218187"/>
                  <a:pt x="456630" y="2218187"/>
                  <a:pt x="455765" y="2218187"/>
                </a:cubicBezTo>
                <a:lnTo>
                  <a:pt x="449711" y="2218187"/>
                </a:lnTo>
                <a:cubicBezTo>
                  <a:pt x="449711" y="2211267"/>
                  <a:pt x="463548" y="2197427"/>
                  <a:pt x="449711" y="2190507"/>
                </a:cubicBezTo>
                <a:cubicBezTo>
                  <a:pt x="435874" y="2190507"/>
                  <a:pt x="428955" y="2155908"/>
                  <a:pt x="428955" y="2135148"/>
                </a:cubicBezTo>
                <a:cubicBezTo>
                  <a:pt x="428955" y="2107469"/>
                  <a:pt x="408199" y="1941392"/>
                  <a:pt x="401281" y="1872193"/>
                </a:cubicBezTo>
                <a:cubicBezTo>
                  <a:pt x="387443" y="1796075"/>
                  <a:pt x="394362" y="1650757"/>
                  <a:pt x="387443" y="1588479"/>
                </a:cubicBezTo>
                <a:cubicBezTo>
                  <a:pt x="380526" y="1533130"/>
                  <a:pt x="366693" y="1429361"/>
                  <a:pt x="366688" y="1429322"/>
                </a:cubicBezTo>
                <a:cubicBezTo>
                  <a:pt x="366688" y="1429322"/>
                  <a:pt x="339013" y="1574639"/>
                  <a:pt x="339013" y="1602318"/>
                </a:cubicBezTo>
                <a:cubicBezTo>
                  <a:pt x="339013" y="1629998"/>
                  <a:pt x="290583" y="1886033"/>
                  <a:pt x="290583" y="1920632"/>
                </a:cubicBezTo>
                <a:cubicBezTo>
                  <a:pt x="290583" y="1955232"/>
                  <a:pt x="318257" y="2135148"/>
                  <a:pt x="325176" y="2162828"/>
                </a:cubicBezTo>
                <a:cubicBezTo>
                  <a:pt x="325176" y="2183587"/>
                  <a:pt x="325176" y="2225106"/>
                  <a:pt x="325176" y="2232026"/>
                </a:cubicBezTo>
                <a:cubicBezTo>
                  <a:pt x="325176" y="2238938"/>
                  <a:pt x="332077" y="2245849"/>
                  <a:pt x="332094" y="2245866"/>
                </a:cubicBezTo>
                <a:cubicBezTo>
                  <a:pt x="332094" y="2245866"/>
                  <a:pt x="332094" y="2245866"/>
                  <a:pt x="332094" y="2266626"/>
                </a:cubicBezTo>
                <a:cubicBezTo>
                  <a:pt x="332094" y="2266626"/>
                  <a:pt x="332094" y="2266626"/>
                  <a:pt x="249071" y="2280465"/>
                </a:cubicBezTo>
                <a:cubicBezTo>
                  <a:pt x="249071" y="2280465"/>
                  <a:pt x="249071" y="2280465"/>
                  <a:pt x="249071" y="2259706"/>
                </a:cubicBezTo>
                <a:cubicBezTo>
                  <a:pt x="249071" y="2259706"/>
                  <a:pt x="179884" y="2280465"/>
                  <a:pt x="110698" y="2287385"/>
                </a:cubicBezTo>
                <a:cubicBezTo>
                  <a:pt x="41531" y="2287385"/>
                  <a:pt x="23" y="2273554"/>
                  <a:pt x="0" y="2273546"/>
                </a:cubicBezTo>
                <a:cubicBezTo>
                  <a:pt x="0" y="2273546"/>
                  <a:pt x="0" y="2273546"/>
                  <a:pt x="0" y="2272681"/>
                </a:cubicBezTo>
                <a:lnTo>
                  <a:pt x="0" y="2266626"/>
                </a:lnTo>
                <a:cubicBezTo>
                  <a:pt x="0" y="2266626"/>
                  <a:pt x="0" y="2266626"/>
                  <a:pt x="865" y="2266626"/>
                </a:cubicBezTo>
                <a:lnTo>
                  <a:pt x="6919" y="2266626"/>
                </a:lnTo>
                <a:cubicBezTo>
                  <a:pt x="6919" y="2266626"/>
                  <a:pt x="6919" y="2245866"/>
                  <a:pt x="13837" y="2245866"/>
                </a:cubicBezTo>
                <a:cubicBezTo>
                  <a:pt x="27674" y="2238946"/>
                  <a:pt x="69186" y="2245866"/>
                  <a:pt x="96861" y="2238946"/>
                </a:cubicBezTo>
                <a:cubicBezTo>
                  <a:pt x="117608" y="2232029"/>
                  <a:pt x="145267" y="2211285"/>
                  <a:pt x="145291" y="2211267"/>
                </a:cubicBezTo>
                <a:cubicBezTo>
                  <a:pt x="145291" y="2211267"/>
                  <a:pt x="145291" y="2211267"/>
                  <a:pt x="144426" y="2210402"/>
                </a:cubicBezTo>
                <a:lnTo>
                  <a:pt x="138372" y="2204347"/>
                </a:lnTo>
                <a:cubicBezTo>
                  <a:pt x="138372" y="2204347"/>
                  <a:pt x="145291" y="2197427"/>
                  <a:pt x="152210" y="2197427"/>
                </a:cubicBezTo>
                <a:cubicBezTo>
                  <a:pt x="159128" y="2190507"/>
                  <a:pt x="152210" y="2169748"/>
                  <a:pt x="145291" y="2162828"/>
                </a:cubicBezTo>
                <a:cubicBezTo>
                  <a:pt x="138372"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8" y="1360132"/>
                  <a:pt x="110700" y="1201009"/>
                  <a:pt x="110698" y="1200966"/>
                </a:cubicBezTo>
                <a:cubicBezTo>
                  <a:pt x="110698" y="1200966"/>
                  <a:pt x="110698" y="1200966"/>
                  <a:pt x="89942" y="1194046"/>
                </a:cubicBezTo>
                <a:cubicBezTo>
                  <a:pt x="89942" y="1194046"/>
                  <a:pt x="76105" y="1194046"/>
                  <a:pt x="76105" y="1180206"/>
                </a:cubicBezTo>
                <a:cubicBezTo>
                  <a:pt x="69186" y="1166366"/>
                  <a:pt x="62268" y="1069488"/>
                  <a:pt x="69186" y="1034889"/>
                </a:cubicBezTo>
                <a:cubicBezTo>
                  <a:pt x="76105" y="1000290"/>
                  <a:pt x="55349" y="854972"/>
                  <a:pt x="69186" y="778854"/>
                </a:cubicBezTo>
                <a:cubicBezTo>
                  <a:pt x="76105" y="695815"/>
                  <a:pt x="41512" y="522819"/>
                  <a:pt x="48430" y="502059"/>
                </a:cubicBezTo>
                <a:cubicBezTo>
                  <a:pt x="48430" y="481299"/>
                  <a:pt x="55349" y="474380"/>
                  <a:pt x="62268" y="453620"/>
                </a:cubicBezTo>
                <a:cubicBezTo>
                  <a:pt x="62268" y="432860"/>
                  <a:pt x="62268" y="405181"/>
                  <a:pt x="76105" y="391341"/>
                </a:cubicBezTo>
                <a:cubicBezTo>
                  <a:pt x="83019" y="391341"/>
                  <a:pt x="96845" y="391341"/>
                  <a:pt x="96861" y="391341"/>
                </a:cubicBezTo>
                <a:cubicBezTo>
                  <a:pt x="96861" y="391341"/>
                  <a:pt x="96861" y="391341"/>
                  <a:pt x="166047" y="370581"/>
                </a:cubicBezTo>
                <a:cubicBezTo>
                  <a:pt x="166047" y="370581"/>
                  <a:pt x="172966" y="363662"/>
                  <a:pt x="186803" y="363662"/>
                </a:cubicBezTo>
                <a:cubicBezTo>
                  <a:pt x="193722" y="356742"/>
                  <a:pt x="228315" y="342902"/>
                  <a:pt x="242152" y="342902"/>
                </a:cubicBezTo>
                <a:cubicBezTo>
                  <a:pt x="249066" y="335987"/>
                  <a:pt x="255980" y="356712"/>
                  <a:pt x="255989" y="356742"/>
                </a:cubicBezTo>
                <a:cubicBezTo>
                  <a:pt x="255989" y="356742"/>
                  <a:pt x="242175" y="356742"/>
                  <a:pt x="242152" y="356742"/>
                </a:cubicBezTo>
                <a:cubicBezTo>
                  <a:pt x="235234" y="363662"/>
                  <a:pt x="262908" y="412101"/>
                  <a:pt x="276745" y="460540"/>
                </a:cubicBezTo>
                <a:cubicBezTo>
                  <a:pt x="290578" y="508961"/>
                  <a:pt x="311323" y="557383"/>
                  <a:pt x="311338" y="557418"/>
                </a:cubicBezTo>
                <a:cubicBezTo>
                  <a:pt x="311338" y="557418"/>
                  <a:pt x="332094" y="502059"/>
                  <a:pt x="339013" y="495139"/>
                </a:cubicBezTo>
                <a:cubicBezTo>
                  <a:pt x="339013" y="495139"/>
                  <a:pt x="352827" y="488231"/>
                  <a:pt x="352850" y="488219"/>
                </a:cubicBezTo>
                <a:cubicBezTo>
                  <a:pt x="352850" y="488219"/>
                  <a:pt x="352850" y="488219"/>
                  <a:pt x="332094" y="488219"/>
                </a:cubicBezTo>
                <a:cubicBezTo>
                  <a:pt x="332094" y="488219"/>
                  <a:pt x="325176" y="474380"/>
                  <a:pt x="325176" y="467460"/>
                </a:cubicBezTo>
                <a:cubicBezTo>
                  <a:pt x="325176" y="460540"/>
                  <a:pt x="345932" y="425940"/>
                  <a:pt x="352850" y="425940"/>
                </a:cubicBezTo>
                <a:cubicBezTo>
                  <a:pt x="359765" y="419024"/>
                  <a:pt x="380503" y="460497"/>
                  <a:pt x="380525" y="460540"/>
                </a:cubicBezTo>
                <a:cubicBezTo>
                  <a:pt x="380525" y="467456"/>
                  <a:pt x="366703" y="481284"/>
                  <a:pt x="366688" y="481299"/>
                </a:cubicBezTo>
                <a:cubicBezTo>
                  <a:pt x="366688" y="481299"/>
                  <a:pt x="373606" y="508979"/>
                  <a:pt x="373606" y="529738"/>
                </a:cubicBezTo>
                <a:cubicBezTo>
                  <a:pt x="373606" y="550488"/>
                  <a:pt x="380518" y="564325"/>
                  <a:pt x="380525" y="564338"/>
                </a:cubicBezTo>
                <a:cubicBezTo>
                  <a:pt x="380525" y="564338"/>
                  <a:pt x="408199" y="522819"/>
                  <a:pt x="415118" y="508979"/>
                </a:cubicBezTo>
                <a:cubicBezTo>
                  <a:pt x="422037" y="495139"/>
                  <a:pt x="456630" y="419021"/>
                  <a:pt x="463548" y="384421"/>
                </a:cubicBezTo>
                <a:cubicBezTo>
                  <a:pt x="463548" y="342921"/>
                  <a:pt x="435899" y="335988"/>
                  <a:pt x="435874" y="335982"/>
                </a:cubicBezTo>
                <a:close/>
                <a:moveTo>
                  <a:pt x="337948" y="198"/>
                </a:moveTo>
                <a:cubicBezTo>
                  <a:pt x="363174" y="1591"/>
                  <a:pt x="382373" y="9973"/>
                  <a:pt x="391189" y="14681"/>
                </a:cubicBezTo>
                <a:cubicBezTo>
                  <a:pt x="393415" y="15113"/>
                  <a:pt x="395535" y="15727"/>
                  <a:pt x="397298" y="17253"/>
                </a:cubicBezTo>
                <a:cubicBezTo>
                  <a:pt x="400070" y="14651"/>
                  <a:pt x="413032" y="4705"/>
                  <a:pt x="431367" y="10780"/>
                </a:cubicBezTo>
                <a:cubicBezTo>
                  <a:pt x="452224" y="24600"/>
                  <a:pt x="466128" y="52241"/>
                  <a:pt x="466128" y="79882"/>
                </a:cubicBezTo>
                <a:cubicBezTo>
                  <a:pt x="459176" y="107523"/>
                  <a:pt x="466128" y="121344"/>
                  <a:pt x="466128" y="121344"/>
                </a:cubicBezTo>
                <a:lnTo>
                  <a:pt x="460045" y="115297"/>
                </a:lnTo>
                <a:cubicBezTo>
                  <a:pt x="459171" y="114454"/>
                  <a:pt x="456916" y="123419"/>
                  <a:pt x="455017" y="132418"/>
                </a:cubicBezTo>
                <a:cubicBezTo>
                  <a:pt x="456113" y="131603"/>
                  <a:pt x="457100" y="130617"/>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1" y="233734"/>
                  <a:pt x="437231" y="247614"/>
                </a:cubicBezTo>
                <a:cubicBezTo>
                  <a:pt x="430279" y="261494"/>
                  <a:pt x="423327" y="275375"/>
                  <a:pt x="423327" y="275375"/>
                </a:cubicBezTo>
                <a:cubicBezTo>
                  <a:pt x="423306" y="275395"/>
                  <a:pt x="416375" y="282346"/>
                  <a:pt x="416375" y="303135"/>
                </a:cubicBezTo>
                <a:cubicBezTo>
                  <a:pt x="416375" y="323956"/>
                  <a:pt x="360758" y="344776"/>
                  <a:pt x="360758" y="344776"/>
                </a:cubicBezTo>
                <a:cubicBezTo>
                  <a:pt x="360715" y="344768"/>
                  <a:pt x="291236" y="330890"/>
                  <a:pt x="291236" y="310075"/>
                </a:cubicBezTo>
                <a:cubicBezTo>
                  <a:pt x="291236" y="296195"/>
                  <a:pt x="291236" y="290990"/>
                  <a:pt x="291236" y="289255"/>
                </a:cubicBezTo>
                <a:cubicBezTo>
                  <a:pt x="291221" y="289239"/>
                  <a:pt x="277328" y="275363"/>
                  <a:pt x="270380" y="254554"/>
                </a:cubicBezTo>
                <a:cubicBezTo>
                  <a:pt x="263428" y="233734"/>
                  <a:pt x="263428" y="212913"/>
                  <a:pt x="263428" y="212913"/>
                </a:cubicBezTo>
                <a:cubicBezTo>
                  <a:pt x="263414" y="212942"/>
                  <a:pt x="256468" y="226786"/>
                  <a:pt x="249524" y="219853"/>
                </a:cubicBezTo>
                <a:cubicBezTo>
                  <a:pt x="242571" y="205973"/>
                  <a:pt x="242571" y="185152"/>
                  <a:pt x="235619" y="171272"/>
                </a:cubicBezTo>
                <a:cubicBezTo>
                  <a:pt x="228667" y="157392"/>
                  <a:pt x="235619" y="143511"/>
                  <a:pt x="242571" y="143511"/>
                </a:cubicBezTo>
                <a:lnTo>
                  <a:pt x="244562" y="142802"/>
                </a:lnTo>
                <a:cubicBezTo>
                  <a:pt x="244335" y="142100"/>
                  <a:pt x="244001" y="142075"/>
                  <a:pt x="243660" y="142075"/>
                </a:cubicBezTo>
                <a:cubicBezTo>
                  <a:pt x="236707" y="135164"/>
                  <a:pt x="229755" y="142075"/>
                  <a:pt x="229755" y="142075"/>
                </a:cubicBezTo>
                <a:cubicBezTo>
                  <a:pt x="229755" y="142038"/>
                  <a:pt x="229764" y="128254"/>
                  <a:pt x="236707" y="128254"/>
                </a:cubicBezTo>
                <a:cubicBezTo>
                  <a:pt x="243660" y="128254"/>
                  <a:pt x="243660" y="114434"/>
                  <a:pt x="243660" y="114434"/>
                </a:cubicBezTo>
                <a:cubicBezTo>
                  <a:pt x="243647" y="114447"/>
                  <a:pt x="236701" y="121344"/>
                  <a:pt x="229755" y="121344"/>
                </a:cubicBezTo>
                <a:cubicBezTo>
                  <a:pt x="229730" y="121344"/>
                  <a:pt x="222803" y="121344"/>
                  <a:pt x="222803" y="121344"/>
                </a:cubicBezTo>
                <a:cubicBezTo>
                  <a:pt x="222831" y="121330"/>
                  <a:pt x="236707" y="11441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4" name="Freeform 12"/>
          <p:cNvSpPr/>
          <p:nvPr/>
        </p:nvSpPr>
        <p:spPr bwMode="auto">
          <a:xfrm>
            <a:off x="3496861" y="1642290"/>
            <a:ext cx="695136" cy="2294305"/>
          </a:xfrm>
          <a:custGeom>
            <a:avLst/>
            <a:gdLst/>
            <a:ahLst/>
            <a:cxnLst/>
            <a:rect l="l" t="t" r="r" b="b"/>
            <a:pathLst>
              <a:path w="695136" h="2294305">
                <a:moveTo>
                  <a:pt x="443981" y="335982"/>
                </a:moveTo>
                <a:cubicBezTo>
                  <a:pt x="443981" y="335982"/>
                  <a:pt x="478667"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15" y="1235550"/>
                  <a:pt x="589673" y="1249384"/>
                  <a:pt x="589663" y="1249405"/>
                </a:cubicBezTo>
                <a:cubicBezTo>
                  <a:pt x="596600" y="1311684"/>
                  <a:pt x="582726" y="1408562"/>
                  <a:pt x="589663" y="1450081"/>
                </a:cubicBezTo>
                <a:cubicBezTo>
                  <a:pt x="589663" y="1505440"/>
                  <a:pt x="575788" y="1623078"/>
                  <a:pt x="582726"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3" y="2204326"/>
                  <a:pt x="575802" y="2204347"/>
                  <a:pt x="575788" y="2204347"/>
                </a:cubicBezTo>
                <a:cubicBezTo>
                  <a:pt x="575788" y="2204347"/>
                  <a:pt x="575788" y="2204347"/>
                  <a:pt x="589663" y="2266626"/>
                </a:cubicBezTo>
                <a:cubicBezTo>
                  <a:pt x="589663" y="2266626"/>
                  <a:pt x="589663" y="2266626"/>
                  <a:pt x="590530" y="2266626"/>
                </a:cubicBezTo>
                <a:lnTo>
                  <a:pt x="596600" y="2266626"/>
                </a:lnTo>
                <a:cubicBezTo>
                  <a:pt x="596600" y="2266626"/>
                  <a:pt x="596600" y="2266626"/>
                  <a:pt x="596600" y="2287385"/>
                </a:cubicBezTo>
                <a:cubicBezTo>
                  <a:pt x="575788" y="2294305"/>
                  <a:pt x="561914" y="2294305"/>
                  <a:pt x="527228" y="2294305"/>
                </a:cubicBezTo>
                <a:cubicBezTo>
                  <a:pt x="485624" y="2294305"/>
                  <a:pt x="457881" y="2287392"/>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1" y="2190507"/>
                  <a:pt x="437044" y="2155908"/>
                  <a:pt x="437044" y="2135148"/>
                </a:cubicBezTo>
                <a:cubicBezTo>
                  <a:pt x="437044" y="2107469"/>
                  <a:pt x="416233" y="1941392"/>
                  <a:pt x="402358" y="1872193"/>
                </a:cubicBezTo>
                <a:cubicBezTo>
                  <a:pt x="388484" y="1796075"/>
                  <a:pt x="402358" y="1650757"/>
                  <a:pt x="388484" y="1588479"/>
                </a:cubicBezTo>
                <a:cubicBezTo>
                  <a:pt x="381548" y="1533131"/>
                  <a:pt x="367678" y="1429363"/>
                  <a:pt x="367672" y="1429322"/>
                </a:cubicBezTo>
                <a:cubicBezTo>
                  <a:pt x="367672" y="1429322"/>
                  <a:pt x="339923" y="1574639"/>
                  <a:pt x="339923" y="1602318"/>
                </a:cubicBezTo>
                <a:cubicBezTo>
                  <a:pt x="339923" y="1629998"/>
                  <a:pt x="291363" y="1886033"/>
                  <a:pt x="291363" y="1920632"/>
                </a:cubicBezTo>
                <a:cubicBezTo>
                  <a:pt x="291363" y="1955232"/>
                  <a:pt x="319112"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84" y="2287385"/>
                  <a:pt x="37" y="2273556"/>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70" y="1429322"/>
                </a:cubicBezTo>
                <a:cubicBezTo>
                  <a:pt x="117933" y="1360132"/>
                  <a:pt x="110997" y="1201008"/>
                  <a:pt x="110995" y="1200966"/>
                </a:cubicBezTo>
                <a:cubicBezTo>
                  <a:pt x="110995" y="1200966"/>
                  <a:pt x="110995" y="1200966"/>
                  <a:pt x="90184" y="1194046"/>
                </a:cubicBezTo>
                <a:cubicBezTo>
                  <a:pt x="90184"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0" y="391341"/>
                  <a:pt x="97097" y="391341"/>
                  <a:pt x="97121" y="391341"/>
                </a:cubicBezTo>
                <a:cubicBezTo>
                  <a:pt x="97121" y="391341"/>
                  <a:pt x="97121" y="391341"/>
                  <a:pt x="166493" y="370581"/>
                </a:cubicBezTo>
                <a:cubicBezTo>
                  <a:pt x="166493" y="370581"/>
                  <a:pt x="173430" y="363662"/>
                  <a:pt x="187304" y="363662"/>
                </a:cubicBezTo>
                <a:cubicBezTo>
                  <a:pt x="201179" y="356742"/>
                  <a:pt x="228928" y="342902"/>
                  <a:pt x="242802" y="342902"/>
                </a:cubicBezTo>
                <a:cubicBezTo>
                  <a:pt x="249735" y="335987"/>
                  <a:pt x="256667" y="356712"/>
                  <a:pt x="256677" y="356742"/>
                </a:cubicBezTo>
                <a:cubicBezTo>
                  <a:pt x="256677" y="356742"/>
                  <a:pt x="242830" y="356742"/>
                  <a:pt x="242802" y="356742"/>
                </a:cubicBezTo>
                <a:cubicBezTo>
                  <a:pt x="235865" y="363662"/>
                  <a:pt x="263614" y="412101"/>
                  <a:pt x="277488" y="460540"/>
                </a:cubicBezTo>
                <a:cubicBezTo>
                  <a:pt x="291359" y="508964"/>
                  <a:pt x="319095" y="557388"/>
                  <a:pt x="319112" y="557418"/>
                </a:cubicBezTo>
                <a:cubicBezTo>
                  <a:pt x="319112" y="557418"/>
                  <a:pt x="332986" y="502059"/>
                  <a:pt x="339923" y="495139"/>
                </a:cubicBezTo>
                <a:cubicBezTo>
                  <a:pt x="346852" y="495139"/>
                  <a:pt x="353780"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5" y="522819"/>
                  <a:pt x="416233" y="508979"/>
                </a:cubicBezTo>
                <a:cubicBezTo>
                  <a:pt x="423170" y="495139"/>
                  <a:pt x="464793" y="419021"/>
                  <a:pt x="464793" y="384421"/>
                </a:cubicBezTo>
                <a:cubicBezTo>
                  <a:pt x="464793" y="342929"/>
                  <a:pt x="444009" y="335991"/>
                  <a:pt x="443981" y="335982"/>
                </a:cubicBezTo>
                <a:close/>
                <a:moveTo>
                  <a:pt x="344369" y="198"/>
                </a:moveTo>
                <a:cubicBezTo>
                  <a:pt x="379411" y="2142"/>
                  <a:pt x="402773" y="17690"/>
                  <a:pt x="402773" y="17690"/>
                </a:cubicBezTo>
                <a:cubicBezTo>
                  <a:pt x="402787" y="17662"/>
                  <a:pt x="409716" y="3877"/>
                  <a:pt x="430461" y="10780"/>
                </a:cubicBezTo>
                <a:cubicBezTo>
                  <a:pt x="451226" y="24600"/>
                  <a:pt x="471992" y="52241"/>
                  <a:pt x="465070" y="79882"/>
                </a:cubicBezTo>
                <a:cubicBezTo>
                  <a:pt x="458148" y="107523"/>
                  <a:pt x="471992" y="121344"/>
                  <a:pt x="471992" y="121344"/>
                </a:cubicBezTo>
                <a:lnTo>
                  <a:pt x="459879" y="115297"/>
                </a:lnTo>
                <a:cubicBezTo>
                  <a:pt x="458142" y="114458"/>
                  <a:pt x="455156" y="126386"/>
                  <a:pt x="453160" y="136534"/>
                </a:cubicBezTo>
                <a:cubicBezTo>
                  <a:pt x="453947" y="134555"/>
                  <a:pt x="455545" y="132093"/>
                  <a:pt x="458023" y="129631"/>
                </a:cubicBezTo>
                <a:cubicBezTo>
                  <a:pt x="461078" y="129631"/>
                  <a:pt x="465007" y="140041"/>
                  <a:pt x="465007" y="150452"/>
                </a:cubicBezTo>
                <a:cubicBezTo>
                  <a:pt x="465007" y="164332"/>
                  <a:pt x="465007" y="185152"/>
                  <a:pt x="465007" y="192093"/>
                </a:cubicBezTo>
                <a:cubicBezTo>
                  <a:pt x="465007" y="199033"/>
                  <a:pt x="451039" y="205973"/>
                  <a:pt x="451039" y="205973"/>
                </a:cubicBezTo>
                <a:lnTo>
                  <a:pt x="447546" y="198165"/>
                </a:lnTo>
                <a:cubicBezTo>
                  <a:pt x="445800" y="197298"/>
                  <a:pt x="444054" y="199033"/>
                  <a:pt x="444054" y="205973"/>
                </a:cubicBezTo>
                <a:cubicBezTo>
                  <a:pt x="444054" y="212913"/>
                  <a:pt x="437070" y="233734"/>
                  <a:pt x="437070" y="247614"/>
                </a:cubicBezTo>
                <a:cubicBezTo>
                  <a:pt x="430086" y="261494"/>
                  <a:pt x="423102" y="275375"/>
                  <a:pt x="423102" y="275375"/>
                </a:cubicBezTo>
                <a:cubicBezTo>
                  <a:pt x="423102" y="275399"/>
                  <a:pt x="423102" y="282351"/>
                  <a:pt x="423102" y="303135"/>
                </a:cubicBezTo>
                <a:cubicBezTo>
                  <a:pt x="423102" y="323956"/>
                  <a:pt x="360244" y="344776"/>
                  <a:pt x="360244" y="344776"/>
                </a:cubicBezTo>
                <a:cubicBezTo>
                  <a:pt x="360190" y="344765"/>
                  <a:pt x="290403" y="330888"/>
                  <a:pt x="290403" y="310075"/>
                </a:cubicBezTo>
                <a:cubicBezTo>
                  <a:pt x="290403" y="296195"/>
                  <a:pt x="290403" y="290990"/>
                  <a:pt x="290403" y="289255"/>
                </a:cubicBezTo>
                <a:cubicBezTo>
                  <a:pt x="290386" y="289238"/>
                  <a:pt x="276430" y="275362"/>
                  <a:pt x="269450" y="254554"/>
                </a:cubicBezTo>
                <a:cubicBezTo>
                  <a:pt x="262466" y="233734"/>
                  <a:pt x="262466" y="212913"/>
                  <a:pt x="262466" y="212913"/>
                </a:cubicBezTo>
                <a:cubicBezTo>
                  <a:pt x="262452" y="212941"/>
                  <a:pt x="255474" y="226786"/>
                  <a:pt x="248497" y="219853"/>
                </a:cubicBezTo>
                <a:cubicBezTo>
                  <a:pt x="241513" y="205973"/>
                  <a:pt x="241513" y="185152"/>
                  <a:pt x="234529" y="171272"/>
                </a:cubicBezTo>
                <a:cubicBezTo>
                  <a:pt x="234529" y="157392"/>
                  <a:pt x="234529" y="143511"/>
                  <a:pt x="241513" y="143511"/>
                </a:cubicBezTo>
                <a:lnTo>
                  <a:pt x="244469" y="142804"/>
                </a:lnTo>
                <a:cubicBezTo>
                  <a:pt x="244244" y="142100"/>
                  <a:pt x="243910"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53" y="114449"/>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69"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5" name="Freeform 15"/>
          <p:cNvSpPr/>
          <p:nvPr/>
        </p:nvSpPr>
        <p:spPr bwMode="auto">
          <a:xfrm>
            <a:off x="4314784" y="1642290"/>
            <a:ext cx="692752" cy="2294305"/>
          </a:xfrm>
          <a:custGeom>
            <a:avLst/>
            <a:gdLst/>
            <a:ahLst/>
            <a:cxnLst/>
            <a:rect l="l" t="t" r="r" b="b"/>
            <a:pathLst>
              <a:path w="692752" h="2294305">
                <a:moveTo>
                  <a:pt x="442124" y="335982"/>
                </a:moveTo>
                <a:cubicBezTo>
                  <a:pt x="442124" y="335982"/>
                  <a:pt x="476665" y="342902"/>
                  <a:pt x="490481" y="349822"/>
                </a:cubicBezTo>
                <a:cubicBezTo>
                  <a:pt x="504297" y="349822"/>
                  <a:pt x="538838" y="356742"/>
                  <a:pt x="559563" y="377501"/>
                </a:cubicBezTo>
                <a:cubicBezTo>
                  <a:pt x="580277" y="391335"/>
                  <a:pt x="614796" y="384428"/>
                  <a:pt x="614828" y="384421"/>
                </a:cubicBezTo>
                <a:cubicBezTo>
                  <a:pt x="614828" y="384421"/>
                  <a:pt x="670094" y="405181"/>
                  <a:pt x="670094" y="412101"/>
                </a:cubicBezTo>
                <a:cubicBezTo>
                  <a:pt x="677002" y="419021"/>
                  <a:pt x="670094" y="474380"/>
                  <a:pt x="677002" y="515899"/>
                </a:cubicBezTo>
                <a:cubicBezTo>
                  <a:pt x="677002" y="515899"/>
                  <a:pt x="677002" y="654296"/>
                  <a:pt x="677002" y="744254"/>
                </a:cubicBezTo>
                <a:cubicBezTo>
                  <a:pt x="677002" y="819070"/>
                  <a:pt x="681780" y="802946"/>
                  <a:pt x="683910" y="799613"/>
                </a:cubicBezTo>
                <a:cubicBezTo>
                  <a:pt x="683910" y="813453"/>
                  <a:pt x="697726" y="931091"/>
                  <a:pt x="690818" y="944931"/>
                </a:cubicBezTo>
                <a:cubicBezTo>
                  <a:pt x="683910" y="965690"/>
                  <a:pt x="628644" y="1145607"/>
                  <a:pt x="621736" y="1159447"/>
                </a:cubicBezTo>
                <a:cubicBezTo>
                  <a:pt x="614828" y="1166366"/>
                  <a:pt x="621736" y="1214806"/>
                  <a:pt x="614828" y="1214806"/>
                </a:cubicBezTo>
                <a:cubicBezTo>
                  <a:pt x="594127" y="1235541"/>
                  <a:pt x="594104" y="1249373"/>
                  <a:pt x="594104" y="1249405"/>
                </a:cubicBezTo>
                <a:cubicBezTo>
                  <a:pt x="594104" y="1249405"/>
                  <a:pt x="594104" y="1249405"/>
                  <a:pt x="593240" y="1249405"/>
                </a:cubicBezTo>
                <a:lnTo>
                  <a:pt x="587195" y="1249405"/>
                </a:lnTo>
                <a:cubicBezTo>
                  <a:pt x="594104" y="1311684"/>
                  <a:pt x="580287" y="1408562"/>
                  <a:pt x="587195" y="1450081"/>
                </a:cubicBezTo>
                <a:cubicBezTo>
                  <a:pt x="587195" y="1505440"/>
                  <a:pt x="573379" y="1623078"/>
                  <a:pt x="587195" y="1685357"/>
                </a:cubicBezTo>
                <a:cubicBezTo>
                  <a:pt x="594104" y="1740716"/>
                  <a:pt x="587195" y="1982911"/>
                  <a:pt x="587195" y="2059030"/>
                </a:cubicBezTo>
                <a:cubicBezTo>
                  <a:pt x="582014" y="2121309"/>
                  <a:pt x="584605" y="2117416"/>
                  <a:pt x="580287" y="2121308"/>
                </a:cubicBezTo>
                <a:cubicBezTo>
                  <a:pt x="580287" y="2142043"/>
                  <a:pt x="587179" y="2148972"/>
                  <a:pt x="587195" y="2148988"/>
                </a:cubicBezTo>
                <a:cubicBezTo>
                  <a:pt x="587195" y="2148988"/>
                  <a:pt x="587195" y="2162828"/>
                  <a:pt x="587195" y="2183587"/>
                </a:cubicBezTo>
                <a:cubicBezTo>
                  <a:pt x="580296" y="2204321"/>
                  <a:pt x="573396" y="2204347"/>
                  <a:pt x="573379" y="2204347"/>
                </a:cubicBezTo>
                <a:cubicBezTo>
                  <a:pt x="573379" y="2204347"/>
                  <a:pt x="573379" y="2204347"/>
                  <a:pt x="594104" y="2266626"/>
                </a:cubicBezTo>
                <a:cubicBezTo>
                  <a:pt x="594104" y="2266626"/>
                  <a:pt x="594104" y="2266626"/>
                  <a:pt x="594967" y="2266626"/>
                </a:cubicBezTo>
                <a:lnTo>
                  <a:pt x="601012" y="2266626"/>
                </a:lnTo>
                <a:cubicBezTo>
                  <a:pt x="601012" y="2266626"/>
                  <a:pt x="601012" y="2266626"/>
                  <a:pt x="601012" y="2287385"/>
                </a:cubicBezTo>
                <a:cubicBezTo>
                  <a:pt x="573379" y="2294305"/>
                  <a:pt x="559563" y="2294305"/>
                  <a:pt x="525022" y="2294305"/>
                </a:cubicBezTo>
                <a:cubicBezTo>
                  <a:pt x="490499" y="2294305"/>
                  <a:pt x="455978" y="2287393"/>
                  <a:pt x="455940" y="2287385"/>
                </a:cubicBezTo>
                <a:cubicBezTo>
                  <a:pt x="455940" y="2287385"/>
                  <a:pt x="455940" y="2287385"/>
                  <a:pt x="455940" y="2266626"/>
                </a:cubicBezTo>
                <a:cubicBezTo>
                  <a:pt x="455940" y="2266626"/>
                  <a:pt x="455940" y="2266626"/>
                  <a:pt x="456804" y="2265761"/>
                </a:cubicBezTo>
                <a:lnTo>
                  <a:pt x="462848" y="2259706"/>
                </a:lnTo>
                <a:cubicBezTo>
                  <a:pt x="462848" y="2259706"/>
                  <a:pt x="462848" y="2259706"/>
                  <a:pt x="462848" y="2232026"/>
                </a:cubicBezTo>
                <a:cubicBezTo>
                  <a:pt x="462848" y="2232026"/>
                  <a:pt x="462848" y="2232026"/>
                  <a:pt x="462848" y="2231161"/>
                </a:cubicBezTo>
                <a:lnTo>
                  <a:pt x="462848" y="2225106"/>
                </a:lnTo>
                <a:cubicBezTo>
                  <a:pt x="462848" y="2225106"/>
                  <a:pt x="462848" y="2225106"/>
                  <a:pt x="462848" y="2224241"/>
                </a:cubicBezTo>
                <a:lnTo>
                  <a:pt x="462848" y="2218187"/>
                </a:lnTo>
                <a:cubicBezTo>
                  <a:pt x="462848" y="2218187"/>
                  <a:pt x="455961" y="2218187"/>
                  <a:pt x="455940" y="2218187"/>
                </a:cubicBezTo>
                <a:cubicBezTo>
                  <a:pt x="449032" y="2211267"/>
                  <a:pt x="469756" y="2197427"/>
                  <a:pt x="455940" y="2190507"/>
                </a:cubicBezTo>
                <a:cubicBezTo>
                  <a:pt x="442124" y="2190507"/>
                  <a:pt x="435215" y="2155908"/>
                  <a:pt x="435215" y="2135148"/>
                </a:cubicBezTo>
                <a:cubicBezTo>
                  <a:pt x="435215" y="2107469"/>
                  <a:pt x="414491" y="1941392"/>
                  <a:pt x="400675" y="1872193"/>
                </a:cubicBezTo>
                <a:cubicBezTo>
                  <a:pt x="393766" y="1796075"/>
                  <a:pt x="400675" y="1650757"/>
                  <a:pt x="393766" y="1588479"/>
                </a:cubicBezTo>
                <a:cubicBezTo>
                  <a:pt x="386860" y="1533131"/>
                  <a:pt x="366142" y="1429364"/>
                  <a:pt x="366134" y="1429322"/>
                </a:cubicBezTo>
                <a:cubicBezTo>
                  <a:pt x="366134" y="1429322"/>
                  <a:pt x="345409" y="1574639"/>
                  <a:pt x="338501" y="1602318"/>
                </a:cubicBezTo>
                <a:cubicBezTo>
                  <a:pt x="338501" y="1629998"/>
                  <a:pt x="290144" y="1886033"/>
                  <a:pt x="290144" y="1920632"/>
                </a:cubicBezTo>
                <a:cubicBezTo>
                  <a:pt x="290144" y="1955232"/>
                  <a:pt x="324685" y="2135148"/>
                  <a:pt x="324685" y="2162828"/>
                </a:cubicBezTo>
                <a:cubicBezTo>
                  <a:pt x="324685" y="2183587"/>
                  <a:pt x="331593" y="2225106"/>
                  <a:pt x="331593" y="2232026"/>
                </a:cubicBezTo>
                <a:cubicBezTo>
                  <a:pt x="331593" y="2238936"/>
                  <a:pt x="331593" y="2245846"/>
                  <a:pt x="331593" y="2245866"/>
                </a:cubicBezTo>
                <a:cubicBezTo>
                  <a:pt x="331593" y="2245866"/>
                  <a:pt x="331593" y="2245866"/>
                  <a:pt x="338501" y="2266626"/>
                </a:cubicBezTo>
                <a:cubicBezTo>
                  <a:pt x="338501" y="2266626"/>
                  <a:pt x="338501" y="2266626"/>
                  <a:pt x="248695" y="2280465"/>
                </a:cubicBezTo>
                <a:cubicBezTo>
                  <a:pt x="248695" y="2280465"/>
                  <a:pt x="248695" y="2280465"/>
                  <a:pt x="248695" y="2259706"/>
                </a:cubicBezTo>
                <a:cubicBezTo>
                  <a:pt x="248695" y="2259706"/>
                  <a:pt x="179612" y="2280465"/>
                  <a:pt x="117439" y="2287385"/>
                </a:cubicBezTo>
                <a:cubicBezTo>
                  <a:pt x="48375" y="2287385"/>
                  <a:pt x="26" y="2273553"/>
                  <a:pt x="0" y="2273546"/>
                </a:cubicBezTo>
                <a:cubicBezTo>
                  <a:pt x="0" y="2273546"/>
                  <a:pt x="0" y="2273546"/>
                  <a:pt x="0" y="2272681"/>
                </a:cubicBezTo>
                <a:lnTo>
                  <a:pt x="0" y="2266626"/>
                </a:lnTo>
                <a:cubicBezTo>
                  <a:pt x="0" y="2266626"/>
                  <a:pt x="0" y="2266626"/>
                  <a:pt x="863" y="2266626"/>
                </a:cubicBezTo>
                <a:lnTo>
                  <a:pt x="6908" y="2266626"/>
                </a:lnTo>
                <a:cubicBezTo>
                  <a:pt x="6908" y="2266626"/>
                  <a:pt x="6908" y="2245866"/>
                  <a:pt x="20724" y="2245866"/>
                </a:cubicBezTo>
                <a:cubicBezTo>
                  <a:pt x="27632" y="2238946"/>
                  <a:pt x="75990" y="2245866"/>
                  <a:pt x="96714" y="2238946"/>
                </a:cubicBezTo>
                <a:cubicBezTo>
                  <a:pt x="117430" y="2232029"/>
                  <a:pt x="145049" y="2211284"/>
                  <a:pt x="145072" y="2211267"/>
                </a:cubicBezTo>
                <a:cubicBezTo>
                  <a:pt x="145072" y="2211267"/>
                  <a:pt x="145072" y="2211267"/>
                  <a:pt x="145072" y="2210402"/>
                </a:cubicBezTo>
                <a:lnTo>
                  <a:pt x="145072" y="2204347"/>
                </a:lnTo>
                <a:cubicBezTo>
                  <a:pt x="145072" y="2204347"/>
                  <a:pt x="145072" y="2197427"/>
                  <a:pt x="151980" y="2197427"/>
                </a:cubicBezTo>
                <a:cubicBezTo>
                  <a:pt x="158888" y="2190507"/>
                  <a:pt x="151980" y="2169748"/>
                  <a:pt x="145072" y="2162828"/>
                </a:cubicBezTo>
                <a:cubicBezTo>
                  <a:pt x="138163" y="2148988"/>
                  <a:pt x="165796" y="2128228"/>
                  <a:pt x="158888" y="2114389"/>
                </a:cubicBezTo>
                <a:cubicBezTo>
                  <a:pt x="145072" y="2107469"/>
                  <a:pt x="138163" y="2079789"/>
                  <a:pt x="145072" y="2045190"/>
                </a:cubicBezTo>
                <a:cubicBezTo>
                  <a:pt x="145072" y="2003671"/>
                  <a:pt x="151980" y="1713036"/>
                  <a:pt x="138163" y="1664597"/>
                </a:cubicBezTo>
                <a:cubicBezTo>
                  <a:pt x="131255" y="1616158"/>
                  <a:pt x="138163" y="1498520"/>
                  <a:pt x="131255" y="1429322"/>
                </a:cubicBezTo>
                <a:cubicBezTo>
                  <a:pt x="117441" y="1360132"/>
                  <a:pt x="110533" y="1201008"/>
                  <a:pt x="110531" y="1200966"/>
                </a:cubicBezTo>
                <a:cubicBezTo>
                  <a:pt x="110531" y="1200966"/>
                  <a:pt x="110531" y="1200966"/>
                  <a:pt x="108804" y="1200101"/>
                </a:cubicBezTo>
                <a:lnTo>
                  <a:pt x="96714" y="1194046"/>
                </a:lnTo>
                <a:cubicBezTo>
                  <a:pt x="96714" y="1194046"/>
                  <a:pt x="82898" y="1194046"/>
                  <a:pt x="75990" y="1180206"/>
                </a:cubicBezTo>
                <a:cubicBezTo>
                  <a:pt x="75990" y="1166366"/>
                  <a:pt x="69082" y="1069488"/>
                  <a:pt x="75990" y="1034889"/>
                </a:cubicBezTo>
                <a:cubicBezTo>
                  <a:pt x="75990" y="1000290"/>
                  <a:pt x="62173" y="854972"/>
                  <a:pt x="69082" y="778854"/>
                </a:cubicBezTo>
                <a:cubicBezTo>
                  <a:pt x="75990" y="695815"/>
                  <a:pt x="48357" y="522819"/>
                  <a:pt x="48357" y="502059"/>
                </a:cubicBezTo>
                <a:cubicBezTo>
                  <a:pt x="48357" y="481299"/>
                  <a:pt x="62173" y="474380"/>
                  <a:pt x="62173" y="453620"/>
                </a:cubicBezTo>
                <a:cubicBezTo>
                  <a:pt x="62173" y="432860"/>
                  <a:pt x="62173" y="405181"/>
                  <a:pt x="75990" y="391341"/>
                </a:cubicBezTo>
                <a:cubicBezTo>
                  <a:pt x="82892" y="391341"/>
                  <a:pt x="103591" y="391341"/>
                  <a:pt x="103622" y="391341"/>
                </a:cubicBezTo>
                <a:cubicBezTo>
                  <a:pt x="103622" y="391341"/>
                  <a:pt x="103622" y="391341"/>
                  <a:pt x="165796" y="370581"/>
                </a:cubicBezTo>
                <a:cubicBezTo>
                  <a:pt x="165796" y="370581"/>
                  <a:pt x="172704" y="363662"/>
                  <a:pt x="186521" y="363662"/>
                </a:cubicBezTo>
                <a:cubicBezTo>
                  <a:pt x="200337" y="356742"/>
                  <a:pt x="227970" y="342902"/>
                  <a:pt x="241786" y="342902"/>
                </a:cubicBezTo>
                <a:cubicBezTo>
                  <a:pt x="255594" y="335987"/>
                  <a:pt x="255603" y="356714"/>
                  <a:pt x="255603" y="356742"/>
                </a:cubicBezTo>
                <a:cubicBezTo>
                  <a:pt x="255603" y="356742"/>
                  <a:pt x="248695" y="356742"/>
                  <a:pt x="241786" y="356742"/>
                </a:cubicBezTo>
                <a:cubicBezTo>
                  <a:pt x="234878" y="363662"/>
                  <a:pt x="262511" y="412101"/>
                  <a:pt x="276327" y="460540"/>
                </a:cubicBezTo>
                <a:cubicBezTo>
                  <a:pt x="290140" y="508964"/>
                  <a:pt x="317760" y="557389"/>
                  <a:pt x="317776" y="557418"/>
                </a:cubicBezTo>
                <a:cubicBezTo>
                  <a:pt x="317776" y="557418"/>
                  <a:pt x="331593" y="502059"/>
                  <a:pt x="338501" y="495139"/>
                </a:cubicBezTo>
                <a:cubicBezTo>
                  <a:pt x="345400" y="495139"/>
                  <a:pt x="352298" y="488238"/>
                  <a:pt x="352317" y="488219"/>
                </a:cubicBezTo>
                <a:cubicBezTo>
                  <a:pt x="352317" y="488219"/>
                  <a:pt x="352317" y="488219"/>
                  <a:pt x="350590" y="488219"/>
                </a:cubicBezTo>
                <a:lnTo>
                  <a:pt x="338501" y="488219"/>
                </a:lnTo>
                <a:cubicBezTo>
                  <a:pt x="338501" y="488219"/>
                  <a:pt x="324685" y="474380"/>
                  <a:pt x="324685" y="467460"/>
                </a:cubicBezTo>
                <a:cubicBezTo>
                  <a:pt x="331593" y="460540"/>
                  <a:pt x="352317" y="425940"/>
                  <a:pt x="359226" y="425940"/>
                </a:cubicBezTo>
                <a:cubicBezTo>
                  <a:pt x="366130" y="419024"/>
                  <a:pt x="379937" y="460499"/>
                  <a:pt x="379950" y="460540"/>
                </a:cubicBezTo>
                <a:cubicBezTo>
                  <a:pt x="379950" y="467455"/>
                  <a:pt x="366152" y="481281"/>
                  <a:pt x="366134" y="481299"/>
                </a:cubicBezTo>
                <a:cubicBezTo>
                  <a:pt x="366134" y="481299"/>
                  <a:pt x="373042" y="508979"/>
                  <a:pt x="373042" y="529738"/>
                </a:cubicBezTo>
                <a:cubicBezTo>
                  <a:pt x="373042" y="550481"/>
                  <a:pt x="379939" y="564315"/>
                  <a:pt x="379950" y="564338"/>
                </a:cubicBezTo>
                <a:cubicBezTo>
                  <a:pt x="379950" y="564338"/>
                  <a:pt x="414491" y="522819"/>
                  <a:pt x="414491" y="508979"/>
                </a:cubicBezTo>
                <a:cubicBezTo>
                  <a:pt x="421399" y="495139"/>
                  <a:pt x="462848" y="419021"/>
                  <a:pt x="462848" y="384421"/>
                </a:cubicBezTo>
                <a:cubicBezTo>
                  <a:pt x="462848" y="342940"/>
                  <a:pt x="442162" y="335995"/>
                  <a:pt x="442124" y="335982"/>
                </a:cubicBezTo>
                <a:close/>
                <a:moveTo>
                  <a:pt x="342424" y="198"/>
                </a:moveTo>
                <a:cubicBezTo>
                  <a:pt x="377195" y="2142"/>
                  <a:pt x="400376" y="17690"/>
                  <a:pt x="400376" y="17690"/>
                </a:cubicBezTo>
                <a:cubicBezTo>
                  <a:pt x="400391" y="17660"/>
                  <a:pt x="407266" y="3877"/>
                  <a:pt x="427849" y="10780"/>
                </a:cubicBezTo>
                <a:cubicBezTo>
                  <a:pt x="448454" y="24600"/>
                  <a:pt x="469059" y="52241"/>
                  <a:pt x="462191" y="79882"/>
                </a:cubicBezTo>
                <a:cubicBezTo>
                  <a:pt x="462191" y="107523"/>
                  <a:pt x="469059" y="121344"/>
                  <a:pt x="469059" y="121344"/>
                </a:cubicBezTo>
                <a:lnTo>
                  <a:pt x="463049" y="115297"/>
                </a:lnTo>
                <a:cubicBezTo>
                  <a:pt x="462178" y="114458"/>
                  <a:pt x="458443" y="121976"/>
                  <a:pt x="454898" y="130155"/>
                </a:cubicBezTo>
                <a:cubicBezTo>
                  <a:pt x="454967" y="129933"/>
                  <a:pt x="455113" y="129782"/>
                  <a:pt x="455263" y="129631"/>
                </a:cubicBezTo>
                <a:cubicBezTo>
                  <a:pt x="462161" y="122691"/>
                  <a:pt x="462161" y="136571"/>
                  <a:pt x="462161" y="150452"/>
                </a:cubicBezTo>
                <a:cubicBezTo>
                  <a:pt x="462161" y="164332"/>
                  <a:pt x="462161" y="185152"/>
                  <a:pt x="462161" y="192093"/>
                </a:cubicBezTo>
                <a:cubicBezTo>
                  <a:pt x="462161" y="199033"/>
                  <a:pt x="455263" y="205973"/>
                  <a:pt x="448365" y="205973"/>
                </a:cubicBezTo>
                <a:lnTo>
                  <a:pt x="444916" y="198165"/>
                </a:lnTo>
                <a:cubicBezTo>
                  <a:pt x="443192" y="197298"/>
                  <a:pt x="441467" y="199033"/>
                  <a:pt x="441467" y="205973"/>
                </a:cubicBezTo>
                <a:cubicBezTo>
                  <a:pt x="441467" y="212913"/>
                  <a:pt x="441467" y="233734"/>
                  <a:pt x="434570" y="247614"/>
                </a:cubicBezTo>
                <a:cubicBezTo>
                  <a:pt x="434570" y="261494"/>
                  <a:pt x="420774" y="275375"/>
                  <a:pt x="420774" y="275375"/>
                </a:cubicBezTo>
                <a:cubicBezTo>
                  <a:pt x="420774" y="275399"/>
                  <a:pt x="420774" y="282351"/>
                  <a:pt x="420774" y="303135"/>
                </a:cubicBezTo>
                <a:cubicBezTo>
                  <a:pt x="420774" y="323956"/>
                  <a:pt x="358692" y="344776"/>
                  <a:pt x="358692" y="344776"/>
                </a:cubicBezTo>
                <a:cubicBezTo>
                  <a:pt x="358639" y="344765"/>
                  <a:pt x="289713" y="330888"/>
                  <a:pt x="289713" y="310075"/>
                </a:cubicBezTo>
                <a:cubicBezTo>
                  <a:pt x="289713" y="296195"/>
                  <a:pt x="289713" y="290990"/>
                  <a:pt x="289713" y="289255"/>
                </a:cubicBezTo>
                <a:cubicBezTo>
                  <a:pt x="289683" y="289225"/>
                  <a:pt x="275909" y="275353"/>
                  <a:pt x="269019" y="254554"/>
                </a:cubicBezTo>
                <a:cubicBezTo>
                  <a:pt x="262121" y="233734"/>
                  <a:pt x="262121" y="212913"/>
                  <a:pt x="262121" y="212913"/>
                </a:cubicBezTo>
                <a:cubicBezTo>
                  <a:pt x="262107" y="212943"/>
                  <a:pt x="255216" y="226786"/>
                  <a:pt x="248325" y="219853"/>
                </a:cubicBezTo>
                <a:cubicBezTo>
                  <a:pt x="241427" y="205973"/>
                  <a:pt x="241427" y="185152"/>
                  <a:pt x="241427" y="171272"/>
                </a:cubicBezTo>
                <a:cubicBezTo>
                  <a:pt x="234529" y="157392"/>
                  <a:pt x="241427" y="143511"/>
                  <a:pt x="248325" y="143511"/>
                </a:cubicBezTo>
                <a:lnTo>
                  <a:pt x="249874" y="142848"/>
                </a:lnTo>
                <a:cubicBezTo>
                  <a:pt x="249856" y="142150"/>
                  <a:pt x="249563" y="142075"/>
                  <a:pt x="249271" y="142075"/>
                </a:cubicBezTo>
                <a:lnTo>
                  <a:pt x="237252" y="139483"/>
                </a:lnTo>
                <a:cubicBezTo>
                  <a:pt x="235520" y="142046"/>
                  <a:pt x="228673" y="128254"/>
                  <a:pt x="235535" y="128254"/>
                </a:cubicBezTo>
                <a:cubicBezTo>
                  <a:pt x="242403" y="128254"/>
                  <a:pt x="242403" y="114434"/>
                  <a:pt x="242403" y="114434"/>
                </a:cubicBezTo>
                <a:cubicBezTo>
                  <a:pt x="242386" y="114451"/>
                  <a:pt x="235535" y="121344"/>
                  <a:pt x="235535" y="121344"/>
                </a:cubicBezTo>
                <a:lnTo>
                  <a:pt x="229524" y="121344"/>
                </a:lnTo>
                <a:cubicBezTo>
                  <a:pt x="228695" y="121329"/>
                  <a:pt x="242403" y="114412"/>
                  <a:pt x="242403" y="93703"/>
                </a:cubicBezTo>
                <a:cubicBezTo>
                  <a:pt x="242403" y="72972"/>
                  <a:pt x="249271" y="24600"/>
                  <a:pt x="304218" y="3869"/>
                </a:cubicBezTo>
                <a:cubicBezTo>
                  <a:pt x="317955" y="414"/>
                  <a:pt x="330833" y="-450"/>
                  <a:pt x="342424"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18"/>
          <p:cNvSpPr/>
          <p:nvPr/>
        </p:nvSpPr>
        <p:spPr bwMode="auto">
          <a:xfrm>
            <a:off x="5138569"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7" y="391335"/>
                  <a:pt x="608809" y="384427"/>
                  <a:pt x="608840" y="384421"/>
                </a:cubicBezTo>
                <a:cubicBezTo>
                  <a:pt x="608840" y="384421"/>
                  <a:pt x="664189" y="405181"/>
                  <a:pt x="664189" y="412101"/>
                </a:cubicBezTo>
                <a:cubicBezTo>
                  <a:pt x="671107" y="419021"/>
                  <a:pt x="671107" y="474380"/>
                  <a:pt x="671107" y="515899"/>
                </a:cubicBezTo>
                <a:cubicBezTo>
                  <a:pt x="671107"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6"/>
                  <a:pt x="615758" y="1214806"/>
                  <a:pt x="608840" y="1214806"/>
                </a:cubicBezTo>
                <a:cubicBezTo>
                  <a:pt x="595017" y="1235543"/>
                  <a:pt x="588099" y="1249375"/>
                  <a:pt x="588084" y="1249405"/>
                </a:cubicBezTo>
                <a:cubicBezTo>
                  <a:pt x="588084" y="1311684"/>
                  <a:pt x="581165" y="1408562"/>
                  <a:pt x="581165" y="1450081"/>
                </a:cubicBezTo>
                <a:cubicBezTo>
                  <a:pt x="581165" y="1505440"/>
                  <a:pt x="567328" y="1623078"/>
                  <a:pt x="581165" y="1685357"/>
                </a:cubicBezTo>
                <a:cubicBezTo>
                  <a:pt x="588084" y="1740716"/>
                  <a:pt x="588084" y="1982911"/>
                  <a:pt x="581165" y="2059030"/>
                </a:cubicBezTo>
                <a:cubicBezTo>
                  <a:pt x="575976" y="2121309"/>
                  <a:pt x="578571" y="2117416"/>
                  <a:pt x="581165" y="2121308"/>
                </a:cubicBezTo>
                <a:cubicBezTo>
                  <a:pt x="574254" y="2142044"/>
                  <a:pt x="581149" y="2148972"/>
                  <a:pt x="581165" y="2148988"/>
                </a:cubicBezTo>
                <a:cubicBezTo>
                  <a:pt x="581165" y="2148988"/>
                  <a:pt x="581165" y="2162828"/>
                  <a:pt x="581165" y="2183587"/>
                </a:cubicBezTo>
                <a:cubicBezTo>
                  <a:pt x="574254" y="2204322"/>
                  <a:pt x="567344"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53491"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2683" y="2231161"/>
                </a:cubicBezTo>
                <a:lnTo>
                  <a:pt x="456630" y="2225106"/>
                </a:lnTo>
                <a:cubicBezTo>
                  <a:pt x="456630" y="2225106"/>
                  <a:pt x="456630" y="2225106"/>
                  <a:pt x="456630"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394362"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2094" y="1629998"/>
                  <a:pt x="290583" y="1886033"/>
                  <a:pt x="290583" y="1920632"/>
                </a:cubicBezTo>
                <a:cubicBezTo>
                  <a:pt x="290583" y="1955232"/>
                  <a:pt x="318257" y="2135148"/>
                  <a:pt x="318257" y="2162828"/>
                </a:cubicBezTo>
                <a:cubicBezTo>
                  <a:pt x="318257"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2966"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0"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70" y="2197448"/>
                  <a:pt x="145291" y="2197427"/>
                </a:cubicBezTo>
                <a:cubicBezTo>
                  <a:pt x="152210" y="2190507"/>
                  <a:pt x="145291" y="2169748"/>
                  <a:pt x="138372" y="2162828"/>
                </a:cubicBezTo>
                <a:cubicBezTo>
                  <a:pt x="131454" y="2148988"/>
                  <a:pt x="159128" y="2128228"/>
                  <a:pt x="152210" y="2114389"/>
                </a:cubicBezTo>
                <a:cubicBezTo>
                  <a:pt x="138372" y="2107469"/>
                  <a:pt x="138372" y="2079789"/>
                  <a:pt x="138372" y="2045190"/>
                </a:cubicBezTo>
                <a:cubicBezTo>
                  <a:pt x="138372" y="2003671"/>
                  <a:pt x="145291" y="1713036"/>
                  <a:pt x="138372" y="1664597"/>
                </a:cubicBezTo>
                <a:cubicBezTo>
                  <a:pt x="124535"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69186" y="1180206"/>
                </a:cubicBezTo>
                <a:cubicBezTo>
                  <a:pt x="69186" y="1166366"/>
                  <a:pt x="62267" y="1069488"/>
                  <a:pt x="69186" y="1034889"/>
                </a:cubicBezTo>
                <a:cubicBezTo>
                  <a:pt x="76105" y="1000290"/>
                  <a:pt x="55349" y="854972"/>
                  <a:pt x="62267"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9" y="391341"/>
                  <a:pt x="96845" y="391341"/>
                  <a:pt x="96861" y="391341"/>
                </a:cubicBezTo>
                <a:cubicBezTo>
                  <a:pt x="96861" y="391341"/>
                  <a:pt x="96861" y="391341"/>
                  <a:pt x="159128" y="370581"/>
                </a:cubicBezTo>
                <a:cubicBezTo>
                  <a:pt x="159128" y="370581"/>
                  <a:pt x="166047" y="363662"/>
                  <a:pt x="179884" y="363662"/>
                </a:cubicBezTo>
                <a:cubicBezTo>
                  <a:pt x="193721" y="356742"/>
                  <a:pt x="228315" y="342902"/>
                  <a:pt x="235234" y="342902"/>
                </a:cubicBezTo>
                <a:cubicBezTo>
                  <a:pt x="249062" y="335987"/>
                  <a:pt x="249071" y="356714"/>
                  <a:pt x="249071" y="356742"/>
                </a:cubicBezTo>
                <a:cubicBezTo>
                  <a:pt x="249071" y="356742"/>
                  <a:pt x="242152" y="356742"/>
                  <a:pt x="235234" y="356742"/>
                </a:cubicBezTo>
                <a:cubicBezTo>
                  <a:pt x="235234" y="363662"/>
                  <a:pt x="255990" y="412101"/>
                  <a:pt x="269827" y="460540"/>
                </a:cubicBezTo>
                <a:cubicBezTo>
                  <a:pt x="283659" y="508962"/>
                  <a:pt x="311319" y="557384"/>
                  <a:pt x="311339" y="557418"/>
                </a:cubicBezTo>
                <a:cubicBezTo>
                  <a:pt x="311339" y="557418"/>
                  <a:pt x="325176" y="502059"/>
                  <a:pt x="332094" y="495139"/>
                </a:cubicBezTo>
                <a:cubicBezTo>
                  <a:pt x="339004" y="495139"/>
                  <a:pt x="345914" y="488237"/>
                  <a:pt x="345932" y="488219"/>
                </a:cubicBezTo>
                <a:cubicBezTo>
                  <a:pt x="345932" y="488219"/>
                  <a:pt x="345932" y="488219"/>
                  <a:pt x="344202" y="488219"/>
                </a:cubicBezTo>
                <a:lnTo>
                  <a:pt x="332094" y="488219"/>
                </a:lnTo>
                <a:cubicBezTo>
                  <a:pt x="332094" y="488219"/>
                  <a:pt x="318257"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66688"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6" y="342916"/>
                  <a:pt x="435893" y="335987"/>
                  <a:pt x="435874" y="335982"/>
                </a:cubicBezTo>
                <a:close/>
                <a:moveTo>
                  <a:pt x="336562" y="198"/>
                </a:moveTo>
                <a:cubicBezTo>
                  <a:pt x="361201" y="1576"/>
                  <a:pt x="380021" y="9785"/>
                  <a:pt x="388864" y="14513"/>
                </a:cubicBezTo>
                <a:cubicBezTo>
                  <a:pt x="391432" y="14653"/>
                  <a:pt x="393800" y="15305"/>
                  <a:pt x="395838" y="16757"/>
                </a:cubicBezTo>
                <a:cubicBezTo>
                  <a:pt x="399328" y="13483"/>
                  <a:pt x="410657" y="5081"/>
                  <a:pt x="421987" y="10780"/>
                </a:cubicBezTo>
                <a:cubicBezTo>
                  <a:pt x="442592" y="24600"/>
                  <a:pt x="463197" y="52241"/>
                  <a:pt x="456329" y="79882"/>
                </a:cubicBezTo>
                <a:cubicBezTo>
                  <a:pt x="456329" y="107523"/>
                  <a:pt x="463197" y="121344"/>
                  <a:pt x="463197" y="121344"/>
                </a:cubicBezTo>
                <a:lnTo>
                  <a:pt x="457187" y="115297"/>
                </a:lnTo>
                <a:cubicBezTo>
                  <a:pt x="456316" y="114459"/>
                  <a:pt x="450016" y="127139"/>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5053" y="198165"/>
                </a:lnTo>
                <a:cubicBezTo>
                  <a:pt x="444184" y="197298"/>
                  <a:pt x="444184" y="199033"/>
                  <a:pt x="444184" y="205973"/>
                </a:cubicBezTo>
                <a:cubicBezTo>
                  <a:pt x="444184" y="212913"/>
                  <a:pt x="437232" y="233734"/>
                  <a:pt x="430279" y="247614"/>
                </a:cubicBezTo>
                <a:cubicBezTo>
                  <a:pt x="430279" y="261494"/>
                  <a:pt x="416375" y="275375"/>
                  <a:pt x="416375" y="275375"/>
                </a:cubicBezTo>
                <a:cubicBezTo>
                  <a:pt x="416375" y="275399"/>
                  <a:pt x="416375" y="282351"/>
                  <a:pt x="416375" y="303135"/>
                </a:cubicBezTo>
                <a:cubicBezTo>
                  <a:pt x="416375" y="323956"/>
                  <a:pt x="360758" y="344776"/>
                  <a:pt x="360758" y="344776"/>
                </a:cubicBezTo>
                <a:cubicBezTo>
                  <a:pt x="360703" y="344766"/>
                  <a:pt x="284284" y="330888"/>
                  <a:pt x="284284" y="310075"/>
                </a:cubicBezTo>
                <a:cubicBezTo>
                  <a:pt x="284284" y="296195"/>
                  <a:pt x="284284" y="290990"/>
                  <a:pt x="284284" y="289255"/>
                </a:cubicBezTo>
                <a:cubicBezTo>
                  <a:pt x="284257" y="289227"/>
                  <a:pt x="270380" y="275354"/>
                  <a:pt x="270380" y="254554"/>
                </a:cubicBezTo>
                <a:cubicBezTo>
                  <a:pt x="263428" y="233734"/>
                  <a:pt x="256476" y="212913"/>
                  <a:pt x="256476" y="212913"/>
                </a:cubicBezTo>
                <a:cubicBezTo>
                  <a:pt x="256461" y="212942"/>
                  <a:pt x="249517" y="226786"/>
                  <a:pt x="242572" y="219853"/>
                </a:cubicBezTo>
                <a:cubicBezTo>
                  <a:pt x="242572" y="205973"/>
                  <a:pt x="235619" y="185152"/>
                  <a:pt x="235619" y="171272"/>
                </a:cubicBezTo>
                <a:cubicBezTo>
                  <a:pt x="228667" y="157392"/>
                  <a:pt x="235619" y="143511"/>
                  <a:pt x="242572" y="143511"/>
                </a:cubicBezTo>
                <a:lnTo>
                  <a:pt x="244042" y="142887"/>
                </a:lnTo>
                <a:cubicBezTo>
                  <a:pt x="244028" y="142159"/>
                  <a:pt x="243719" y="142075"/>
                  <a:pt x="243409" y="142075"/>
                </a:cubicBezTo>
                <a:lnTo>
                  <a:pt x="231390" y="139483"/>
                </a:lnTo>
                <a:cubicBezTo>
                  <a:pt x="229673" y="142039"/>
                  <a:pt x="229682" y="128254"/>
                  <a:pt x="236541" y="128254"/>
                </a:cubicBezTo>
                <a:cubicBezTo>
                  <a:pt x="236556" y="128223"/>
                  <a:pt x="243409" y="114434"/>
                  <a:pt x="243409" y="114434"/>
                </a:cubicBezTo>
                <a:cubicBezTo>
                  <a:pt x="243386" y="114457"/>
                  <a:pt x="236529" y="121344"/>
                  <a:pt x="229673" y="121344"/>
                </a:cubicBezTo>
                <a:cubicBezTo>
                  <a:pt x="229647" y="121344"/>
                  <a:pt x="222804" y="121344"/>
                  <a:pt x="222804" y="121344"/>
                </a:cubicBezTo>
                <a:cubicBezTo>
                  <a:pt x="222833" y="121329"/>
                  <a:pt x="236541" y="114412"/>
                  <a:pt x="236541" y="93703"/>
                </a:cubicBezTo>
                <a:cubicBezTo>
                  <a:pt x="236541" y="72972"/>
                  <a:pt x="243409" y="24600"/>
                  <a:pt x="298356" y="3869"/>
                </a:cubicBezTo>
                <a:cubicBezTo>
                  <a:pt x="312093" y="414"/>
                  <a:pt x="324971" y="-450"/>
                  <a:pt x="336562"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 name="Freeform 21"/>
          <p:cNvSpPr/>
          <p:nvPr/>
        </p:nvSpPr>
        <p:spPr bwMode="auto">
          <a:xfrm>
            <a:off x="5956493"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6" y="391334"/>
                  <a:pt x="615716" y="384428"/>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4"/>
                  <a:pt x="615758" y="1214767"/>
                  <a:pt x="615758" y="1214806"/>
                </a:cubicBezTo>
                <a:cubicBezTo>
                  <a:pt x="595026" y="1235541"/>
                  <a:pt x="588100" y="1249373"/>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74254" y="2142044"/>
                  <a:pt x="581149" y="2148972"/>
                  <a:pt x="581165" y="2148988"/>
                </a:cubicBezTo>
                <a:cubicBezTo>
                  <a:pt x="581165" y="2148988"/>
                  <a:pt x="581165" y="2162828"/>
                  <a:pt x="581165" y="2183587"/>
                </a:cubicBezTo>
                <a:cubicBezTo>
                  <a:pt x="581165" y="2204331"/>
                  <a:pt x="567349"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74246" y="2294305"/>
                  <a:pt x="560409"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401281"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9013" y="1629998"/>
                  <a:pt x="290583" y="1886033"/>
                  <a:pt x="290583" y="1920632"/>
                </a:cubicBezTo>
                <a:cubicBezTo>
                  <a:pt x="290583" y="1955232"/>
                  <a:pt x="318257" y="2135148"/>
                  <a:pt x="318257" y="2162828"/>
                </a:cubicBezTo>
                <a:cubicBezTo>
                  <a:pt x="325176"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6918"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91" y="2197427"/>
                  <a:pt x="152210" y="2197427"/>
                </a:cubicBezTo>
                <a:cubicBezTo>
                  <a:pt x="152210" y="2190507"/>
                  <a:pt x="152210" y="2169748"/>
                  <a:pt x="145291" y="2162828"/>
                </a:cubicBezTo>
                <a:cubicBezTo>
                  <a:pt x="131454"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76105" y="1180206"/>
                </a:cubicBezTo>
                <a:cubicBezTo>
                  <a:pt x="69186" y="1166366"/>
                  <a:pt x="62267" y="1069488"/>
                  <a:pt x="69186" y="1034889"/>
                </a:cubicBezTo>
                <a:cubicBezTo>
                  <a:pt x="76105" y="1000290"/>
                  <a:pt x="55349" y="854972"/>
                  <a:pt x="62267" y="778854"/>
                </a:cubicBezTo>
                <a:cubicBezTo>
                  <a:pt x="76105" y="695815"/>
                  <a:pt x="41512" y="522819"/>
                  <a:pt x="41512" y="502059"/>
                </a:cubicBezTo>
                <a:cubicBezTo>
                  <a:pt x="48430" y="481299"/>
                  <a:pt x="55349" y="474380"/>
                  <a:pt x="55349" y="453620"/>
                </a:cubicBezTo>
                <a:cubicBezTo>
                  <a:pt x="62267" y="432860"/>
                  <a:pt x="55349" y="405181"/>
                  <a:pt x="76105" y="391341"/>
                </a:cubicBezTo>
                <a:cubicBezTo>
                  <a:pt x="83019" y="391341"/>
                  <a:pt x="96845" y="391341"/>
                  <a:pt x="96861" y="391341"/>
                </a:cubicBezTo>
                <a:cubicBezTo>
                  <a:pt x="96861" y="391341"/>
                  <a:pt x="96861" y="391341"/>
                  <a:pt x="159128" y="370581"/>
                </a:cubicBezTo>
                <a:cubicBezTo>
                  <a:pt x="159128" y="370581"/>
                  <a:pt x="172966" y="363662"/>
                  <a:pt x="179884" y="363662"/>
                </a:cubicBezTo>
                <a:cubicBezTo>
                  <a:pt x="193721" y="356742"/>
                  <a:pt x="228315" y="342902"/>
                  <a:pt x="235234" y="342902"/>
                </a:cubicBezTo>
                <a:cubicBezTo>
                  <a:pt x="249061" y="335987"/>
                  <a:pt x="255980" y="356712"/>
                  <a:pt x="255990" y="356742"/>
                </a:cubicBezTo>
                <a:cubicBezTo>
                  <a:pt x="255990" y="356742"/>
                  <a:pt x="242152" y="356742"/>
                  <a:pt x="235234" y="356742"/>
                </a:cubicBezTo>
                <a:cubicBezTo>
                  <a:pt x="235234" y="363662"/>
                  <a:pt x="262908" y="412101"/>
                  <a:pt x="276745" y="460540"/>
                </a:cubicBezTo>
                <a:cubicBezTo>
                  <a:pt x="290575" y="508953"/>
                  <a:pt x="311317" y="557367"/>
                  <a:pt x="311339" y="557418"/>
                </a:cubicBezTo>
                <a:cubicBezTo>
                  <a:pt x="311339" y="557418"/>
                  <a:pt x="332094" y="502059"/>
                  <a:pt x="332094" y="495139"/>
                </a:cubicBezTo>
                <a:cubicBezTo>
                  <a:pt x="339004" y="495139"/>
                  <a:pt x="345914" y="488237"/>
                  <a:pt x="345932" y="488219"/>
                </a:cubicBezTo>
                <a:cubicBezTo>
                  <a:pt x="345932" y="488219"/>
                  <a:pt x="345932" y="488219"/>
                  <a:pt x="344202" y="488219"/>
                </a:cubicBezTo>
                <a:lnTo>
                  <a:pt x="332094" y="488219"/>
                </a:lnTo>
                <a:cubicBezTo>
                  <a:pt x="332094" y="488219"/>
                  <a:pt x="325176"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73606" y="529738"/>
                </a:cubicBezTo>
                <a:cubicBezTo>
                  <a:pt x="373606" y="550480"/>
                  <a:pt x="373606" y="564314"/>
                  <a:pt x="373606" y="564338"/>
                </a:cubicBezTo>
                <a:cubicBezTo>
                  <a:pt x="373606" y="564338"/>
                  <a:pt x="408199" y="522819"/>
                  <a:pt x="415118" y="508979"/>
                </a:cubicBezTo>
                <a:cubicBezTo>
                  <a:pt x="422037" y="495139"/>
                  <a:pt x="456630" y="419021"/>
                  <a:pt x="463548" y="384421"/>
                </a:cubicBezTo>
                <a:cubicBezTo>
                  <a:pt x="463548" y="342917"/>
                  <a:pt x="435894" y="335987"/>
                  <a:pt x="435874" y="335982"/>
                </a:cubicBezTo>
                <a:close/>
                <a:moveTo>
                  <a:pt x="335015" y="198"/>
                </a:moveTo>
                <a:cubicBezTo>
                  <a:pt x="360124" y="1585"/>
                  <a:pt x="379262" y="9896"/>
                  <a:pt x="388134" y="14613"/>
                </a:cubicBezTo>
                <a:cubicBezTo>
                  <a:pt x="390504" y="14935"/>
                  <a:pt x="392722" y="15581"/>
                  <a:pt x="394574" y="17121"/>
                </a:cubicBezTo>
                <a:cubicBezTo>
                  <a:pt x="397664" y="14255"/>
                  <a:pt x="410471" y="4828"/>
                  <a:pt x="428435" y="10780"/>
                </a:cubicBezTo>
                <a:cubicBezTo>
                  <a:pt x="449291" y="24600"/>
                  <a:pt x="463195" y="52241"/>
                  <a:pt x="463195" y="79882"/>
                </a:cubicBezTo>
                <a:cubicBezTo>
                  <a:pt x="456243" y="107523"/>
                  <a:pt x="463195" y="121344"/>
                  <a:pt x="463195" y="121344"/>
                </a:cubicBezTo>
                <a:lnTo>
                  <a:pt x="457112" y="115297"/>
                </a:lnTo>
                <a:cubicBezTo>
                  <a:pt x="456237" y="114459"/>
                  <a:pt x="454641" y="120804"/>
                  <a:pt x="452988" y="128169"/>
                </a:cubicBezTo>
                <a:cubicBezTo>
                  <a:pt x="458087" y="128994"/>
                  <a:pt x="462191" y="139723"/>
                  <a:pt x="462191" y="150452"/>
                </a:cubicBezTo>
                <a:cubicBezTo>
                  <a:pt x="462191" y="164332"/>
                  <a:pt x="462191" y="185152"/>
                  <a:pt x="462191" y="192093"/>
                </a:cubicBezTo>
                <a:cubicBezTo>
                  <a:pt x="455323" y="199033"/>
                  <a:pt x="448454" y="205973"/>
                  <a:pt x="448454" y="205973"/>
                </a:cubicBezTo>
                <a:lnTo>
                  <a:pt x="445020" y="198165"/>
                </a:lnTo>
                <a:cubicBezTo>
                  <a:pt x="443303" y="197298"/>
                  <a:pt x="441586" y="199033"/>
                  <a:pt x="441586" y="205973"/>
                </a:cubicBezTo>
                <a:cubicBezTo>
                  <a:pt x="441586" y="212913"/>
                  <a:pt x="434717" y="233734"/>
                  <a:pt x="434717" y="247614"/>
                </a:cubicBezTo>
                <a:cubicBezTo>
                  <a:pt x="427849" y="261494"/>
                  <a:pt x="420981" y="275375"/>
                  <a:pt x="420981" y="275375"/>
                </a:cubicBezTo>
                <a:cubicBezTo>
                  <a:pt x="420960" y="275396"/>
                  <a:pt x="414112" y="282346"/>
                  <a:pt x="414112" y="303135"/>
                </a:cubicBezTo>
                <a:cubicBezTo>
                  <a:pt x="414112" y="323956"/>
                  <a:pt x="359165" y="344776"/>
                  <a:pt x="359165" y="344776"/>
                </a:cubicBezTo>
                <a:cubicBezTo>
                  <a:pt x="359113" y="344765"/>
                  <a:pt x="290482" y="330888"/>
                  <a:pt x="290482" y="310075"/>
                </a:cubicBezTo>
                <a:cubicBezTo>
                  <a:pt x="290482" y="282315"/>
                  <a:pt x="283613" y="289255"/>
                  <a:pt x="283613" y="289255"/>
                </a:cubicBezTo>
                <a:cubicBezTo>
                  <a:pt x="283597" y="289223"/>
                  <a:pt x="276737" y="275350"/>
                  <a:pt x="269876" y="254554"/>
                </a:cubicBezTo>
                <a:cubicBezTo>
                  <a:pt x="263008" y="233734"/>
                  <a:pt x="256140" y="212913"/>
                  <a:pt x="256140" y="212913"/>
                </a:cubicBezTo>
                <a:cubicBezTo>
                  <a:pt x="256127" y="212939"/>
                  <a:pt x="249271" y="226787"/>
                  <a:pt x="249271" y="219853"/>
                </a:cubicBezTo>
                <a:cubicBezTo>
                  <a:pt x="242403" y="205973"/>
                  <a:pt x="242403" y="185152"/>
                  <a:pt x="235535" y="171272"/>
                </a:cubicBezTo>
                <a:cubicBezTo>
                  <a:pt x="228666" y="157392"/>
                  <a:pt x="235535" y="143511"/>
                  <a:pt x="242403" y="143511"/>
                </a:cubicBezTo>
                <a:lnTo>
                  <a:pt x="242472" y="143481"/>
                </a:lnTo>
                <a:cubicBezTo>
                  <a:pt x="242167" y="142192"/>
                  <a:pt x="241466" y="142075"/>
                  <a:pt x="240727" y="142075"/>
                </a:cubicBezTo>
                <a:lnTo>
                  <a:pt x="228560" y="139483"/>
                </a:lnTo>
                <a:cubicBezTo>
                  <a:pt x="226822" y="142038"/>
                  <a:pt x="226831" y="128254"/>
                  <a:pt x="233775" y="128254"/>
                </a:cubicBezTo>
                <a:cubicBezTo>
                  <a:pt x="240727" y="128254"/>
                  <a:pt x="240727" y="114434"/>
                  <a:pt x="240727" y="114434"/>
                </a:cubicBezTo>
                <a:cubicBezTo>
                  <a:pt x="240705" y="114455"/>
                  <a:pt x="233764" y="121344"/>
                  <a:pt x="226822" y="121344"/>
                </a:cubicBezTo>
                <a:cubicBezTo>
                  <a:pt x="226794" y="121344"/>
                  <a:pt x="219870" y="121344"/>
                  <a:pt x="219870" y="121344"/>
                </a:cubicBezTo>
                <a:cubicBezTo>
                  <a:pt x="219899" y="121329"/>
                  <a:pt x="233775" y="114412"/>
                  <a:pt x="233775" y="93703"/>
                </a:cubicBezTo>
                <a:cubicBezTo>
                  <a:pt x="233775" y="72972"/>
                  <a:pt x="240727" y="24600"/>
                  <a:pt x="296344" y="3869"/>
                </a:cubicBezTo>
                <a:cubicBezTo>
                  <a:pt x="310248" y="414"/>
                  <a:pt x="323283" y="-450"/>
                  <a:pt x="335015"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 name="Freeform 24"/>
          <p:cNvSpPr/>
          <p:nvPr/>
        </p:nvSpPr>
        <p:spPr bwMode="auto">
          <a:xfrm>
            <a:off x="6771481" y="1642290"/>
            <a:ext cx="689792" cy="2294305"/>
          </a:xfrm>
          <a:custGeom>
            <a:avLst/>
            <a:gdLst/>
            <a:ahLst/>
            <a:cxnLst/>
            <a:rect l="l" t="t" r="r" b="b"/>
            <a:pathLst>
              <a:path w="689792" h="2294305">
                <a:moveTo>
                  <a:pt x="437721" y="335982"/>
                </a:moveTo>
                <a:cubicBezTo>
                  <a:pt x="437721" y="335982"/>
                  <a:pt x="479409" y="342902"/>
                  <a:pt x="493305" y="349822"/>
                </a:cubicBezTo>
                <a:cubicBezTo>
                  <a:pt x="500253" y="349822"/>
                  <a:pt x="541940" y="356742"/>
                  <a:pt x="555836" y="377501"/>
                </a:cubicBezTo>
                <a:cubicBezTo>
                  <a:pt x="576671" y="391335"/>
                  <a:pt x="618329" y="384428"/>
                  <a:pt x="618368" y="384421"/>
                </a:cubicBezTo>
                <a:cubicBezTo>
                  <a:pt x="618368"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4"/>
                  <a:pt x="618368" y="1214767"/>
                  <a:pt x="618368" y="1214806"/>
                </a:cubicBezTo>
                <a:cubicBezTo>
                  <a:pt x="597547" y="1235542"/>
                  <a:pt x="590592" y="1249374"/>
                  <a:pt x="590576" y="1249405"/>
                </a:cubicBezTo>
                <a:cubicBezTo>
                  <a:pt x="590576" y="1311684"/>
                  <a:pt x="583628" y="1408562"/>
                  <a:pt x="583628" y="1450081"/>
                </a:cubicBezTo>
                <a:cubicBezTo>
                  <a:pt x="590576" y="1505440"/>
                  <a:pt x="576680" y="1623078"/>
                  <a:pt x="583628" y="1685357"/>
                </a:cubicBezTo>
                <a:cubicBezTo>
                  <a:pt x="597524" y="1740716"/>
                  <a:pt x="590576" y="1982911"/>
                  <a:pt x="583628" y="2059030"/>
                </a:cubicBezTo>
                <a:cubicBezTo>
                  <a:pt x="583628" y="2121309"/>
                  <a:pt x="583628" y="2117416"/>
                  <a:pt x="583628" y="2121308"/>
                </a:cubicBezTo>
                <a:cubicBezTo>
                  <a:pt x="583628" y="2142040"/>
                  <a:pt x="583628" y="2148969"/>
                  <a:pt x="583628" y="2148988"/>
                </a:cubicBezTo>
                <a:cubicBezTo>
                  <a:pt x="583628" y="2148988"/>
                  <a:pt x="590576" y="2162828"/>
                  <a:pt x="590576" y="2183587"/>
                </a:cubicBezTo>
                <a:cubicBezTo>
                  <a:pt x="583642" y="2204305"/>
                  <a:pt x="576708" y="2204347"/>
                  <a:pt x="576680" y="2204347"/>
                </a:cubicBezTo>
                <a:cubicBezTo>
                  <a:pt x="576680" y="2204347"/>
                  <a:pt x="576680" y="2204347"/>
                  <a:pt x="590576" y="2266626"/>
                </a:cubicBezTo>
                <a:cubicBezTo>
                  <a:pt x="590576" y="2266626"/>
                  <a:pt x="590576" y="2266626"/>
                  <a:pt x="591445" y="2266626"/>
                </a:cubicBezTo>
                <a:lnTo>
                  <a:pt x="597524" y="2266626"/>
                </a:lnTo>
                <a:cubicBezTo>
                  <a:pt x="597524" y="2266626"/>
                  <a:pt x="597524" y="2266626"/>
                  <a:pt x="597524" y="2287385"/>
                </a:cubicBezTo>
                <a:cubicBezTo>
                  <a:pt x="576680" y="2294305"/>
                  <a:pt x="562784" y="2294305"/>
                  <a:pt x="528044" y="2294305"/>
                </a:cubicBezTo>
                <a:cubicBezTo>
                  <a:pt x="486380" y="2294305"/>
                  <a:pt x="458596" y="2287393"/>
                  <a:pt x="458565" y="2287385"/>
                </a:cubicBezTo>
                <a:cubicBezTo>
                  <a:pt x="458565" y="2287385"/>
                  <a:pt x="458565" y="2287385"/>
                  <a:pt x="458565" y="2266626"/>
                </a:cubicBezTo>
                <a:cubicBezTo>
                  <a:pt x="458565" y="2266626"/>
                  <a:pt x="458565" y="2266626"/>
                  <a:pt x="459433" y="2265761"/>
                </a:cubicBezTo>
                <a:lnTo>
                  <a:pt x="465513" y="2259706"/>
                </a:lnTo>
                <a:cubicBezTo>
                  <a:pt x="465513" y="2259706"/>
                  <a:pt x="465513"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51617"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0"/>
                  <a:pt x="368247" y="1429362"/>
                  <a:pt x="368242" y="1429322"/>
                </a:cubicBezTo>
                <a:cubicBezTo>
                  <a:pt x="368242" y="1429322"/>
                  <a:pt x="340450" y="1574639"/>
                  <a:pt x="340450" y="1602318"/>
                </a:cubicBezTo>
                <a:cubicBezTo>
                  <a:pt x="340450" y="1629998"/>
                  <a:pt x="291814" y="1886033"/>
                  <a:pt x="291814" y="1920632"/>
                </a:cubicBezTo>
                <a:cubicBezTo>
                  <a:pt x="291814" y="1955232"/>
                  <a:pt x="319606" y="2135148"/>
                  <a:pt x="326554" y="2162828"/>
                </a:cubicBezTo>
                <a:cubicBezTo>
                  <a:pt x="326554"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50126" y="2280465"/>
                </a:cubicBezTo>
                <a:cubicBezTo>
                  <a:pt x="250126" y="2280465"/>
                  <a:pt x="250126" y="2280465"/>
                  <a:pt x="250126" y="2259706"/>
                </a:cubicBezTo>
                <a:cubicBezTo>
                  <a:pt x="250126" y="2259706"/>
                  <a:pt x="180646" y="2280465"/>
                  <a:pt x="111167" y="2287385"/>
                </a:cubicBezTo>
                <a:cubicBezTo>
                  <a:pt x="41722" y="2287385"/>
                  <a:pt x="41" y="2273560"/>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7792" y="2238946"/>
                  <a:pt x="69479" y="2245866"/>
                  <a:pt x="97271" y="2238946"/>
                </a:cubicBezTo>
                <a:cubicBezTo>
                  <a:pt x="118106" y="2232029"/>
                  <a:pt x="145885" y="2211283"/>
                  <a:pt x="145907" y="2211267"/>
                </a:cubicBezTo>
                <a:cubicBezTo>
                  <a:pt x="145907" y="2211267"/>
                  <a:pt x="145907" y="2211267"/>
                  <a:pt x="145038" y="2210402"/>
                </a:cubicBezTo>
                <a:lnTo>
                  <a:pt x="138959" y="2204347"/>
                </a:lnTo>
                <a:cubicBezTo>
                  <a:pt x="138959" y="2204347"/>
                  <a:pt x="145907" y="2197427"/>
                  <a:pt x="152855" y="2197427"/>
                </a:cubicBezTo>
                <a:cubicBezTo>
                  <a:pt x="159803" y="2190507"/>
                  <a:pt x="152855" y="2169748"/>
                  <a:pt x="145907" y="2162828"/>
                </a:cubicBezTo>
                <a:cubicBezTo>
                  <a:pt x="138959" y="2148988"/>
                  <a:pt x="166751" y="2128228"/>
                  <a:pt x="152855" y="2114389"/>
                </a:cubicBezTo>
                <a:cubicBezTo>
                  <a:pt x="145907" y="2107469"/>
                  <a:pt x="138959" y="2079789"/>
                  <a:pt x="138959" y="2045190"/>
                </a:cubicBezTo>
                <a:cubicBezTo>
                  <a:pt x="145907" y="2003671"/>
                  <a:pt x="145907" y="1713036"/>
                  <a:pt x="138959" y="1664597"/>
                </a:cubicBezTo>
                <a:cubicBezTo>
                  <a:pt x="132011" y="1616158"/>
                  <a:pt x="132011" y="1498520"/>
                  <a:pt x="125063" y="1429322"/>
                </a:cubicBezTo>
                <a:cubicBezTo>
                  <a:pt x="118116" y="1360132"/>
                  <a:pt x="111169" y="1201008"/>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3" y="854972"/>
                  <a:pt x="69479" y="778854"/>
                </a:cubicBezTo>
                <a:cubicBezTo>
                  <a:pt x="76427" y="695815"/>
                  <a:pt x="41687" y="522819"/>
                  <a:pt x="48635" y="502059"/>
                </a:cubicBezTo>
                <a:cubicBezTo>
                  <a:pt x="48635" y="481299"/>
                  <a:pt x="55583" y="474380"/>
                  <a:pt x="62531" y="453620"/>
                </a:cubicBezTo>
                <a:cubicBezTo>
                  <a:pt x="62531" y="432860"/>
                  <a:pt x="62531" y="405181"/>
                  <a:pt x="76427" y="391341"/>
                </a:cubicBezTo>
                <a:cubicBezTo>
                  <a:pt x="83367" y="391341"/>
                  <a:pt x="97237" y="391341"/>
                  <a:pt x="97271" y="391341"/>
                </a:cubicBezTo>
                <a:cubicBezTo>
                  <a:pt x="97271" y="391341"/>
                  <a:pt x="97271" y="391341"/>
                  <a:pt x="166751" y="370581"/>
                </a:cubicBezTo>
                <a:cubicBezTo>
                  <a:pt x="166751" y="370581"/>
                  <a:pt x="173699" y="363662"/>
                  <a:pt x="187594" y="363662"/>
                </a:cubicBezTo>
                <a:cubicBezTo>
                  <a:pt x="201490" y="356742"/>
                  <a:pt x="229283" y="342902"/>
                  <a:pt x="243178" y="342902"/>
                </a:cubicBezTo>
                <a:cubicBezTo>
                  <a:pt x="250122" y="335987"/>
                  <a:pt x="257065" y="356715"/>
                  <a:pt x="257074" y="356742"/>
                </a:cubicBezTo>
                <a:cubicBezTo>
                  <a:pt x="257074" y="356742"/>
                  <a:pt x="243203" y="356742"/>
                  <a:pt x="243178" y="356742"/>
                </a:cubicBezTo>
                <a:cubicBezTo>
                  <a:pt x="236231" y="363662"/>
                  <a:pt x="264022" y="412101"/>
                  <a:pt x="277918" y="460540"/>
                </a:cubicBezTo>
                <a:cubicBezTo>
                  <a:pt x="291807" y="508953"/>
                  <a:pt x="312636" y="557367"/>
                  <a:pt x="312658" y="557418"/>
                </a:cubicBezTo>
                <a:cubicBezTo>
                  <a:pt x="312658" y="557418"/>
                  <a:pt x="333502" y="502059"/>
                  <a:pt x="340450" y="495139"/>
                </a:cubicBezTo>
                <a:cubicBezTo>
                  <a:pt x="340450" y="495139"/>
                  <a:pt x="354318" y="488233"/>
                  <a:pt x="354346" y="488219"/>
                </a:cubicBezTo>
                <a:cubicBezTo>
                  <a:pt x="354346" y="488219"/>
                  <a:pt x="354346" y="488219"/>
                  <a:pt x="333502" y="488219"/>
                </a:cubicBezTo>
                <a:cubicBezTo>
                  <a:pt x="333502" y="488219"/>
                  <a:pt x="326554" y="474380"/>
                  <a:pt x="326554" y="467460"/>
                </a:cubicBezTo>
                <a:cubicBezTo>
                  <a:pt x="326554" y="460540"/>
                  <a:pt x="347398" y="425940"/>
                  <a:pt x="354346" y="425940"/>
                </a:cubicBezTo>
                <a:cubicBezTo>
                  <a:pt x="361290" y="419024"/>
                  <a:pt x="382117" y="460499"/>
                  <a:pt x="382137" y="460540"/>
                </a:cubicBezTo>
                <a:cubicBezTo>
                  <a:pt x="382137" y="467456"/>
                  <a:pt x="368258" y="481283"/>
                  <a:pt x="368242" y="481299"/>
                </a:cubicBezTo>
                <a:cubicBezTo>
                  <a:pt x="368242" y="481299"/>
                  <a:pt x="375190" y="508979"/>
                  <a:pt x="375190" y="529738"/>
                </a:cubicBezTo>
                <a:cubicBezTo>
                  <a:pt x="375190" y="550481"/>
                  <a:pt x="382126" y="564315"/>
                  <a:pt x="382137" y="564338"/>
                </a:cubicBezTo>
                <a:cubicBezTo>
                  <a:pt x="382137" y="564338"/>
                  <a:pt x="409929" y="522819"/>
                  <a:pt x="416877" y="508979"/>
                </a:cubicBezTo>
                <a:cubicBezTo>
                  <a:pt x="423825" y="495139"/>
                  <a:pt x="465513" y="419021"/>
                  <a:pt x="465513" y="384421"/>
                </a:cubicBezTo>
                <a:cubicBezTo>
                  <a:pt x="465513" y="342937"/>
                  <a:pt x="437769" y="335994"/>
                  <a:pt x="437721" y="335982"/>
                </a:cubicBezTo>
                <a:close/>
                <a:moveTo>
                  <a:pt x="337448" y="198"/>
                </a:moveTo>
                <a:cubicBezTo>
                  <a:pt x="362443" y="1585"/>
                  <a:pt x="381495" y="9893"/>
                  <a:pt x="390330" y="14610"/>
                </a:cubicBezTo>
                <a:cubicBezTo>
                  <a:pt x="392721" y="14917"/>
                  <a:pt x="394967" y="15549"/>
                  <a:pt x="396874" y="17041"/>
                </a:cubicBezTo>
                <a:cubicBezTo>
                  <a:pt x="400117" y="14041"/>
                  <a:pt x="412780" y="4896"/>
                  <a:pt x="430461" y="10780"/>
                </a:cubicBezTo>
                <a:cubicBezTo>
                  <a:pt x="451226" y="24600"/>
                  <a:pt x="471992" y="52241"/>
                  <a:pt x="465070" y="79882"/>
                </a:cubicBezTo>
                <a:cubicBezTo>
                  <a:pt x="458148" y="107523"/>
                  <a:pt x="465070" y="121344"/>
                  <a:pt x="465070" y="121344"/>
                </a:cubicBezTo>
                <a:lnTo>
                  <a:pt x="459014" y="115297"/>
                </a:lnTo>
                <a:cubicBezTo>
                  <a:pt x="458140" y="114469"/>
                  <a:pt x="455620" y="124534"/>
                  <a:pt x="453674" y="134037"/>
                </a:cubicBezTo>
                <a:cubicBezTo>
                  <a:pt x="455048" y="132665"/>
                  <a:pt x="456568" y="131148"/>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2" y="233734"/>
                  <a:pt x="437232" y="247614"/>
                </a:cubicBezTo>
                <a:cubicBezTo>
                  <a:pt x="430279" y="261494"/>
                  <a:pt x="423327" y="275375"/>
                  <a:pt x="423327" y="275375"/>
                </a:cubicBezTo>
                <a:cubicBezTo>
                  <a:pt x="423307" y="275395"/>
                  <a:pt x="416375" y="282346"/>
                  <a:pt x="416375" y="303135"/>
                </a:cubicBezTo>
                <a:cubicBezTo>
                  <a:pt x="416375" y="323956"/>
                  <a:pt x="360758" y="344776"/>
                  <a:pt x="360758" y="344776"/>
                </a:cubicBezTo>
                <a:cubicBezTo>
                  <a:pt x="360720" y="344769"/>
                  <a:pt x="291237" y="330890"/>
                  <a:pt x="291237" y="310075"/>
                </a:cubicBezTo>
                <a:cubicBezTo>
                  <a:pt x="291237" y="296195"/>
                  <a:pt x="291237" y="290990"/>
                  <a:pt x="291237" y="289255"/>
                </a:cubicBezTo>
                <a:cubicBezTo>
                  <a:pt x="291206" y="289224"/>
                  <a:pt x="277325" y="275352"/>
                  <a:pt x="270380" y="254554"/>
                </a:cubicBezTo>
                <a:cubicBezTo>
                  <a:pt x="263428" y="233734"/>
                  <a:pt x="263428" y="212913"/>
                  <a:pt x="263428" y="212913"/>
                </a:cubicBezTo>
                <a:cubicBezTo>
                  <a:pt x="263414" y="212941"/>
                  <a:pt x="256469" y="226787"/>
                  <a:pt x="249524" y="219853"/>
                </a:cubicBezTo>
                <a:cubicBezTo>
                  <a:pt x="242572" y="205973"/>
                  <a:pt x="242572" y="185152"/>
                  <a:pt x="235619" y="171272"/>
                </a:cubicBezTo>
                <a:cubicBezTo>
                  <a:pt x="228667" y="157392"/>
                  <a:pt x="235619" y="143511"/>
                  <a:pt x="242572" y="143511"/>
                </a:cubicBezTo>
                <a:lnTo>
                  <a:pt x="244496" y="142825"/>
                </a:lnTo>
                <a:cubicBezTo>
                  <a:pt x="244266" y="142102"/>
                  <a:pt x="243922"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48" y="114455"/>
                  <a:pt x="236636" y="121344"/>
                  <a:pt x="229725" y="121344"/>
                </a:cubicBezTo>
                <a:cubicBezTo>
                  <a:pt x="229699" y="121344"/>
                  <a:pt x="222803" y="121344"/>
                  <a:pt x="222803" y="121344"/>
                </a:cubicBezTo>
                <a:cubicBezTo>
                  <a:pt x="222832" y="121329"/>
                  <a:pt x="236647" y="114412"/>
                  <a:pt x="236647" y="93703"/>
                </a:cubicBezTo>
                <a:cubicBezTo>
                  <a:pt x="236647" y="72972"/>
                  <a:pt x="243569" y="24600"/>
                  <a:pt x="298944" y="3869"/>
                </a:cubicBezTo>
                <a:cubicBezTo>
                  <a:pt x="312788" y="414"/>
                  <a:pt x="325767" y="-450"/>
                  <a:pt x="3374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9" name="Freeform 27"/>
          <p:cNvSpPr/>
          <p:nvPr/>
        </p:nvSpPr>
        <p:spPr bwMode="auto">
          <a:xfrm>
            <a:off x="7589404" y="1642290"/>
            <a:ext cx="695136" cy="2294305"/>
          </a:xfrm>
          <a:custGeom>
            <a:avLst/>
            <a:gdLst/>
            <a:ahLst/>
            <a:cxnLst/>
            <a:rect l="l" t="t" r="r" b="b"/>
            <a:pathLst>
              <a:path w="695136" h="2294305">
                <a:moveTo>
                  <a:pt x="443982" y="335982"/>
                </a:moveTo>
                <a:cubicBezTo>
                  <a:pt x="443982" y="335982"/>
                  <a:pt x="478668"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24" y="1235541"/>
                  <a:pt x="589679" y="1249373"/>
                  <a:pt x="589663" y="1249405"/>
                </a:cubicBezTo>
                <a:cubicBezTo>
                  <a:pt x="596600" y="1311684"/>
                  <a:pt x="582726" y="1408562"/>
                  <a:pt x="589663" y="1450081"/>
                </a:cubicBezTo>
                <a:cubicBezTo>
                  <a:pt x="589663" y="1505440"/>
                  <a:pt x="575788" y="1623078"/>
                  <a:pt x="589663"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9" y="2204307"/>
                  <a:pt x="575815" y="2204347"/>
                  <a:pt x="575788" y="2204347"/>
                </a:cubicBezTo>
                <a:cubicBezTo>
                  <a:pt x="575788" y="2204347"/>
                  <a:pt x="575788" y="2204347"/>
                  <a:pt x="596600" y="2266626"/>
                </a:cubicBezTo>
                <a:cubicBezTo>
                  <a:pt x="596600" y="2266626"/>
                  <a:pt x="596600" y="2266626"/>
                  <a:pt x="596600" y="2287385"/>
                </a:cubicBezTo>
                <a:cubicBezTo>
                  <a:pt x="575788" y="2294305"/>
                  <a:pt x="561914" y="2294305"/>
                  <a:pt x="527228" y="2294305"/>
                </a:cubicBezTo>
                <a:cubicBezTo>
                  <a:pt x="485627" y="2294305"/>
                  <a:pt x="457885"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2" y="2190507"/>
                  <a:pt x="437044" y="2155908"/>
                  <a:pt x="437044" y="2135148"/>
                </a:cubicBezTo>
                <a:cubicBezTo>
                  <a:pt x="437044" y="2107469"/>
                  <a:pt x="416233" y="1941392"/>
                  <a:pt x="402358" y="1872193"/>
                </a:cubicBezTo>
                <a:cubicBezTo>
                  <a:pt x="388484" y="1796075"/>
                  <a:pt x="402358" y="1650757"/>
                  <a:pt x="395421" y="1588479"/>
                </a:cubicBezTo>
                <a:cubicBezTo>
                  <a:pt x="388485" y="1533131"/>
                  <a:pt x="367681" y="1429364"/>
                  <a:pt x="367672" y="1429322"/>
                </a:cubicBezTo>
                <a:cubicBezTo>
                  <a:pt x="367672" y="1429322"/>
                  <a:pt x="339923" y="1574639"/>
                  <a:pt x="339923" y="1602318"/>
                </a:cubicBezTo>
                <a:cubicBezTo>
                  <a:pt x="339923" y="1629998"/>
                  <a:pt x="291363" y="1886033"/>
                  <a:pt x="291363" y="1920632"/>
                </a:cubicBezTo>
                <a:cubicBezTo>
                  <a:pt x="291363" y="1955232"/>
                  <a:pt x="326049"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94" y="2287385"/>
                  <a:pt x="53"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69" y="1429322"/>
                </a:cubicBezTo>
                <a:cubicBezTo>
                  <a:pt x="117934" y="1360139"/>
                  <a:pt x="110999" y="1201042"/>
                  <a:pt x="110995" y="1200966"/>
                </a:cubicBezTo>
                <a:cubicBezTo>
                  <a:pt x="110995" y="1200966"/>
                  <a:pt x="110995" y="1200966"/>
                  <a:pt x="90183" y="1194046"/>
                </a:cubicBezTo>
                <a:cubicBezTo>
                  <a:pt x="90183"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1" y="391341"/>
                  <a:pt x="104027" y="391341"/>
                  <a:pt x="104058" y="391341"/>
                </a:cubicBezTo>
                <a:cubicBezTo>
                  <a:pt x="104058" y="391341"/>
                  <a:pt x="104058" y="391341"/>
                  <a:pt x="166493" y="370581"/>
                </a:cubicBezTo>
                <a:cubicBezTo>
                  <a:pt x="166493" y="370581"/>
                  <a:pt x="173430" y="363662"/>
                  <a:pt x="187304" y="363662"/>
                </a:cubicBezTo>
                <a:cubicBezTo>
                  <a:pt x="201179" y="356742"/>
                  <a:pt x="228928" y="342902"/>
                  <a:pt x="242803" y="342902"/>
                </a:cubicBezTo>
                <a:cubicBezTo>
                  <a:pt x="249735" y="335987"/>
                  <a:pt x="256667" y="356713"/>
                  <a:pt x="256677" y="356742"/>
                </a:cubicBezTo>
                <a:cubicBezTo>
                  <a:pt x="256677" y="356742"/>
                  <a:pt x="242827" y="356742"/>
                  <a:pt x="242803" y="356742"/>
                </a:cubicBezTo>
                <a:cubicBezTo>
                  <a:pt x="235865" y="363662"/>
                  <a:pt x="263614" y="412101"/>
                  <a:pt x="277489" y="460540"/>
                </a:cubicBezTo>
                <a:cubicBezTo>
                  <a:pt x="291356" y="508955"/>
                  <a:pt x="319084" y="557370"/>
                  <a:pt x="319112" y="557418"/>
                </a:cubicBezTo>
                <a:cubicBezTo>
                  <a:pt x="319112" y="557418"/>
                  <a:pt x="332986" y="502059"/>
                  <a:pt x="339923" y="495139"/>
                </a:cubicBezTo>
                <a:cubicBezTo>
                  <a:pt x="346852" y="495139"/>
                  <a:pt x="353781"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6" y="522819"/>
                  <a:pt x="416233" y="508979"/>
                </a:cubicBezTo>
                <a:cubicBezTo>
                  <a:pt x="423170" y="495139"/>
                  <a:pt x="464793" y="419021"/>
                  <a:pt x="464793" y="384421"/>
                </a:cubicBezTo>
                <a:cubicBezTo>
                  <a:pt x="464793" y="342937"/>
                  <a:pt x="444017" y="335994"/>
                  <a:pt x="443982" y="335982"/>
                </a:cubicBezTo>
                <a:close/>
                <a:moveTo>
                  <a:pt x="344370" y="198"/>
                </a:moveTo>
                <a:cubicBezTo>
                  <a:pt x="379412" y="2142"/>
                  <a:pt x="402773" y="17690"/>
                  <a:pt x="402773" y="17690"/>
                </a:cubicBezTo>
                <a:cubicBezTo>
                  <a:pt x="402787" y="17663"/>
                  <a:pt x="409716" y="3876"/>
                  <a:pt x="430461" y="10780"/>
                </a:cubicBezTo>
                <a:cubicBezTo>
                  <a:pt x="451226" y="24600"/>
                  <a:pt x="471992" y="52241"/>
                  <a:pt x="465070" y="79882"/>
                </a:cubicBezTo>
                <a:cubicBezTo>
                  <a:pt x="458148" y="107523"/>
                  <a:pt x="471992" y="121344"/>
                  <a:pt x="471992" y="121344"/>
                </a:cubicBezTo>
                <a:lnTo>
                  <a:pt x="459879" y="115297"/>
                </a:lnTo>
                <a:cubicBezTo>
                  <a:pt x="458138" y="114474"/>
                  <a:pt x="455059" y="126771"/>
                  <a:pt x="453062" y="137011"/>
                </a:cubicBezTo>
                <a:cubicBezTo>
                  <a:pt x="453875" y="135028"/>
                  <a:pt x="455514" y="132330"/>
                  <a:pt x="458196" y="129631"/>
                </a:cubicBezTo>
                <a:cubicBezTo>
                  <a:pt x="465094" y="122691"/>
                  <a:pt x="465094" y="136571"/>
                  <a:pt x="465094" y="150452"/>
                </a:cubicBezTo>
                <a:cubicBezTo>
                  <a:pt x="465094" y="164332"/>
                  <a:pt x="465094" y="185152"/>
                  <a:pt x="465094" y="192093"/>
                </a:cubicBezTo>
                <a:cubicBezTo>
                  <a:pt x="465094" y="199033"/>
                  <a:pt x="451298" y="205973"/>
                  <a:pt x="451298" y="205973"/>
                </a:cubicBezTo>
                <a:lnTo>
                  <a:pt x="447849" y="198165"/>
                </a:lnTo>
                <a:cubicBezTo>
                  <a:pt x="446125" y="197298"/>
                  <a:pt x="444400" y="199033"/>
                  <a:pt x="444400" y="205973"/>
                </a:cubicBezTo>
                <a:cubicBezTo>
                  <a:pt x="444400" y="212913"/>
                  <a:pt x="437503" y="233734"/>
                  <a:pt x="437503" y="247614"/>
                </a:cubicBezTo>
                <a:cubicBezTo>
                  <a:pt x="430605" y="261494"/>
                  <a:pt x="423707" y="275375"/>
                  <a:pt x="423707" y="275375"/>
                </a:cubicBezTo>
                <a:cubicBezTo>
                  <a:pt x="423707" y="275399"/>
                  <a:pt x="423707" y="282351"/>
                  <a:pt x="423707" y="303135"/>
                </a:cubicBezTo>
                <a:cubicBezTo>
                  <a:pt x="423707" y="323956"/>
                  <a:pt x="361625" y="344776"/>
                  <a:pt x="361625" y="344776"/>
                </a:cubicBezTo>
                <a:cubicBezTo>
                  <a:pt x="361554" y="344762"/>
                  <a:pt x="292646" y="330885"/>
                  <a:pt x="292646" y="310075"/>
                </a:cubicBezTo>
                <a:cubicBezTo>
                  <a:pt x="292646" y="296195"/>
                  <a:pt x="292646" y="290990"/>
                  <a:pt x="292646" y="289255"/>
                </a:cubicBezTo>
                <a:cubicBezTo>
                  <a:pt x="292616" y="289224"/>
                  <a:pt x="278842" y="275352"/>
                  <a:pt x="271952" y="254554"/>
                </a:cubicBezTo>
                <a:cubicBezTo>
                  <a:pt x="265054" y="233734"/>
                  <a:pt x="265054" y="212913"/>
                  <a:pt x="265054" y="212913"/>
                </a:cubicBezTo>
                <a:cubicBezTo>
                  <a:pt x="265041" y="212940"/>
                  <a:pt x="258149" y="226787"/>
                  <a:pt x="251258" y="219853"/>
                </a:cubicBezTo>
                <a:cubicBezTo>
                  <a:pt x="244360" y="205973"/>
                  <a:pt x="244360" y="185152"/>
                  <a:pt x="237462" y="171272"/>
                </a:cubicBezTo>
                <a:cubicBezTo>
                  <a:pt x="237462" y="157392"/>
                  <a:pt x="237462" y="143511"/>
                  <a:pt x="244360" y="143511"/>
                </a:cubicBezTo>
                <a:lnTo>
                  <a:pt x="245117" y="143328"/>
                </a:lnTo>
                <a:cubicBezTo>
                  <a:pt x="244823" y="142164"/>
                  <a:pt x="244211" y="142075"/>
                  <a:pt x="243569" y="142075"/>
                </a:cubicBezTo>
                <a:lnTo>
                  <a:pt x="237512" y="139483"/>
                </a:lnTo>
                <a:cubicBezTo>
                  <a:pt x="236624" y="142029"/>
                  <a:pt x="229736" y="128254"/>
                  <a:pt x="236647" y="128254"/>
                </a:cubicBezTo>
                <a:cubicBezTo>
                  <a:pt x="243569" y="128254"/>
                  <a:pt x="243569" y="114434"/>
                  <a:pt x="243569" y="114434"/>
                </a:cubicBezTo>
                <a:cubicBezTo>
                  <a:pt x="243542" y="114460"/>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70"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0" name="Freeform 30"/>
          <p:cNvSpPr/>
          <p:nvPr/>
        </p:nvSpPr>
        <p:spPr bwMode="auto">
          <a:xfrm>
            <a:off x="8407328" y="1642290"/>
            <a:ext cx="695663" cy="2294305"/>
          </a:xfrm>
          <a:custGeom>
            <a:avLst/>
            <a:gdLst/>
            <a:ahLst/>
            <a:cxnLst/>
            <a:rect l="l" t="t" r="r" b="b"/>
            <a:pathLst>
              <a:path w="695663" h="2294305">
                <a:moveTo>
                  <a:pt x="443981" y="335982"/>
                </a:moveTo>
                <a:cubicBezTo>
                  <a:pt x="443981" y="335982"/>
                  <a:pt x="478667" y="342902"/>
                  <a:pt x="492542" y="349822"/>
                </a:cubicBezTo>
                <a:cubicBezTo>
                  <a:pt x="506416" y="349822"/>
                  <a:pt x="541102" y="356742"/>
                  <a:pt x="561914" y="377501"/>
                </a:cubicBezTo>
                <a:cubicBezTo>
                  <a:pt x="582717" y="391336"/>
                  <a:pt x="617384" y="384426"/>
                  <a:pt x="617411" y="384421"/>
                </a:cubicBezTo>
                <a:cubicBezTo>
                  <a:pt x="617411" y="384421"/>
                  <a:pt x="672909" y="405181"/>
                  <a:pt x="672909" y="412101"/>
                </a:cubicBezTo>
                <a:cubicBezTo>
                  <a:pt x="679846" y="419021"/>
                  <a:pt x="672909" y="474380"/>
                  <a:pt x="679846" y="515899"/>
                </a:cubicBezTo>
                <a:cubicBezTo>
                  <a:pt x="679846" y="515899"/>
                  <a:pt x="679846" y="654296"/>
                  <a:pt x="679846" y="744254"/>
                </a:cubicBezTo>
                <a:cubicBezTo>
                  <a:pt x="679846" y="819083"/>
                  <a:pt x="684646" y="802940"/>
                  <a:pt x="686784" y="799613"/>
                </a:cubicBezTo>
                <a:cubicBezTo>
                  <a:pt x="686784" y="813453"/>
                  <a:pt x="700658" y="931091"/>
                  <a:pt x="693721" y="944931"/>
                </a:cubicBezTo>
                <a:cubicBezTo>
                  <a:pt x="686784" y="965690"/>
                  <a:pt x="631286" y="1145607"/>
                  <a:pt x="624349" y="1159447"/>
                </a:cubicBezTo>
                <a:cubicBezTo>
                  <a:pt x="617411" y="1166366"/>
                  <a:pt x="624349" y="1214806"/>
                  <a:pt x="617411" y="1214806"/>
                </a:cubicBezTo>
                <a:cubicBezTo>
                  <a:pt x="596624" y="1235541"/>
                  <a:pt x="596600" y="1249373"/>
                  <a:pt x="596600" y="1249405"/>
                </a:cubicBezTo>
                <a:cubicBezTo>
                  <a:pt x="596600" y="1249405"/>
                  <a:pt x="596600" y="1249405"/>
                  <a:pt x="595733" y="1249405"/>
                </a:cubicBezTo>
                <a:lnTo>
                  <a:pt x="589663" y="1249405"/>
                </a:lnTo>
                <a:cubicBezTo>
                  <a:pt x="596600" y="1311684"/>
                  <a:pt x="582725" y="1408562"/>
                  <a:pt x="589663" y="1450081"/>
                </a:cubicBezTo>
                <a:cubicBezTo>
                  <a:pt x="589663" y="1505440"/>
                  <a:pt x="575788" y="1623078"/>
                  <a:pt x="589663" y="1685357"/>
                </a:cubicBezTo>
                <a:cubicBezTo>
                  <a:pt x="596600" y="1740716"/>
                  <a:pt x="589663" y="1982911"/>
                  <a:pt x="589663" y="2059030"/>
                </a:cubicBezTo>
                <a:cubicBezTo>
                  <a:pt x="584459" y="2121309"/>
                  <a:pt x="587061" y="2117416"/>
                  <a:pt x="582725" y="2121308"/>
                </a:cubicBezTo>
                <a:cubicBezTo>
                  <a:pt x="582725" y="2142044"/>
                  <a:pt x="589647" y="2148972"/>
                  <a:pt x="589663" y="2148988"/>
                </a:cubicBezTo>
                <a:cubicBezTo>
                  <a:pt x="589663" y="2148988"/>
                  <a:pt x="589663" y="2162828"/>
                  <a:pt x="589663" y="2183587"/>
                </a:cubicBezTo>
                <a:cubicBezTo>
                  <a:pt x="582739" y="2204306"/>
                  <a:pt x="575815" y="2204347"/>
                  <a:pt x="575788" y="2204347"/>
                </a:cubicBezTo>
                <a:cubicBezTo>
                  <a:pt x="575788" y="2204347"/>
                  <a:pt x="575788" y="2204347"/>
                  <a:pt x="596600" y="2266626"/>
                </a:cubicBezTo>
                <a:cubicBezTo>
                  <a:pt x="596600" y="2266626"/>
                  <a:pt x="596600" y="2266626"/>
                  <a:pt x="597467" y="2266626"/>
                </a:cubicBezTo>
                <a:lnTo>
                  <a:pt x="603537" y="2266626"/>
                </a:lnTo>
                <a:cubicBezTo>
                  <a:pt x="603537" y="2266626"/>
                  <a:pt x="603537" y="2266626"/>
                  <a:pt x="603537" y="2287385"/>
                </a:cubicBezTo>
                <a:cubicBezTo>
                  <a:pt x="575788" y="2294305"/>
                  <a:pt x="561914" y="2294305"/>
                  <a:pt x="527228" y="2294305"/>
                </a:cubicBezTo>
                <a:cubicBezTo>
                  <a:pt x="492563" y="2294305"/>
                  <a:pt x="457897"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4793" y="2224241"/>
                </a:cubicBezTo>
                <a:lnTo>
                  <a:pt x="464793" y="2218187"/>
                </a:lnTo>
                <a:cubicBezTo>
                  <a:pt x="464793" y="2218187"/>
                  <a:pt x="457878" y="2218187"/>
                  <a:pt x="457856" y="2218187"/>
                </a:cubicBezTo>
                <a:cubicBezTo>
                  <a:pt x="450919" y="2211267"/>
                  <a:pt x="471730" y="2197427"/>
                  <a:pt x="457856" y="2190507"/>
                </a:cubicBezTo>
                <a:cubicBezTo>
                  <a:pt x="443981" y="2190507"/>
                  <a:pt x="437044" y="2155908"/>
                  <a:pt x="437044" y="2135148"/>
                </a:cubicBezTo>
                <a:cubicBezTo>
                  <a:pt x="437044" y="2107469"/>
                  <a:pt x="416232" y="1941392"/>
                  <a:pt x="402358" y="1872193"/>
                </a:cubicBezTo>
                <a:cubicBezTo>
                  <a:pt x="395421" y="1796075"/>
                  <a:pt x="402358" y="1650757"/>
                  <a:pt x="395421" y="1588479"/>
                </a:cubicBezTo>
                <a:cubicBezTo>
                  <a:pt x="388485" y="1533130"/>
                  <a:pt x="367680" y="1429360"/>
                  <a:pt x="367672" y="1429322"/>
                </a:cubicBezTo>
                <a:cubicBezTo>
                  <a:pt x="367672" y="1429322"/>
                  <a:pt x="346860" y="1574639"/>
                  <a:pt x="339923" y="1602318"/>
                </a:cubicBezTo>
                <a:cubicBezTo>
                  <a:pt x="339923" y="1629998"/>
                  <a:pt x="291363" y="1886033"/>
                  <a:pt x="291363" y="1920632"/>
                </a:cubicBezTo>
                <a:cubicBezTo>
                  <a:pt x="291363" y="1955232"/>
                  <a:pt x="326049" y="2135148"/>
                  <a:pt x="326049" y="2162828"/>
                </a:cubicBezTo>
                <a:cubicBezTo>
                  <a:pt x="326049" y="2183587"/>
                  <a:pt x="332986" y="2225106"/>
                  <a:pt x="332986" y="2232026"/>
                </a:cubicBezTo>
                <a:cubicBezTo>
                  <a:pt x="332986" y="2238936"/>
                  <a:pt x="332986" y="2245846"/>
                  <a:pt x="332986" y="2245866"/>
                </a:cubicBezTo>
                <a:cubicBezTo>
                  <a:pt x="332986" y="2245866"/>
                  <a:pt x="332986" y="2245866"/>
                  <a:pt x="339923" y="2266626"/>
                </a:cubicBezTo>
                <a:cubicBezTo>
                  <a:pt x="339923" y="2266626"/>
                  <a:pt x="339923" y="2266626"/>
                  <a:pt x="249739" y="2280465"/>
                </a:cubicBezTo>
                <a:cubicBezTo>
                  <a:pt x="249739" y="2280465"/>
                  <a:pt x="249739" y="2280465"/>
                  <a:pt x="249739" y="2259706"/>
                </a:cubicBezTo>
                <a:cubicBezTo>
                  <a:pt x="249739" y="2259706"/>
                  <a:pt x="180367" y="2280465"/>
                  <a:pt x="117933" y="2287385"/>
                </a:cubicBezTo>
                <a:cubicBezTo>
                  <a:pt x="48599" y="2287385"/>
                  <a:pt x="55"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20812" y="2245866"/>
                </a:cubicBezTo>
                <a:cubicBezTo>
                  <a:pt x="27749" y="2238946"/>
                  <a:pt x="76309" y="2245866"/>
                  <a:pt x="97121" y="2238946"/>
                </a:cubicBezTo>
                <a:cubicBezTo>
                  <a:pt x="117925" y="2232029"/>
                  <a:pt x="145661" y="2211282"/>
                  <a:pt x="145681" y="2211267"/>
                </a:cubicBezTo>
                <a:cubicBezTo>
                  <a:pt x="145681" y="2211267"/>
                  <a:pt x="145681" y="2211267"/>
                  <a:pt x="145681" y="2210402"/>
                </a:cubicBezTo>
                <a:lnTo>
                  <a:pt x="145681" y="2204347"/>
                </a:lnTo>
                <a:cubicBezTo>
                  <a:pt x="145681" y="2204347"/>
                  <a:pt x="145681" y="2197427"/>
                  <a:pt x="152619" y="2197427"/>
                </a:cubicBezTo>
                <a:cubicBezTo>
                  <a:pt x="159556" y="2190507"/>
                  <a:pt x="152619" y="2169748"/>
                  <a:pt x="145681" y="2162828"/>
                </a:cubicBezTo>
                <a:cubicBezTo>
                  <a:pt x="138744" y="2148988"/>
                  <a:pt x="166493" y="2128228"/>
                  <a:pt x="159556" y="2114389"/>
                </a:cubicBezTo>
                <a:cubicBezTo>
                  <a:pt x="145681" y="2107469"/>
                  <a:pt x="138744" y="2079789"/>
                  <a:pt x="145681" y="2045190"/>
                </a:cubicBezTo>
                <a:cubicBezTo>
                  <a:pt x="145681" y="2003671"/>
                  <a:pt x="152619" y="1713036"/>
                  <a:pt x="138744" y="1664597"/>
                </a:cubicBezTo>
                <a:cubicBezTo>
                  <a:pt x="131807" y="1616158"/>
                  <a:pt x="138744" y="1498520"/>
                  <a:pt x="131807" y="1429322"/>
                </a:cubicBezTo>
                <a:cubicBezTo>
                  <a:pt x="117936" y="1360139"/>
                  <a:pt x="110998" y="1201042"/>
                  <a:pt x="110995" y="1200966"/>
                </a:cubicBezTo>
                <a:cubicBezTo>
                  <a:pt x="110995" y="1200966"/>
                  <a:pt x="110995" y="1200966"/>
                  <a:pt x="109261" y="1200101"/>
                </a:cubicBezTo>
                <a:lnTo>
                  <a:pt x="97121" y="1194046"/>
                </a:lnTo>
                <a:cubicBezTo>
                  <a:pt x="97121" y="1194046"/>
                  <a:pt x="83247" y="1194046"/>
                  <a:pt x="76309" y="1180206"/>
                </a:cubicBezTo>
                <a:cubicBezTo>
                  <a:pt x="76309" y="1166366"/>
                  <a:pt x="69372" y="1069488"/>
                  <a:pt x="76309" y="1034889"/>
                </a:cubicBezTo>
                <a:cubicBezTo>
                  <a:pt x="76309" y="1000290"/>
                  <a:pt x="62435" y="854972"/>
                  <a:pt x="69372" y="778854"/>
                </a:cubicBezTo>
                <a:cubicBezTo>
                  <a:pt x="76309" y="695815"/>
                  <a:pt x="48560" y="522819"/>
                  <a:pt x="48560" y="502059"/>
                </a:cubicBezTo>
                <a:cubicBezTo>
                  <a:pt x="48560" y="481299"/>
                  <a:pt x="62435" y="474380"/>
                  <a:pt x="62435" y="453620"/>
                </a:cubicBezTo>
                <a:cubicBezTo>
                  <a:pt x="62435" y="432860"/>
                  <a:pt x="62435" y="405181"/>
                  <a:pt x="76309" y="391341"/>
                </a:cubicBezTo>
                <a:cubicBezTo>
                  <a:pt x="83242" y="391341"/>
                  <a:pt x="104028" y="391341"/>
                  <a:pt x="104058" y="391341"/>
                </a:cubicBezTo>
                <a:cubicBezTo>
                  <a:pt x="104058" y="391341"/>
                  <a:pt x="104058" y="391341"/>
                  <a:pt x="166493" y="370581"/>
                </a:cubicBezTo>
                <a:cubicBezTo>
                  <a:pt x="166493" y="370581"/>
                  <a:pt x="173430" y="363662"/>
                  <a:pt x="187305" y="363662"/>
                </a:cubicBezTo>
                <a:cubicBezTo>
                  <a:pt x="201179" y="356742"/>
                  <a:pt x="228928" y="342902"/>
                  <a:pt x="242802" y="342902"/>
                </a:cubicBezTo>
                <a:cubicBezTo>
                  <a:pt x="256668" y="335987"/>
                  <a:pt x="256677" y="356714"/>
                  <a:pt x="256677" y="356742"/>
                </a:cubicBezTo>
                <a:cubicBezTo>
                  <a:pt x="256677" y="356742"/>
                  <a:pt x="249739" y="356742"/>
                  <a:pt x="242802" y="356742"/>
                </a:cubicBezTo>
                <a:cubicBezTo>
                  <a:pt x="235865" y="363662"/>
                  <a:pt x="263614" y="412101"/>
                  <a:pt x="277488" y="460540"/>
                </a:cubicBezTo>
                <a:cubicBezTo>
                  <a:pt x="291356" y="508953"/>
                  <a:pt x="319083" y="557367"/>
                  <a:pt x="319112" y="557418"/>
                </a:cubicBezTo>
                <a:cubicBezTo>
                  <a:pt x="319112" y="557418"/>
                  <a:pt x="332986" y="502059"/>
                  <a:pt x="339923" y="495139"/>
                </a:cubicBezTo>
                <a:cubicBezTo>
                  <a:pt x="346851" y="495139"/>
                  <a:pt x="353779" y="488238"/>
                  <a:pt x="353798" y="488219"/>
                </a:cubicBezTo>
                <a:cubicBezTo>
                  <a:pt x="353798" y="488219"/>
                  <a:pt x="353798" y="488219"/>
                  <a:pt x="352064" y="488219"/>
                </a:cubicBezTo>
                <a:lnTo>
                  <a:pt x="339923" y="488219"/>
                </a:lnTo>
                <a:cubicBezTo>
                  <a:pt x="339923" y="488219"/>
                  <a:pt x="326049" y="474380"/>
                  <a:pt x="326049" y="467460"/>
                </a:cubicBezTo>
                <a:cubicBezTo>
                  <a:pt x="332986" y="460540"/>
                  <a:pt x="353798" y="425940"/>
                  <a:pt x="360735" y="425940"/>
                </a:cubicBezTo>
                <a:cubicBezTo>
                  <a:pt x="367669" y="419024"/>
                  <a:pt x="381533" y="460501"/>
                  <a:pt x="381546" y="460540"/>
                </a:cubicBezTo>
                <a:cubicBezTo>
                  <a:pt x="381546" y="467453"/>
                  <a:pt x="367700" y="481272"/>
                  <a:pt x="367672" y="481299"/>
                </a:cubicBezTo>
                <a:cubicBezTo>
                  <a:pt x="367672" y="481299"/>
                  <a:pt x="374609" y="508979"/>
                  <a:pt x="374609" y="529738"/>
                </a:cubicBezTo>
                <a:cubicBezTo>
                  <a:pt x="374609" y="550482"/>
                  <a:pt x="381535" y="564316"/>
                  <a:pt x="381546" y="564338"/>
                </a:cubicBezTo>
                <a:cubicBezTo>
                  <a:pt x="381546" y="564338"/>
                  <a:pt x="416232" y="522819"/>
                  <a:pt x="416232" y="508979"/>
                </a:cubicBezTo>
                <a:cubicBezTo>
                  <a:pt x="423170" y="495139"/>
                  <a:pt x="464793" y="419021"/>
                  <a:pt x="464793" y="384421"/>
                </a:cubicBezTo>
                <a:cubicBezTo>
                  <a:pt x="464793" y="342935"/>
                  <a:pt x="444015" y="335993"/>
                  <a:pt x="443981" y="335982"/>
                </a:cubicBezTo>
                <a:close/>
                <a:moveTo>
                  <a:pt x="343811" y="198"/>
                </a:moveTo>
                <a:cubicBezTo>
                  <a:pt x="379006" y="2142"/>
                  <a:pt x="402470" y="17690"/>
                  <a:pt x="402470" y="17690"/>
                </a:cubicBezTo>
                <a:cubicBezTo>
                  <a:pt x="402484" y="17663"/>
                  <a:pt x="409442" y="3876"/>
                  <a:pt x="430278" y="10780"/>
                </a:cubicBezTo>
                <a:cubicBezTo>
                  <a:pt x="451135" y="24600"/>
                  <a:pt x="471991" y="52241"/>
                  <a:pt x="465039" y="79882"/>
                </a:cubicBezTo>
                <a:cubicBezTo>
                  <a:pt x="465039" y="107523"/>
                  <a:pt x="471991" y="121344"/>
                  <a:pt x="471991" y="121344"/>
                </a:cubicBezTo>
                <a:lnTo>
                  <a:pt x="465908" y="115297"/>
                </a:lnTo>
                <a:cubicBezTo>
                  <a:pt x="465025" y="114461"/>
                  <a:pt x="461248" y="121971"/>
                  <a:pt x="457662" y="130145"/>
                </a:cubicBezTo>
                <a:cubicBezTo>
                  <a:pt x="457730" y="129926"/>
                  <a:pt x="457876" y="129779"/>
                  <a:pt x="458024" y="129631"/>
                </a:cubicBezTo>
                <a:cubicBezTo>
                  <a:pt x="465008" y="122691"/>
                  <a:pt x="465008" y="136571"/>
                  <a:pt x="465008" y="150452"/>
                </a:cubicBezTo>
                <a:cubicBezTo>
                  <a:pt x="471992" y="164332"/>
                  <a:pt x="465008" y="185152"/>
                  <a:pt x="465008" y="192093"/>
                </a:cubicBezTo>
                <a:cubicBezTo>
                  <a:pt x="465008" y="199033"/>
                  <a:pt x="458024" y="205973"/>
                  <a:pt x="451039" y="205973"/>
                </a:cubicBezTo>
                <a:lnTo>
                  <a:pt x="447547" y="198165"/>
                </a:lnTo>
                <a:cubicBezTo>
                  <a:pt x="445801" y="197298"/>
                  <a:pt x="444055" y="199033"/>
                  <a:pt x="444055" y="205973"/>
                </a:cubicBezTo>
                <a:cubicBezTo>
                  <a:pt x="444055" y="212913"/>
                  <a:pt x="444055" y="233734"/>
                  <a:pt x="437071" y="247614"/>
                </a:cubicBezTo>
                <a:cubicBezTo>
                  <a:pt x="437071" y="261494"/>
                  <a:pt x="423103" y="275375"/>
                  <a:pt x="423103" y="275375"/>
                </a:cubicBezTo>
                <a:cubicBezTo>
                  <a:pt x="423103" y="275414"/>
                  <a:pt x="423103" y="282374"/>
                  <a:pt x="423103" y="303135"/>
                </a:cubicBezTo>
                <a:cubicBezTo>
                  <a:pt x="423103" y="323956"/>
                  <a:pt x="367229" y="344776"/>
                  <a:pt x="367229" y="344776"/>
                </a:cubicBezTo>
                <a:cubicBezTo>
                  <a:pt x="367187" y="344769"/>
                  <a:pt x="290403" y="330890"/>
                  <a:pt x="290403" y="310075"/>
                </a:cubicBezTo>
                <a:cubicBezTo>
                  <a:pt x="290403" y="296195"/>
                  <a:pt x="290403" y="290990"/>
                  <a:pt x="290403" y="289255"/>
                </a:cubicBezTo>
                <a:cubicBezTo>
                  <a:pt x="290371" y="289223"/>
                  <a:pt x="276427" y="275351"/>
                  <a:pt x="269451" y="254554"/>
                </a:cubicBezTo>
                <a:cubicBezTo>
                  <a:pt x="262467" y="233734"/>
                  <a:pt x="262467" y="212913"/>
                  <a:pt x="262467" y="212913"/>
                </a:cubicBezTo>
                <a:cubicBezTo>
                  <a:pt x="262452" y="212943"/>
                  <a:pt x="255475" y="226786"/>
                  <a:pt x="248498" y="219853"/>
                </a:cubicBezTo>
                <a:cubicBezTo>
                  <a:pt x="241514" y="205973"/>
                  <a:pt x="241514" y="185152"/>
                  <a:pt x="241514" y="171272"/>
                </a:cubicBezTo>
                <a:cubicBezTo>
                  <a:pt x="234530" y="157392"/>
                  <a:pt x="241514" y="143511"/>
                  <a:pt x="248498" y="143511"/>
                </a:cubicBezTo>
                <a:lnTo>
                  <a:pt x="250115" y="142828"/>
                </a:lnTo>
                <a:cubicBezTo>
                  <a:pt x="250090" y="142144"/>
                  <a:pt x="249806" y="142075"/>
                  <a:pt x="249522" y="142075"/>
                </a:cubicBezTo>
                <a:lnTo>
                  <a:pt x="237356" y="139483"/>
                </a:lnTo>
                <a:cubicBezTo>
                  <a:pt x="235596" y="142031"/>
                  <a:pt x="228677" y="128254"/>
                  <a:pt x="235618" y="128254"/>
                </a:cubicBezTo>
                <a:cubicBezTo>
                  <a:pt x="242570" y="128254"/>
                  <a:pt x="242570" y="114434"/>
                  <a:pt x="242570" y="114434"/>
                </a:cubicBezTo>
                <a:cubicBezTo>
                  <a:pt x="242544" y="114460"/>
                  <a:pt x="235618" y="121344"/>
                  <a:pt x="235618" y="121344"/>
                </a:cubicBezTo>
                <a:lnTo>
                  <a:pt x="229535" y="121344"/>
                </a:lnTo>
                <a:cubicBezTo>
                  <a:pt x="228699" y="121327"/>
                  <a:pt x="242570" y="114409"/>
                  <a:pt x="242570" y="93703"/>
                </a:cubicBezTo>
                <a:cubicBezTo>
                  <a:pt x="242570" y="72972"/>
                  <a:pt x="249522" y="24600"/>
                  <a:pt x="305140" y="3869"/>
                </a:cubicBezTo>
                <a:cubicBezTo>
                  <a:pt x="319044" y="414"/>
                  <a:pt x="332079" y="-450"/>
                  <a:pt x="34381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1" name="Freeform 33"/>
          <p:cNvSpPr/>
          <p:nvPr/>
        </p:nvSpPr>
        <p:spPr bwMode="auto">
          <a:xfrm>
            <a:off x="9231112" y="1642290"/>
            <a:ext cx="686881" cy="2294305"/>
          </a:xfrm>
          <a:custGeom>
            <a:avLst/>
            <a:gdLst/>
            <a:ahLst/>
            <a:cxnLst/>
            <a:rect l="l" t="t" r="r" b="b"/>
            <a:pathLst>
              <a:path w="686881" h="2294305">
                <a:moveTo>
                  <a:pt x="435874" y="335982"/>
                </a:moveTo>
                <a:cubicBezTo>
                  <a:pt x="435874" y="335982"/>
                  <a:pt x="477385" y="342902"/>
                  <a:pt x="484304" y="349822"/>
                </a:cubicBezTo>
                <a:cubicBezTo>
                  <a:pt x="498141" y="349822"/>
                  <a:pt x="532735" y="356742"/>
                  <a:pt x="553490" y="377501"/>
                </a:cubicBezTo>
                <a:cubicBezTo>
                  <a:pt x="574234" y="391333"/>
                  <a:pt x="608799" y="384429"/>
                  <a:pt x="608839" y="384421"/>
                </a:cubicBezTo>
                <a:cubicBezTo>
                  <a:pt x="608839" y="384421"/>
                  <a:pt x="664189" y="405181"/>
                  <a:pt x="664189" y="412101"/>
                </a:cubicBezTo>
                <a:cubicBezTo>
                  <a:pt x="671107" y="419021"/>
                  <a:pt x="671107" y="474380"/>
                  <a:pt x="671107" y="515899"/>
                </a:cubicBezTo>
                <a:cubicBezTo>
                  <a:pt x="671107" y="515899"/>
                  <a:pt x="671107" y="654296"/>
                  <a:pt x="671107" y="744254"/>
                </a:cubicBezTo>
                <a:cubicBezTo>
                  <a:pt x="671107" y="819075"/>
                  <a:pt x="675893" y="802944"/>
                  <a:pt x="678026" y="799613"/>
                </a:cubicBezTo>
                <a:cubicBezTo>
                  <a:pt x="678026" y="813453"/>
                  <a:pt x="691863" y="931091"/>
                  <a:pt x="684944" y="944931"/>
                </a:cubicBezTo>
                <a:cubicBezTo>
                  <a:pt x="678026" y="965690"/>
                  <a:pt x="622677" y="1145607"/>
                  <a:pt x="615758" y="1159447"/>
                </a:cubicBezTo>
                <a:cubicBezTo>
                  <a:pt x="615758" y="1166366"/>
                  <a:pt x="615758" y="1214806"/>
                  <a:pt x="608839" y="1214806"/>
                </a:cubicBezTo>
                <a:cubicBezTo>
                  <a:pt x="595017" y="1235542"/>
                  <a:pt x="588099" y="1249375"/>
                  <a:pt x="588084" y="1249405"/>
                </a:cubicBezTo>
                <a:cubicBezTo>
                  <a:pt x="588084" y="1311684"/>
                  <a:pt x="581165" y="1408562"/>
                  <a:pt x="581165" y="1450081"/>
                </a:cubicBezTo>
                <a:cubicBezTo>
                  <a:pt x="581165" y="1505440"/>
                  <a:pt x="574246" y="1623078"/>
                  <a:pt x="581165" y="1685357"/>
                </a:cubicBezTo>
                <a:cubicBezTo>
                  <a:pt x="588084" y="1740716"/>
                  <a:pt x="588084" y="1982911"/>
                  <a:pt x="581165" y="2059030"/>
                </a:cubicBezTo>
                <a:cubicBezTo>
                  <a:pt x="575976" y="2121309"/>
                  <a:pt x="578570" y="2117416"/>
                  <a:pt x="581165" y="2121308"/>
                </a:cubicBezTo>
                <a:cubicBezTo>
                  <a:pt x="574258" y="2142033"/>
                  <a:pt x="581142" y="2148965"/>
                  <a:pt x="581165" y="2148988"/>
                </a:cubicBezTo>
                <a:cubicBezTo>
                  <a:pt x="581165" y="2148988"/>
                  <a:pt x="581165" y="2162828"/>
                  <a:pt x="581165" y="2183587"/>
                </a:cubicBezTo>
                <a:cubicBezTo>
                  <a:pt x="581165" y="2204320"/>
                  <a:pt x="567363"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60409" y="2294305"/>
                  <a:pt x="518897" y="2294305"/>
                </a:cubicBezTo>
                <a:cubicBezTo>
                  <a:pt x="484331" y="2294305"/>
                  <a:pt x="456674" y="2287396"/>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2" y="2211267"/>
                  <a:pt x="463548" y="2197427"/>
                  <a:pt x="449711" y="2190507"/>
                </a:cubicBezTo>
                <a:cubicBezTo>
                  <a:pt x="435874" y="2190507"/>
                  <a:pt x="428955" y="2155908"/>
                  <a:pt x="428955" y="2135148"/>
                </a:cubicBezTo>
                <a:cubicBezTo>
                  <a:pt x="428955" y="2107469"/>
                  <a:pt x="408199" y="1941392"/>
                  <a:pt x="394362" y="1872193"/>
                </a:cubicBezTo>
                <a:cubicBezTo>
                  <a:pt x="387443" y="1796075"/>
                  <a:pt x="394362" y="1650757"/>
                  <a:pt x="387443" y="1588479"/>
                </a:cubicBezTo>
                <a:cubicBezTo>
                  <a:pt x="380526" y="1533131"/>
                  <a:pt x="359777" y="1429363"/>
                  <a:pt x="359769" y="1429322"/>
                </a:cubicBezTo>
                <a:cubicBezTo>
                  <a:pt x="359769" y="1429322"/>
                  <a:pt x="339013" y="1574639"/>
                  <a:pt x="339013" y="1602318"/>
                </a:cubicBezTo>
                <a:cubicBezTo>
                  <a:pt x="332094" y="1629998"/>
                  <a:pt x="290582" y="1886033"/>
                  <a:pt x="290582" y="1920632"/>
                </a:cubicBezTo>
                <a:cubicBezTo>
                  <a:pt x="290582" y="1955232"/>
                  <a:pt x="318257" y="2135148"/>
                  <a:pt x="318257" y="2162828"/>
                </a:cubicBezTo>
                <a:cubicBezTo>
                  <a:pt x="318257" y="2183587"/>
                  <a:pt x="325176" y="2225106"/>
                  <a:pt x="325176" y="2232026"/>
                </a:cubicBezTo>
                <a:cubicBezTo>
                  <a:pt x="325176" y="2238938"/>
                  <a:pt x="332078" y="2245850"/>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47" y="2287385"/>
                  <a:pt x="42" y="2273560"/>
                  <a:pt x="0" y="2273546"/>
                </a:cubicBezTo>
                <a:cubicBezTo>
                  <a:pt x="0" y="2273546"/>
                  <a:pt x="0" y="2273546"/>
                  <a:pt x="0" y="2272681"/>
                </a:cubicBezTo>
                <a:lnTo>
                  <a:pt x="0" y="2266626"/>
                </a:lnTo>
                <a:cubicBezTo>
                  <a:pt x="0" y="2266626"/>
                  <a:pt x="0" y="2266626"/>
                  <a:pt x="865" y="2266626"/>
                </a:cubicBezTo>
                <a:lnTo>
                  <a:pt x="6919" y="2266626"/>
                </a:lnTo>
                <a:cubicBezTo>
                  <a:pt x="6919" y="2266626"/>
                  <a:pt x="0" y="2245866"/>
                  <a:pt x="13837" y="2245866"/>
                </a:cubicBezTo>
                <a:cubicBezTo>
                  <a:pt x="20756" y="2238946"/>
                  <a:pt x="69186" y="2245866"/>
                  <a:pt x="89942" y="2238946"/>
                </a:cubicBezTo>
                <a:cubicBezTo>
                  <a:pt x="110690" y="2232029"/>
                  <a:pt x="145265" y="2211282"/>
                  <a:pt x="145291" y="2211267"/>
                </a:cubicBezTo>
                <a:cubicBezTo>
                  <a:pt x="145291" y="2211267"/>
                  <a:pt x="145291" y="2211267"/>
                  <a:pt x="144426" y="2210402"/>
                </a:cubicBezTo>
                <a:lnTo>
                  <a:pt x="138373" y="2204347"/>
                </a:lnTo>
                <a:cubicBezTo>
                  <a:pt x="138373" y="2204347"/>
                  <a:pt x="145272" y="2197446"/>
                  <a:pt x="145291" y="2197427"/>
                </a:cubicBezTo>
                <a:cubicBezTo>
                  <a:pt x="152210" y="2190507"/>
                  <a:pt x="145291" y="2169748"/>
                  <a:pt x="138373" y="2162828"/>
                </a:cubicBezTo>
                <a:cubicBezTo>
                  <a:pt x="131454" y="2148988"/>
                  <a:pt x="159128" y="2128228"/>
                  <a:pt x="152210" y="2114389"/>
                </a:cubicBezTo>
                <a:cubicBezTo>
                  <a:pt x="138373" y="2107469"/>
                  <a:pt x="138373" y="2079789"/>
                  <a:pt x="138373" y="2045190"/>
                </a:cubicBezTo>
                <a:cubicBezTo>
                  <a:pt x="138373" y="2003671"/>
                  <a:pt x="145291" y="1713036"/>
                  <a:pt x="138373" y="1664597"/>
                </a:cubicBezTo>
                <a:cubicBezTo>
                  <a:pt x="124535" y="1616158"/>
                  <a:pt x="131454" y="1498520"/>
                  <a:pt x="124535" y="1429322"/>
                </a:cubicBezTo>
                <a:cubicBezTo>
                  <a:pt x="117619" y="1360139"/>
                  <a:pt x="110701" y="1201043"/>
                  <a:pt x="110698" y="1200966"/>
                </a:cubicBezTo>
                <a:cubicBezTo>
                  <a:pt x="110698" y="1200966"/>
                  <a:pt x="110698" y="1200966"/>
                  <a:pt x="89942" y="1194046"/>
                </a:cubicBezTo>
                <a:cubicBezTo>
                  <a:pt x="89942" y="1194046"/>
                  <a:pt x="76105" y="1194046"/>
                  <a:pt x="69186" y="1180206"/>
                </a:cubicBezTo>
                <a:cubicBezTo>
                  <a:pt x="69186" y="1166366"/>
                  <a:pt x="62268" y="1069488"/>
                  <a:pt x="69186" y="1034889"/>
                </a:cubicBezTo>
                <a:cubicBezTo>
                  <a:pt x="76105" y="1000290"/>
                  <a:pt x="55349" y="854972"/>
                  <a:pt x="62268"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6" y="391341"/>
                  <a:pt x="96829" y="391341"/>
                  <a:pt x="96861" y="391341"/>
                </a:cubicBezTo>
                <a:cubicBezTo>
                  <a:pt x="96861" y="391341"/>
                  <a:pt x="96861" y="391341"/>
                  <a:pt x="159128" y="370581"/>
                </a:cubicBezTo>
                <a:cubicBezTo>
                  <a:pt x="159128" y="370581"/>
                  <a:pt x="166047" y="363662"/>
                  <a:pt x="179884" y="363662"/>
                </a:cubicBezTo>
                <a:cubicBezTo>
                  <a:pt x="193722" y="356742"/>
                  <a:pt x="228315" y="342902"/>
                  <a:pt x="235233" y="342902"/>
                </a:cubicBezTo>
                <a:cubicBezTo>
                  <a:pt x="249062" y="335987"/>
                  <a:pt x="249071" y="356714"/>
                  <a:pt x="249071" y="356742"/>
                </a:cubicBezTo>
                <a:cubicBezTo>
                  <a:pt x="249071" y="356742"/>
                  <a:pt x="242152" y="356742"/>
                  <a:pt x="235233" y="356742"/>
                </a:cubicBezTo>
                <a:cubicBezTo>
                  <a:pt x="235233" y="363662"/>
                  <a:pt x="255989" y="412101"/>
                  <a:pt x="269827" y="460540"/>
                </a:cubicBezTo>
                <a:cubicBezTo>
                  <a:pt x="283657" y="508955"/>
                  <a:pt x="311310" y="557369"/>
                  <a:pt x="311338" y="557418"/>
                </a:cubicBezTo>
                <a:cubicBezTo>
                  <a:pt x="311338" y="557418"/>
                  <a:pt x="325176" y="502059"/>
                  <a:pt x="332094" y="495139"/>
                </a:cubicBezTo>
                <a:cubicBezTo>
                  <a:pt x="339005" y="495139"/>
                  <a:pt x="345914" y="488236"/>
                  <a:pt x="345931" y="488219"/>
                </a:cubicBezTo>
                <a:cubicBezTo>
                  <a:pt x="345931" y="488219"/>
                  <a:pt x="345931" y="488219"/>
                  <a:pt x="344201" y="488219"/>
                </a:cubicBezTo>
                <a:lnTo>
                  <a:pt x="332094" y="488219"/>
                </a:lnTo>
                <a:cubicBezTo>
                  <a:pt x="332094" y="488219"/>
                  <a:pt x="318257" y="474380"/>
                  <a:pt x="325176" y="467460"/>
                </a:cubicBezTo>
                <a:cubicBezTo>
                  <a:pt x="325176" y="460540"/>
                  <a:pt x="345931" y="425940"/>
                  <a:pt x="352850" y="425940"/>
                </a:cubicBezTo>
                <a:cubicBezTo>
                  <a:pt x="359766" y="419024"/>
                  <a:pt x="373593" y="460501"/>
                  <a:pt x="373606" y="460540"/>
                </a:cubicBezTo>
                <a:cubicBezTo>
                  <a:pt x="373606" y="467452"/>
                  <a:pt x="366703" y="481268"/>
                  <a:pt x="366687" y="481299"/>
                </a:cubicBezTo>
                <a:cubicBezTo>
                  <a:pt x="366687" y="481299"/>
                  <a:pt x="366687" y="508979"/>
                  <a:pt x="366687"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3" y="342931"/>
                  <a:pt x="435913" y="335992"/>
                  <a:pt x="435874" y="335982"/>
                </a:cubicBezTo>
                <a:close/>
                <a:moveTo>
                  <a:pt x="336561" y="198"/>
                </a:moveTo>
                <a:cubicBezTo>
                  <a:pt x="361201" y="1576"/>
                  <a:pt x="380020" y="9784"/>
                  <a:pt x="388863" y="14513"/>
                </a:cubicBezTo>
                <a:cubicBezTo>
                  <a:pt x="391431" y="14653"/>
                  <a:pt x="393800" y="15304"/>
                  <a:pt x="395838" y="16757"/>
                </a:cubicBezTo>
                <a:cubicBezTo>
                  <a:pt x="399328" y="13483"/>
                  <a:pt x="410658" y="5081"/>
                  <a:pt x="421987" y="10780"/>
                </a:cubicBezTo>
                <a:cubicBezTo>
                  <a:pt x="442592" y="24600"/>
                  <a:pt x="463197" y="52241"/>
                  <a:pt x="456329" y="79882"/>
                </a:cubicBezTo>
                <a:cubicBezTo>
                  <a:pt x="456329" y="107523"/>
                  <a:pt x="463197" y="121344"/>
                  <a:pt x="463197" y="121344"/>
                </a:cubicBezTo>
                <a:lnTo>
                  <a:pt x="457188" y="115297"/>
                </a:lnTo>
                <a:cubicBezTo>
                  <a:pt x="456308" y="114475"/>
                  <a:pt x="450013" y="127146"/>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7660" y="198165"/>
                </a:lnTo>
                <a:cubicBezTo>
                  <a:pt x="445921" y="197298"/>
                  <a:pt x="444183" y="199033"/>
                  <a:pt x="444183" y="205973"/>
                </a:cubicBezTo>
                <a:cubicBezTo>
                  <a:pt x="444183" y="212913"/>
                  <a:pt x="437231" y="233734"/>
                  <a:pt x="430279" y="247614"/>
                </a:cubicBezTo>
                <a:cubicBezTo>
                  <a:pt x="430279" y="261494"/>
                  <a:pt x="416375" y="275375"/>
                  <a:pt x="416375" y="275375"/>
                </a:cubicBezTo>
                <a:cubicBezTo>
                  <a:pt x="416375" y="275414"/>
                  <a:pt x="416375" y="282374"/>
                  <a:pt x="416375" y="303135"/>
                </a:cubicBezTo>
                <a:cubicBezTo>
                  <a:pt x="416375" y="323956"/>
                  <a:pt x="360758" y="344776"/>
                  <a:pt x="360758" y="344776"/>
                </a:cubicBezTo>
                <a:cubicBezTo>
                  <a:pt x="360671" y="344760"/>
                  <a:pt x="284284" y="330884"/>
                  <a:pt x="284284" y="310075"/>
                </a:cubicBezTo>
                <a:cubicBezTo>
                  <a:pt x="284284" y="296195"/>
                  <a:pt x="284284" y="290990"/>
                  <a:pt x="284284" y="289255"/>
                </a:cubicBezTo>
                <a:cubicBezTo>
                  <a:pt x="284255" y="289226"/>
                  <a:pt x="270380" y="275353"/>
                  <a:pt x="270380" y="254554"/>
                </a:cubicBezTo>
                <a:cubicBezTo>
                  <a:pt x="263428" y="233734"/>
                  <a:pt x="256476" y="212913"/>
                  <a:pt x="256476" y="212913"/>
                </a:cubicBezTo>
                <a:cubicBezTo>
                  <a:pt x="256462" y="212942"/>
                  <a:pt x="249515" y="226786"/>
                  <a:pt x="242571" y="219853"/>
                </a:cubicBezTo>
                <a:cubicBezTo>
                  <a:pt x="242571" y="205973"/>
                  <a:pt x="235619" y="185152"/>
                  <a:pt x="235619" y="171272"/>
                </a:cubicBezTo>
                <a:cubicBezTo>
                  <a:pt x="228667" y="157392"/>
                  <a:pt x="235619" y="143511"/>
                  <a:pt x="242571" y="143511"/>
                </a:cubicBezTo>
                <a:lnTo>
                  <a:pt x="244041" y="142887"/>
                </a:lnTo>
                <a:cubicBezTo>
                  <a:pt x="244028" y="142159"/>
                  <a:pt x="243718" y="142075"/>
                  <a:pt x="243409" y="142075"/>
                </a:cubicBezTo>
                <a:lnTo>
                  <a:pt x="231389" y="139483"/>
                </a:lnTo>
                <a:cubicBezTo>
                  <a:pt x="229672" y="142039"/>
                  <a:pt x="229681" y="128254"/>
                  <a:pt x="236541" y="128254"/>
                </a:cubicBezTo>
                <a:cubicBezTo>
                  <a:pt x="236556" y="128223"/>
                  <a:pt x="243409" y="114434"/>
                  <a:pt x="243409" y="114434"/>
                </a:cubicBezTo>
                <a:cubicBezTo>
                  <a:pt x="243388" y="114455"/>
                  <a:pt x="236531" y="121344"/>
                  <a:pt x="229672" y="121344"/>
                </a:cubicBezTo>
                <a:cubicBezTo>
                  <a:pt x="229647" y="121344"/>
                  <a:pt x="222804" y="121344"/>
                  <a:pt x="222804" y="121344"/>
                </a:cubicBezTo>
                <a:cubicBezTo>
                  <a:pt x="222831" y="121330"/>
                  <a:pt x="236541" y="114413"/>
                  <a:pt x="236541" y="93703"/>
                </a:cubicBezTo>
                <a:cubicBezTo>
                  <a:pt x="236541" y="72972"/>
                  <a:pt x="243409" y="24600"/>
                  <a:pt x="298356" y="3869"/>
                </a:cubicBezTo>
                <a:cubicBezTo>
                  <a:pt x="312093" y="414"/>
                  <a:pt x="324971" y="-450"/>
                  <a:pt x="33656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2" name="矩形 11"/>
          <p:cNvSpPr/>
          <p:nvPr/>
        </p:nvSpPr>
        <p:spPr>
          <a:xfrm>
            <a:off x="8407328" y="4166107"/>
            <a:ext cx="1510665"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20%</a:t>
            </a:r>
            <a:endParaRPr lang="zh-CN" altLang="en-US" sz="2800" dirty="0">
              <a:latin typeface="Bebas" pitchFamily="2" charset="0"/>
              <a:cs typeface="UKIJ Qolyazma" pitchFamily="18" charset="0"/>
            </a:endParaRPr>
          </a:p>
        </p:txBody>
      </p:sp>
      <p:sp>
        <p:nvSpPr>
          <p:cNvPr id="13" name="矩形 12"/>
          <p:cNvSpPr/>
          <p:nvPr/>
        </p:nvSpPr>
        <p:spPr>
          <a:xfrm>
            <a:off x="1861016" y="4166107"/>
            <a:ext cx="6355590" cy="504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80%</a:t>
            </a:r>
            <a:endParaRPr lang="zh-CN" altLang="en-US" sz="2800" dirty="0">
              <a:latin typeface="Bebas" pitchFamily="2" charset="0"/>
              <a:cs typeface="UKIJ Qolyazma" pitchFamily="18" charset="0"/>
            </a:endParaRPr>
          </a:p>
        </p:txBody>
      </p:sp>
      <p:sp>
        <p:nvSpPr>
          <p:cNvPr id="14" name="TextBox 13"/>
          <p:cNvSpPr txBox="1"/>
          <p:nvPr/>
        </p:nvSpPr>
        <p:spPr>
          <a:xfrm flipH="1">
            <a:off x="1847427" y="5090949"/>
            <a:ext cx="2786907" cy="28931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600" b="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p>
        </p:txBody>
      </p:sp>
      <p:sp>
        <p:nvSpPr>
          <p:cNvPr id="15" name="TextBox 14"/>
          <p:cNvSpPr txBox="1"/>
          <p:nvPr/>
        </p:nvSpPr>
        <p:spPr>
          <a:xfrm>
            <a:off x="1847426" y="5400800"/>
            <a:ext cx="7848975"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或者通过复制您的文本后，在此框中选择粘贴，并选择只保留文字。</a:t>
            </a:r>
          </a:p>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6" name="标题 15"/>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5" presetClass="path" presetSubtype="0" decel="100000" fill="hold" grpId="1" nodeType="withEffect">
                                  <p:stCondLst>
                                    <p:cond delay="0"/>
                                  </p:stCondLst>
                                  <p:childTnLst>
                                    <p:animMotion origin="layout" path="M 8.23024E-7 3.33333E-6 L -0.06707 3.33333E-6 " pathEditMode="relative" rAng="0" ptsTypes="AA">
                                      <p:cBhvr>
                                        <p:cTn id="12" dur="500" spd="-100000" fill="hold"/>
                                        <p:tgtEl>
                                          <p:spTgt spid="3"/>
                                        </p:tgtEl>
                                        <p:attrNameLst>
                                          <p:attrName>ppt_x</p:attrName>
                                          <p:attrName>ppt_y</p:attrName>
                                        </p:attrNameLst>
                                      </p:cBhvr>
                                      <p:rCtr x="-3360" y="0"/>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5" presetClass="path" presetSubtype="0" decel="100000" fill="hold" grpId="1" nodeType="withEffect">
                                  <p:stCondLst>
                                    <p:cond delay="0"/>
                                  </p:stCondLst>
                                  <p:childTnLst>
                                    <p:animMotion origin="layout" path="M -4.79167E-6 3.33333E-6 L -0.1345 3.33333E-6 " pathEditMode="relative" rAng="0" ptsTypes="AA">
                                      <p:cBhvr>
                                        <p:cTn id="16" dur="500" spd="-100000" fill="hold"/>
                                        <p:tgtEl>
                                          <p:spTgt spid="4"/>
                                        </p:tgtEl>
                                        <p:attrNameLst>
                                          <p:attrName>ppt_x</p:attrName>
                                          <p:attrName>ppt_y</p:attrName>
                                        </p:attrNameLst>
                                      </p:cBhvr>
                                      <p:rCtr x="-6732"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5" presetClass="path" presetSubtype="0" decel="100000" fill="hold" grpId="1" nodeType="withEffect">
                                  <p:stCondLst>
                                    <p:cond delay="0"/>
                                  </p:stCondLst>
                                  <p:childTnLst>
                                    <p:animMotion origin="layout" path="M -1.875E-6 3.33333E-6 L -0.20143 3.33333E-6 " pathEditMode="relative" rAng="0" ptsTypes="AA">
                                      <p:cBhvr>
                                        <p:cTn id="20" dur="500" spd="-100000" fill="hold"/>
                                        <p:tgtEl>
                                          <p:spTgt spid="5"/>
                                        </p:tgtEl>
                                        <p:attrNameLst>
                                          <p:attrName>ppt_x</p:attrName>
                                          <p:attrName>ppt_y</p:attrName>
                                        </p:attrNameLst>
                                      </p:cBhvr>
                                      <p:rCtr x="-10078" y="0"/>
                                    </p:animMotion>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35" presetClass="path" presetSubtype="0" decel="100000" fill="hold" grpId="1" nodeType="withEffect">
                                  <p:stCondLst>
                                    <p:cond delay="0"/>
                                  </p:stCondLst>
                                  <p:childTnLst>
                                    <p:animMotion origin="layout" path="M 4.16667E-7 3.33333E-6 L -0.26875 3.33333E-6 " pathEditMode="relative" rAng="0" ptsTypes="AA">
                                      <p:cBhvr>
                                        <p:cTn id="24" dur="500" spd="-100000" fill="hold"/>
                                        <p:tgtEl>
                                          <p:spTgt spid="6"/>
                                        </p:tgtEl>
                                        <p:attrNameLst>
                                          <p:attrName>ppt_x</p:attrName>
                                          <p:attrName>ppt_y</p:attrName>
                                        </p:attrNameLst>
                                      </p:cBhvr>
                                      <p:rCtr x="-13438" y="0"/>
                                    </p:animMotion>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35" presetClass="path" presetSubtype="0" decel="100000" fill="hold" grpId="1" nodeType="withEffect">
                                  <p:stCondLst>
                                    <p:cond delay="0"/>
                                  </p:stCondLst>
                                  <p:childTnLst>
                                    <p:animMotion origin="layout" path="M 3.125E-6 3.33333E-6 L -0.33581 3.33333E-6 " pathEditMode="relative" rAng="0" ptsTypes="AA">
                                      <p:cBhvr>
                                        <p:cTn id="28" dur="500" spd="-100000" fill="hold"/>
                                        <p:tgtEl>
                                          <p:spTgt spid="7"/>
                                        </p:tgtEl>
                                        <p:attrNameLst>
                                          <p:attrName>ppt_x</p:attrName>
                                          <p:attrName>ppt_y</p:attrName>
                                        </p:attrNameLst>
                                      </p:cBhvr>
                                      <p:rCtr x="-1679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5" presetClass="path" presetSubtype="0" decel="100000" fill="hold" grpId="1" nodeType="withEffect">
                                  <p:stCondLst>
                                    <p:cond delay="0"/>
                                  </p:stCondLst>
                                  <p:childTnLst>
                                    <p:animMotion origin="layout" path="M -4.16667E-6 3.33333E-6 L -0.40286 3.33333E-6 " pathEditMode="relative" rAng="0" ptsTypes="AA">
                                      <p:cBhvr>
                                        <p:cTn id="32" dur="500" spd="-100000" fill="hold"/>
                                        <p:tgtEl>
                                          <p:spTgt spid="8"/>
                                        </p:tgtEl>
                                        <p:attrNameLst>
                                          <p:attrName>ppt_x</p:attrName>
                                          <p:attrName>ppt_y</p:attrName>
                                        </p:attrNameLst>
                                      </p:cBhvr>
                                      <p:rCtr x="-20143" y="0"/>
                                    </p:animMotion>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5" presetClass="path" presetSubtype="0" decel="100000" fill="hold" grpId="1" nodeType="withEffect">
                                  <p:stCondLst>
                                    <p:cond delay="0"/>
                                  </p:stCondLst>
                                  <p:childTnLst>
                                    <p:animMotion origin="layout" path="M -1.875E-6 3.33333E-6 L -0.47018 3.33333E-6 " pathEditMode="relative" rAng="0" ptsTypes="AA">
                                      <p:cBhvr>
                                        <p:cTn id="36" dur="500" spd="-100000" fill="hold"/>
                                        <p:tgtEl>
                                          <p:spTgt spid="9"/>
                                        </p:tgtEl>
                                        <p:attrNameLst>
                                          <p:attrName>ppt_x</p:attrName>
                                          <p:attrName>ppt_y</p:attrName>
                                        </p:attrNameLst>
                                      </p:cBhvr>
                                      <p:rCtr x="-23516" y="0"/>
                                    </p:animMotion>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35" presetClass="path" presetSubtype="0" decel="100000" fill="hold" grpId="1" nodeType="withEffect">
                                  <p:stCondLst>
                                    <p:cond delay="0"/>
                                  </p:stCondLst>
                                  <p:childTnLst>
                                    <p:animMotion origin="layout" path="M 8.33333E-7 3.33333E-6 L -0.53724 3.33333E-6 " pathEditMode="relative" rAng="0" ptsTypes="AA">
                                      <p:cBhvr>
                                        <p:cTn id="40" dur="500" spd="-100000" fill="hold"/>
                                        <p:tgtEl>
                                          <p:spTgt spid="10"/>
                                        </p:tgtEl>
                                        <p:attrNameLst>
                                          <p:attrName>ppt_x</p:attrName>
                                          <p:attrName>ppt_y</p:attrName>
                                        </p:attrNameLst>
                                      </p:cBhvr>
                                      <p:rCtr x="-26862" y="0"/>
                                    </p:animMotion>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35" presetClass="path" presetSubtype="0" decel="100000" fill="hold" grpId="1" nodeType="withEffect">
                                  <p:stCondLst>
                                    <p:cond delay="0"/>
                                  </p:stCondLst>
                                  <p:childTnLst>
                                    <p:animMotion origin="layout" path="M 3.33333E-6 3.33333E-6 L -0.60443 3.33333E-6 " pathEditMode="relative" rAng="0" ptsTypes="AA">
                                      <p:cBhvr>
                                        <p:cTn id="44" dur="500" spd="-100000" fill="hold"/>
                                        <p:tgtEl>
                                          <p:spTgt spid="11"/>
                                        </p:tgtEl>
                                        <p:attrNameLst>
                                          <p:attrName>ppt_x</p:attrName>
                                          <p:attrName>ppt_y</p:attrName>
                                        </p:attrNameLst>
                                      </p:cBhvr>
                                      <p:rCtr x="-30221" y="0"/>
                                    </p:animMotion>
                                  </p:childTnLst>
                                </p:cTn>
                              </p:par>
                            </p:childTnLst>
                          </p:cTn>
                        </p:par>
                        <p:par>
                          <p:cTn id="45" fill="hold">
                            <p:stCondLst>
                              <p:cond delay="500"/>
                            </p:stCondLst>
                            <p:childTnLst>
                              <p:par>
                                <p:cTn id="46" presetID="19" presetClass="emph" presetSubtype="0" fill="hold" grpId="2" nodeType="afterEffect">
                                  <p:stCondLst>
                                    <p:cond delay="0"/>
                                  </p:stCondLst>
                                  <p:childTnLst>
                                    <p:animClr clrSpc="rgb" dir="cw">
                                      <p:cBhvr override="childStyle">
                                        <p:cTn id="47" dur="500" fill="hold"/>
                                        <p:tgtEl>
                                          <p:spTgt spid="10"/>
                                        </p:tgtEl>
                                        <p:attrNameLst>
                                          <p:attrName>style.color</p:attrName>
                                        </p:attrNameLst>
                                      </p:cBhvr>
                                      <p:to>
                                        <a:srgbClr val="F39712"/>
                                      </p:to>
                                    </p:animClr>
                                    <p:animClr clrSpc="rgb" dir="cw">
                                      <p:cBhvr>
                                        <p:cTn id="48" dur="500" fill="hold"/>
                                        <p:tgtEl>
                                          <p:spTgt spid="10"/>
                                        </p:tgtEl>
                                        <p:attrNameLst>
                                          <p:attrName>fillcolor</p:attrName>
                                        </p:attrNameLst>
                                      </p:cBhvr>
                                      <p:to>
                                        <a:srgbClr val="F39712"/>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9" presetClass="emph" presetSubtype="0" fill="hold" grpId="2" nodeType="withEffect">
                                  <p:stCondLst>
                                    <p:cond delay="0"/>
                                  </p:stCondLst>
                                  <p:childTnLst>
                                    <p:animClr clrSpc="rgb" dir="cw">
                                      <p:cBhvr override="childStyle">
                                        <p:cTn id="52" dur="500" fill="hold"/>
                                        <p:tgtEl>
                                          <p:spTgt spid="11"/>
                                        </p:tgtEl>
                                        <p:attrNameLst>
                                          <p:attrName>style.color</p:attrName>
                                        </p:attrNameLst>
                                      </p:cBhvr>
                                      <p:to>
                                        <a:srgbClr val="F39712"/>
                                      </p:to>
                                    </p:animClr>
                                    <p:animClr clrSpc="rgb" dir="cw">
                                      <p:cBhvr>
                                        <p:cTn id="53" dur="500" fill="hold"/>
                                        <p:tgtEl>
                                          <p:spTgt spid="11"/>
                                        </p:tgtEl>
                                        <p:attrNameLst>
                                          <p:attrName>fillcolor</p:attrName>
                                        </p:attrNameLst>
                                      </p:cBhvr>
                                      <p:to>
                                        <a:srgbClr val="F3971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par>
                                <p:cTn id="56" presetID="1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p:tgtEl>
                                          <p:spTgt spid="13"/>
                                        </p:tgtEl>
                                        <p:attrNameLst>
                                          <p:attrName>ppt_x</p:attrName>
                                        </p:attrNameLst>
                                      </p:cBhvr>
                                      <p:tavLst>
                                        <p:tav tm="0">
                                          <p:val>
                                            <p:strVal val="#ppt_x+#ppt_w*1.125000"/>
                                          </p:val>
                                        </p:tav>
                                        <p:tav tm="100000">
                                          <p:val>
                                            <p:strVal val="#ppt_x"/>
                                          </p:val>
                                        </p:tav>
                                      </p:tavLst>
                                    </p:anim>
                                    <p:animEffect transition="in" filter="wipe(left)">
                                      <p:cBhvr>
                                        <p:cTn id="59" dur="500"/>
                                        <p:tgtEl>
                                          <p:spTgt spid="13"/>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p:tgtEl>
                                          <p:spTgt spid="12"/>
                                        </p:tgtEl>
                                        <p:attrNameLst>
                                          <p:attrName>ppt_x</p:attrName>
                                        </p:attrNameLst>
                                      </p:cBhvr>
                                      <p:tavLst>
                                        <p:tav tm="0">
                                          <p:val>
                                            <p:strVal val="#ppt_x-#ppt_w*1.125000"/>
                                          </p:val>
                                        </p:tav>
                                        <p:tav tm="100000">
                                          <p:val>
                                            <p:strVal val="#ppt_x"/>
                                          </p:val>
                                        </p:tav>
                                      </p:tavLst>
                                    </p:anim>
                                    <p:animEffect transition="in" filter="wipe(right)">
                                      <p:cBhvr>
                                        <p:cTn id="63" dur="500"/>
                                        <p:tgtEl>
                                          <p:spTgt spid="12"/>
                                        </p:tgtEl>
                                      </p:cBhvr>
                                    </p:animEffect>
                                  </p:childTnLst>
                                </p:cTn>
                              </p:par>
                            </p:childTnLst>
                          </p:cTn>
                        </p:par>
                        <p:par>
                          <p:cTn id="64" fill="hold">
                            <p:stCondLst>
                              <p:cond delay="1000"/>
                            </p:stCondLst>
                            <p:childTnLst>
                              <p:par>
                                <p:cTn id="65" presetID="10" presetClass="entr" presetSubtype="0" fill="hold" grpId="0" nodeType="afterEffect">
                                  <p:stCondLst>
                                    <p:cond delay="0"/>
                                  </p:stCondLst>
                                  <p:iterate type="lt">
                                    <p:tmPct val="10000"/>
                                  </p:iterate>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childTnLst>
                                </p:cTn>
                              </p:par>
                              <p:par>
                                <p:cTn id="68" presetID="10" presetClass="entr" presetSubtype="0" fill="hold" grpId="0" nodeType="withEffect">
                                  <p:stCondLst>
                                    <p:cond delay="0"/>
                                  </p:stCondLst>
                                  <p:iterate type="lt">
                                    <p:tmPct val="10000"/>
                                  </p:iterate>
                                  <p:childTnLst>
                                    <p:set>
                                      <p:cBhvr>
                                        <p:cTn id="69" dur="1" fill="hold">
                                          <p:stCondLst>
                                            <p:cond delay="0"/>
                                          </p:stCondLst>
                                        </p:cTn>
                                        <p:tgtEl>
                                          <p:spTgt spid="15"/>
                                        </p:tgtEl>
                                        <p:attrNameLst>
                                          <p:attrName>style.visibility</p:attrName>
                                        </p:attrNameLst>
                                      </p:cBhvr>
                                      <p:to>
                                        <p:strVal val="visible"/>
                                      </p:to>
                                    </p:set>
                                    <p:animEffect transition="in" filter="fade">
                                      <p:cBhvr>
                                        <p:cTn id="70"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0" grpId="2" animBg="1"/>
      <p:bldP spid="11" grpId="0" animBg="1"/>
      <p:bldP spid="11" grpId="1" animBg="1"/>
      <p:bldP spid="11" grpId="2" animBg="1"/>
      <p:bldP spid="12"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bwMode="auto">
          <a:xfrm>
            <a:off x="5806926" y="1772816"/>
            <a:ext cx="2516462" cy="1307072"/>
          </a:xfrm>
          <a:custGeom>
            <a:avLst/>
            <a:gdLst>
              <a:gd name="T0" fmla="*/ 25 w 229"/>
              <a:gd name="T1" fmla="*/ 0 h 119"/>
              <a:gd name="T2" fmla="*/ 204 w 229"/>
              <a:gd name="T3" fmla="*/ 0 h 119"/>
              <a:gd name="T4" fmla="*/ 229 w 229"/>
              <a:gd name="T5" fmla="*/ 25 h 119"/>
              <a:gd name="T6" fmla="*/ 229 w 229"/>
              <a:gd name="T7" fmla="*/ 94 h 119"/>
              <a:gd name="T8" fmla="*/ 204 w 229"/>
              <a:gd name="T9" fmla="*/ 119 h 119"/>
              <a:gd name="T10" fmla="*/ 57 w 229"/>
              <a:gd name="T11" fmla="*/ 119 h 119"/>
              <a:gd name="T12" fmla="*/ 57 w 229"/>
              <a:gd name="T13" fmla="*/ 103 h 119"/>
              <a:gd name="T14" fmla="*/ 204 w 229"/>
              <a:gd name="T15" fmla="*/ 103 h 119"/>
              <a:gd name="T16" fmla="*/ 213 w 229"/>
              <a:gd name="T17" fmla="*/ 94 h 119"/>
              <a:gd name="T18" fmla="*/ 213 w 229"/>
              <a:gd name="T19" fmla="*/ 25 h 119"/>
              <a:gd name="T20" fmla="*/ 204 w 229"/>
              <a:gd name="T21" fmla="*/ 16 h 119"/>
              <a:gd name="T22" fmla="*/ 25 w 229"/>
              <a:gd name="T23" fmla="*/ 16 h 119"/>
              <a:gd name="T24" fmla="*/ 16 w 229"/>
              <a:gd name="T25" fmla="*/ 25 h 119"/>
              <a:gd name="T26" fmla="*/ 16 w 229"/>
              <a:gd name="T27" fmla="*/ 94 h 119"/>
              <a:gd name="T28" fmla="*/ 25 w 229"/>
              <a:gd name="T29" fmla="*/ 103 h 119"/>
              <a:gd name="T30" fmla="*/ 41 w 229"/>
              <a:gd name="T31" fmla="*/ 103 h 119"/>
              <a:gd name="T32" fmla="*/ 41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204" y="0"/>
                  <a:pt x="204" y="0"/>
                  <a:pt x="204" y="0"/>
                </a:cubicBezTo>
                <a:cubicBezTo>
                  <a:pt x="218" y="0"/>
                  <a:pt x="229" y="12"/>
                  <a:pt x="229" y="25"/>
                </a:cubicBezTo>
                <a:cubicBezTo>
                  <a:pt x="229" y="94"/>
                  <a:pt x="229" y="94"/>
                  <a:pt x="229" y="94"/>
                </a:cubicBezTo>
                <a:cubicBezTo>
                  <a:pt x="229" y="108"/>
                  <a:pt x="218" y="119"/>
                  <a:pt x="204" y="119"/>
                </a:cubicBezTo>
                <a:cubicBezTo>
                  <a:pt x="57" y="119"/>
                  <a:pt x="57" y="119"/>
                  <a:pt x="57" y="119"/>
                </a:cubicBezTo>
                <a:cubicBezTo>
                  <a:pt x="57" y="103"/>
                  <a:pt x="57" y="103"/>
                  <a:pt x="57" y="103"/>
                </a:cubicBezTo>
                <a:cubicBezTo>
                  <a:pt x="204" y="103"/>
                  <a:pt x="204" y="103"/>
                  <a:pt x="204" y="103"/>
                </a:cubicBezTo>
                <a:cubicBezTo>
                  <a:pt x="209" y="103"/>
                  <a:pt x="213" y="99"/>
                  <a:pt x="213" y="94"/>
                </a:cubicBezTo>
                <a:cubicBezTo>
                  <a:pt x="213" y="25"/>
                  <a:pt x="213" y="25"/>
                  <a:pt x="213" y="25"/>
                </a:cubicBezTo>
                <a:cubicBezTo>
                  <a:pt x="213" y="20"/>
                  <a:pt x="209" y="16"/>
                  <a:pt x="204" y="16"/>
                </a:cubicBezTo>
                <a:cubicBezTo>
                  <a:pt x="25" y="16"/>
                  <a:pt x="25" y="16"/>
                  <a:pt x="25" y="16"/>
                </a:cubicBezTo>
                <a:cubicBezTo>
                  <a:pt x="20" y="16"/>
                  <a:pt x="16" y="20"/>
                  <a:pt x="16" y="25"/>
                </a:cubicBezTo>
                <a:cubicBezTo>
                  <a:pt x="16" y="94"/>
                  <a:pt x="16" y="94"/>
                  <a:pt x="16" y="94"/>
                </a:cubicBezTo>
                <a:cubicBezTo>
                  <a:pt x="16" y="99"/>
                  <a:pt x="20" y="103"/>
                  <a:pt x="25" y="103"/>
                </a:cubicBezTo>
                <a:cubicBezTo>
                  <a:pt x="41" y="103"/>
                  <a:pt x="41" y="103"/>
                  <a:pt x="41" y="103"/>
                </a:cubicBezTo>
                <a:cubicBezTo>
                  <a:pt x="41" y="119"/>
                  <a:pt x="41" y="119"/>
                  <a:pt x="41" y="119"/>
                </a:cubicBezTo>
                <a:cubicBezTo>
                  <a:pt x="25" y="119"/>
                  <a:pt x="25" y="119"/>
                  <a:pt x="25" y="119"/>
                </a:cubicBezTo>
                <a:cubicBezTo>
                  <a:pt x="12" y="119"/>
                  <a:pt x="0" y="108"/>
                  <a:pt x="0" y="94"/>
                </a:cubicBezTo>
                <a:cubicBezTo>
                  <a:pt x="0" y="25"/>
                  <a:pt x="0" y="25"/>
                  <a:pt x="0" y="25"/>
                </a:cubicBezTo>
                <a:cubicBezTo>
                  <a:pt x="0" y="12"/>
                  <a:pt x="12" y="0"/>
                  <a:pt x="25" y="0"/>
                </a:cubicBezTo>
                <a:close/>
              </a:path>
            </a:pathLst>
          </a:custGeom>
          <a:solidFill>
            <a:schemeClr val="accent3"/>
          </a:solidFill>
          <a:ln w="5" cap="flat">
            <a:noFill/>
            <a:prstDash val="solid"/>
            <a:miter lim="800000"/>
          </a:ln>
        </p:spPr>
        <p:txBody>
          <a:bodyPr vert="horz" wrap="square" lIns="91440" tIns="45720" rIns="91440" bIns="45720" numCol="1" anchor="t" anchorCtr="0" compatLnSpc="1"/>
          <a:lstStyle/>
          <a:p>
            <a:endParaRPr lang="zh-CN" altLang="en-US"/>
          </a:p>
        </p:txBody>
      </p:sp>
      <p:sp>
        <p:nvSpPr>
          <p:cNvPr id="5" name="Freeform 7"/>
          <p:cNvSpPr>
            <a:spLocks noEditPoints="1"/>
          </p:cNvSpPr>
          <p:nvPr/>
        </p:nvSpPr>
        <p:spPr bwMode="auto">
          <a:xfrm>
            <a:off x="3918418" y="2298437"/>
            <a:ext cx="2516462" cy="1297769"/>
          </a:xfrm>
          <a:custGeom>
            <a:avLst/>
            <a:gdLst>
              <a:gd name="T0" fmla="*/ 25 w 229"/>
              <a:gd name="T1" fmla="*/ 0 h 118"/>
              <a:gd name="T2" fmla="*/ 172 w 229"/>
              <a:gd name="T3" fmla="*/ 0 h 118"/>
              <a:gd name="T4" fmla="*/ 172 w 229"/>
              <a:gd name="T5" fmla="*/ 16 h 118"/>
              <a:gd name="T6" fmla="*/ 25 w 229"/>
              <a:gd name="T7" fmla="*/ 16 h 118"/>
              <a:gd name="T8" fmla="*/ 16 w 229"/>
              <a:gd name="T9" fmla="*/ 24 h 118"/>
              <a:gd name="T10" fmla="*/ 16 w 229"/>
              <a:gd name="T11" fmla="*/ 93 h 118"/>
              <a:gd name="T12" fmla="*/ 25 w 229"/>
              <a:gd name="T13" fmla="*/ 102 h 118"/>
              <a:gd name="T14" fmla="*/ 143 w 229"/>
              <a:gd name="T15" fmla="*/ 102 h 118"/>
              <a:gd name="T16" fmla="*/ 143 w 229"/>
              <a:gd name="T17" fmla="*/ 118 h 118"/>
              <a:gd name="T18" fmla="*/ 25 w 229"/>
              <a:gd name="T19" fmla="*/ 118 h 118"/>
              <a:gd name="T20" fmla="*/ 0 w 229"/>
              <a:gd name="T21" fmla="*/ 93 h 118"/>
              <a:gd name="T22" fmla="*/ 0 w 229"/>
              <a:gd name="T23" fmla="*/ 24 h 118"/>
              <a:gd name="T24" fmla="*/ 25 w 229"/>
              <a:gd name="T25" fmla="*/ 0 h 118"/>
              <a:gd name="T26" fmla="*/ 159 w 229"/>
              <a:gd name="T27" fmla="*/ 102 h 118"/>
              <a:gd name="T28" fmla="*/ 205 w 229"/>
              <a:gd name="T29" fmla="*/ 102 h 118"/>
              <a:gd name="T30" fmla="*/ 213 w 229"/>
              <a:gd name="T31" fmla="*/ 93 h 118"/>
              <a:gd name="T32" fmla="*/ 213 w 229"/>
              <a:gd name="T33" fmla="*/ 24 h 118"/>
              <a:gd name="T34" fmla="*/ 205 w 229"/>
              <a:gd name="T35" fmla="*/ 16 h 118"/>
              <a:gd name="T36" fmla="*/ 188 w 229"/>
              <a:gd name="T37" fmla="*/ 16 h 118"/>
              <a:gd name="T38" fmla="*/ 188 w 229"/>
              <a:gd name="T39" fmla="*/ 0 h 118"/>
              <a:gd name="T40" fmla="*/ 205 w 229"/>
              <a:gd name="T41" fmla="*/ 0 h 118"/>
              <a:gd name="T42" fmla="*/ 229 w 229"/>
              <a:gd name="T43" fmla="*/ 24 h 118"/>
              <a:gd name="T44" fmla="*/ 229 w 229"/>
              <a:gd name="T45" fmla="*/ 93 h 118"/>
              <a:gd name="T46" fmla="*/ 205 w 229"/>
              <a:gd name="T47" fmla="*/ 118 h 118"/>
              <a:gd name="T48" fmla="*/ 159 w 229"/>
              <a:gd name="T49" fmla="*/ 118 h 118"/>
              <a:gd name="T50" fmla="*/ 159 w 229"/>
              <a:gd name="T51"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172" y="0"/>
                  <a:pt x="172" y="0"/>
                  <a:pt x="172" y="0"/>
                </a:cubicBezTo>
                <a:cubicBezTo>
                  <a:pt x="172" y="16"/>
                  <a:pt x="172" y="16"/>
                  <a:pt x="172" y="16"/>
                </a:cubicBezTo>
                <a:cubicBezTo>
                  <a:pt x="25" y="16"/>
                  <a:pt x="25" y="16"/>
                  <a:pt x="25" y="16"/>
                </a:cubicBezTo>
                <a:cubicBezTo>
                  <a:pt x="20" y="16"/>
                  <a:pt x="16" y="20"/>
                  <a:pt x="16" y="24"/>
                </a:cubicBezTo>
                <a:cubicBezTo>
                  <a:pt x="16" y="93"/>
                  <a:pt x="16" y="93"/>
                  <a:pt x="16" y="93"/>
                </a:cubicBezTo>
                <a:cubicBezTo>
                  <a:pt x="16" y="98"/>
                  <a:pt x="20" y="102"/>
                  <a:pt x="25" y="102"/>
                </a:cubicBezTo>
                <a:cubicBezTo>
                  <a:pt x="143" y="102"/>
                  <a:pt x="143" y="102"/>
                  <a:pt x="143" y="102"/>
                </a:cubicBezTo>
                <a:cubicBezTo>
                  <a:pt x="143" y="118"/>
                  <a:pt x="143" y="118"/>
                  <a:pt x="143" y="118"/>
                </a:cubicBezTo>
                <a:cubicBezTo>
                  <a:pt x="25" y="118"/>
                  <a:pt x="25" y="118"/>
                  <a:pt x="25" y="118"/>
                </a:cubicBezTo>
                <a:cubicBezTo>
                  <a:pt x="12" y="118"/>
                  <a:pt x="0" y="107"/>
                  <a:pt x="0" y="93"/>
                </a:cubicBezTo>
                <a:cubicBezTo>
                  <a:pt x="0" y="24"/>
                  <a:pt x="0" y="24"/>
                  <a:pt x="0" y="24"/>
                </a:cubicBezTo>
                <a:cubicBezTo>
                  <a:pt x="0" y="11"/>
                  <a:pt x="12" y="0"/>
                  <a:pt x="25" y="0"/>
                </a:cubicBezTo>
                <a:close/>
                <a:moveTo>
                  <a:pt x="159" y="102"/>
                </a:moveTo>
                <a:cubicBezTo>
                  <a:pt x="205" y="102"/>
                  <a:pt x="205" y="102"/>
                  <a:pt x="205" y="102"/>
                </a:cubicBezTo>
                <a:cubicBezTo>
                  <a:pt x="209" y="102"/>
                  <a:pt x="213" y="98"/>
                  <a:pt x="213" y="93"/>
                </a:cubicBezTo>
                <a:cubicBezTo>
                  <a:pt x="213" y="24"/>
                  <a:pt x="213" y="24"/>
                  <a:pt x="213" y="24"/>
                </a:cubicBezTo>
                <a:cubicBezTo>
                  <a:pt x="213" y="20"/>
                  <a:pt x="209" y="16"/>
                  <a:pt x="205" y="16"/>
                </a:cubicBezTo>
                <a:cubicBezTo>
                  <a:pt x="188" y="16"/>
                  <a:pt x="188" y="16"/>
                  <a:pt x="188" y="16"/>
                </a:cubicBezTo>
                <a:cubicBezTo>
                  <a:pt x="188" y="0"/>
                  <a:pt x="188" y="0"/>
                  <a:pt x="188" y="0"/>
                </a:cubicBezTo>
                <a:cubicBezTo>
                  <a:pt x="205" y="0"/>
                  <a:pt x="205" y="0"/>
                  <a:pt x="205" y="0"/>
                </a:cubicBezTo>
                <a:cubicBezTo>
                  <a:pt x="218" y="0"/>
                  <a:pt x="229" y="11"/>
                  <a:pt x="229" y="24"/>
                </a:cubicBezTo>
                <a:cubicBezTo>
                  <a:pt x="229" y="93"/>
                  <a:pt x="229" y="93"/>
                  <a:pt x="229" y="93"/>
                </a:cubicBezTo>
                <a:cubicBezTo>
                  <a:pt x="229" y="107"/>
                  <a:pt x="218" y="118"/>
                  <a:pt x="205" y="118"/>
                </a:cubicBezTo>
                <a:cubicBezTo>
                  <a:pt x="159" y="118"/>
                  <a:pt x="159" y="118"/>
                  <a:pt x="159" y="118"/>
                </a:cubicBezTo>
                <a:lnTo>
                  <a:pt x="159" y="102"/>
                </a:lnTo>
                <a:close/>
              </a:path>
            </a:pathLst>
          </a:custGeom>
          <a:solidFill>
            <a:schemeClr val="accent4"/>
          </a:solidFill>
          <a:ln w="5" cap="flat">
            <a:noFill/>
            <a:prstDash val="solid"/>
            <a:miter lim="800000"/>
          </a:ln>
        </p:spPr>
        <p:txBody>
          <a:bodyPr vert="horz" wrap="square" lIns="91440" tIns="45720" rIns="91440" bIns="45720" numCol="1" anchor="t" anchorCtr="0" compatLnSpc="1"/>
          <a:lstStyle/>
          <a:p>
            <a:endParaRPr lang="zh-CN" altLang="en-US"/>
          </a:p>
        </p:txBody>
      </p:sp>
      <p:sp>
        <p:nvSpPr>
          <p:cNvPr id="6" name="Freeform 8"/>
          <p:cNvSpPr>
            <a:spLocks noEditPoints="1"/>
          </p:cNvSpPr>
          <p:nvPr/>
        </p:nvSpPr>
        <p:spPr bwMode="auto">
          <a:xfrm>
            <a:off x="5490625" y="3079889"/>
            <a:ext cx="1297769" cy="1283813"/>
          </a:xfrm>
          <a:custGeom>
            <a:avLst/>
            <a:gdLst>
              <a:gd name="T0" fmla="*/ 21 w 118"/>
              <a:gd name="T1" fmla="*/ 16 h 117"/>
              <a:gd name="T2" fmla="*/ 70 w 118"/>
              <a:gd name="T3" fmla="*/ 16 h 117"/>
              <a:gd name="T4" fmla="*/ 70 w 118"/>
              <a:gd name="T5" fmla="*/ 0 h 117"/>
              <a:gd name="T6" fmla="*/ 21 w 118"/>
              <a:gd name="T7" fmla="*/ 0 h 117"/>
              <a:gd name="T8" fmla="*/ 0 w 118"/>
              <a:gd name="T9" fmla="*/ 20 h 117"/>
              <a:gd name="T10" fmla="*/ 0 w 118"/>
              <a:gd name="T11" fmla="*/ 97 h 117"/>
              <a:gd name="T12" fmla="*/ 21 w 118"/>
              <a:gd name="T13" fmla="*/ 117 h 117"/>
              <a:gd name="T14" fmla="*/ 29 w 118"/>
              <a:gd name="T15" fmla="*/ 117 h 117"/>
              <a:gd name="T16" fmla="*/ 29 w 118"/>
              <a:gd name="T17" fmla="*/ 102 h 117"/>
              <a:gd name="T18" fmla="*/ 21 w 118"/>
              <a:gd name="T19" fmla="*/ 102 h 117"/>
              <a:gd name="T20" fmla="*/ 16 w 118"/>
              <a:gd name="T21" fmla="*/ 97 h 117"/>
              <a:gd name="T22" fmla="*/ 16 w 118"/>
              <a:gd name="T23" fmla="*/ 20 h 117"/>
              <a:gd name="T24" fmla="*/ 21 w 118"/>
              <a:gd name="T25" fmla="*/ 16 h 117"/>
              <a:gd name="T26" fmla="*/ 45 w 118"/>
              <a:gd name="T27" fmla="*/ 117 h 117"/>
              <a:gd name="T28" fmla="*/ 98 w 118"/>
              <a:gd name="T29" fmla="*/ 117 h 117"/>
              <a:gd name="T30" fmla="*/ 118 w 118"/>
              <a:gd name="T31" fmla="*/ 97 h 117"/>
              <a:gd name="T32" fmla="*/ 118 w 118"/>
              <a:gd name="T33" fmla="*/ 20 h 117"/>
              <a:gd name="T34" fmla="*/ 98 w 118"/>
              <a:gd name="T35" fmla="*/ 0 h 117"/>
              <a:gd name="T36" fmla="*/ 86 w 118"/>
              <a:gd name="T37" fmla="*/ 0 h 117"/>
              <a:gd name="T38" fmla="*/ 86 w 118"/>
              <a:gd name="T39" fmla="*/ 16 h 117"/>
              <a:gd name="T40" fmla="*/ 98 w 118"/>
              <a:gd name="T41" fmla="*/ 16 h 117"/>
              <a:gd name="T42" fmla="*/ 102 w 118"/>
              <a:gd name="T43" fmla="*/ 20 h 117"/>
              <a:gd name="T44" fmla="*/ 102 w 118"/>
              <a:gd name="T45" fmla="*/ 97 h 117"/>
              <a:gd name="T46" fmla="*/ 98 w 118"/>
              <a:gd name="T47" fmla="*/ 102 h 117"/>
              <a:gd name="T48" fmla="*/ 45 w 118"/>
              <a:gd name="T49" fmla="*/ 102 h 117"/>
              <a:gd name="T50" fmla="*/ 45 w 118"/>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7">
                <a:moveTo>
                  <a:pt x="21" y="16"/>
                </a:moveTo>
                <a:cubicBezTo>
                  <a:pt x="70" y="16"/>
                  <a:pt x="70" y="16"/>
                  <a:pt x="70" y="16"/>
                </a:cubicBezTo>
                <a:cubicBezTo>
                  <a:pt x="70" y="0"/>
                  <a:pt x="70" y="0"/>
                  <a:pt x="70" y="0"/>
                </a:cubicBezTo>
                <a:cubicBezTo>
                  <a:pt x="21" y="0"/>
                  <a:pt x="21" y="0"/>
                  <a:pt x="21" y="0"/>
                </a:cubicBezTo>
                <a:cubicBezTo>
                  <a:pt x="10" y="0"/>
                  <a:pt x="0" y="9"/>
                  <a:pt x="0" y="20"/>
                </a:cubicBezTo>
                <a:cubicBezTo>
                  <a:pt x="0" y="97"/>
                  <a:pt x="0" y="97"/>
                  <a:pt x="0" y="97"/>
                </a:cubicBezTo>
                <a:cubicBezTo>
                  <a:pt x="0" y="108"/>
                  <a:pt x="10" y="117"/>
                  <a:pt x="21" y="117"/>
                </a:cubicBezTo>
                <a:cubicBezTo>
                  <a:pt x="29" y="117"/>
                  <a:pt x="29" y="117"/>
                  <a:pt x="29" y="117"/>
                </a:cubicBezTo>
                <a:cubicBezTo>
                  <a:pt x="29" y="102"/>
                  <a:pt x="29" y="102"/>
                  <a:pt x="29" y="102"/>
                </a:cubicBezTo>
                <a:cubicBezTo>
                  <a:pt x="21" y="102"/>
                  <a:pt x="21" y="102"/>
                  <a:pt x="21" y="102"/>
                </a:cubicBezTo>
                <a:cubicBezTo>
                  <a:pt x="18" y="102"/>
                  <a:pt x="16" y="99"/>
                  <a:pt x="16" y="97"/>
                </a:cubicBezTo>
                <a:cubicBezTo>
                  <a:pt x="16" y="20"/>
                  <a:pt x="16" y="20"/>
                  <a:pt x="16" y="20"/>
                </a:cubicBezTo>
                <a:cubicBezTo>
                  <a:pt x="16" y="18"/>
                  <a:pt x="18" y="16"/>
                  <a:pt x="21" y="16"/>
                </a:cubicBezTo>
                <a:close/>
                <a:moveTo>
                  <a:pt x="45" y="117"/>
                </a:moveTo>
                <a:cubicBezTo>
                  <a:pt x="98" y="117"/>
                  <a:pt x="98" y="117"/>
                  <a:pt x="98" y="117"/>
                </a:cubicBezTo>
                <a:cubicBezTo>
                  <a:pt x="109" y="117"/>
                  <a:pt x="118" y="108"/>
                  <a:pt x="118" y="97"/>
                </a:cubicBezTo>
                <a:cubicBezTo>
                  <a:pt x="118" y="20"/>
                  <a:pt x="118" y="20"/>
                  <a:pt x="118" y="20"/>
                </a:cubicBezTo>
                <a:cubicBezTo>
                  <a:pt x="118" y="9"/>
                  <a:pt x="109" y="0"/>
                  <a:pt x="98" y="0"/>
                </a:cubicBezTo>
                <a:cubicBezTo>
                  <a:pt x="86" y="0"/>
                  <a:pt x="86" y="0"/>
                  <a:pt x="86" y="0"/>
                </a:cubicBezTo>
                <a:cubicBezTo>
                  <a:pt x="86" y="16"/>
                  <a:pt x="86" y="16"/>
                  <a:pt x="86" y="16"/>
                </a:cubicBezTo>
                <a:cubicBezTo>
                  <a:pt x="98" y="16"/>
                  <a:pt x="98" y="16"/>
                  <a:pt x="98" y="16"/>
                </a:cubicBezTo>
                <a:cubicBezTo>
                  <a:pt x="100" y="16"/>
                  <a:pt x="102" y="18"/>
                  <a:pt x="102" y="20"/>
                </a:cubicBezTo>
                <a:cubicBezTo>
                  <a:pt x="102" y="97"/>
                  <a:pt x="102" y="97"/>
                  <a:pt x="102" y="97"/>
                </a:cubicBezTo>
                <a:cubicBezTo>
                  <a:pt x="102" y="99"/>
                  <a:pt x="100" y="102"/>
                  <a:pt x="98" y="102"/>
                </a:cubicBezTo>
                <a:cubicBezTo>
                  <a:pt x="45" y="102"/>
                  <a:pt x="45" y="102"/>
                  <a:pt x="45" y="102"/>
                </a:cubicBezTo>
                <a:lnTo>
                  <a:pt x="45" y="117"/>
                </a:lnTo>
                <a:close/>
              </a:path>
            </a:pathLst>
          </a:custGeom>
          <a:solidFill>
            <a:schemeClr val="bg1">
              <a:lumMod val="85000"/>
            </a:schemeClr>
          </a:solidFill>
          <a:ln w="5" cap="flat">
            <a:noFill/>
            <a:prstDash val="solid"/>
            <a:miter lim="800000"/>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5806926" y="3870643"/>
            <a:ext cx="2516462" cy="1297769"/>
          </a:xfrm>
          <a:custGeom>
            <a:avLst/>
            <a:gdLst>
              <a:gd name="T0" fmla="*/ 25 w 229"/>
              <a:gd name="T1" fmla="*/ 0 h 118"/>
              <a:gd name="T2" fmla="*/ 73 w 229"/>
              <a:gd name="T3" fmla="*/ 0 h 118"/>
              <a:gd name="T4" fmla="*/ 73 w 229"/>
              <a:gd name="T5" fmla="*/ 16 h 118"/>
              <a:gd name="T6" fmla="*/ 25 w 229"/>
              <a:gd name="T7" fmla="*/ 16 h 118"/>
              <a:gd name="T8" fmla="*/ 16 w 229"/>
              <a:gd name="T9" fmla="*/ 25 h 118"/>
              <a:gd name="T10" fmla="*/ 16 w 229"/>
              <a:gd name="T11" fmla="*/ 45 h 118"/>
              <a:gd name="T12" fmla="*/ 0 w 229"/>
              <a:gd name="T13" fmla="*/ 45 h 118"/>
              <a:gd name="T14" fmla="*/ 0 w 229"/>
              <a:gd name="T15" fmla="*/ 25 h 118"/>
              <a:gd name="T16" fmla="*/ 25 w 229"/>
              <a:gd name="T17" fmla="*/ 0 h 118"/>
              <a:gd name="T18" fmla="*/ 16 w 229"/>
              <a:gd name="T19" fmla="*/ 61 h 118"/>
              <a:gd name="T20" fmla="*/ 16 w 229"/>
              <a:gd name="T21" fmla="*/ 94 h 118"/>
              <a:gd name="T22" fmla="*/ 25 w 229"/>
              <a:gd name="T23" fmla="*/ 103 h 118"/>
              <a:gd name="T24" fmla="*/ 204 w 229"/>
              <a:gd name="T25" fmla="*/ 103 h 118"/>
              <a:gd name="T26" fmla="*/ 213 w 229"/>
              <a:gd name="T27" fmla="*/ 94 h 118"/>
              <a:gd name="T28" fmla="*/ 213 w 229"/>
              <a:gd name="T29" fmla="*/ 25 h 118"/>
              <a:gd name="T30" fmla="*/ 204 w 229"/>
              <a:gd name="T31" fmla="*/ 16 h 118"/>
              <a:gd name="T32" fmla="*/ 89 w 229"/>
              <a:gd name="T33" fmla="*/ 16 h 118"/>
              <a:gd name="T34" fmla="*/ 89 w 229"/>
              <a:gd name="T35" fmla="*/ 0 h 118"/>
              <a:gd name="T36" fmla="*/ 204 w 229"/>
              <a:gd name="T37" fmla="*/ 0 h 118"/>
              <a:gd name="T38" fmla="*/ 229 w 229"/>
              <a:gd name="T39" fmla="*/ 25 h 118"/>
              <a:gd name="T40" fmla="*/ 229 w 229"/>
              <a:gd name="T41" fmla="*/ 94 h 118"/>
              <a:gd name="T42" fmla="*/ 204 w 229"/>
              <a:gd name="T43" fmla="*/ 118 h 118"/>
              <a:gd name="T44" fmla="*/ 25 w 229"/>
              <a:gd name="T45" fmla="*/ 118 h 118"/>
              <a:gd name="T46" fmla="*/ 0 w 229"/>
              <a:gd name="T47" fmla="*/ 94 h 118"/>
              <a:gd name="T48" fmla="*/ 0 w 229"/>
              <a:gd name="T49" fmla="*/ 61 h 118"/>
              <a:gd name="T50" fmla="*/ 16 w 229"/>
              <a:gd name="T5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118">
                <a:moveTo>
                  <a:pt x="25" y="0"/>
                </a:moveTo>
                <a:cubicBezTo>
                  <a:pt x="73" y="0"/>
                  <a:pt x="73" y="0"/>
                  <a:pt x="73" y="0"/>
                </a:cubicBezTo>
                <a:cubicBezTo>
                  <a:pt x="73" y="16"/>
                  <a:pt x="73" y="16"/>
                  <a:pt x="73" y="16"/>
                </a:cubicBezTo>
                <a:cubicBezTo>
                  <a:pt x="25" y="16"/>
                  <a:pt x="25" y="16"/>
                  <a:pt x="25" y="16"/>
                </a:cubicBezTo>
                <a:cubicBezTo>
                  <a:pt x="20" y="16"/>
                  <a:pt x="16" y="20"/>
                  <a:pt x="16" y="25"/>
                </a:cubicBezTo>
                <a:cubicBezTo>
                  <a:pt x="16" y="45"/>
                  <a:pt x="16" y="45"/>
                  <a:pt x="16" y="45"/>
                </a:cubicBezTo>
                <a:cubicBezTo>
                  <a:pt x="0" y="45"/>
                  <a:pt x="0" y="45"/>
                  <a:pt x="0" y="45"/>
                </a:cubicBezTo>
                <a:cubicBezTo>
                  <a:pt x="0" y="25"/>
                  <a:pt x="0" y="25"/>
                  <a:pt x="0" y="25"/>
                </a:cubicBezTo>
                <a:cubicBezTo>
                  <a:pt x="0" y="11"/>
                  <a:pt x="12" y="0"/>
                  <a:pt x="25" y="0"/>
                </a:cubicBezTo>
                <a:close/>
                <a:moveTo>
                  <a:pt x="16" y="61"/>
                </a:moveTo>
                <a:cubicBezTo>
                  <a:pt x="16" y="94"/>
                  <a:pt x="16" y="94"/>
                  <a:pt x="16" y="94"/>
                </a:cubicBezTo>
                <a:cubicBezTo>
                  <a:pt x="16" y="99"/>
                  <a:pt x="20" y="103"/>
                  <a:pt x="25" y="103"/>
                </a:cubicBezTo>
                <a:cubicBezTo>
                  <a:pt x="85" y="103"/>
                  <a:pt x="145" y="103"/>
                  <a:pt x="204" y="103"/>
                </a:cubicBezTo>
                <a:cubicBezTo>
                  <a:pt x="209" y="103"/>
                  <a:pt x="213" y="99"/>
                  <a:pt x="213" y="94"/>
                </a:cubicBezTo>
                <a:cubicBezTo>
                  <a:pt x="213" y="25"/>
                  <a:pt x="213" y="25"/>
                  <a:pt x="213" y="25"/>
                </a:cubicBezTo>
                <a:cubicBezTo>
                  <a:pt x="213" y="20"/>
                  <a:pt x="209" y="16"/>
                  <a:pt x="204" y="16"/>
                </a:cubicBezTo>
                <a:cubicBezTo>
                  <a:pt x="89" y="16"/>
                  <a:pt x="89" y="16"/>
                  <a:pt x="89" y="16"/>
                </a:cubicBezTo>
                <a:cubicBezTo>
                  <a:pt x="89" y="0"/>
                  <a:pt x="89" y="0"/>
                  <a:pt x="89" y="0"/>
                </a:cubicBezTo>
                <a:cubicBezTo>
                  <a:pt x="204" y="0"/>
                  <a:pt x="204" y="0"/>
                  <a:pt x="204" y="0"/>
                </a:cubicBezTo>
                <a:cubicBezTo>
                  <a:pt x="218" y="0"/>
                  <a:pt x="229" y="11"/>
                  <a:pt x="229" y="25"/>
                </a:cubicBezTo>
                <a:cubicBezTo>
                  <a:pt x="229" y="94"/>
                  <a:pt x="229" y="94"/>
                  <a:pt x="229" y="94"/>
                </a:cubicBezTo>
                <a:cubicBezTo>
                  <a:pt x="229" y="107"/>
                  <a:pt x="218" y="118"/>
                  <a:pt x="204" y="118"/>
                </a:cubicBezTo>
                <a:cubicBezTo>
                  <a:pt x="145" y="118"/>
                  <a:pt x="85" y="118"/>
                  <a:pt x="25" y="118"/>
                </a:cubicBezTo>
                <a:cubicBezTo>
                  <a:pt x="12" y="118"/>
                  <a:pt x="0" y="107"/>
                  <a:pt x="0" y="94"/>
                </a:cubicBezTo>
                <a:cubicBezTo>
                  <a:pt x="0" y="61"/>
                  <a:pt x="0" y="61"/>
                  <a:pt x="0" y="61"/>
                </a:cubicBezTo>
                <a:lnTo>
                  <a:pt x="16" y="61"/>
                </a:lnTo>
                <a:close/>
              </a:path>
            </a:pathLst>
          </a:custGeom>
          <a:solidFill>
            <a:schemeClr val="accent1"/>
          </a:solidFill>
          <a:ln w="5" cap="flat">
            <a:noFill/>
            <a:prstDash val="solid"/>
            <a:miter lim="800000"/>
          </a:ln>
        </p:spPr>
        <p:txBody>
          <a:bodyPr vert="horz" wrap="square" lIns="91440" tIns="45720" rIns="91440" bIns="45720" numCol="1" anchor="t" anchorCtr="0" compatLnSpc="1"/>
          <a:lstStyle/>
          <a:p>
            <a:endParaRPr lang="zh-CN" altLang="en-US"/>
          </a:p>
        </p:txBody>
      </p:sp>
      <p:sp>
        <p:nvSpPr>
          <p:cNvPr id="8" name="Freeform 10"/>
          <p:cNvSpPr/>
          <p:nvPr/>
        </p:nvSpPr>
        <p:spPr bwMode="auto">
          <a:xfrm>
            <a:off x="3918418" y="4363700"/>
            <a:ext cx="2516462" cy="1307072"/>
          </a:xfrm>
          <a:custGeom>
            <a:avLst/>
            <a:gdLst>
              <a:gd name="T0" fmla="*/ 25 w 229"/>
              <a:gd name="T1" fmla="*/ 0 h 119"/>
              <a:gd name="T2" fmla="*/ 205 w 229"/>
              <a:gd name="T3" fmla="*/ 0 h 119"/>
              <a:gd name="T4" fmla="*/ 229 w 229"/>
              <a:gd name="T5" fmla="*/ 25 h 119"/>
              <a:gd name="T6" fmla="*/ 229 w 229"/>
              <a:gd name="T7" fmla="*/ 58 h 119"/>
              <a:gd name="T8" fmla="*/ 213 w 229"/>
              <a:gd name="T9" fmla="*/ 58 h 119"/>
              <a:gd name="T10" fmla="*/ 213 w 229"/>
              <a:gd name="T11" fmla="*/ 25 h 119"/>
              <a:gd name="T12" fmla="*/ 205 w 229"/>
              <a:gd name="T13" fmla="*/ 16 h 119"/>
              <a:gd name="T14" fmla="*/ 25 w 229"/>
              <a:gd name="T15" fmla="*/ 16 h 119"/>
              <a:gd name="T16" fmla="*/ 16 w 229"/>
              <a:gd name="T17" fmla="*/ 25 h 119"/>
              <a:gd name="T18" fmla="*/ 16 w 229"/>
              <a:gd name="T19" fmla="*/ 94 h 119"/>
              <a:gd name="T20" fmla="*/ 25 w 229"/>
              <a:gd name="T21" fmla="*/ 103 h 119"/>
              <a:gd name="T22" fmla="*/ 205 w 229"/>
              <a:gd name="T23" fmla="*/ 103 h 119"/>
              <a:gd name="T24" fmla="*/ 213 w 229"/>
              <a:gd name="T25" fmla="*/ 94 h 119"/>
              <a:gd name="T26" fmla="*/ 213 w 229"/>
              <a:gd name="T27" fmla="*/ 73 h 119"/>
              <a:gd name="T28" fmla="*/ 229 w 229"/>
              <a:gd name="T29" fmla="*/ 73 h 119"/>
              <a:gd name="T30" fmla="*/ 229 w 229"/>
              <a:gd name="T31" fmla="*/ 94 h 119"/>
              <a:gd name="T32" fmla="*/ 205 w 229"/>
              <a:gd name="T33" fmla="*/ 119 h 119"/>
              <a:gd name="T34" fmla="*/ 25 w 229"/>
              <a:gd name="T35" fmla="*/ 119 h 119"/>
              <a:gd name="T36" fmla="*/ 0 w 229"/>
              <a:gd name="T37" fmla="*/ 94 h 119"/>
              <a:gd name="T38" fmla="*/ 0 w 229"/>
              <a:gd name="T39" fmla="*/ 25 h 119"/>
              <a:gd name="T40" fmla="*/ 25 w 229"/>
              <a:gd name="T4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9" h="119">
                <a:moveTo>
                  <a:pt x="25" y="0"/>
                </a:moveTo>
                <a:cubicBezTo>
                  <a:pt x="85" y="0"/>
                  <a:pt x="145" y="0"/>
                  <a:pt x="205" y="0"/>
                </a:cubicBezTo>
                <a:cubicBezTo>
                  <a:pt x="218" y="0"/>
                  <a:pt x="229" y="12"/>
                  <a:pt x="229" y="25"/>
                </a:cubicBezTo>
                <a:cubicBezTo>
                  <a:pt x="229" y="58"/>
                  <a:pt x="229" y="58"/>
                  <a:pt x="229" y="58"/>
                </a:cubicBezTo>
                <a:cubicBezTo>
                  <a:pt x="213" y="58"/>
                  <a:pt x="213" y="58"/>
                  <a:pt x="213" y="58"/>
                </a:cubicBezTo>
                <a:cubicBezTo>
                  <a:pt x="213" y="25"/>
                  <a:pt x="213" y="25"/>
                  <a:pt x="213" y="25"/>
                </a:cubicBezTo>
                <a:cubicBezTo>
                  <a:pt x="213" y="20"/>
                  <a:pt x="209" y="16"/>
                  <a:pt x="205" y="16"/>
                </a:cubicBezTo>
                <a:cubicBezTo>
                  <a:pt x="145" y="16"/>
                  <a:pt x="85" y="16"/>
                  <a:pt x="25" y="16"/>
                </a:cubicBezTo>
                <a:cubicBezTo>
                  <a:pt x="20" y="16"/>
                  <a:pt x="16" y="20"/>
                  <a:pt x="16" y="25"/>
                </a:cubicBezTo>
                <a:cubicBezTo>
                  <a:pt x="16" y="94"/>
                  <a:pt x="16" y="94"/>
                  <a:pt x="16" y="94"/>
                </a:cubicBezTo>
                <a:cubicBezTo>
                  <a:pt x="16" y="99"/>
                  <a:pt x="20" y="103"/>
                  <a:pt x="25" y="103"/>
                </a:cubicBezTo>
                <a:cubicBezTo>
                  <a:pt x="85" y="103"/>
                  <a:pt x="145" y="103"/>
                  <a:pt x="205" y="103"/>
                </a:cubicBezTo>
                <a:cubicBezTo>
                  <a:pt x="209" y="103"/>
                  <a:pt x="213" y="99"/>
                  <a:pt x="213" y="94"/>
                </a:cubicBezTo>
                <a:cubicBezTo>
                  <a:pt x="213" y="73"/>
                  <a:pt x="213" y="73"/>
                  <a:pt x="213" y="73"/>
                </a:cubicBezTo>
                <a:cubicBezTo>
                  <a:pt x="229" y="73"/>
                  <a:pt x="229" y="73"/>
                  <a:pt x="229" y="73"/>
                </a:cubicBezTo>
                <a:cubicBezTo>
                  <a:pt x="229" y="94"/>
                  <a:pt x="229" y="94"/>
                  <a:pt x="229" y="94"/>
                </a:cubicBezTo>
                <a:cubicBezTo>
                  <a:pt x="229" y="108"/>
                  <a:pt x="218" y="119"/>
                  <a:pt x="205" y="119"/>
                </a:cubicBezTo>
                <a:cubicBezTo>
                  <a:pt x="145" y="119"/>
                  <a:pt x="85" y="119"/>
                  <a:pt x="25" y="119"/>
                </a:cubicBezTo>
                <a:cubicBezTo>
                  <a:pt x="12" y="119"/>
                  <a:pt x="0" y="108"/>
                  <a:pt x="0" y="94"/>
                </a:cubicBezTo>
                <a:cubicBezTo>
                  <a:pt x="0" y="25"/>
                  <a:pt x="0" y="25"/>
                  <a:pt x="0" y="25"/>
                </a:cubicBezTo>
                <a:cubicBezTo>
                  <a:pt x="0" y="12"/>
                  <a:pt x="12" y="0"/>
                  <a:pt x="25" y="0"/>
                </a:cubicBezTo>
                <a:close/>
              </a:path>
            </a:pathLst>
          </a:custGeom>
          <a:solidFill>
            <a:schemeClr val="accent2"/>
          </a:solidFill>
          <a:ln w="5" cap="flat">
            <a:noFill/>
            <a:prstDash val="solid"/>
            <a:miter lim="800000"/>
          </a:ln>
        </p:spPr>
        <p:txBody>
          <a:bodyPr vert="horz" wrap="square" lIns="91440" tIns="45720" rIns="91440" bIns="45720" numCol="1" anchor="t" anchorCtr="0" compatLnSpc="1"/>
          <a:lstStyle/>
          <a:p>
            <a:endParaRPr lang="zh-CN" altLang="en-US"/>
          </a:p>
        </p:txBody>
      </p:sp>
      <p:sp>
        <p:nvSpPr>
          <p:cNvPr id="9" name="Rectangle 11"/>
          <p:cNvSpPr>
            <a:spLocks noChangeArrowheads="1"/>
          </p:cNvSpPr>
          <p:nvPr/>
        </p:nvSpPr>
        <p:spPr bwMode="auto">
          <a:xfrm>
            <a:off x="3127663" y="2619388"/>
            <a:ext cx="483756" cy="404682"/>
          </a:xfrm>
          <a:prstGeom prst="rect">
            <a:avLst/>
          </a:prstGeom>
          <a:solidFill>
            <a:schemeClr val="accent4"/>
          </a:solidFill>
          <a:ln w="5" cap="flat">
            <a:noFill/>
            <a:prstDash val="solid"/>
            <a:miter lim="800000"/>
          </a:ln>
        </p:spPr>
        <p:txBody>
          <a:bodyPr vert="horz" wrap="square" lIns="91440" tIns="45720" rIns="91440" bIns="45720" numCol="1" anchor="ctr" anchorCtr="0" compatLnSpc="1"/>
          <a:lstStyle/>
          <a:p>
            <a:pPr algn="ctr"/>
            <a:r>
              <a:rPr lang="en-US" altLang="zh-CN" dirty="0">
                <a:solidFill>
                  <a:schemeClr val="bg1"/>
                </a:solidFill>
                <a:latin typeface="Bebas" pitchFamily="2" charset="0"/>
              </a:rPr>
              <a:t>01</a:t>
            </a:r>
            <a:endParaRPr lang="zh-CN" altLang="en-US" dirty="0">
              <a:solidFill>
                <a:schemeClr val="bg1"/>
              </a:solidFill>
              <a:latin typeface="Bebas" pitchFamily="2" charset="0"/>
            </a:endParaRPr>
          </a:p>
        </p:txBody>
      </p:sp>
      <p:sp>
        <p:nvSpPr>
          <p:cNvPr id="10" name="Rectangle 12"/>
          <p:cNvSpPr>
            <a:spLocks noChangeArrowheads="1"/>
          </p:cNvSpPr>
          <p:nvPr/>
        </p:nvSpPr>
        <p:spPr bwMode="auto">
          <a:xfrm>
            <a:off x="8588521" y="2126331"/>
            <a:ext cx="483756" cy="413985"/>
          </a:xfrm>
          <a:prstGeom prst="rect">
            <a:avLst/>
          </a:prstGeom>
          <a:solidFill>
            <a:schemeClr val="accent3"/>
          </a:solidFill>
          <a:ln w="5" cap="flat">
            <a:noFill/>
            <a:prstDash val="solid"/>
            <a:miter lim="800000"/>
          </a:ln>
        </p:spPr>
        <p:txBody>
          <a:bodyPr vert="horz" wrap="square" lIns="91440" tIns="45720" rIns="91440" bIns="45720" numCol="1" anchor="ctr" anchorCtr="0" compatLnSpc="1"/>
          <a:lstStyle/>
          <a:p>
            <a:pPr algn="ctr"/>
            <a:r>
              <a:rPr lang="en-US" altLang="zh-CN" dirty="0">
                <a:solidFill>
                  <a:schemeClr val="bg1"/>
                </a:solidFill>
                <a:latin typeface="Bebas" pitchFamily="2" charset="0"/>
              </a:rPr>
              <a:t>02</a:t>
            </a:r>
            <a:endParaRPr lang="zh-CN" altLang="en-US" dirty="0">
              <a:solidFill>
                <a:schemeClr val="bg1"/>
              </a:solidFill>
              <a:latin typeface="Bebas" pitchFamily="2" charset="0"/>
            </a:endParaRPr>
          </a:p>
        </p:txBody>
      </p:sp>
      <p:sp>
        <p:nvSpPr>
          <p:cNvPr id="11" name="Rectangle 13"/>
          <p:cNvSpPr>
            <a:spLocks noChangeArrowheads="1"/>
          </p:cNvSpPr>
          <p:nvPr/>
        </p:nvSpPr>
        <p:spPr bwMode="auto">
          <a:xfrm>
            <a:off x="3127663" y="4893971"/>
            <a:ext cx="483756" cy="404682"/>
          </a:xfrm>
          <a:prstGeom prst="rect">
            <a:avLst/>
          </a:prstGeom>
          <a:solidFill>
            <a:schemeClr val="accent2"/>
          </a:solidFill>
          <a:ln w="5" cap="flat">
            <a:noFill/>
            <a:prstDash val="solid"/>
            <a:miter lim="800000"/>
          </a:ln>
        </p:spPr>
        <p:txBody>
          <a:bodyPr vert="horz" wrap="square" lIns="91440" tIns="45720" rIns="91440" bIns="45720" numCol="1" anchor="ctr" anchorCtr="0" compatLnSpc="1"/>
          <a:lstStyle/>
          <a:p>
            <a:pPr algn="ctr"/>
            <a:r>
              <a:rPr lang="en-US" altLang="zh-CN" dirty="0">
                <a:solidFill>
                  <a:schemeClr val="bg1"/>
                </a:solidFill>
                <a:latin typeface="Bebas" pitchFamily="2" charset="0"/>
              </a:rPr>
              <a:t>03</a:t>
            </a:r>
            <a:endParaRPr lang="zh-CN" altLang="en-US" dirty="0">
              <a:solidFill>
                <a:schemeClr val="bg1"/>
              </a:solidFill>
              <a:latin typeface="Bebas" pitchFamily="2" charset="0"/>
            </a:endParaRPr>
          </a:p>
        </p:txBody>
      </p:sp>
      <p:sp>
        <p:nvSpPr>
          <p:cNvPr id="12" name="Rectangle 14"/>
          <p:cNvSpPr>
            <a:spLocks noChangeArrowheads="1"/>
          </p:cNvSpPr>
          <p:nvPr/>
        </p:nvSpPr>
        <p:spPr bwMode="auto">
          <a:xfrm>
            <a:off x="8588521" y="4256715"/>
            <a:ext cx="483756" cy="413985"/>
          </a:xfrm>
          <a:prstGeom prst="rect">
            <a:avLst/>
          </a:prstGeom>
          <a:solidFill>
            <a:schemeClr val="accent1"/>
          </a:solidFill>
          <a:ln w="5" cap="flat">
            <a:noFill/>
            <a:prstDash val="solid"/>
            <a:miter lim="800000"/>
          </a:ln>
        </p:spPr>
        <p:txBody>
          <a:bodyPr vert="horz" wrap="square" lIns="91440" tIns="45720" rIns="91440" bIns="45720" numCol="1" anchor="ctr" anchorCtr="0" compatLnSpc="1"/>
          <a:lstStyle/>
          <a:p>
            <a:pPr algn="ctr"/>
            <a:r>
              <a:rPr lang="en-US" altLang="zh-CN" dirty="0">
                <a:solidFill>
                  <a:schemeClr val="bg1"/>
                </a:solidFill>
                <a:latin typeface="Bebas" pitchFamily="2" charset="0"/>
              </a:rPr>
              <a:t>04</a:t>
            </a:r>
            <a:endParaRPr lang="zh-CN" altLang="en-US" dirty="0">
              <a:solidFill>
                <a:schemeClr val="bg1"/>
              </a:solidFill>
              <a:latin typeface="Bebas" pitchFamily="2" charset="0"/>
            </a:endParaRPr>
          </a:p>
        </p:txBody>
      </p:sp>
      <p:sp>
        <p:nvSpPr>
          <p:cNvPr id="16" name="Freeform 20"/>
          <p:cNvSpPr>
            <a:spLocks noEditPoints="1"/>
          </p:cNvSpPr>
          <p:nvPr/>
        </p:nvSpPr>
        <p:spPr bwMode="auto">
          <a:xfrm>
            <a:off x="4977378" y="4721022"/>
            <a:ext cx="398542" cy="592428"/>
          </a:xfrm>
          <a:custGeom>
            <a:avLst/>
            <a:gdLst>
              <a:gd name="T0" fmla="*/ 63 w 94"/>
              <a:gd name="T1" fmla="*/ 23 h 140"/>
              <a:gd name="T2" fmla="*/ 58 w 94"/>
              <a:gd name="T3" fmla="*/ 12 h 140"/>
              <a:gd name="T4" fmla="*/ 47 w 94"/>
              <a:gd name="T5" fmla="*/ 0 h 140"/>
              <a:gd name="T6" fmla="*/ 36 w 94"/>
              <a:gd name="T7" fmla="*/ 12 h 140"/>
              <a:gd name="T8" fmla="*/ 32 w 94"/>
              <a:gd name="T9" fmla="*/ 23 h 140"/>
              <a:gd name="T10" fmla="*/ 0 w 94"/>
              <a:gd name="T11" fmla="*/ 30 h 140"/>
              <a:gd name="T12" fmla="*/ 8 w 94"/>
              <a:gd name="T13" fmla="*/ 140 h 140"/>
              <a:gd name="T14" fmla="*/ 94 w 94"/>
              <a:gd name="T15" fmla="*/ 132 h 140"/>
              <a:gd name="T16" fmla="*/ 86 w 94"/>
              <a:gd name="T17" fmla="*/ 23 h 140"/>
              <a:gd name="T18" fmla="*/ 56 w 94"/>
              <a:gd name="T19" fmla="*/ 11 h 140"/>
              <a:gd name="T20" fmla="*/ 38 w 94"/>
              <a:gd name="T21" fmla="*/ 11 h 140"/>
              <a:gd name="T22" fmla="*/ 83 w 94"/>
              <a:gd name="T23" fmla="*/ 124 h 140"/>
              <a:gd name="T24" fmla="*/ 11 w 94"/>
              <a:gd name="T25" fmla="*/ 29 h 140"/>
              <a:gd name="T26" fmla="*/ 22 w 94"/>
              <a:gd name="T27" fmla="*/ 35 h 140"/>
              <a:gd name="T28" fmla="*/ 70 w 94"/>
              <a:gd name="T29" fmla="*/ 29 h 140"/>
              <a:gd name="T30" fmla="*/ 83 w 94"/>
              <a:gd name="T31" fmla="*/ 124 h 140"/>
              <a:gd name="T32" fmla="*/ 54 w 94"/>
              <a:gd name="T33" fmla="*/ 11 h 140"/>
              <a:gd name="T34" fmla="*/ 40 w 94"/>
              <a:gd name="T35" fmla="*/ 11 h 140"/>
              <a:gd name="T36" fmla="*/ 47 w 94"/>
              <a:gd name="T37" fmla="*/ 6 h 140"/>
              <a:gd name="T38" fmla="*/ 47 w 94"/>
              <a:gd name="T39" fmla="*/ 16 h 140"/>
              <a:gd name="T40" fmla="*/ 47 w 94"/>
              <a:gd name="T41" fmla="*/ 6 h 140"/>
              <a:gd name="T42" fmla="*/ 37 w 94"/>
              <a:gd name="T43" fmla="*/ 88 h 140"/>
              <a:gd name="T44" fmla="*/ 25 w 94"/>
              <a:gd name="T45" fmla="*/ 102 h 140"/>
              <a:gd name="T46" fmla="*/ 18 w 94"/>
              <a:gd name="T47" fmla="*/ 94 h 140"/>
              <a:gd name="T48" fmla="*/ 25 w 94"/>
              <a:gd name="T49" fmla="*/ 95 h 140"/>
              <a:gd name="T50" fmla="*/ 35 w 94"/>
              <a:gd name="T51" fmla="*/ 67 h 140"/>
              <a:gd name="T52" fmla="*/ 26 w 94"/>
              <a:gd name="T53" fmla="*/ 81 h 140"/>
              <a:gd name="T54" fmla="*/ 24 w 94"/>
              <a:gd name="T55" fmla="*/ 81 h 140"/>
              <a:gd name="T56" fmla="*/ 20 w 94"/>
              <a:gd name="T57" fmla="*/ 72 h 140"/>
              <a:gd name="T58" fmla="*/ 35 w 94"/>
              <a:gd name="T59" fmla="*/ 67 h 140"/>
              <a:gd name="T60" fmla="*/ 37 w 94"/>
              <a:gd name="T61" fmla="*/ 50 h 140"/>
              <a:gd name="T62" fmla="*/ 25 w 94"/>
              <a:gd name="T63" fmla="*/ 63 h 140"/>
              <a:gd name="T64" fmla="*/ 18 w 94"/>
              <a:gd name="T65" fmla="*/ 55 h 140"/>
              <a:gd name="T66" fmla="*/ 25 w 94"/>
              <a:gd name="T6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40">
                <a:moveTo>
                  <a:pt x="86" y="23"/>
                </a:moveTo>
                <a:cubicBezTo>
                  <a:pt x="63" y="23"/>
                  <a:pt x="63" y="23"/>
                  <a:pt x="63" y="23"/>
                </a:cubicBezTo>
                <a:cubicBezTo>
                  <a:pt x="58" y="19"/>
                  <a:pt x="58" y="12"/>
                  <a:pt x="58" y="12"/>
                </a:cubicBezTo>
                <a:cubicBezTo>
                  <a:pt x="58" y="12"/>
                  <a:pt x="58" y="12"/>
                  <a:pt x="58" y="12"/>
                </a:cubicBezTo>
                <a:cubicBezTo>
                  <a:pt x="58" y="12"/>
                  <a:pt x="58" y="11"/>
                  <a:pt x="58" y="11"/>
                </a:cubicBezTo>
                <a:cubicBezTo>
                  <a:pt x="58" y="5"/>
                  <a:pt x="53" y="0"/>
                  <a:pt x="47" y="0"/>
                </a:cubicBezTo>
                <a:cubicBezTo>
                  <a:pt x="41" y="0"/>
                  <a:pt x="36" y="5"/>
                  <a:pt x="36" y="11"/>
                </a:cubicBezTo>
                <a:cubicBezTo>
                  <a:pt x="36" y="11"/>
                  <a:pt x="36" y="12"/>
                  <a:pt x="36" y="12"/>
                </a:cubicBezTo>
                <a:cubicBezTo>
                  <a:pt x="36" y="12"/>
                  <a:pt x="36" y="12"/>
                  <a:pt x="36" y="12"/>
                </a:cubicBezTo>
                <a:cubicBezTo>
                  <a:pt x="36" y="12"/>
                  <a:pt x="37" y="19"/>
                  <a:pt x="32" y="23"/>
                </a:cubicBezTo>
                <a:cubicBezTo>
                  <a:pt x="8" y="23"/>
                  <a:pt x="8" y="23"/>
                  <a:pt x="8" y="23"/>
                </a:cubicBezTo>
                <a:cubicBezTo>
                  <a:pt x="4" y="23"/>
                  <a:pt x="0" y="26"/>
                  <a:pt x="0" y="30"/>
                </a:cubicBezTo>
                <a:cubicBezTo>
                  <a:pt x="0" y="132"/>
                  <a:pt x="0" y="132"/>
                  <a:pt x="0" y="132"/>
                </a:cubicBezTo>
                <a:cubicBezTo>
                  <a:pt x="0" y="137"/>
                  <a:pt x="4" y="140"/>
                  <a:pt x="8" y="140"/>
                </a:cubicBezTo>
                <a:cubicBezTo>
                  <a:pt x="86" y="140"/>
                  <a:pt x="86" y="140"/>
                  <a:pt x="86" y="140"/>
                </a:cubicBezTo>
                <a:cubicBezTo>
                  <a:pt x="91" y="140"/>
                  <a:pt x="94" y="137"/>
                  <a:pt x="94" y="132"/>
                </a:cubicBezTo>
                <a:cubicBezTo>
                  <a:pt x="94" y="30"/>
                  <a:pt x="94" y="30"/>
                  <a:pt x="94" y="30"/>
                </a:cubicBezTo>
                <a:cubicBezTo>
                  <a:pt x="94" y="26"/>
                  <a:pt x="91" y="23"/>
                  <a:pt x="86" y="23"/>
                </a:cubicBezTo>
                <a:close/>
                <a:moveTo>
                  <a:pt x="47" y="2"/>
                </a:moveTo>
                <a:cubicBezTo>
                  <a:pt x="52" y="2"/>
                  <a:pt x="56" y="6"/>
                  <a:pt x="56" y="11"/>
                </a:cubicBezTo>
                <a:cubicBezTo>
                  <a:pt x="56" y="16"/>
                  <a:pt x="52" y="20"/>
                  <a:pt x="47" y="20"/>
                </a:cubicBezTo>
                <a:cubicBezTo>
                  <a:pt x="42" y="20"/>
                  <a:pt x="38" y="16"/>
                  <a:pt x="38" y="11"/>
                </a:cubicBezTo>
                <a:cubicBezTo>
                  <a:pt x="38" y="6"/>
                  <a:pt x="42" y="2"/>
                  <a:pt x="47" y="2"/>
                </a:cubicBezTo>
                <a:close/>
                <a:moveTo>
                  <a:pt x="83" y="124"/>
                </a:moveTo>
                <a:cubicBezTo>
                  <a:pt x="11" y="124"/>
                  <a:pt x="11" y="124"/>
                  <a:pt x="11" y="124"/>
                </a:cubicBezTo>
                <a:cubicBezTo>
                  <a:pt x="11" y="29"/>
                  <a:pt x="11" y="29"/>
                  <a:pt x="11" y="29"/>
                </a:cubicBezTo>
                <a:cubicBezTo>
                  <a:pt x="24" y="29"/>
                  <a:pt x="24" y="29"/>
                  <a:pt x="24" y="29"/>
                </a:cubicBezTo>
                <a:cubicBezTo>
                  <a:pt x="22" y="35"/>
                  <a:pt x="22" y="35"/>
                  <a:pt x="22" y="35"/>
                </a:cubicBezTo>
                <a:cubicBezTo>
                  <a:pt x="72" y="35"/>
                  <a:pt x="72" y="35"/>
                  <a:pt x="72" y="35"/>
                </a:cubicBezTo>
                <a:cubicBezTo>
                  <a:pt x="70" y="29"/>
                  <a:pt x="70" y="29"/>
                  <a:pt x="70" y="29"/>
                </a:cubicBezTo>
                <a:cubicBezTo>
                  <a:pt x="83" y="29"/>
                  <a:pt x="83" y="29"/>
                  <a:pt x="83" y="29"/>
                </a:cubicBezTo>
                <a:lnTo>
                  <a:pt x="83" y="124"/>
                </a:lnTo>
                <a:close/>
                <a:moveTo>
                  <a:pt x="47" y="18"/>
                </a:moveTo>
                <a:cubicBezTo>
                  <a:pt x="51" y="18"/>
                  <a:pt x="54" y="15"/>
                  <a:pt x="54" y="11"/>
                </a:cubicBezTo>
                <a:cubicBezTo>
                  <a:pt x="54" y="7"/>
                  <a:pt x="51" y="4"/>
                  <a:pt x="47" y="4"/>
                </a:cubicBezTo>
                <a:cubicBezTo>
                  <a:pt x="43" y="4"/>
                  <a:pt x="40" y="7"/>
                  <a:pt x="40" y="11"/>
                </a:cubicBezTo>
                <a:cubicBezTo>
                  <a:pt x="40" y="15"/>
                  <a:pt x="43" y="18"/>
                  <a:pt x="47" y="18"/>
                </a:cubicBezTo>
                <a:close/>
                <a:moveTo>
                  <a:pt x="47" y="6"/>
                </a:moveTo>
                <a:cubicBezTo>
                  <a:pt x="50" y="6"/>
                  <a:pt x="52" y="8"/>
                  <a:pt x="52" y="11"/>
                </a:cubicBezTo>
                <a:cubicBezTo>
                  <a:pt x="52" y="14"/>
                  <a:pt x="50" y="16"/>
                  <a:pt x="47" y="16"/>
                </a:cubicBezTo>
                <a:cubicBezTo>
                  <a:pt x="44" y="16"/>
                  <a:pt x="42" y="14"/>
                  <a:pt x="42" y="11"/>
                </a:cubicBezTo>
                <a:cubicBezTo>
                  <a:pt x="42" y="8"/>
                  <a:pt x="44" y="6"/>
                  <a:pt x="47" y="6"/>
                </a:cubicBezTo>
                <a:close/>
                <a:moveTo>
                  <a:pt x="35" y="86"/>
                </a:moveTo>
                <a:cubicBezTo>
                  <a:pt x="37" y="88"/>
                  <a:pt x="37" y="88"/>
                  <a:pt x="37" y="88"/>
                </a:cubicBezTo>
                <a:cubicBezTo>
                  <a:pt x="26" y="101"/>
                  <a:pt x="26" y="101"/>
                  <a:pt x="26" y="101"/>
                </a:cubicBezTo>
                <a:cubicBezTo>
                  <a:pt x="25" y="102"/>
                  <a:pt x="25" y="102"/>
                  <a:pt x="25" y="102"/>
                </a:cubicBezTo>
                <a:cubicBezTo>
                  <a:pt x="24" y="100"/>
                  <a:pt x="24" y="100"/>
                  <a:pt x="24" y="100"/>
                </a:cubicBezTo>
                <a:cubicBezTo>
                  <a:pt x="18" y="94"/>
                  <a:pt x="18" y="94"/>
                  <a:pt x="18" y="94"/>
                </a:cubicBezTo>
                <a:cubicBezTo>
                  <a:pt x="20" y="91"/>
                  <a:pt x="20" y="91"/>
                  <a:pt x="20" y="91"/>
                </a:cubicBezTo>
                <a:cubicBezTo>
                  <a:pt x="25" y="95"/>
                  <a:pt x="25" y="95"/>
                  <a:pt x="25" y="95"/>
                </a:cubicBezTo>
                <a:lnTo>
                  <a:pt x="35" y="86"/>
                </a:lnTo>
                <a:close/>
                <a:moveTo>
                  <a:pt x="35" y="67"/>
                </a:moveTo>
                <a:cubicBezTo>
                  <a:pt x="37" y="69"/>
                  <a:pt x="37" y="69"/>
                  <a:pt x="37" y="69"/>
                </a:cubicBezTo>
                <a:cubicBezTo>
                  <a:pt x="26" y="81"/>
                  <a:pt x="26" y="81"/>
                  <a:pt x="26" y="81"/>
                </a:cubicBezTo>
                <a:cubicBezTo>
                  <a:pt x="25" y="83"/>
                  <a:pt x="25" y="83"/>
                  <a:pt x="25" y="83"/>
                </a:cubicBezTo>
                <a:cubicBezTo>
                  <a:pt x="24" y="81"/>
                  <a:pt x="24" y="81"/>
                  <a:pt x="24" y="81"/>
                </a:cubicBezTo>
                <a:cubicBezTo>
                  <a:pt x="18" y="74"/>
                  <a:pt x="18" y="74"/>
                  <a:pt x="18" y="74"/>
                </a:cubicBezTo>
                <a:cubicBezTo>
                  <a:pt x="20" y="72"/>
                  <a:pt x="20" y="72"/>
                  <a:pt x="20" y="72"/>
                </a:cubicBezTo>
                <a:cubicBezTo>
                  <a:pt x="25" y="76"/>
                  <a:pt x="25" y="76"/>
                  <a:pt x="25" y="76"/>
                </a:cubicBezTo>
                <a:lnTo>
                  <a:pt x="35" y="67"/>
                </a:lnTo>
                <a:close/>
                <a:moveTo>
                  <a:pt x="35" y="48"/>
                </a:moveTo>
                <a:cubicBezTo>
                  <a:pt x="37" y="50"/>
                  <a:pt x="37" y="50"/>
                  <a:pt x="37" y="50"/>
                </a:cubicBezTo>
                <a:cubicBezTo>
                  <a:pt x="26" y="62"/>
                  <a:pt x="26" y="62"/>
                  <a:pt x="26" y="62"/>
                </a:cubicBezTo>
                <a:cubicBezTo>
                  <a:pt x="25" y="63"/>
                  <a:pt x="25" y="63"/>
                  <a:pt x="25" y="63"/>
                </a:cubicBezTo>
                <a:cubicBezTo>
                  <a:pt x="24" y="62"/>
                  <a:pt x="24" y="62"/>
                  <a:pt x="24" y="62"/>
                </a:cubicBezTo>
                <a:cubicBezTo>
                  <a:pt x="18" y="55"/>
                  <a:pt x="18" y="55"/>
                  <a:pt x="18" y="55"/>
                </a:cubicBezTo>
                <a:cubicBezTo>
                  <a:pt x="20" y="53"/>
                  <a:pt x="20" y="53"/>
                  <a:pt x="20" y="53"/>
                </a:cubicBezTo>
                <a:cubicBezTo>
                  <a:pt x="25" y="57"/>
                  <a:pt x="25" y="57"/>
                  <a:pt x="25" y="57"/>
                </a:cubicBezTo>
                <a:lnTo>
                  <a:pt x="35" y="48"/>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22"/>
          <p:cNvSpPr>
            <a:spLocks noEditPoints="1"/>
          </p:cNvSpPr>
          <p:nvPr/>
        </p:nvSpPr>
        <p:spPr bwMode="auto">
          <a:xfrm>
            <a:off x="4836763" y="2653644"/>
            <a:ext cx="679772" cy="587352"/>
          </a:xfrm>
          <a:custGeom>
            <a:avLst/>
            <a:gdLst>
              <a:gd name="T0" fmla="*/ 34 w 140"/>
              <a:gd name="T1" fmla="*/ 0 h 121"/>
              <a:gd name="T2" fmla="*/ 30 w 140"/>
              <a:gd name="T3" fmla="*/ 49 h 121"/>
              <a:gd name="T4" fmla="*/ 50 w 140"/>
              <a:gd name="T5" fmla="*/ 19 h 121"/>
              <a:gd name="T6" fmla="*/ 54 w 140"/>
              <a:gd name="T7" fmla="*/ 32 h 121"/>
              <a:gd name="T8" fmla="*/ 55 w 140"/>
              <a:gd name="T9" fmla="*/ 21 h 121"/>
              <a:gd name="T10" fmla="*/ 17 w 140"/>
              <a:gd name="T11" fmla="*/ 28 h 121"/>
              <a:gd name="T12" fmla="*/ 7 w 140"/>
              <a:gd name="T13" fmla="*/ 32 h 121"/>
              <a:gd name="T14" fmla="*/ 14 w 140"/>
              <a:gd name="T15" fmla="*/ 22 h 121"/>
              <a:gd name="T16" fmla="*/ 14 w 140"/>
              <a:gd name="T17" fmla="*/ 18 h 121"/>
              <a:gd name="T18" fmla="*/ 13 w 140"/>
              <a:gd name="T19" fmla="*/ 21 h 121"/>
              <a:gd name="T20" fmla="*/ 10 w 140"/>
              <a:gd name="T21" fmla="*/ 16 h 121"/>
              <a:gd name="T22" fmla="*/ 19 w 140"/>
              <a:gd name="T23" fmla="*/ 20 h 121"/>
              <a:gd name="T24" fmla="*/ 15 w 140"/>
              <a:gd name="T25" fmla="*/ 28 h 121"/>
              <a:gd name="T26" fmla="*/ 31 w 140"/>
              <a:gd name="T27" fmla="*/ 28 h 121"/>
              <a:gd name="T28" fmla="*/ 27 w 140"/>
              <a:gd name="T29" fmla="*/ 28 h 121"/>
              <a:gd name="T30" fmla="*/ 26 w 140"/>
              <a:gd name="T31" fmla="*/ 15 h 121"/>
              <a:gd name="T32" fmla="*/ 33 w 140"/>
              <a:gd name="T33" fmla="*/ 25 h 121"/>
              <a:gd name="T34" fmla="*/ 46 w 140"/>
              <a:gd name="T35" fmla="*/ 13 h 121"/>
              <a:gd name="T36" fmla="*/ 34 w 140"/>
              <a:gd name="T37" fmla="*/ 36 h 121"/>
              <a:gd name="T38" fmla="*/ 27 w 140"/>
              <a:gd name="T39" fmla="*/ 21 h 121"/>
              <a:gd name="T40" fmla="*/ 24 w 140"/>
              <a:gd name="T41" fmla="*/ 25 h 121"/>
              <a:gd name="T42" fmla="*/ 65 w 140"/>
              <a:gd name="T43" fmla="*/ 71 h 121"/>
              <a:gd name="T44" fmla="*/ 43 w 140"/>
              <a:gd name="T45" fmla="*/ 81 h 121"/>
              <a:gd name="T46" fmla="*/ 65 w 140"/>
              <a:gd name="T47" fmla="*/ 71 h 121"/>
              <a:gd name="T48" fmla="*/ 106 w 140"/>
              <a:gd name="T49" fmla="*/ 13 h 121"/>
              <a:gd name="T50" fmla="*/ 98 w 140"/>
              <a:gd name="T51" fmla="*/ 35 h 121"/>
              <a:gd name="T52" fmla="*/ 66 w 140"/>
              <a:gd name="T53" fmla="*/ 72 h 121"/>
              <a:gd name="T54" fmla="*/ 88 w 140"/>
              <a:gd name="T55" fmla="*/ 60 h 121"/>
              <a:gd name="T56" fmla="*/ 88 w 140"/>
              <a:gd name="T57" fmla="*/ 60 h 121"/>
              <a:gd name="T58" fmla="*/ 117 w 140"/>
              <a:gd name="T59" fmla="*/ 17 h 121"/>
              <a:gd name="T60" fmla="*/ 80 w 140"/>
              <a:gd name="T61" fmla="*/ 92 h 121"/>
              <a:gd name="T62" fmla="*/ 81 w 140"/>
              <a:gd name="T63" fmla="*/ 118 h 121"/>
              <a:gd name="T64" fmla="*/ 57 w 140"/>
              <a:gd name="T65" fmla="*/ 112 h 121"/>
              <a:gd name="T66" fmla="*/ 57 w 140"/>
              <a:gd name="T67" fmla="*/ 101 h 121"/>
              <a:gd name="T68" fmla="*/ 61 w 140"/>
              <a:gd name="T69" fmla="*/ 109 h 121"/>
              <a:gd name="T70" fmla="*/ 83 w 140"/>
              <a:gd name="T71" fmla="*/ 115 h 121"/>
              <a:gd name="T72" fmla="*/ 87 w 140"/>
              <a:gd name="T73" fmla="*/ 120 h 121"/>
              <a:gd name="T74" fmla="*/ 99 w 140"/>
              <a:gd name="T75" fmla="*/ 103 h 121"/>
              <a:gd name="T76" fmla="*/ 104 w 140"/>
              <a:gd name="T77" fmla="*/ 119 h 121"/>
              <a:gd name="T78" fmla="*/ 108 w 140"/>
              <a:gd name="T79" fmla="*/ 103 h 121"/>
              <a:gd name="T80" fmla="*/ 126 w 140"/>
              <a:gd name="T81" fmla="*/ 107 h 121"/>
              <a:gd name="T82" fmla="*/ 113 w 140"/>
              <a:gd name="T83" fmla="*/ 115 h 121"/>
              <a:gd name="T84" fmla="*/ 126 w 140"/>
              <a:gd name="T85" fmla="*/ 107 h 121"/>
              <a:gd name="T86" fmla="*/ 127 w 140"/>
              <a:gd name="T87" fmla="*/ 120 h 121"/>
              <a:gd name="T88" fmla="*/ 139 w 140"/>
              <a:gd name="T89"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21">
                <a:moveTo>
                  <a:pt x="45" y="49"/>
                </a:moveTo>
                <a:cubicBezTo>
                  <a:pt x="59" y="45"/>
                  <a:pt x="68" y="36"/>
                  <a:pt x="68" y="25"/>
                </a:cubicBezTo>
                <a:cubicBezTo>
                  <a:pt x="68" y="11"/>
                  <a:pt x="53" y="0"/>
                  <a:pt x="34" y="0"/>
                </a:cubicBezTo>
                <a:cubicBezTo>
                  <a:pt x="15" y="0"/>
                  <a:pt x="0" y="11"/>
                  <a:pt x="0" y="25"/>
                </a:cubicBezTo>
                <a:cubicBezTo>
                  <a:pt x="0" y="37"/>
                  <a:pt x="13" y="48"/>
                  <a:pt x="30" y="49"/>
                </a:cubicBezTo>
                <a:cubicBezTo>
                  <a:pt x="30" y="49"/>
                  <a:pt x="30" y="49"/>
                  <a:pt x="30" y="49"/>
                </a:cubicBezTo>
                <a:cubicBezTo>
                  <a:pt x="30" y="49"/>
                  <a:pt x="39" y="59"/>
                  <a:pt x="48" y="61"/>
                </a:cubicBezTo>
                <a:cubicBezTo>
                  <a:pt x="48" y="61"/>
                  <a:pt x="44" y="55"/>
                  <a:pt x="45" y="49"/>
                </a:cubicBezTo>
                <a:close/>
                <a:moveTo>
                  <a:pt x="50" y="19"/>
                </a:moveTo>
                <a:cubicBezTo>
                  <a:pt x="50" y="15"/>
                  <a:pt x="50" y="15"/>
                  <a:pt x="50" y="15"/>
                </a:cubicBezTo>
                <a:cubicBezTo>
                  <a:pt x="62" y="15"/>
                  <a:pt x="62" y="15"/>
                  <a:pt x="62" y="15"/>
                </a:cubicBezTo>
                <a:cubicBezTo>
                  <a:pt x="54" y="32"/>
                  <a:pt x="54" y="32"/>
                  <a:pt x="54" y="32"/>
                </a:cubicBezTo>
                <a:cubicBezTo>
                  <a:pt x="49" y="32"/>
                  <a:pt x="49" y="32"/>
                  <a:pt x="49" y="32"/>
                </a:cubicBezTo>
                <a:cubicBezTo>
                  <a:pt x="54" y="23"/>
                  <a:pt x="54" y="23"/>
                  <a:pt x="54" y="23"/>
                </a:cubicBezTo>
                <a:cubicBezTo>
                  <a:pt x="54" y="22"/>
                  <a:pt x="54" y="21"/>
                  <a:pt x="55" y="21"/>
                </a:cubicBezTo>
                <a:cubicBezTo>
                  <a:pt x="55" y="20"/>
                  <a:pt x="55" y="19"/>
                  <a:pt x="56" y="19"/>
                </a:cubicBezTo>
                <a:lnTo>
                  <a:pt x="50" y="19"/>
                </a:lnTo>
                <a:close/>
                <a:moveTo>
                  <a:pt x="17" y="28"/>
                </a:moveTo>
                <a:cubicBezTo>
                  <a:pt x="18" y="28"/>
                  <a:pt x="18" y="28"/>
                  <a:pt x="19" y="28"/>
                </a:cubicBezTo>
                <a:cubicBezTo>
                  <a:pt x="19" y="32"/>
                  <a:pt x="19" y="32"/>
                  <a:pt x="19" y="32"/>
                </a:cubicBezTo>
                <a:cubicBezTo>
                  <a:pt x="7" y="32"/>
                  <a:pt x="7" y="32"/>
                  <a:pt x="7" y="32"/>
                </a:cubicBezTo>
                <a:cubicBezTo>
                  <a:pt x="12" y="26"/>
                  <a:pt x="12" y="26"/>
                  <a:pt x="12" y="26"/>
                </a:cubicBezTo>
                <a:cubicBezTo>
                  <a:pt x="13" y="25"/>
                  <a:pt x="13" y="24"/>
                  <a:pt x="13" y="24"/>
                </a:cubicBezTo>
                <a:cubicBezTo>
                  <a:pt x="14" y="23"/>
                  <a:pt x="14" y="23"/>
                  <a:pt x="14" y="22"/>
                </a:cubicBezTo>
                <a:cubicBezTo>
                  <a:pt x="15" y="21"/>
                  <a:pt x="15" y="21"/>
                  <a:pt x="15" y="20"/>
                </a:cubicBezTo>
                <a:cubicBezTo>
                  <a:pt x="15" y="19"/>
                  <a:pt x="15" y="19"/>
                  <a:pt x="15" y="19"/>
                </a:cubicBezTo>
                <a:cubicBezTo>
                  <a:pt x="14" y="18"/>
                  <a:pt x="14" y="18"/>
                  <a:pt x="14" y="18"/>
                </a:cubicBezTo>
                <a:cubicBezTo>
                  <a:pt x="13" y="18"/>
                  <a:pt x="13" y="19"/>
                  <a:pt x="13" y="20"/>
                </a:cubicBezTo>
                <a:cubicBezTo>
                  <a:pt x="13" y="20"/>
                  <a:pt x="13" y="21"/>
                  <a:pt x="13" y="21"/>
                </a:cubicBezTo>
                <a:cubicBezTo>
                  <a:pt x="13" y="21"/>
                  <a:pt x="13" y="21"/>
                  <a:pt x="13" y="21"/>
                </a:cubicBezTo>
                <a:cubicBezTo>
                  <a:pt x="8" y="21"/>
                  <a:pt x="8" y="21"/>
                  <a:pt x="8" y="21"/>
                </a:cubicBezTo>
                <a:cubicBezTo>
                  <a:pt x="8" y="20"/>
                  <a:pt x="8" y="20"/>
                  <a:pt x="8" y="20"/>
                </a:cubicBezTo>
                <a:cubicBezTo>
                  <a:pt x="8" y="19"/>
                  <a:pt x="9" y="17"/>
                  <a:pt x="10" y="16"/>
                </a:cubicBezTo>
                <a:cubicBezTo>
                  <a:pt x="11" y="15"/>
                  <a:pt x="12" y="15"/>
                  <a:pt x="14" y="15"/>
                </a:cubicBezTo>
                <a:cubicBezTo>
                  <a:pt x="15" y="15"/>
                  <a:pt x="17" y="15"/>
                  <a:pt x="18" y="16"/>
                </a:cubicBezTo>
                <a:cubicBezTo>
                  <a:pt x="19" y="17"/>
                  <a:pt x="19" y="19"/>
                  <a:pt x="19" y="20"/>
                </a:cubicBezTo>
                <a:cubicBezTo>
                  <a:pt x="19" y="22"/>
                  <a:pt x="19" y="23"/>
                  <a:pt x="18" y="24"/>
                </a:cubicBezTo>
                <a:cubicBezTo>
                  <a:pt x="18" y="25"/>
                  <a:pt x="17" y="25"/>
                  <a:pt x="17" y="26"/>
                </a:cubicBezTo>
                <a:cubicBezTo>
                  <a:pt x="16" y="27"/>
                  <a:pt x="16" y="27"/>
                  <a:pt x="15" y="28"/>
                </a:cubicBezTo>
                <a:cubicBezTo>
                  <a:pt x="16" y="28"/>
                  <a:pt x="16" y="28"/>
                  <a:pt x="17" y="28"/>
                </a:cubicBezTo>
                <a:close/>
                <a:moveTo>
                  <a:pt x="33" y="28"/>
                </a:moveTo>
                <a:cubicBezTo>
                  <a:pt x="31" y="28"/>
                  <a:pt x="31" y="28"/>
                  <a:pt x="31" y="28"/>
                </a:cubicBezTo>
                <a:cubicBezTo>
                  <a:pt x="31" y="32"/>
                  <a:pt x="31" y="32"/>
                  <a:pt x="31" y="32"/>
                </a:cubicBezTo>
                <a:cubicBezTo>
                  <a:pt x="27" y="32"/>
                  <a:pt x="27" y="32"/>
                  <a:pt x="27" y="32"/>
                </a:cubicBezTo>
                <a:cubicBezTo>
                  <a:pt x="27" y="28"/>
                  <a:pt x="27" y="28"/>
                  <a:pt x="27" y="28"/>
                </a:cubicBezTo>
                <a:cubicBezTo>
                  <a:pt x="21" y="28"/>
                  <a:pt x="21" y="28"/>
                  <a:pt x="21" y="28"/>
                </a:cubicBezTo>
                <a:cubicBezTo>
                  <a:pt x="21" y="25"/>
                  <a:pt x="21" y="25"/>
                  <a:pt x="21" y="25"/>
                </a:cubicBezTo>
                <a:cubicBezTo>
                  <a:pt x="26" y="15"/>
                  <a:pt x="26" y="15"/>
                  <a:pt x="26" y="15"/>
                </a:cubicBezTo>
                <a:cubicBezTo>
                  <a:pt x="31" y="15"/>
                  <a:pt x="31" y="15"/>
                  <a:pt x="31" y="15"/>
                </a:cubicBezTo>
                <a:cubicBezTo>
                  <a:pt x="31" y="25"/>
                  <a:pt x="31" y="25"/>
                  <a:pt x="31" y="25"/>
                </a:cubicBezTo>
                <a:cubicBezTo>
                  <a:pt x="33" y="25"/>
                  <a:pt x="33" y="25"/>
                  <a:pt x="33" y="25"/>
                </a:cubicBezTo>
                <a:lnTo>
                  <a:pt x="33" y="28"/>
                </a:lnTo>
                <a:close/>
                <a:moveTo>
                  <a:pt x="34" y="36"/>
                </a:moveTo>
                <a:cubicBezTo>
                  <a:pt x="46" y="13"/>
                  <a:pt x="46" y="13"/>
                  <a:pt x="46" y="13"/>
                </a:cubicBezTo>
                <a:cubicBezTo>
                  <a:pt x="48" y="14"/>
                  <a:pt x="48" y="14"/>
                  <a:pt x="48" y="14"/>
                </a:cubicBezTo>
                <a:cubicBezTo>
                  <a:pt x="36" y="37"/>
                  <a:pt x="36" y="37"/>
                  <a:pt x="36" y="37"/>
                </a:cubicBezTo>
                <a:lnTo>
                  <a:pt x="34" y="36"/>
                </a:lnTo>
                <a:close/>
                <a:moveTo>
                  <a:pt x="26" y="21"/>
                </a:moveTo>
                <a:cubicBezTo>
                  <a:pt x="27" y="20"/>
                  <a:pt x="27" y="20"/>
                  <a:pt x="27" y="20"/>
                </a:cubicBezTo>
                <a:cubicBezTo>
                  <a:pt x="27" y="20"/>
                  <a:pt x="27" y="20"/>
                  <a:pt x="27" y="21"/>
                </a:cubicBezTo>
                <a:cubicBezTo>
                  <a:pt x="27" y="21"/>
                  <a:pt x="27" y="21"/>
                  <a:pt x="27" y="21"/>
                </a:cubicBezTo>
                <a:cubicBezTo>
                  <a:pt x="27" y="25"/>
                  <a:pt x="27" y="25"/>
                  <a:pt x="27" y="25"/>
                </a:cubicBezTo>
                <a:cubicBezTo>
                  <a:pt x="24" y="25"/>
                  <a:pt x="24" y="25"/>
                  <a:pt x="24" y="25"/>
                </a:cubicBezTo>
                <a:cubicBezTo>
                  <a:pt x="25" y="24"/>
                  <a:pt x="25" y="24"/>
                  <a:pt x="25" y="23"/>
                </a:cubicBezTo>
                <a:cubicBezTo>
                  <a:pt x="26" y="22"/>
                  <a:pt x="26" y="22"/>
                  <a:pt x="26" y="21"/>
                </a:cubicBezTo>
                <a:close/>
                <a:moveTo>
                  <a:pt x="65" y="71"/>
                </a:moveTo>
                <a:cubicBezTo>
                  <a:pt x="47" y="91"/>
                  <a:pt x="47" y="91"/>
                  <a:pt x="47" y="91"/>
                </a:cubicBezTo>
                <a:cubicBezTo>
                  <a:pt x="43" y="88"/>
                  <a:pt x="43" y="88"/>
                  <a:pt x="43" y="88"/>
                </a:cubicBezTo>
                <a:cubicBezTo>
                  <a:pt x="41" y="86"/>
                  <a:pt x="41" y="83"/>
                  <a:pt x="43" y="81"/>
                </a:cubicBezTo>
                <a:cubicBezTo>
                  <a:pt x="55" y="68"/>
                  <a:pt x="55" y="68"/>
                  <a:pt x="55" y="68"/>
                </a:cubicBezTo>
                <a:cubicBezTo>
                  <a:pt x="56" y="66"/>
                  <a:pt x="59" y="66"/>
                  <a:pt x="61" y="68"/>
                </a:cubicBezTo>
                <a:lnTo>
                  <a:pt x="65" y="71"/>
                </a:lnTo>
                <a:close/>
                <a:moveTo>
                  <a:pt x="94" y="32"/>
                </a:moveTo>
                <a:cubicBezTo>
                  <a:pt x="92" y="30"/>
                  <a:pt x="92" y="28"/>
                  <a:pt x="94" y="26"/>
                </a:cubicBezTo>
                <a:cubicBezTo>
                  <a:pt x="106" y="13"/>
                  <a:pt x="106" y="13"/>
                  <a:pt x="106" y="13"/>
                </a:cubicBezTo>
                <a:cubicBezTo>
                  <a:pt x="107" y="11"/>
                  <a:pt x="110" y="11"/>
                  <a:pt x="112" y="13"/>
                </a:cubicBezTo>
                <a:cubicBezTo>
                  <a:pt x="116" y="16"/>
                  <a:pt x="116" y="16"/>
                  <a:pt x="116" y="16"/>
                </a:cubicBezTo>
                <a:cubicBezTo>
                  <a:pt x="98" y="35"/>
                  <a:pt x="98" y="35"/>
                  <a:pt x="98" y="35"/>
                </a:cubicBezTo>
                <a:lnTo>
                  <a:pt x="94" y="32"/>
                </a:lnTo>
                <a:close/>
                <a:moveTo>
                  <a:pt x="48" y="92"/>
                </a:moveTo>
                <a:cubicBezTo>
                  <a:pt x="66" y="72"/>
                  <a:pt x="66" y="72"/>
                  <a:pt x="66" y="72"/>
                </a:cubicBezTo>
                <a:cubicBezTo>
                  <a:pt x="66" y="72"/>
                  <a:pt x="72" y="77"/>
                  <a:pt x="87" y="61"/>
                </a:cubicBezTo>
                <a:cubicBezTo>
                  <a:pt x="88" y="60"/>
                  <a:pt x="88" y="60"/>
                  <a:pt x="88" y="60"/>
                </a:cubicBezTo>
                <a:cubicBezTo>
                  <a:pt x="88" y="60"/>
                  <a:pt x="88" y="60"/>
                  <a:pt x="88" y="60"/>
                </a:cubicBezTo>
                <a:cubicBezTo>
                  <a:pt x="88" y="60"/>
                  <a:pt x="88" y="60"/>
                  <a:pt x="88" y="60"/>
                </a:cubicBezTo>
                <a:cubicBezTo>
                  <a:pt x="88" y="60"/>
                  <a:pt x="88" y="60"/>
                  <a:pt x="88" y="60"/>
                </a:cubicBezTo>
                <a:cubicBezTo>
                  <a:pt x="88" y="60"/>
                  <a:pt x="88" y="60"/>
                  <a:pt x="88" y="60"/>
                </a:cubicBezTo>
                <a:cubicBezTo>
                  <a:pt x="89" y="59"/>
                  <a:pt x="89" y="59"/>
                  <a:pt x="89" y="59"/>
                </a:cubicBezTo>
                <a:cubicBezTo>
                  <a:pt x="104" y="42"/>
                  <a:pt x="99" y="36"/>
                  <a:pt x="99" y="36"/>
                </a:cubicBezTo>
                <a:cubicBezTo>
                  <a:pt x="117" y="17"/>
                  <a:pt x="117" y="17"/>
                  <a:pt x="117" y="17"/>
                </a:cubicBezTo>
                <a:cubicBezTo>
                  <a:pt x="131" y="27"/>
                  <a:pt x="124" y="42"/>
                  <a:pt x="119" y="49"/>
                </a:cubicBezTo>
                <a:cubicBezTo>
                  <a:pt x="116" y="54"/>
                  <a:pt x="109" y="62"/>
                  <a:pt x="101" y="72"/>
                </a:cubicBezTo>
                <a:cubicBezTo>
                  <a:pt x="93" y="81"/>
                  <a:pt x="85" y="88"/>
                  <a:pt x="80" y="92"/>
                </a:cubicBezTo>
                <a:cubicBezTo>
                  <a:pt x="73" y="97"/>
                  <a:pt x="59" y="105"/>
                  <a:pt x="48" y="92"/>
                </a:cubicBezTo>
                <a:close/>
                <a:moveTo>
                  <a:pt x="83" y="115"/>
                </a:moveTo>
                <a:cubicBezTo>
                  <a:pt x="83" y="117"/>
                  <a:pt x="82" y="118"/>
                  <a:pt x="81" y="118"/>
                </a:cubicBezTo>
                <a:cubicBezTo>
                  <a:pt x="78" y="119"/>
                  <a:pt x="75" y="119"/>
                  <a:pt x="72" y="119"/>
                </a:cubicBezTo>
                <a:cubicBezTo>
                  <a:pt x="72" y="119"/>
                  <a:pt x="72" y="119"/>
                  <a:pt x="72" y="119"/>
                </a:cubicBezTo>
                <a:cubicBezTo>
                  <a:pt x="64" y="119"/>
                  <a:pt x="59" y="116"/>
                  <a:pt x="57" y="112"/>
                </a:cubicBezTo>
                <a:cubicBezTo>
                  <a:pt x="55" y="108"/>
                  <a:pt x="54" y="104"/>
                  <a:pt x="54" y="103"/>
                </a:cubicBezTo>
                <a:cubicBezTo>
                  <a:pt x="54" y="103"/>
                  <a:pt x="54" y="103"/>
                  <a:pt x="54" y="103"/>
                </a:cubicBezTo>
                <a:cubicBezTo>
                  <a:pt x="54" y="102"/>
                  <a:pt x="56" y="101"/>
                  <a:pt x="57" y="101"/>
                </a:cubicBezTo>
                <a:cubicBezTo>
                  <a:pt x="58" y="101"/>
                  <a:pt x="59" y="102"/>
                  <a:pt x="59" y="103"/>
                </a:cubicBezTo>
                <a:cubicBezTo>
                  <a:pt x="59" y="103"/>
                  <a:pt x="59" y="103"/>
                  <a:pt x="59" y="103"/>
                </a:cubicBezTo>
                <a:cubicBezTo>
                  <a:pt x="59" y="104"/>
                  <a:pt x="59" y="107"/>
                  <a:pt x="61" y="109"/>
                </a:cubicBezTo>
                <a:cubicBezTo>
                  <a:pt x="63" y="112"/>
                  <a:pt x="65" y="114"/>
                  <a:pt x="72" y="115"/>
                </a:cubicBezTo>
                <a:cubicBezTo>
                  <a:pt x="74" y="115"/>
                  <a:pt x="77" y="114"/>
                  <a:pt x="80" y="114"/>
                </a:cubicBezTo>
                <a:cubicBezTo>
                  <a:pt x="81" y="113"/>
                  <a:pt x="82" y="114"/>
                  <a:pt x="83" y="115"/>
                </a:cubicBezTo>
                <a:close/>
                <a:moveTo>
                  <a:pt x="100" y="107"/>
                </a:moveTo>
                <a:cubicBezTo>
                  <a:pt x="91" y="119"/>
                  <a:pt x="91" y="119"/>
                  <a:pt x="91" y="119"/>
                </a:cubicBezTo>
                <a:cubicBezTo>
                  <a:pt x="90" y="120"/>
                  <a:pt x="88" y="121"/>
                  <a:pt x="87" y="120"/>
                </a:cubicBezTo>
                <a:cubicBezTo>
                  <a:pt x="85" y="119"/>
                  <a:pt x="85" y="117"/>
                  <a:pt x="86" y="115"/>
                </a:cubicBezTo>
                <a:cubicBezTo>
                  <a:pt x="95" y="103"/>
                  <a:pt x="95" y="103"/>
                  <a:pt x="95" y="103"/>
                </a:cubicBezTo>
                <a:cubicBezTo>
                  <a:pt x="96" y="102"/>
                  <a:pt x="98" y="102"/>
                  <a:pt x="99" y="103"/>
                </a:cubicBezTo>
                <a:cubicBezTo>
                  <a:pt x="100" y="104"/>
                  <a:pt x="101" y="106"/>
                  <a:pt x="100" y="107"/>
                </a:cubicBezTo>
                <a:close/>
                <a:moveTo>
                  <a:pt x="113" y="107"/>
                </a:moveTo>
                <a:cubicBezTo>
                  <a:pt x="104" y="119"/>
                  <a:pt x="104" y="119"/>
                  <a:pt x="104" y="119"/>
                </a:cubicBezTo>
                <a:cubicBezTo>
                  <a:pt x="103" y="120"/>
                  <a:pt x="101" y="121"/>
                  <a:pt x="100" y="120"/>
                </a:cubicBezTo>
                <a:cubicBezTo>
                  <a:pt x="99" y="119"/>
                  <a:pt x="98" y="117"/>
                  <a:pt x="99" y="115"/>
                </a:cubicBezTo>
                <a:cubicBezTo>
                  <a:pt x="108" y="103"/>
                  <a:pt x="108" y="103"/>
                  <a:pt x="108" y="103"/>
                </a:cubicBezTo>
                <a:cubicBezTo>
                  <a:pt x="109" y="102"/>
                  <a:pt x="111" y="102"/>
                  <a:pt x="112" y="103"/>
                </a:cubicBezTo>
                <a:cubicBezTo>
                  <a:pt x="114" y="104"/>
                  <a:pt x="114" y="106"/>
                  <a:pt x="113" y="107"/>
                </a:cubicBezTo>
                <a:close/>
                <a:moveTo>
                  <a:pt x="126" y="107"/>
                </a:moveTo>
                <a:cubicBezTo>
                  <a:pt x="118" y="119"/>
                  <a:pt x="118" y="119"/>
                  <a:pt x="118" y="119"/>
                </a:cubicBezTo>
                <a:cubicBezTo>
                  <a:pt x="117" y="120"/>
                  <a:pt x="115" y="121"/>
                  <a:pt x="113" y="120"/>
                </a:cubicBezTo>
                <a:cubicBezTo>
                  <a:pt x="112" y="119"/>
                  <a:pt x="112" y="117"/>
                  <a:pt x="113" y="115"/>
                </a:cubicBezTo>
                <a:cubicBezTo>
                  <a:pt x="121" y="103"/>
                  <a:pt x="121" y="103"/>
                  <a:pt x="121" y="103"/>
                </a:cubicBezTo>
                <a:cubicBezTo>
                  <a:pt x="122" y="102"/>
                  <a:pt x="124" y="102"/>
                  <a:pt x="125" y="103"/>
                </a:cubicBezTo>
                <a:cubicBezTo>
                  <a:pt x="127" y="104"/>
                  <a:pt x="127" y="106"/>
                  <a:pt x="126" y="107"/>
                </a:cubicBezTo>
                <a:close/>
                <a:moveTo>
                  <a:pt x="139" y="107"/>
                </a:moveTo>
                <a:cubicBezTo>
                  <a:pt x="131" y="119"/>
                  <a:pt x="131" y="119"/>
                  <a:pt x="131" y="119"/>
                </a:cubicBezTo>
                <a:cubicBezTo>
                  <a:pt x="130" y="120"/>
                  <a:pt x="128" y="121"/>
                  <a:pt x="127" y="120"/>
                </a:cubicBezTo>
                <a:cubicBezTo>
                  <a:pt x="125" y="119"/>
                  <a:pt x="125" y="117"/>
                  <a:pt x="126" y="115"/>
                </a:cubicBezTo>
                <a:cubicBezTo>
                  <a:pt x="134" y="103"/>
                  <a:pt x="134" y="103"/>
                  <a:pt x="134" y="103"/>
                </a:cubicBezTo>
                <a:cubicBezTo>
                  <a:pt x="135" y="102"/>
                  <a:pt x="137" y="102"/>
                  <a:pt x="139" y="103"/>
                </a:cubicBezTo>
                <a:cubicBezTo>
                  <a:pt x="140" y="104"/>
                  <a:pt x="140" y="106"/>
                  <a:pt x="139" y="107"/>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8" name="Freeform 26"/>
          <p:cNvSpPr>
            <a:spLocks noEditPoints="1"/>
          </p:cNvSpPr>
          <p:nvPr/>
        </p:nvSpPr>
        <p:spPr bwMode="auto">
          <a:xfrm>
            <a:off x="6810178" y="2120927"/>
            <a:ext cx="509958" cy="610850"/>
          </a:xfrm>
          <a:custGeom>
            <a:avLst/>
            <a:gdLst>
              <a:gd name="T0" fmla="*/ 11 w 118"/>
              <a:gd name="T1" fmla="*/ 90 h 141"/>
              <a:gd name="T2" fmla="*/ 13 w 118"/>
              <a:gd name="T3" fmla="*/ 121 h 141"/>
              <a:gd name="T4" fmla="*/ 13 w 118"/>
              <a:gd name="T5" fmla="*/ 61 h 141"/>
              <a:gd name="T6" fmla="*/ 16 w 118"/>
              <a:gd name="T7" fmla="*/ 130 h 141"/>
              <a:gd name="T8" fmla="*/ 13 w 118"/>
              <a:gd name="T9" fmla="*/ 110 h 141"/>
              <a:gd name="T10" fmla="*/ 101 w 118"/>
              <a:gd name="T11" fmla="*/ 112 h 141"/>
              <a:gd name="T12" fmla="*/ 101 w 118"/>
              <a:gd name="T13" fmla="*/ 55 h 141"/>
              <a:gd name="T14" fmla="*/ 107 w 118"/>
              <a:gd name="T15" fmla="*/ 127 h 141"/>
              <a:gd name="T16" fmla="*/ 0 w 118"/>
              <a:gd name="T17" fmla="*/ 127 h 141"/>
              <a:gd name="T18" fmla="*/ 73 w 118"/>
              <a:gd name="T19" fmla="*/ 3 h 141"/>
              <a:gd name="T20" fmla="*/ 114 w 118"/>
              <a:gd name="T21" fmla="*/ 62 h 141"/>
              <a:gd name="T22" fmla="*/ 69 w 118"/>
              <a:gd name="T23" fmla="*/ 48 h 141"/>
              <a:gd name="T24" fmla="*/ 47 w 118"/>
              <a:gd name="T25" fmla="*/ 48 h 141"/>
              <a:gd name="T26" fmla="*/ 53 w 118"/>
              <a:gd name="T27" fmla="*/ 40 h 141"/>
              <a:gd name="T28" fmla="*/ 60 w 118"/>
              <a:gd name="T29" fmla="*/ 47 h 141"/>
              <a:gd name="T30" fmla="*/ 78 w 118"/>
              <a:gd name="T31" fmla="*/ 28 h 141"/>
              <a:gd name="T32" fmla="*/ 75 w 118"/>
              <a:gd name="T33" fmla="*/ 25 h 141"/>
              <a:gd name="T34" fmla="*/ 74 w 118"/>
              <a:gd name="T35" fmla="*/ 25 h 141"/>
              <a:gd name="T36" fmla="*/ 71 w 118"/>
              <a:gd name="T37" fmla="*/ 25 h 141"/>
              <a:gd name="T38" fmla="*/ 69 w 118"/>
              <a:gd name="T39" fmla="*/ 27 h 141"/>
              <a:gd name="T40" fmla="*/ 68 w 118"/>
              <a:gd name="T41" fmla="*/ 30 h 141"/>
              <a:gd name="T42" fmla="*/ 68 w 118"/>
              <a:gd name="T43" fmla="*/ 32 h 141"/>
              <a:gd name="T44" fmla="*/ 69 w 118"/>
              <a:gd name="T45" fmla="*/ 34 h 141"/>
              <a:gd name="T46" fmla="*/ 71 w 118"/>
              <a:gd name="T47" fmla="*/ 35 h 141"/>
              <a:gd name="T48" fmla="*/ 72 w 118"/>
              <a:gd name="T49" fmla="*/ 35 h 141"/>
              <a:gd name="T50" fmla="*/ 74 w 118"/>
              <a:gd name="T51" fmla="*/ 35 h 141"/>
              <a:gd name="T52" fmla="*/ 75 w 118"/>
              <a:gd name="T53" fmla="*/ 35 h 141"/>
              <a:gd name="T54" fmla="*/ 77 w 118"/>
              <a:gd name="T55" fmla="*/ 34 h 141"/>
              <a:gd name="T56" fmla="*/ 78 w 118"/>
              <a:gd name="T57" fmla="*/ 32 h 141"/>
              <a:gd name="T58" fmla="*/ 93 w 118"/>
              <a:gd name="T59" fmla="*/ 45 h 141"/>
              <a:gd name="T60" fmla="*/ 64 w 118"/>
              <a:gd name="T61" fmla="*/ 6 h 141"/>
              <a:gd name="T62" fmla="*/ 63 w 118"/>
              <a:gd name="T63" fmla="*/ 12 h 141"/>
              <a:gd name="T64" fmla="*/ 72 w 118"/>
              <a:gd name="T65" fmla="*/ 11 h 141"/>
              <a:gd name="T66" fmla="*/ 92 w 118"/>
              <a:gd name="T67" fmla="*/ 41 h 141"/>
              <a:gd name="T68" fmla="*/ 93 w 118"/>
              <a:gd name="T69" fmla="*/ 45 h 141"/>
              <a:gd name="T70" fmla="*/ 111 w 118"/>
              <a:gd name="T71" fmla="*/ 105 h 141"/>
              <a:gd name="T72" fmla="*/ 97 w 118"/>
              <a:gd name="T73" fmla="*/ 128 h 141"/>
              <a:gd name="T74" fmla="*/ 78 w 118"/>
              <a:gd name="T75" fmla="*/ 130 h 141"/>
              <a:gd name="T76" fmla="*/ 11 w 118"/>
              <a:gd name="T77" fmla="*/ 79 h 141"/>
              <a:gd name="T78" fmla="*/ 100 w 118"/>
              <a:gd name="T79" fmla="*/ 126 h 141"/>
              <a:gd name="T80" fmla="*/ 64 w 118"/>
              <a:gd name="T81" fmla="*/ 59 h 141"/>
              <a:gd name="T82" fmla="*/ 78 w 118"/>
              <a:gd name="T83" fmla="*/ 59 h 141"/>
              <a:gd name="T84" fmla="*/ 61 w 118"/>
              <a:gd name="T85" fmla="*/ 130 h 141"/>
              <a:gd name="T86" fmla="*/ 75 w 118"/>
              <a:gd name="T87" fmla="*/ 61 h 141"/>
              <a:gd name="T88" fmla="*/ 101 w 118"/>
              <a:gd name="T89" fmla="*/ 76 h 141"/>
              <a:gd name="T90" fmla="*/ 103 w 118"/>
              <a:gd name="T91" fmla="*/ 65 h 141"/>
              <a:gd name="T92" fmla="*/ 23 w 118"/>
              <a:gd name="T93" fmla="*/ 61 h 141"/>
              <a:gd name="T94" fmla="*/ 23 w 118"/>
              <a:gd name="T95" fmla="*/ 61 h 141"/>
              <a:gd name="T96" fmla="*/ 27 w 118"/>
              <a:gd name="T97" fmla="*/ 128 h 141"/>
              <a:gd name="T98" fmla="*/ 30 w 118"/>
              <a:gd name="T99" fmla="*/ 128 h 141"/>
              <a:gd name="T100" fmla="*/ 36 w 118"/>
              <a:gd name="T101" fmla="*/ 61 h 141"/>
              <a:gd name="T102" fmla="*/ 54 w 118"/>
              <a:gd name="T103" fmla="*/ 61 h 141"/>
              <a:gd name="T104" fmla="*/ 47 w 118"/>
              <a:gd name="T105" fmla="*/ 128 h 141"/>
              <a:gd name="T106" fmla="*/ 84 w 118"/>
              <a:gd name="T107" fmla="*/ 8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41">
                <a:moveTo>
                  <a:pt x="11" y="93"/>
                </a:moveTo>
                <a:cubicBezTo>
                  <a:pt x="13" y="93"/>
                  <a:pt x="13" y="93"/>
                  <a:pt x="13" y="93"/>
                </a:cubicBezTo>
                <a:cubicBezTo>
                  <a:pt x="13" y="100"/>
                  <a:pt x="13" y="100"/>
                  <a:pt x="13" y="100"/>
                </a:cubicBezTo>
                <a:cubicBezTo>
                  <a:pt x="11" y="100"/>
                  <a:pt x="11" y="100"/>
                  <a:pt x="11" y="100"/>
                </a:cubicBezTo>
                <a:lnTo>
                  <a:pt x="11" y="93"/>
                </a:lnTo>
                <a:close/>
                <a:moveTo>
                  <a:pt x="11" y="90"/>
                </a:moveTo>
                <a:cubicBezTo>
                  <a:pt x="13" y="90"/>
                  <a:pt x="13" y="90"/>
                  <a:pt x="13" y="90"/>
                </a:cubicBezTo>
                <a:cubicBezTo>
                  <a:pt x="13" y="82"/>
                  <a:pt x="13" y="82"/>
                  <a:pt x="13" y="82"/>
                </a:cubicBezTo>
                <a:cubicBezTo>
                  <a:pt x="11" y="82"/>
                  <a:pt x="11" y="82"/>
                  <a:pt x="11" y="82"/>
                </a:cubicBezTo>
                <a:lnTo>
                  <a:pt x="11" y="90"/>
                </a:lnTo>
                <a:close/>
                <a:moveTo>
                  <a:pt x="11" y="121"/>
                </a:moveTo>
                <a:cubicBezTo>
                  <a:pt x="13" y="121"/>
                  <a:pt x="13" y="121"/>
                  <a:pt x="13" y="121"/>
                </a:cubicBezTo>
                <a:cubicBezTo>
                  <a:pt x="13" y="113"/>
                  <a:pt x="13" y="113"/>
                  <a:pt x="13" y="113"/>
                </a:cubicBezTo>
                <a:cubicBezTo>
                  <a:pt x="11" y="113"/>
                  <a:pt x="11" y="113"/>
                  <a:pt x="11" y="113"/>
                </a:cubicBezTo>
                <a:lnTo>
                  <a:pt x="11" y="121"/>
                </a:lnTo>
                <a:close/>
                <a:moveTo>
                  <a:pt x="13" y="65"/>
                </a:moveTo>
                <a:cubicBezTo>
                  <a:pt x="13" y="64"/>
                  <a:pt x="14" y="63"/>
                  <a:pt x="14" y="63"/>
                </a:cubicBezTo>
                <a:cubicBezTo>
                  <a:pt x="13" y="61"/>
                  <a:pt x="13" y="61"/>
                  <a:pt x="13" y="61"/>
                </a:cubicBezTo>
                <a:cubicBezTo>
                  <a:pt x="12" y="62"/>
                  <a:pt x="11" y="64"/>
                  <a:pt x="11" y="65"/>
                </a:cubicBezTo>
                <a:cubicBezTo>
                  <a:pt x="11" y="69"/>
                  <a:pt x="11" y="69"/>
                  <a:pt x="11" y="69"/>
                </a:cubicBezTo>
                <a:cubicBezTo>
                  <a:pt x="13" y="69"/>
                  <a:pt x="13" y="69"/>
                  <a:pt x="13" y="69"/>
                </a:cubicBezTo>
                <a:lnTo>
                  <a:pt x="13" y="65"/>
                </a:lnTo>
                <a:close/>
                <a:moveTo>
                  <a:pt x="11" y="124"/>
                </a:moveTo>
                <a:cubicBezTo>
                  <a:pt x="11" y="127"/>
                  <a:pt x="14" y="129"/>
                  <a:pt x="16" y="130"/>
                </a:cubicBezTo>
                <a:cubicBezTo>
                  <a:pt x="17" y="128"/>
                  <a:pt x="17" y="128"/>
                  <a:pt x="17" y="128"/>
                </a:cubicBezTo>
                <a:cubicBezTo>
                  <a:pt x="15" y="127"/>
                  <a:pt x="13" y="126"/>
                  <a:pt x="13" y="124"/>
                </a:cubicBezTo>
                <a:cubicBezTo>
                  <a:pt x="13" y="124"/>
                  <a:pt x="13" y="124"/>
                  <a:pt x="13" y="124"/>
                </a:cubicBezTo>
                <a:cubicBezTo>
                  <a:pt x="11" y="124"/>
                  <a:pt x="11" y="124"/>
                  <a:pt x="11" y="124"/>
                </a:cubicBezTo>
                <a:close/>
                <a:moveTo>
                  <a:pt x="11" y="110"/>
                </a:moveTo>
                <a:cubicBezTo>
                  <a:pt x="13" y="110"/>
                  <a:pt x="13" y="110"/>
                  <a:pt x="13" y="110"/>
                </a:cubicBezTo>
                <a:cubicBezTo>
                  <a:pt x="13" y="103"/>
                  <a:pt x="13" y="103"/>
                  <a:pt x="13" y="103"/>
                </a:cubicBezTo>
                <a:cubicBezTo>
                  <a:pt x="11" y="103"/>
                  <a:pt x="11" y="103"/>
                  <a:pt x="11" y="103"/>
                </a:cubicBezTo>
                <a:lnTo>
                  <a:pt x="11" y="110"/>
                </a:lnTo>
                <a:close/>
                <a:moveTo>
                  <a:pt x="103" y="116"/>
                </a:moveTo>
                <a:cubicBezTo>
                  <a:pt x="101" y="116"/>
                  <a:pt x="101" y="116"/>
                  <a:pt x="101" y="116"/>
                </a:cubicBezTo>
                <a:cubicBezTo>
                  <a:pt x="101" y="112"/>
                  <a:pt x="101" y="112"/>
                  <a:pt x="101" y="112"/>
                </a:cubicBezTo>
                <a:cubicBezTo>
                  <a:pt x="83" y="112"/>
                  <a:pt x="83" y="112"/>
                  <a:pt x="83" y="112"/>
                </a:cubicBezTo>
                <a:cubicBezTo>
                  <a:pt x="73" y="112"/>
                  <a:pt x="65" y="104"/>
                  <a:pt x="65" y="94"/>
                </a:cubicBezTo>
                <a:cubicBezTo>
                  <a:pt x="65" y="84"/>
                  <a:pt x="73" y="76"/>
                  <a:pt x="83" y="76"/>
                </a:cubicBezTo>
                <a:cubicBezTo>
                  <a:pt x="107" y="76"/>
                  <a:pt x="107" y="76"/>
                  <a:pt x="107" y="76"/>
                </a:cubicBezTo>
                <a:cubicBezTo>
                  <a:pt x="107" y="62"/>
                  <a:pt x="107" y="62"/>
                  <a:pt x="107" y="62"/>
                </a:cubicBezTo>
                <a:cubicBezTo>
                  <a:pt x="107" y="58"/>
                  <a:pt x="104" y="55"/>
                  <a:pt x="101" y="55"/>
                </a:cubicBezTo>
                <a:cubicBezTo>
                  <a:pt x="14" y="55"/>
                  <a:pt x="14" y="55"/>
                  <a:pt x="14" y="55"/>
                </a:cubicBezTo>
                <a:cubicBezTo>
                  <a:pt x="10" y="55"/>
                  <a:pt x="7" y="58"/>
                  <a:pt x="7" y="62"/>
                </a:cubicBezTo>
                <a:cubicBezTo>
                  <a:pt x="7" y="127"/>
                  <a:pt x="7" y="127"/>
                  <a:pt x="7" y="127"/>
                </a:cubicBezTo>
                <a:cubicBezTo>
                  <a:pt x="7" y="131"/>
                  <a:pt x="10" y="134"/>
                  <a:pt x="14" y="134"/>
                </a:cubicBezTo>
                <a:cubicBezTo>
                  <a:pt x="101" y="134"/>
                  <a:pt x="101" y="134"/>
                  <a:pt x="101" y="134"/>
                </a:cubicBezTo>
                <a:cubicBezTo>
                  <a:pt x="104" y="134"/>
                  <a:pt x="107" y="131"/>
                  <a:pt x="107" y="127"/>
                </a:cubicBezTo>
                <a:cubicBezTo>
                  <a:pt x="107" y="113"/>
                  <a:pt x="107" y="113"/>
                  <a:pt x="107" y="113"/>
                </a:cubicBezTo>
                <a:cubicBezTo>
                  <a:pt x="114" y="113"/>
                  <a:pt x="114" y="113"/>
                  <a:pt x="114" y="113"/>
                </a:cubicBezTo>
                <a:cubicBezTo>
                  <a:pt x="114" y="127"/>
                  <a:pt x="114" y="127"/>
                  <a:pt x="114" y="127"/>
                </a:cubicBezTo>
                <a:cubicBezTo>
                  <a:pt x="114" y="135"/>
                  <a:pt x="108" y="141"/>
                  <a:pt x="101" y="141"/>
                </a:cubicBezTo>
                <a:cubicBezTo>
                  <a:pt x="14" y="141"/>
                  <a:pt x="14" y="141"/>
                  <a:pt x="14" y="141"/>
                </a:cubicBezTo>
                <a:cubicBezTo>
                  <a:pt x="6" y="141"/>
                  <a:pt x="0" y="135"/>
                  <a:pt x="0" y="127"/>
                </a:cubicBezTo>
                <a:cubicBezTo>
                  <a:pt x="0" y="62"/>
                  <a:pt x="0" y="62"/>
                  <a:pt x="0" y="62"/>
                </a:cubicBezTo>
                <a:cubicBezTo>
                  <a:pt x="0" y="54"/>
                  <a:pt x="6" y="48"/>
                  <a:pt x="14" y="48"/>
                </a:cubicBezTo>
                <a:cubicBezTo>
                  <a:pt x="19" y="48"/>
                  <a:pt x="19" y="48"/>
                  <a:pt x="19" y="48"/>
                </a:cubicBezTo>
                <a:cubicBezTo>
                  <a:pt x="22" y="45"/>
                  <a:pt x="22" y="45"/>
                  <a:pt x="22" y="45"/>
                </a:cubicBezTo>
                <a:cubicBezTo>
                  <a:pt x="64" y="3"/>
                  <a:pt x="64" y="3"/>
                  <a:pt x="64" y="3"/>
                </a:cubicBezTo>
                <a:cubicBezTo>
                  <a:pt x="66" y="0"/>
                  <a:pt x="70" y="0"/>
                  <a:pt x="73" y="3"/>
                </a:cubicBezTo>
                <a:cubicBezTo>
                  <a:pt x="101" y="32"/>
                  <a:pt x="101" y="32"/>
                  <a:pt x="101" y="32"/>
                </a:cubicBezTo>
                <a:cubicBezTo>
                  <a:pt x="104" y="34"/>
                  <a:pt x="104" y="38"/>
                  <a:pt x="101" y="41"/>
                </a:cubicBezTo>
                <a:cubicBezTo>
                  <a:pt x="96" y="46"/>
                  <a:pt x="96" y="46"/>
                  <a:pt x="96" y="46"/>
                </a:cubicBezTo>
                <a:cubicBezTo>
                  <a:pt x="94" y="48"/>
                  <a:pt x="94" y="48"/>
                  <a:pt x="94" y="48"/>
                </a:cubicBezTo>
                <a:cubicBezTo>
                  <a:pt x="101" y="48"/>
                  <a:pt x="101" y="48"/>
                  <a:pt x="101" y="48"/>
                </a:cubicBezTo>
                <a:cubicBezTo>
                  <a:pt x="108" y="48"/>
                  <a:pt x="114" y="54"/>
                  <a:pt x="114" y="62"/>
                </a:cubicBezTo>
                <a:cubicBezTo>
                  <a:pt x="114" y="76"/>
                  <a:pt x="114" y="76"/>
                  <a:pt x="114" y="76"/>
                </a:cubicBezTo>
                <a:cubicBezTo>
                  <a:pt x="118" y="76"/>
                  <a:pt x="118" y="76"/>
                  <a:pt x="118" y="76"/>
                </a:cubicBezTo>
                <a:cubicBezTo>
                  <a:pt x="118" y="112"/>
                  <a:pt x="118" y="112"/>
                  <a:pt x="118" y="112"/>
                </a:cubicBezTo>
                <a:cubicBezTo>
                  <a:pt x="103" y="112"/>
                  <a:pt x="103" y="112"/>
                  <a:pt x="103" y="112"/>
                </a:cubicBezTo>
                <a:lnTo>
                  <a:pt x="103" y="116"/>
                </a:lnTo>
                <a:close/>
                <a:moveTo>
                  <a:pt x="69" y="48"/>
                </a:moveTo>
                <a:cubicBezTo>
                  <a:pt x="69" y="47"/>
                  <a:pt x="69" y="46"/>
                  <a:pt x="69" y="45"/>
                </a:cubicBezTo>
                <a:cubicBezTo>
                  <a:pt x="69" y="42"/>
                  <a:pt x="68" y="40"/>
                  <a:pt x="66" y="38"/>
                </a:cubicBezTo>
                <a:cubicBezTo>
                  <a:pt x="60" y="32"/>
                  <a:pt x="50" y="33"/>
                  <a:pt x="44" y="39"/>
                </a:cubicBezTo>
                <a:cubicBezTo>
                  <a:pt x="42" y="41"/>
                  <a:pt x="41" y="43"/>
                  <a:pt x="40" y="45"/>
                </a:cubicBezTo>
                <a:cubicBezTo>
                  <a:pt x="40" y="46"/>
                  <a:pt x="39" y="47"/>
                  <a:pt x="39" y="48"/>
                </a:cubicBezTo>
                <a:cubicBezTo>
                  <a:pt x="47" y="48"/>
                  <a:pt x="47" y="48"/>
                  <a:pt x="47" y="48"/>
                </a:cubicBezTo>
                <a:cubicBezTo>
                  <a:pt x="47" y="47"/>
                  <a:pt x="47" y="46"/>
                  <a:pt x="48" y="45"/>
                </a:cubicBezTo>
                <a:cubicBezTo>
                  <a:pt x="48" y="45"/>
                  <a:pt x="48" y="44"/>
                  <a:pt x="48" y="44"/>
                </a:cubicBezTo>
                <a:cubicBezTo>
                  <a:pt x="46" y="42"/>
                  <a:pt x="46" y="42"/>
                  <a:pt x="46" y="42"/>
                </a:cubicBezTo>
                <a:cubicBezTo>
                  <a:pt x="48" y="41"/>
                  <a:pt x="48" y="41"/>
                  <a:pt x="48" y="41"/>
                </a:cubicBezTo>
                <a:cubicBezTo>
                  <a:pt x="50" y="42"/>
                  <a:pt x="50" y="42"/>
                  <a:pt x="50" y="42"/>
                </a:cubicBezTo>
                <a:cubicBezTo>
                  <a:pt x="51" y="41"/>
                  <a:pt x="52" y="41"/>
                  <a:pt x="53" y="40"/>
                </a:cubicBezTo>
                <a:cubicBezTo>
                  <a:pt x="54" y="43"/>
                  <a:pt x="54" y="43"/>
                  <a:pt x="54" y="43"/>
                </a:cubicBezTo>
                <a:cubicBezTo>
                  <a:pt x="54" y="43"/>
                  <a:pt x="52" y="43"/>
                  <a:pt x="51" y="45"/>
                </a:cubicBezTo>
                <a:cubicBezTo>
                  <a:pt x="51" y="45"/>
                  <a:pt x="51" y="45"/>
                  <a:pt x="51" y="45"/>
                </a:cubicBezTo>
                <a:cubicBezTo>
                  <a:pt x="50" y="46"/>
                  <a:pt x="50" y="47"/>
                  <a:pt x="50" y="47"/>
                </a:cubicBezTo>
                <a:cubicBezTo>
                  <a:pt x="51" y="48"/>
                  <a:pt x="52" y="48"/>
                  <a:pt x="54" y="47"/>
                </a:cubicBezTo>
                <a:cubicBezTo>
                  <a:pt x="57" y="45"/>
                  <a:pt x="59" y="45"/>
                  <a:pt x="60" y="47"/>
                </a:cubicBezTo>
                <a:cubicBezTo>
                  <a:pt x="61" y="47"/>
                  <a:pt x="61" y="48"/>
                  <a:pt x="61" y="48"/>
                </a:cubicBezTo>
                <a:lnTo>
                  <a:pt x="69" y="48"/>
                </a:lnTo>
                <a:close/>
                <a:moveTo>
                  <a:pt x="79" y="30"/>
                </a:moveTo>
                <a:cubicBezTo>
                  <a:pt x="79" y="30"/>
                  <a:pt x="79" y="29"/>
                  <a:pt x="79" y="28"/>
                </a:cubicBezTo>
                <a:cubicBezTo>
                  <a:pt x="78" y="28"/>
                  <a:pt x="78" y="28"/>
                  <a:pt x="78" y="28"/>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7" y="27"/>
                  <a:pt x="77" y="26"/>
                  <a:pt x="77" y="26"/>
                </a:cubicBezTo>
                <a:cubicBezTo>
                  <a:pt x="77" y="26"/>
                  <a:pt x="76" y="25"/>
                  <a:pt x="75" y="25"/>
                </a:cubicBezTo>
                <a:cubicBezTo>
                  <a:pt x="75" y="25"/>
                  <a:pt x="75" y="25"/>
                  <a:pt x="75" y="25"/>
                </a:cubicBezTo>
                <a:cubicBezTo>
                  <a:pt x="75" y="25"/>
                  <a:pt x="75" y="25"/>
                  <a:pt x="75" y="25"/>
                </a:cubicBezTo>
                <a:cubicBezTo>
                  <a:pt x="75" y="25"/>
                  <a:pt x="75" y="25"/>
                  <a:pt x="74" y="25"/>
                </a:cubicBezTo>
                <a:cubicBezTo>
                  <a:pt x="74" y="25"/>
                  <a:pt x="74" y="25"/>
                  <a:pt x="74" y="25"/>
                </a:cubicBezTo>
                <a:cubicBezTo>
                  <a:pt x="74" y="25"/>
                  <a:pt x="74" y="25"/>
                  <a:pt x="74" y="25"/>
                </a:cubicBezTo>
                <a:cubicBezTo>
                  <a:pt x="74" y="25"/>
                  <a:pt x="74" y="25"/>
                  <a:pt x="74" y="25"/>
                </a:cubicBezTo>
                <a:cubicBezTo>
                  <a:pt x="73" y="24"/>
                  <a:pt x="73" y="24"/>
                  <a:pt x="73" y="25"/>
                </a:cubicBezTo>
                <a:cubicBezTo>
                  <a:pt x="73" y="25"/>
                  <a:pt x="73" y="25"/>
                  <a:pt x="73" y="25"/>
                </a:cubicBezTo>
                <a:cubicBezTo>
                  <a:pt x="73" y="25"/>
                  <a:pt x="72" y="25"/>
                  <a:pt x="72" y="25"/>
                </a:cubicBezTo>
                <a:cubicBezTo>
                  <a:pt x="72" y="25"/>
                  <a:pt x="72" y="25"/>
                  <a:pt x="72" y="25"/>
                </a:cubicBezTo>
                <a:cubicBezTo>
                  <a:pt x="72" y="25"/>
                  <a:pt x="72" y="25"/>
                  <a:pt x="71" y="25"/>
                </a:cubicBezTo>
                <a:cubicBezTo>
                  <a:pt x="71" y="25"/>
                  <a:pt x="71" y="25"/>
                  <a:pt x="71" y="25"/>
                </a:cubicBezTo>
                <a:cubicBezTo>
                  <a:pt x="71" y="25"/>
                  <a:pt x="71" y="25"/>
                  <a:pt x="71" y="25"/>
                </a:cubicBezTo>
                <a:cubicBezTo>
                  <a:pt x="71" y="25"/>
                  <a:pt x="71" y="25"/>
                  <a:pt x="71" y="25"/>
                </a:cubicBezTo>
                <a:cubicBezTo>
                  <a:pt x="70" y="25"/>
                  <a:pt x="70" y="25"/>
                  <a:pt x="70" y="26"/>
                </a:cubicBezTo>
                <a:cubicBezTo>
                  <a:pt x="70" y="26"/>
                  <a:pt x="70" y="26"/>
                  <a:pt x="70" y="26"/>
                </a:cubicBezTo>
                <a:cubicBezTo>
                  <a:pt x="70" y="26"/>
                  <a:pt x="69" y="26"/>
                  <a:pt x="69" y="26"/>
                </a:cubicBezTo>
                <a:cubicBezTo>
                  <a:pt x="69" y="26"/>
                  <a:pt x="69" y="27"/>
                  <a:pt x="69" y="27"/>
                </a:cubicBezTo>
                <a:cubicBezTo>
                  <a:pt x="69" y="27"/>
                  <a:pt x="69" y="27"/>
                  <a:pt x="69" y="27"/>
                </a:cubicBezTo>
                <a:cubicBezTo>
                  <a:pt x="68" y="27"/>
                  <a:pt x="68" y="27"/>
                  <a:pt x="68" y="28"/>
                </a:cubicBezTo>
                <a:cubicBezTo>
                  <a:pt x="68" y="28"/>
                  <a:pt x="68" y="28"/>
                  <a:pt x="68" y="28"/>
                </a:cubicBezTo>
                <a:cubicBezTo>
                  <a:pt x="68" y="28"/>
                  <a:pt x="68" y="28"/>
                  <a:pt x="68" y="29"/>
                </a:cubicBezTo>
                <a:cubicBezTo>
                  <a:pt x="68" y="29"/>
                  <a:pt x="68" y="29"/>
                  <a:pt x="68" y="29"/>
                </a:cubicBezTo>
                <a:cubicBezTo>
                  <a:pt x="68" y="29"/>
                  <a:pt x="68" y="29"/>
                  <a:pt x="68" y="30"/>
                </a:cubicBezTo>
                <a:cubicBezTo>
                  <a:pt x="68" y="30"/>
                  <a:pt x="68" y="30"/>
                  <a:pt x="68" y="30"/>
                </a:cubicBezTo>
                <a:cubicBezTo>
                  <a:pt x="68" y="30"/>
                  <a:pt x="68" y="30"/>
                  <a:pt x="68" y="31"/>
                </a:cubicBezTo>
                <a:cubicBezTo>
                  <a:pt x="68" y="31"/>
                  <a:pt x="68" y="31"/>
                  <a:pt x="68" y="31"/>
                </a:cubicBezTo>
                <a:cubicBezTo>
                  <a:pt x="68" y="31"/>
                  <a:pt x="68" y="31"/>
                  <a:pt x="68" y="32"/>
                </a:cubicBezTo>
                <a:cubicBezTo>
                  <a:pt x="68" y="32"/>
                  <a:pt x="68" y="32"/>
                  <a:pt x="68" y="32"/>
                </a:cubicBezTo>
                <a:cubicBezTo>
                  <a:pt x="68" y="32"/>
                  <a:pt x="68" y="32"/>
                  <a:pt x="68" y="32"/>
                </a:cubicBezTo>
                <a:cubicBezTo>
                  <a:pt x="68" y="32"/>
                  <a:pt x="68" y="33"/>
                  <a:pt x="68" y="33"/>
                </a:cubicBezTo>
                <a:cubicBezTo>
                  <a:pt x="68" y="33"/>
                  <a:pt x="69" y="33"/>
                  <a:pt x="69" y="33"/>
                </a:cubicBezTo>
                <a:cubicBezTo>
                  <a:pt x="69" y="33"/>
                  <a:pt x="69" y="33"/>
                  <a:pt x="69" y="33"/>
                </a:cubicBezTo>
                <a:cubicBezTo>
                  <a:pt x="69" y="33"/>
                  <a:pt x="69" y="33"/>
                  <a:pt x="69" y="33"/>
                </a:cubicBezTo>
                <a:cubicBezTo>
                  <a:pt x="69" y="34"/>
                  <a:pt x="69" y="34"/>
                  <a:pt x="69" y="34"/>
                </a:cubicBezTo>
                <a:cubicBezTo>
                  <a:pt x="69" y="34"/>
                  <a:pt x="69" y="34"/>
                  <a:pt x="69" y="34"/>
                </a:cubicBezTo>
                <a:cubicBezTo>
                  <a:pt x="69" y="34"/>
                  <a:pt x="70" y="34"/>
                  <a:pt x="70" y="34"/>
                </a:cubicBezTo>
                <a:cubicBezTo>
                  <a:pt x="70" y="34"/>
                  <a:pt x="70" y="34"/>
                  <a:pt x="70" y="34"/>
                </a:cubicBezTo>
                <a:cubicBezTo>
                  <a:pt x="70" y="34"/>
                  <a:pt x="70" y="35"/>
                  <a:pt x="70" y="35"/>
                </a:cubicBezTo>
                <a:cubicBezTo>
                  <a:pt x="70" y="35"/>
                  <a:pt x="70" y="35"/>
                  <a:pt x="70" y="35"/>
                </a:cubicBezTo>
                <a:cubicBezTo>
                  <a:pt x="70" y="35"/>
                  <a:pt x="71" y="35"/>
                  <a:pt x="71" y="35"/>
                </a:cubicBezTo>
                <a:cubicBezTo>
                  <a:pt x="71" y="35"/>
                  <a:pt x="71" y="35"/>
                  <a:pt x="71" y="35"/>
                </a:cubicBezTo>
                <a:cubicBezTo>
                  <a:pt x="71" y="35"/>
                  <a:pt x="71" y="35"/>
                  <a:pt x="71" y="35"/>
                </a:cubicBezTo>
                <a:cubicBezTo>
                  <a:pt x="71" y="35"/>
                  <a:pt x="71" y="35"/>
                  <a:pt x="71" y="35"/>
                </a:cubicBezTo>
                <a:cubicBezTo>
                  <a:pt x="71" y="35"/>
                  <a:pt x="71" y="35"/>
                  <a:pt x="72" y="35"/>
                </a:cubicBezTo>
                <a:cubicBezTo>
                  <a:pt x="72" y="35"/>
                  <a:pt x="72" y="35"/>
                  <a:pt x="72" y="35"/>
                </a:cubicBezTo>
                <a:cubicBezTo>
                  <a:pt x="72" y="35"/>
                  <a:pt x="72" y="35"/>
                  <a:pt x="72" y="35"/>
                </a:cubicBezTo>
                <a:cubicBezTo>
                  <a:pt x="72" y="35"/>
                  <a:pt x="72" y="35"/>
                  <a:pt x="72" y="35"/>
                </a:cubicBezTo>
                <a:cubicBezTo>
                  <a:pt x="72" y="35"/>
                  <a:pt x="73" y="35"/>
                  <a:pt x="73" y="35"/>
                </a:cubicBezTo>
                <a:cubicBezTo>
                  <a:pt x="73" y="35"/>
                  <a:pt x="73" y="35"/>
                  <a:pt x="73" y="35"/>
                </a:cubicBezTo>
                <a:cubicBezTo>
                  <a:pt x="73" y="35"/>
                  <a:pt x="73" y="36"/>
                  <a:pt x="73" y="36"/>
                </a:cubicBezTo>
                <a:cubicBezTo>
                  <a:pt x="73" y="36"/>
                  <a:pt x="73" y="36"/>
                  <a:pt x="73" y="35"/>
                </a:cubicBezTo>
                <a:cubicBezTo>
                  <a:pt x="73" y="36"/>
                  <a:pt x="73" y="36"/>
                  <a:pt x="73" y="35"/>
                </a:cubicBezTo>
                <a:cubicBezTo>
                  <a:pt x="73" y="35"/>
                  <a:pt x="74" y="35"/>
                  <a:pt x="74" y="35"/>
                </a:cubicBezTo>
                <a:cubicBezTo>
                  <a:pt x="74" y="35"/>
                  <a:pt x="74" y="35"/>
                  <a:pt x="74" y="35"/>
                </a:cubicBezTo>
                <a:cubicBezTo>
                  <a:pt x="74" y="35"/>
                  <a:pt x="74" y="35"/>
                  <a:pt x="74" y="35"/>
                </a:cubicBezTo>
                <a:cubicBezTo>
                  <a:pt x="74" y="35"/>
                  <a:pt x="74" y="35"/>
                  <a:pt x="74" y="35"/>
                </a:cubicBezTo>
                <a:cubicBezTo>
                  <a:pt x="75" y="35"/>
                  <a:pt x="75" y="35"/>
                  <a:pt x="75" y="35"/>
                </a:cubicBezTo>
                <a:cubicBezTo>
                  <a:pt x="75" y="35"/>
                  <a:pt x="75" y="35"/>
                  <a:pt x="75" y="35"/>
                </a:cubicBezTo>
                <a:cubicBezTo>
                  <a:pt x="75" y="35"/>
                  <a:pt x="75" y="35"/>
                  <a:pt x="75" y="35"/>
                </a:cubicBezTo>
                <a:cubicBezTo>
                  <a:pt x="75" y="35"/>
                  <a:pt x="75" y="35"/>
                  <a:pt x="75" y="35"/>
                </a:cubicBezTo>
                <a:cubicBezTo>
                  <a:pt x="76" y="35"/>
                  <a:pt x="76" y="35"/>
                  <a:pt x="76" y="35"/>
                </a:cubicBezTo>
                <a:cubicBezTo>
                  <a:pt x="76" y="35"/>
                  <a:pt x="76" y="35"/>
                  <a:pt x="76" y="35"/>
                </a:cubicBezTo>
                <a:cubicBezTo>
                  <a:pt x="76" y="35"/>
                  <a:pt x="76" y="35"/>
                  <a:pt x="76" y="35"/>
                </a:cubicBezTo>
                <a:cubicBezTo>
                  <a:pt x="76" y="35"/>
                  <a:pt x="76" y="35"/>
                  <a:pt x="76" y="34"/>
                </a:cubicBezTo>
                <a:cubicBezTo>
                  <a:pt x="76" y="34"/>
                  <a:pt x="77" y="34"/>
                  <a:pt x="77" y="34"/>
                </a:cubicBezTo>
                <a:cubicBezTo>
                  <a:pt x="77" y="34"/>
                  <a:pt x="77" y="34"/>
                  <a:pt x="77" y="34"/>
                </a:cubicBezTo>
                <a:cubicBezTo>
                  <a:pt x="77" y="34"/>
                  <a:pt x="77" y="34"/>
                  <a:pt x="77" y="34"/>
                </a:cubicBezTo>
                <a:cubicBezTo>
                  <a:pt x="77" y="34"/>
                  <a:pt x="77" y="34"/>
                  <a:pt x="77" y="34"/>
                </a:cubicBezTo>
                <a:cubicBezTo>
                  <a:pt x="77" y="34"/>
                  <a:pt x="78" y="33"/>
                  <a:pt x="78" y="33"/>
                </a:cubicBezTo>
                <a:cubicBezTo>
                  <a:pt x="78" y="33"/>
                  <a:pt x="78" y="33"/>
                  <a:pt x="78" y="33"/>
                </a:cubicBezTo>
                <a:cubicBezTo>
                  <a:pt x="78" y="33"/>
                  <a:pt x="78" y="33"/>
                  <a:pt x="78" y="32"/>
                </a:cubicBezTo>
                <a:cubicBezTo>
                  <a:pt x="78" y="32"/>
                  <a:pt x="78" y="32"/>
                  <a:pt x="78" y="32"/>
                </a:cubicBezTo>
                <a:cubicBezTo>
                  <a:pt x="78" y="32"/>
                  <a:pt x="78" y="32"/>
                  <a:pt x="79" y="31"/>
                </a:cubicBezTo>
                <a:cubicBezTo>
                  <a:pt x="79" y="31"/>
                  <a:pt x="79" y="31"/>
                  <a:pt x="79" y="31"/>
                </a:cubicBezTo>
                <a:cubicBezTo>
                  <a:pt x="79" y="31"/>
                  <a:pt x="79" y="31"/>
                  <a:pt x="79" y="30"/>
                </a:cubicBezTo>
                <a:cubicBezTo>
                  <a:pt x="79" y="30"/>
                  <a:pt x="79" y="30"/>
                  <a:pt x="79" y="30"/>
                </a:cubicBezTo>
                <a:close/>
                <a:moveTo>
                  <a:pt x="93" y="45"/>
                </a:moveTo>
                <a:cubicBezTo>
                  <a:pt x="99" y="39"/>
                  <a:pt x="99" y="39"/>
                  <a:pt x="99" y="39"/>
                </a:cubicBezTo>
                <a:cubicBezTo>
                  <a:pt x="99" y="39"/>
                  <a:pt x="99" y="39"/>
                  <a:pt x="99" y="39"/>
                </a:cubicBezTo>
                <a:cubicBezTo>
                  <a:pt x="100" y="38"/>
                  <a:pt x="100" y="35"/>
                  <a:pt x="99" y="34"/>
                </a:cubicBezTo>
                <a:cubicBezTo>
                  <a:pt x="71" y="6"/>
                  <a:pt x="71" y="6"/>
                  <a:pt x="71" y="6"/>
                </a:cubicBezTo>
                <a:cubicBezTo>
                  <a:pt x="69" y="4"/>
                  <a:pt x="67" y="4"/>
                  <a:pt x="65" y="6"/>
                </a:cubicBezTo>
                <a:cubicBezTo>
                  <a:pt x="64" y="6"/>
                  <a:pt x="64" y="6"/>
                  <a:pt x="64" y="6"/>
                </a:cubicBezTo>
                <a:cubicBezTo>
                  <a:pt x="26" y="45"/>
                  <a:pt x="26" y="45"/>
                  <a:pt x="26" y="45"/>
                </a:cubicBezTo>
                <a:cubicBezTo>
                  <a:pt x="23" y="48"/>
                  <a:pt x="23" y="48"/>
                  <a:pt x="23" y="48"/>
                </a:cubicBezTo>
                <a:cubicBezTo>
                  <a:pt x="27" y="48"/>
                  <a:pt x="27" y="48"/>
                  <a:pt x="27" y="48"/>
                </a:cubicBezTo>
                <a:cubicBezTo>
                  <a:pt x="30" y="45"/>
                  <a:pt x="30" y="45"/>
                  <a:pt x="30" y="45"/>
                </a:cubicBezTo>
                <a:cubicBezTo>
                  <a:pt x="63" y="12"/>
                  <a:pt x="63" y="12"/>
                  <a:pt x="63" y="12"/>
                </a:cubicBezTo>
                <a:cubicBezTo>
                  <a:pt x="63" y="12"/>
                  <a:pt x="63" y="12"/>
                  <a:pt x="63" y="12"/>
                </a:cubicBezTo>
                <a:cubicBezTo>
                  <a:pt x="63" y="12"/>
                  <a:pt x="64" y="12"/>
                  <a:pt x="64" y="12"/>
                </a:cubicBezTo>
                <a:cubicBezTo>
                  <a:pt x="64" y="12"/>
                  <a:pt x="64" y="13"/>
                  <a:pt x="64" y="13"/>
                </a:cubicBezTo>
                <a:cubicBezTo>
                  <a:pt x="66" y="14"/>
                  <a:pt x="69" y="14"/>
                  <a:pt x="71" y="12"/>
                </a:cubicBezTo>
                <a:cubicBezTo>
                  <a:pt x="71" y="12"/>
                  <a:pt x="71" y="12"/>
                  <a:pt x="71" y="12"/>
                </a:cubicBezTo>
                <a:cubicBezTo>
                  <a:pt x="71" y="11"/>
                  <a:pt x="72" y="11"/>
                  <a:pt x="72" y="11"/>
                </a:cubicBezTo>
                <a:cubicBezTo>
                  <a:pt x="72" y="11"/>
                  <a:pt x="72" y="11"/>
                  <a:pt x="72" y="11"/>
                </a:cubicBezTo>
                <a:cubicBezTo>
                  <a:pt x="93" y="32"/>
                  <a:pt x="93" y="32"/>
                  <a:pt x="93" y="32"/>
                </a:cubicBezTo>
                <a:cubicBezTo>
                  <a:pt x="93" y="32"/>
                  <a:pt x="93" y="32"/>
                  <a:pt x="93" y="32"/>
                </a:cubicBezTo>
                <a:cubicBezTo>
                  <a:pt x="93" y="33"/>
                  <a:pt x="93" y="33"/>
                  <a:pt x="93" y="33"/>
                </a:cubicBezTo>
                <a:cubicBezTo>
                  <a:pt x="92" y="33"/>
                  <a:pt x="92" y="33"/>
                  <a:pt x="92" y="34"/>
                </a:cubicBezTo>
                <a:cubicBezTo>
                  <a:pt x="90" y="35"/>
                  <a:pt x="90" y="38"/>
                  <a:pt x="91" y="40"/>
                </a:cubicBezTo>
                <a:cubicBezTo>
                  <a:pt x="92" y="40"/>
                  <a:pt x="92" y="40"/>
                  <a:pt x="92" y="41"/>
                </a:cubicBezTo>
                <a:cubicBezTo>
                  <a:pt x="92" y="41"/>
                  <a:pt x="93" y="41"/>
                  <a:pt x="93" y="41"/>
                </a:cubicBezTo>
                <a:cubicBezTo>
                  <a:pt x="93" y="41"/>
                  <a:pt x="93" y="41"/>
                  <a:pt x="92" y="41"/>
                </a:cubicBezTo>
                <a:cubicBezTo>
                  <a:pt x="89" y="45"/>
                  <a:pt x="89" y="45"/>
                  <a:pt x="89" y="45"/>
                </a:cubicBezTo>
                <a:cubicBezTo>
                  <a:pt x="86" y="48"/>
                  <a:pt x="86" y="48"/>
                  <a:pt x="86" y="48"/>
                </a:cubicBezTo>
                <a:cubicBezTo>
                  <a:pt x="90" y="48"/>
                  <a:pt x="90" y="48"/>
                  <a:pt x="90" y="48"/>
                </a:cubicBezTo>
                <a:lnTo>
                  <a:pt x="93" y="45"/>
                </a:lnTo>
                <a:close/>
                <a:moveTo>
                  <a:pt x="111" y="105"/>
                </a:moveTo>
                <a:cubicBezTo>
                  <a:pt x="111" y="84"/>
                  <a:pt x="111" y="84"/>
                  <a:pt x="111" y="84"/>
                </a:cubicBezTo>
                <a:cubicBezTo>
                  <a:pt x="83" y="84"/>
                  <a:pt x="83" y="84"/>
                  <a:pt x="83" y="84"/>
                </a:cubicBezTo>
                <a:cubicBezTo>
                  <a:pt x="77" y="84"/>
                  <a:pt x="72" y="88"/>
                  <a:pt x="72" y="94"/>
                </a:cubicBezTo>
                <a:cubicBezTo>
                  <a:pt x="72" y="100"/>
                  <a:pt x="77" y="105"/>
                  <a:pt x="83" y="105"/>
                </a:cubicBezTo>
                <a:lnTo>
                  <a:pt x="111" y="105"/>
                </a:lnTo>
                <a:close/>
                <a:moveTo>
                  <a:pt x="92" y="128"/>
                </a:moveTo>
                <a:cubicBezTo>
                  <a:pt x="92" y="130"/>
                  <a:pt x="92" y="130"/>
                  <a:pt x="92" y="130"/>
                </a:cubicBezTo>
                <a:cubicBezTo>
                  <a:pt x="97" y="130"/>
                  <a:pt x="97" y="130"/>
                  <a:pt x="97" y="130"/>
                </a:cubicBezTo>
                <a:cubicBezTo>
                  <a:pt x="98" y="130"/>
                  <a:pt x="99" y="130"/>
                  <a:pt x="99" y="129"/>
                </a:cubicBezTo>
                <a:cubicBezTo>
                  <a:pt x="99" y="128"/>
                  <a:pt x="99" y="128"/>
                  <a:pt x="99" y="128"/>
                </a:cubicBezTo>
                <a:cubicBezTo>
                  <a:pt x="98" y="128"/>
                  <a:pt x="97" y="128"/>
                  <a:pt x="97" y="128"/>
                </a:cubicBezTo>
                <a:lnTo>
                  <a:pt x="92" y="128"/>
                </a:lnTo>
                <a:close/>
                <a:moveTo>
                  <a:pt x="78" y="130"/>
                </a:moveTo>
                <a:cubicBezTo>
                  <a:pt x="78" y="128"/>
                  <a:pt x="78" y="128"/>
                  <a:pt x="78" y="128"/>
                </a:cubicBezTo>
                <a:cubicBezTo>
                  <a:pt x="71" y="128"/>
                  <a:pt x="71" y="128"/>
                  <a:pt x="71" y="128"/>
                </a:cubicBezTo>
                <a:cubicBezTo>
                  <a:pt x="71" y="130"/>
                  <a:pt x="71" y="130"/>
                  <a:pt x="71" y="130"/>
                </a:cubicBezTo>
                <a:lnTo>
                  <a:pt x="78" y="130"/>
                </a:lnTo>
                <a:close/>
                <a:moveTo>
                  <a:pt x="82" y="130"/>
                </a:moveTo>
                <a:cubicBezTo>
                  <a:pt x="89" y="130"/>
                  <a:pt x="89" y="130"/>
                  <a:pt x="89" y="130"/>
                </a:cubicBezTo>
                <a:cubicBezTo>
                  <a:pt x="89" y="128"/>
                  <a:pt x="89" y="128"/>
                  <a:pt x="89" y="128"/>
                </a:cubicBezTo>
                <a:cubicBezTo>
                  <a:pt x="82" y="128"/>
                  <a:pt x="82" y="128"/>
                  <a:pt x="82" y="128"/>
                </a:cubicBezTo>
                <a:lnTo>
                  <a:pt x="82" y="130"/>
                </a:lnTo>
                <a:close/>
                <a:moveTo>
                  <a:pt x="11" y="79"/>
                </a:moveTo>
                <a:cubicBezTo>
                  <a:pt x="13" y="79"/>
                  <a:pt x="13" y="79"/>
                  <a:pt x="13" y="79"/>
                </a:cubicBezTo>
                <a:cubicBezTo>
                  <a:pt x="13" y="72"/>
                  <a:pt x="13" y="72"/>
                  <a:pt x="13" y="72"/>
                </a:cubicBezTo>
                <a:cubicBezTo>
                  <a:pt x="11" y="72"/>
                  <a:pt x="11" y="72"/>
                  <a:pt x="11" y="72"/>
                </a:cubicBezTo>
                <a:lnTo>
                  <a:pt x="11" y="79"/>
                </a:lnTo>
                <a:close/>
                <a:moveTo>
                  <a:pt x="101" y="124"/>
                </a:moveTo>
                <a:cubicBezTo>
                  <a:pt x="101" y="125"/>
                  <a:pt x="101" y="125"/>
                  <a:pt x="100" y="126"/>
                </a:cubicBezTo>
                <a:cubicBezTo>
                  <a:pt x="102" y="127"/>
                  <a:pt x="102" y="127"/>
                  <a:pt x="102" y="127"/>
                </a:cubicBezTo>
                <a:cubicBezTo>
                  <a:pt x="103" y="126"/>
                  <a:pt x="103" y="125"/>
                  <a:pt x="103" y="124"/>
                </a:cubicBezTo>
                <a:cubicBezTo>
                  <a:pt x="103" y="119"/>
                  <a:pt x="103" y="119"/>
                  <a:pt x="103" y="119"/>
                </a:cubicBezTo>
                <a:cubicBezTo>
                  <a:pt x="101" y="119"/>
                  <a:pt x="101" y="119"/>
                  <a:pt x="101" y="119"/>
                </a:cubicBezTo>
                <a:lnTo>
                  <a:pt x="101" y="124"/>
                </a:lnTo>
                <a:close/>
                <a:moveTo>
                  <a:pt x="64" y="59"/>
                </a:moveTo>
                <a:cubicBezTo>
                  <a:pt x="57" y="59"/>
                  <a:pt x="57" y="59"/>
                  <a:pt x="57" y="59"/>
                </a:cubicBezTo>
                <a:cubicBezTo>
                  <a:pt x="57" y="61"/>
                  <a:pt x="57" y="61"/>
                  <a:pt x="57" y="61"/>
                </a:cubicBezTo>
                <a:cubicBezTo>
                  <a:pt x="64" y="61"/>
                  <a:pt x="64" y="61"/>
                  <a:pt x="64" y="61"/>
                </a:cubicBezTo>
                <a:lnTo>
                  <a:pt x="64" y="59"/>
                </a:lnTo>
                <a:close/>
                <a:moveTo>
                  <a:pt x="85" y="59"/>
                </a:moveTo>
                <a:cubicBezTo>
                  <a:pt x="78" y="59"/>
                  <a:pt x="78" y="59"/>
                  <a:pt x="78" y="59"/>
                </a:cubicBezTo>
                <a:cubicBezTo>
                  <a:pt x="78" y="61"/>
                  <a:pt x="78" y="61"/>
                  <a:pt x="78" y="61"/>
                </a:cubicBezTo>
                <a:cubicBezTo>
                  <a:pt x="85" y="61"/>
                  <a:pt x="85" y="61"/>
                  <a:pt x="85" y="61"/>
                </a:cubicBezTo>
                <a:lnTo>
                  <a:pt x="85" y="59"/>
                </a:lnTo>
                <a:close/>
                <a:moveTo>
                  <a:pt x="68" y="128"/>
                </a:moveTo>
                <a:cubicBezTo>
                  <a:pt x="61" y="128"/>
                  <a:pt x="61" y="128"/>
                  <a:pt x="61" y="128"/>
                </a:cubicBezTo>
                <a:cubicBezTo>
                  <a:pt x="61" y="130"/>
                  <a:pt x="61" y="130"/>
                  <a:pt x="61" y="130"/>
                </a:cubicBezTo>
                <a:cubicBezTo>
                  <a:pt x="68" y="130"/>
                  <a:pt x="68" y="130"/>
                  <a:pt x="68" y="130"/>
                </a:cubicBezTo>
                <a:lnTo>
                  <a:pt x="68" y="128"/>
                </a:lnTo>
                <a:close/>
                <a:moveTo>
                  <a:pt x="75" y="59"/>
                </a:moveTo>
                <a:cubicBezTo>
                  <a:pt x="67" y="59"/>
                  <a:pt x="67" y="59"/>
                  <a:pt x="67" y="59"/>
                </a:cubicBezTo>
                <a:cubicBezTo>
                  <a:pt x="67" y="61"/>
                  <a:pt x="67" y="61"/>
                  <a:pt x="67" y="61"/>
                </a:cubicBezTo>
                <a:cubicBezTo>
                  <a:pt x="75" y="61"/>
                  <a:pt x="75" y="61"/>
                  <a:pt x="75" y="61"/>
                </a:cubicBezTo>
                <a:lnTo>
                  <a:pt x="75" y="59"/>
                </a:lnTo>
                <a:close/>
                <a:moveTo>
                  <a:pt x="101" y="76"/>
                </a:moveTo>
                <a:cubicBezTo>
                  <a:pt x="103" y="76"/>
                  <a:pt x="103" y="76"/>
                  <a:pt x="103" y="76"/>
                </a:cubicBezTo>
                <a:cubicBezTo>
                  <a:pt x="103" y="69"/>
                  <a:pt x="103" y="69"/>
                  <a:pt x="103" y="69"/>
                </a:cubicBezTo>
                <a:cubicBezTo>
                  <a:pt x="101" y="69"/>
                  <a:pt x="101" y="69"/>
                  <a:pt x="101" y="69"/>
                </a:cubicBezTo>
                <a:lnTo>
                  <a:pt x="101" y="76"/>
                </a:lnTo>
                <a:close/>
                <a:moveTo>
                  <a:pt x="88" y="59"/>
                </a:moveTo>
                <a:cubicBezTo>
                  <a:pt x="88" y="61"/>
                  <a:pt x="88" y="61"/>
                  <a:pt x="88" y="61"/>
                </a:cubicBezTo>
                <a:cubicBezTo>
                  <a:pt x="95" y="61"/>
                  <a:pt x="95" y="61"/>
                  <a:pt x="95" y="61"/>
                </a:cubicBezTo>
                <a:cubicBezTo>
                  <a:pt x="95" y="59"/>
                  <a:pt x="95" y="59"/>
                  <a:pt x="95" y="59"/>
                </a:cubicBezTo>
                <a:lnTo>
                  <a:pt x="88" y="59"/>
                </a:lnTo>
                <a:close/>
                <a:moveTo>
                  <a:pt x="103" y="65"/>
                </a:moveTo>
                <a:cubicBezTo>
                  <a:pt x="103" y="62"/>
                  <a:pt x="101" y="60"/>
                  <a:pt x="98" y="59"/>
                </a:cubicBezTo>
                <a:cubicBezTo>
                  <a:pt x="98" y="61"/>
                  <a:pt x="98" y="61"/>
                  <a:pt x="98" y="61"/>
                </a:cubicBezTo>
                <a:cubicBezTo>
                  <a:pt x="100" y="62"/>
                  <a:pt x="101" y="63"/>
                  <a:pt x="101" y="65"/>
                </a:cubicBezTo>
                <a:cubicBezTo>
                  <a:pt x="101" y="65"/>
                  <a:pt x="101" y="65"/>
                  <a:pt x="101" y="65"/>
                </a:cubicBezTo>
                <a:cubicBezTo>
                  <a:pt x="103" y="65"/>
                  <a:pt x="103" y="65"/>
                  <a:pt x="103" y="65"/>
                </a:cubicBezTo>
                <a:close/>
                <a:moveTo>
                  <a:pt x="23" y="61"/>
                </a:moveTo>
                <a:cubicBezTo>
                  <a:pt x="23" y="59"/>
                  <a:pt x="23" y="59"/>
                  <a:pt x="23" y="59"/>
                </a:cubicBezTo>
                <a:cubicBezTo>
                  <a:pt x="18" y="59"/>
                  <a:pt x="18" y="59"/>
                  <a:pt x="18" y="59"/>
                </a:cubicBezTo>
                <a:cubicBezTo>
                  <a:pt x="17" y="59"/>
                  <a:pt x="16" y="59"/>
                  <a:pt x="15" y="59"/>
                </a:cubicBezTo>
                <a:cubicBezTo>
                  <a:pt x="16" y="61"/>
                  <a:pt x="16" y="61"/>
                  <a:pt x="16" y="61"/>
                </a:cubicBezTo>
                <a:cubicBezTo>
                  <a:pt x="17" y="61"/>
                  <a:pt x="17" y="61"/>
                  <a:pt x="18" y="61"/>
                </a:cubicBezTo>
                <a:lnTo>
                  <a:pt x="23" y="61"/>
                </a:lnTo>
                <a:close/>
                <a:moveTo>
                  <a:pt x="33" y="59"/>
                </a:moveTo>
                <a:cubicBezTo>
                  <a:pt x="26" y="59"/>
                  <a:pt x="26" y="59"/>
                  <a:pt x="26" y="59"/>
                </a:cubicBezTo>
                <a:cubicBezTo>
                  <a:pt x="26" y="61"/>
                  <a:pt x="26" y="61"/>
                  <a:pt x="26" y="61"/>
                </a:cubicBezTo>
                <a:cubicBezTo>
                  <a:pt x="33" y="61"/>
                  <a:pt x="33" y="61"/>
                  <a:pt x="33" y="61"/>
                </a:cubicBezTo>
                <a:lnTo>
                  <a:pt x="33" y="59"/>
                </a:lnTo>
                <a:close/>
                <a:moveTo>
                  <a:pt x="27" y="128"/>
                </a:moveTo>
                <a:cubicBezTo>
                  <a:pt x="20" y="128"/>
                  <a:pt x="20" y="128"/>
                  <a:pt x="20" y="128"/>
                </a:cubicBezTo>
                <a:cubicBezTo>
                  <a:pt x="20" y="130"/>
                  <a:pt x="20" y="130"/>
                  <a:pt x="20" y="130"/>
                </a:cubicBezTo>
                <a:cubicBezTo>
                  <a:pt x="27" y="130"/>
                  <a:pt x="27" y="130"/>
                  <a:pt x="27" y="130"/>
                </a:cubicBezTo>
                <a:lnTo>
                  <a:pt x="27" y="128"/>
                </a:lnTo>
                <a:close/>
                <a:moveTo>
                  <a:pt x="37" y="128"/>
                </a:moveTo>
                <a:cubicBezTo>
                  <a:pt x="30" y="128"/>
                  <a:pt x="30" y="128"/>
                  <a:pt x="30" y="128"/>
                </a:cubicBezTo>
                <a:cubicBezTo>
                  <a:pt x="30" y="130"/>
                  <a:pt x="30" y="130"/>
                  <a:pt x="30" y="130"/>
                </a:cubicBezTo>
                <a:cubicBezTo>
                  <a:pt x="37" y="130"/>
                  <a:pt x="37" y="130"/>
                  <a:pt x="37" y="130"/>
                </a:cubicBezTo>
                <a:lnTo>
                  <a:pt x="37" y="128"/>
                </a:lnTo>
                <a:close/>
                <a:moveTo>
                  <a:pt x="44" y="59"/>
                </a:moveTo>
                <a:cubicBezTo>
                  <a:pt x="36" y="59"/>
                  <a:pt x="36" y="59"/>
                  <a:pt x="36" y="59"/>
                </a:cubicBezTo>
                <a:cubicBezTo>
                  <a:pt x="36" y="61"/>
                  <a:pt x="36" y="61"/>
                  <a:pt x="36" y="61"/>
                </a:cubicBezTo>
                <a:cubicBezTo>
                  <a:pt x="44" y="61"/>
                  <a:pt x="44" y="61"/>
                  <a:pt x="44" y="61"/>
                </a:cubicBezTo>
                <a:lnTo>
                  <a:pt x="44" y="59"/>
                </a:lnTo>
                <a:close/>
                <a:moveTo>
                  <a:pt x="54" y="59"/>
                </a:moveTo>
                <a:cubicBezTo>
                  <a:pt x="47" y="59"/>
                  <a:pt x="47" y="59"/>
                  <a:pt x="47" y="59"/>
                </a:cubicBezTo>
                <a:cubicBezTo>
                  <a:pt x="47" y="61"/>
                  <a:pt x="47" y="61"/>
                  <a:pt x="47" y="61"/>
                </a:cubicBezTo>
                <a:cubicBezTo>
                  <a:pt x="54" y="61"/>
                  <a:pt x="54" y="61"/>
                  <a:pt x="54" y="61"/>
                </a:cubicBezTo>
                <a:lnTo>
                  <a:pt x="54" y="59"/>
                </a:lnTo>
                <a:close/>
                <a:moveTo>
                  <a:pt x="47" y="128"/>
                </a:moveTo>
                <a:cubicBezTo>
                  <a:pt x="40" y="128"/>
                  <a:pt x="40" y="128"/>
                  <a:pt x="40" y="128"/>
                </a:cubicBezTo>
                <a:cubicBezTo>
                  <a:pt x="40" y="130"/>
                  <a:pt x="40" y="130"/>
                  <a:pt x="40" y="130"/>
                </a:cubicBezTo>
                <a:cubicBezTo>
                  <a:pt x="47" y="130"/>
                  <a:pt x="47" y="130"/>
                  <a:pt x="47" y="130"/>
                </a:cubicBezTo>
                <a:lnTo>
                  <a:pt x="47" y="128"/>
                </a:lnTo>
                <a:close/>
                <a:moveTo>
                  <a:pt x="58" y="128"/>
                </a:moveTo>
                <a:cubicBezTo>
                  <a:pt x="51" y="128"/>
                  <a:pt x="51" y="128"/>
                  <a:pt x="51" y="128"/>
                </a:cubicBezTo>
                <a:cubicBezTo>
                  <a:pt x="51" y="130"/>
                  <a:pt x="51" y="130"/>
                  <a:pt x="51" y="130"/>
                </a:cubicBezTo>
                <a:cubicBezTo>
                  <a:pt x="58" y="130"/>
                  <a:pt x="58" y="130"/>
                  <a:pt x="58" y="130"/>
                </a:cubicBezTo>
                <a:lnTo>
                  <a:pt x="58" y="128"/>
                </a:lnTo>
                <a:close/>
                <a:moveTo>
                  <a:pt x="84" y="88"/>
                </a:moveTo>
                <a:cubicBezTo>
                  <a:pt x="81" y="88"/>
                  <a:pt x="78" y="91"/>
                  <a:pt x="78" y="94"/>
                </a:cubicBezTo>
                <a:cubicBezTo>
                  <a:pt x="78" y="98"/>
                  <a:pt x="81" y="100"/>
                  <a:pt x="84" y="100"/>
                </a:cubicBezTo>
                <a:cubicBezTo>
                  <a:pt x="88" y="100"/>
                  <a:pt x="91" y="98"/>
                  <a:pt x="91" y="94"/>
                </a:cubicBezTo>
                <a:cubicBezTo>
                  <a:pt x="91" y="91"/>
                  <a:pt x="88" y="88"/>
                  <a:pt x="84" y="88"/>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9" name="Freeform 30"/>
          <p:cNvSpPr>
            <a:spLocks noEditPoints="1"/>
          </p:cNvSpPr>
          <p:nvPr/>
        </p:nvSpPr>
        <p:spPr bwMode="auto">
          <a:xfrm>
            <a:off x="6780863" y="4312533"/>
            <a:ext cx="568588" cy="413986"/>
          </a:xfrm>
          <a:custGeom>
            <a:avLst/>
            <a:gdLst>
              <a:gd name="T0" fmla="*/ 9 w 140"/>
              <a:gd name="T1" fmla="*/ 0 h 102"/>
              <a:gd name="T2" fmla="*/ 0 w 140"/>
              <a:gd name="T3" fmla="*/ 93 h 102"/>
              <a:gd name="T4" fmla="*/ 131 w 140"/>
              <a:gd name="T5" fmla="*/ 102 h 102"/>
              <a:gd name="T6" fmla="*/ 140 w 140"/>
              <a:gd name="T7" fmla="*/ 9 h 102"/>
              <a:gd name="T8" fmla="*/ 136 w 140"/>
              <a:gd name="T9" fmla="*/ 93 h 102"/>
              <a:gd name="T10" fmla="*/ 9 w 140"/>
              <a:gd name="T11" fmla="*/ 98 h 102"/>
              <a:gd name="T12" fmla="*/ 4 w 140"/>
              <a:gd name="T13" fmla="*/ 9 h 102"/>
              <a:gd name="T14" fmla="*/ 131 w 140"/>
              <a:gd name="T15" fmla="*/ 4 h 102"/>
              <a:gd name="T16" fmla="*/ 136 w 140"/>
              <a:gd name="T17" fmla="*/ 93 h 102"/>
              <a:gd name="T18" fmla="*/ 129 w 140"/>
              <a:gd name="T19" fmla="*/ 11 h 102"/>
              <a:gd name="T20" fmla="*/ 11 w 140"/>
              <a:gd name="T21" fmla="*/ 32 h 102"/>
              <a:gd name="T22" fmla="*/ 11 w 140"/>
              <a:gd name="T23" fmla="*/ 70 h 102"/>
              <a:gd name="T24" fmla="*/ 129 w 140"/>
              <a:gd name="T25" fmla="*/ 91 h 102"/>
              <a:gd name="T26" fmla="*/ 11 w 140"/>
              <a:gd name="T27" fmla="*/ 70 h 102"/>
              <a:gd name="T28" fmla="*/ 51 w 140"/>
              <a:gd name="T29" fmla="*/ 65 h 102"/>
              <a:gd name="T30" fmla="*/ 62 w 140"/>
              <a:gd name="T31" fmla="*/ 37 h 102"/>
              <a:gd name="T32" fmla="*/ 49 w 140"/>
              <a:gd name="T33" fmla="*/ 37 h 102"/>
              <a:gd name="T34" fmla="*/ 39 w 140"/>
              <a:gd name="T35" fmla="*/ 65 h 102"/>
              <a:gd name="T36" fmla="*/ 28 w 140"/>
              <a:gd name="T37" fmla="*/ 37 h 102"/>
              <a:gd name="T38" fmla="*/ 38 w 140"/>
              <a:gd name="T39" fmla="*/ 58 h 102"/>
              <a:gd name="T40" fmla="*/ 95 w 140"/>
              <a:gd name="T41" fmla="*/ 59 h 102"/>
              <a:gd name="T42" fmla="*/ 106 w 140"/>
              <a:gd name="T43" fmla="*/ 65 h 102"/>
              <a:gd name="T44" fmla="*/ 107 w 140"/>
              <a:gd name="T45" fmla="*/ 37 h 102"/>
              <a:gd name="T46" fmla="*/ 86 w 140"/>
              <a:gd name="T47" fmla="*/ 65 h 102"/>
              <a:gd name="T48" fmla="*/ 95 w 140"/>
              <a:gd name="T49" fmla="*/ 59 h 102"/>
              <a:gd name="T50" fmla="*/ 105 w 140"/>
              <a:gd name="T51" fmla="*/ 54 h 102"/>
              <a:gd name="T52" fmla="*/ 103 w 140"/>
              <a:gd name="T53" fmla="*/ 43 h 102"/>
              <a:gd name="T54" fmla="*/ 79 w 140"/>
              <a:gd name="T55" fmla="*/ 57 h 102"/>
              <a:gd name="T56" fmla="*/ 74 w 140"/>
              <a:gd name="T57" fmla="*/ 53 h 102"/>
              <a:gd name="T58" fmla="*/ 67 w 140"/>
              <a:gd name="T59" fmla="*/ 48 h 102"/>
              <a:gd name="T60" fmla="*/ 69 w 140"/>
              <a:gd name="T61" fmla="*/ 39 h 102"/>
              <a:gd name="T62" fmla="*/ 83 w 140"/>
              <a:gd name="T63" fmla="*/ 39 h 102"/>
              <a:gd name="T64" fmla="*/ 81 w 140"/>
              <a:gd name="T65" fmla="*/ 45 h 102"/>
              <a:gd name="T66" fmla="*/ 76 w 140"/>
              <a:gd name="T67" fmla="*/ 41 h 102"/>
              <a:gd name="T68" fmla="*/ 72 w 140"/>
              <a:gd name="T69" fmla="*/ 44 h 102"/>
              <a:gd name="T70" fmla="*/ 77 w 140"/>
              <a:gd name="T71" fmla="*/ 48 h 102"/>
              <a:gd name="T72" fmla="*/ 84 w 140"/>
              <a:gd name="T73" fmla="*/ 56 h 102"/>
              <a:gd name="T74" fmla="*/ 74 w 140"/>
              <a:gd name="T75" fmla="*/ 65 h 102"/>
              <a:gd name="T76" fmla="*/ 64 w 140"/>
              <a:gd name="T77" fmla="*/ 61 h 102"/>
              <a:gd name="T78" fmla="*/ 68 w 140"/>
              <a:gd name="T79" fmla="*/ 56 h 102"/>
              <a:gd name="T80" fmla="*/ 74 w 140"/>
              <a:gd name="T8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02">
                <a:moveTo>
                  <a:pt x="131" y="0"/>
                </a:moveTo>
                <a:cubicBezTo>
                  <a:pt x="9" y="0"/>
                  <a:pt x="9" y="0"/>
                  <a:pt x="9" y="0"/>
                </a:cubicBezTo>
                <a:cubicBezTo>
                  <a:pt x="4" y="0"/>
                  <a:pt x="0" y="4"/>
                  <a:pt x="0" y="9"/>
                </a:cubicBezTo>
                <a:cubicBezTo>
                  <a:pt x="0" y="93"/>
                  <a:pt x="0" y="93"/>
                  <a:pt x="0" y="93"/>
                </a:cubicBezTo>
                <a:cubicBezTo>
                  <a:pt x="0" y="98"/>
                  <a:pt x="4" y="102"/>
                  <a:pt x="9" y="102"/>
                </a:cubicBezTo>
                <a:cubicBezTo>
                  <a:pt x="131" y="102"/>
                  <a:pt x="131" y="102"/>
                  <a:pt x="131" y="102"/>
                </a:cubicBezTo>
                <a:cubicBezTo>
                  <a:pt x="136" y="102"/>
                  <a:pt x="140" y="98"/>
                  <a:pt x="140" y="93"/>
                </a:cubicBezTo>
                <a:cubicBezTo>
                  <a:pt x="140" y="9"/>
                  <a:pt x="140" y="9"/>
                  <a:pt x="140" y="9"/>
                </a:cubicBezTo>
                <a:cubicBezTo>
                  <a:pt x="140" y="4"/>
                  <a:pt x="136" y="0"/>
                  <a:pt x="131" y="0"/>
                </a:cubicBezTo>
                <a:close/>
                <a:moveTo>
                  <a:pt x="136" y="93"/>
                </a:moveTo>
                <a:cubicBezTo>
                  <a:pt x="136" y="96"/>
                  <a:pt x="134" y="98"/>
                  <a:pt x="131" y="98"/>
                </a:cubicBezTo>
                <a:cubicBezTo>
                  <a:pt x="9" y="98"/>
                  <a:pt x="9" y="98"/>
                  <a:pt x="9" y="98"/>
                </a:cubicBezTo>
                <a:cubicBezTo>
                  <a:pt x="6" y="98"/>
                  <a:pt x="4" y="96"/>
                  <a:pt x="4" y="93"/>
                </a:cubicBezTo>
                <a:cubicBezTo>
                  <a:pt x="4" y="9"/>
                  <a:pt x="4" y="9"/>
                  <a:pt x="4" y="9"/>
                </a:cubicBezTo>
                <a:cubicBezTo>
                  <a:pt x="4" y="6"/>
                  <a:pt x="6" y="4"/>
                  <a:pt x="9" y="4"/>
                </a:cubicBezTo>
                <a:cubicBezTo>
                  <a:pt x="131" y="4"/>
                  <a:pt x="131" y="4"/>
                  <a:pt x="131" y="4"/>
                </a:cubicBezTo>
                <a:cubicBezTo>
                  <a:pt x="134" y="4"/>
                  <a:pt x="136" y="6"/>
                  <a:pt x="136" y="9"/>
                </a:cubicBezTo>
                <a:lnTo>
                  <a:pt x="136" y="93"/>
                </a:lnTo>
                <a:close/>
                <a:moveTo>
                  <a:pt x="11" y="11"/>
                </a:moveTo>
                <a:cubicBezTo>
                  <a:pt x="129" y="11"/>
                  <a:pt x="129" y="11"/>
                  <a:pt x="129" y="11"/>
                </a:cubicBezTo>
                <a:cubicBezTo>
                  <a:pt x="129" y="32"/>
                  <a:pt x="129" y="32"/>
                  <a:pt x="129" y="32"/>
                </a:cubicBezTo>
                <a:cubicBezTo>
                  <a:pt x="11" y="32"/>
                  <a:pt x="11" y="32"/>
                  <a:pt x="11" y="32"/>
                </a:cubicBezTo>
                <a:lnTo>
                  <a:pt x="11" y="11"/>
                </a:lnTo>
                <a:close/>
                <a:moveTo>
                  <a:pt x="11" y="70"/>
                </a:moveTo>
                <a:cubicBezTo>
                  <a:pt x="129" y="70"/>
                  <a:pt x="129" y="70"/>
                  <a:pt x="129" y="70"/>
                </a:cubicBezTo>
                <a:cubicBezTo>
                  <a:pt x="129" y="91"/>
                  <a:pt x="129" y="91"/>
                  <a:pt x="129" y="91"/>
                </a:cubicBezTo>
                <a:cubicBezTo>
                  <a:pt x="11" y="91"/>
                  <a:pt x="11" y="91"/>
                  <a:pt x="11" y="91"/>
                </a:cubicBezTo>
                <a:lnTo>
                  <a:pt x="11" y="70"/>
                </a:lnTo>
                <a:close/>
                <a:moveTo>
                  <a:pt x="57" y="65"/>
                </a:moveTo>
                <a:cubicBezTo>
                  <a:pt x="51" y="65"/>
                  <a:pt x="51" y="65"/>
                  <a:pt x="51" y="65"/>
                </a:cubicBezTo>
                <a:cubicBezTo>
                  <a:pt x="57" y="37"/>
                  <a:pt x="57" y="37"/>
                  <a:pt x="57" y="37"/>
                </a:cubicBezTo>
                <a:cubicBezTo>
                  <a:pt x="62" y="37"/>
                  <a:pt x="62" y="37"/>
                  <a:pt x="62" y="37"/>
                </a:cubicBezTo>
                <a:lnTo>
                  <a:pt x="57" y="65"/>
                </a:lnTo>
                <a:close/>
                <a:moveTo>
                  <a:pt x="49" y="37"/>
                </a:moveTo>
                <a:cubicBezTo>
                  <a:pt x="55" y="37"/>
                  <a:pt x="55" y="37"/>
                  <a:pt x="55" y="37"/>
                </a:cubicBezTo>
                <a:cubicBezTo>
                  <a:pt x="39" y="65"/>
                  <a:pt x="39" y="65"/>
                  <a:pt x="39" y="65"/>
                </a:cubicBezTo>
                <a:cubicBezTo>
                  <a:pt x="33" y="65"/>
                  <a:pt x="33" y="65"/>
                  <a:pt x="33" y="65"/>
                </a:cubicBezTo>
                <a:cubicBezTo>
                  <a:pt x="28" y="37"/>
                  <a:pt x="28" y="37"/>
                  <a:pt x="28" y="37"/>
                </a:cubicBezTo>
                <a:cubicBezTo>
                  <a:pt x="34" y="37"/>
                  <a:pt x="34" y="37"/>
                  <a:pt x="34" y="37"/>
                </a:cubicBezTo>
                <a:cubicBezTo>
                  <a:pt x="38" y="58"/>
                  <a:pt x="38" y="58"/>
                  <a:pt x="38" y="58"/>
                </a:cubicBezTo>
                <a:lnTo>
                  <a:pt x="49" y="37"/>
                </a:lnTo>
                <a:close/>
                <a:moveTo>
                  <a:pt x="95" y="59"/>
                </a:moveTo>
                <a:cubicBezTo>
                  <a:pt x="106" y="59"/>
                  <a:pt x="106" y="59"/>
                  <a:pt x="106" y="59"/>
                </a:cubicBezTo>
                <a:cubicBezTo>
                  <a:pt x="106" y="65"/>
                  <a:pt x="106" y="65"/>
                  <a:pt x="106" y="65"/>
                </a:cubicBezTo>
                <a:cubicBezTo>
                  <a:pt x="112" y="65"/>
                  <a:pt x="112" y="65"/>
                  <a:pt x="112" y="65"/>
                </a:cubicBezTo>
                <a:cubicBezTo>
                  <a:pt x="107" y="37"/>
                  <a:pt x="107" y="37"/>
                  <a:pt x="107" y="37"/>
                </a:cubicBezTo>
                <a:cubicBezTo>
                  <a:pt x="101" y="37"/>
                  <a:pt x="101" y="37"/>
                  <a:pt x="101" y="37"/>
                </a:cubicBezTo>
                <a:cubicBezTo>
                  <a:pt x="86" y="65"/>
                  <a:pt x="86" y="65"/>
                  <a:pt x="86" y="65"/>
                </a:cubicBezTo>
                <a:cubicBezTo>
                  <a:pt x="91" y="65"/>
                  <a:pt x="91" y="65"/>
                  <a:pt x="91" y="65"/>
                </a:cubicBezTo>
                <a:lnTo>
                  <a:pt x="95" y="59"/>
                </a:lnTo>
                <a:close/>
                <a:moveTo>
                  <a:pt x="103" y="43"/>
                </a:moveTo>
                <a:cubicBezTo>
                  <a:pt x="105" y="54"/>
                  <a:pt x="105" y="54"/>
                  <a:pt x="105" y="54"/>
                </a:cubicBezTo>
                <a:cubicBezTo>
                  <a:pt x="97" y="54"/>
                  <a:pt x="97" y="54"/>
                  <a:pt x="97" y="54"/>
                </a:cubicBezTo>
                <a:lnTo>
                  <a:pt x="103" y="43"/>
                </a:lnTo>
                <a:close/>
                <a:moveTo>
                  <a:pt x="78" y="59"/>
                </a:moveTo>
                <a:cubicBezTo>
                  <a:pt x="78" y="59"/>
                  <a:pt x="79" y="58"/>
                  <a:pt x="79" y="57"/>
                </a:cubicBezTo>
                <a:cubicBezTo>
                  <a:pt x="79" y="56"/>
                  <a:pt x="79" y="56"/>
                  <a:pt x="78" y="55"/>
                </a:cubicBezTo>
                <a:cubicBezTo>
                  <a:pt x="77" y="55"/>
                  <a:pt x="76" y="54"/>
                  <a:pt x="74" y="53"/>
                </a:cubicBezTo>
                <a:cubicBezTo>
                  <a:pt x="72" y="52"/>
                  <a:pt x="70" y="51"/>
                  <a:pt x="69" y="51"/>
                </a:cubicBezTo>
                <a:cubicBezTo>
                  <a:pt x="68" y="50"/>
                  <a:pt x="68" y="49"/>
                  <a:pt x="67" y="48"/>
                </a:cubicBezTo>
                <a:cubicBezTo>
                  <a:pt x="66" y="47"/>
                  <a:pt x="66" y="46"/>
                  <a:pt x="66" y="45"/>
                </a:cubicBezTo>
                <a:cubicBezTo>
                  <a:pt x="66" y="43"/>
                  <a:pt x="67" y="41"/>
                  <a:pt x="69" y="39"/>
                </a:cubicBezTo>
                <a:cubicBezTo>
                  <a:pt x="70" y="38"/>
                  <a:pt x="73" y="37"/>
                  <a:pt x="76" y="37"/>
                </a:cubicBezTo>
                <a:cubicBezTo>
                  <a:pt x="79" y="37"/>
                  <a:pt x="82" y="38"/>
                  <a:pt x="83" y="39"/>
                </a:cubicBezTo>
                <a:cubicBezTo>
                  <a:pt x="85" y="41"/>
                  <a:pt x="86" y="43"/>
                  <a:pt x="86" y="45"/>
                </a:cubicBezTo>
                <a:cubicBezTo>
                  <a:pt x="81" y="45"/>
                  <a:pt x="81" y="45"/>
                  <a:pt x="81" y="45"/>
                </a:cubicBezTo>
                <a:cubicBezTo>
                  <a:pt x="81" y="44"/>
                  <a:pt x="80" y="43"/>
                  <a:pt x="79" y="42"/>
                </a:cubicBezTo>
                <a:cubicBezTo>
                  <a:pt x="79" y="42"/>
                  <a:pt x="77" y="41"/>
                  <a:pt x="76" y="41"/>
                </a:cubicBezTo>
                <a:cubicBezTo>
                  <a:pt x="74" y="41"/>
                  <a:pt x="73" y="42"/>
                  <a:pt x="73" y="42"/>
                </a:cubicBezTo>
                <a:cubicBezTo>
                  <a:pt x="72" y="43"/>
                  <a:pt x="72" y="43"/>
                  <a:pt x="72" y="44"/>
                </a:cubicBezTo>
                <a:cubicBezTo>
                  <a:pt x="72" y="45"/>
                  <a:pt x="72" y="46"/>
                  <a:pt x="72" y="46"/>
                </a:cubicBezTo>
                <a:cubicBezTo>
                  <a:pt x="73" y="47"/>
                  <a:pt x="74" y="47"/>
                  <a:pt x="77" y="48"/>
                </a:cubicBezTo>
                <a:cubicBezTo>
                  <a:pt x="80" y="50"/>
                  <a:pt x="82" y="51"/>
                  <a:pt x="83" y="52"/>
                </a:cubicBezTo>
                <a:cubicBezTo>
                  <a:pt x="84" y="53"/>
                  <a:pt x="84" y="54"/>
                  <a:pt x="84" y="56"/>
                </a:cubicBezTo>
                <a:cubicBezTo>
                  <a:pt x="84" y="59"/>
                  <a:pt x="84" y="61"/>
                  <a:pt x="82" y="63"/>
                </a:cubicBezTo>
                <a:cubicBezTo>
                  <a:pt x="80" y="64"/>
                  <a:pt x="77" y="65"/>
                  <a:pt x="74" y="65"/>
                </a:cubicBezTo>
                <a:cubicBezTo>
                  <a:pt x="71" y="65"/>
                  <a:pt x="69" y="65"/>
                  <a:pt x="67" y="64"/>
                </a:cubicBezTo>
                <a:cubicBezTo>
                  <a:pt x="66" y="63"/>
                  <a:pt x="64" y="62"/>
                  <a:pt x="64" y="61"/>
                </a:cubicBezTo>
                <a:cubicBezTo>
                  <a:pt x="63" y="59"/>
                  <a:pt x="63" y="58"/>
                  <a:pt x="63" y="56"/>
                </a:cubicBezTo>
                <a:cubicBezTo>
                  <a:pt x="68" y="56"/>
                  <a:pt x="68" y="56"/>
                  <a:pt x="68" y="56"/>
                </a:cubicBezTo>
                <a:cubicBezTo>
                  <a:pt x="68" y="57"/>
                  <a:pt x="69" y="58"/>
                  <a:pt x="69" y="59"/>
                </a:cubicBezTo>
                <a:cubicBezTo>
                  <a:pt x="70" y="60"/>
                  <a:pt x="71" y="60"/>
                  <a:pt x="74" y="60"/>
                </a:cubicBezTo>
                <a:cubicBezTo>
                  <a:pt x="75" y="60"/>
                  <a:pt x="77" y="60"/>
                  <a:pt x="78" y="59"/>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0" name="TextBox 19"/>
          <p:cNvSpPr txBox="1"/>
          <p:nvPr/>
        </p:nvSpPr>
        <p:spPr>
          <a:xfrm>
            <a:off x="2063553" y="2243337"/>
            <a:ext cx="967739" cy="323165"/>
          </a:xfrm>
          <a:prstGeom prst="rect">
            <a:avLst/>
          </a:prstGeom>
          <a:noFill/>
        </p:spPr>
        <p:txBody>
          <a:bodyPr wrap="square" tIns="0" bIns="0" rtlCol="0" anchor="t">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p>
        </p:txBody>
      </p:sp>
      <p:sp>
        <p:nvSpPr>
          <p:cNvPr id="21" name="TextBox 20"/>
          <p:cNvSpPr txBox="1"/>
          <p:nvPr/>
        </p:nvSpPr>
        <p:spPr>
          <a:xfrm>
            <a:off x="1055440" y="2538768"/>
            <a:ext cx="1975852" cy="692497"/>
          </a:xfrm>
          <a:prstGeom prst="rect">
            <a:avLst/>
          </a:prstGeom>
          <a:noFill/>
        </p:spPr>
        <p:txBody>
          <a:bodyPr wrap="square" rtlCol="0">
            <a:spAutoFit/>
          </a:bodyPr>
          <a:lstStyle/>
          <a:p>
            <a:pPr algn="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2" name="TextBox 21"/>
          <p:cNvSpPr txBox="1"/>
          <p:nvPr/>
        </p:nvSpPr>
        <p:spPr>
          <a:xfrm>
            <a:off x="9133276" y="3880197"/>
            <a:ext cx="967739"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p>
        </p:txBody>
      </p:sp>
      <p:sp>
        <p:nvSpPr>
          <p:cNvPr id="23" name="TextBox 22"/>
          <p:cNvSpPr txBox="1"/>
          <p:nvPr/>
        </p:nvSpPr>
        <p:spPr>
          <a:xfrm>
            <a:off x="9133275" y="4175628"/>
            <a:ext cx="1975852"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4" name="TextBox 23"/>
          <p:cNvSpPr txBox="1"/>
          <p:nvPr/>
        </p:nvSpPr>
        <p:spPr>
          <a:xfrm>
            <a:off x="2068895" y="4527409"/>
            <a:ext cx="967739" cy="323165"/>
          </a:xfrm>
          <a:prstGeom prst="rect">
            <a:avLst/>
          </a:prstGeom>
          <a:noFill/>
        </p:spPr>
        <p:txBody>
          <a:bodyPr wrap="square" tIns="0" bIns="0" rtlCol="0" anchor="t">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p>
        </p:txBody>
      </p:sp>
      <p:sp>
        <p:nvSpPr>
          <p:cNvPr id="25" name="TextBox 24"/>
          <p:cNvSpPr txBox="1"/>
          <p:nvPr/>
        </p:nvSpPr>
        <p:spPr>
          <a:xfrm>
            <a:off x="1060782" y="4822840"/>
            <a:ext cx="1975852" cy="692497"/>
          </a:xfrm>
          <a:prstGeom prst="rect">
            <a:avLst/>
          </a:prstGeom>
          <a:noFill/>
        </p:spPr>
        <p:txBody>
          <a:bodyPr wrap="square" rtlCol="0">
            <a:spAutoFit/>
          </a:bodyPr>
          <a:lstStyle/>
          <a:p>
            <a:pPr algn="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6" name="TextBox 25"/>
          <p:cNvSpPr txBox="1"/>
          <p:nvPr/>
        </p:nvSpPr>
        <p:spPr>
          <a:xfrm>
            <a:off x="9160709" y="1762698"/>
            <a:ext cx="967739"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p>
        </p:txBody>
      </p:sp>
      <p:sp>
        <p:nvSpPr>
          <p:cNvPr id="27" name="TextBox 26"/>
          <p:cNvSpPr txBox="1"/>
          <p:nvPr/>
        </p:nvSpPr>
        <p:spPr>
          <a:xfrm>
            <a:off x="9160708" y="2058129"/>
            <a:ext cx="1975852"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ac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accel="100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par>
                                <p:cTn id="50" presetID="41" presetClass="entr" presetSubtype="0" fill="hold" grpId="0" nodeType="withEffect">
                                  <p:stCondLst>
                                    <p:cond delay="0"/>
                                  </p:stCondLst>
                                  <p:iterate type="lt">
                                    <p:tmPct val="10000"/>
                                  </p:iterate>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9"/>
                                        </p:tgtEl>
                                        <p:attrNameLst>
                                          <p:attrName>ppt_y</p:attrName>
                                        </p:attrNameLst>
                                      </p:cBhvr>
                                      <p:tavLst>
                                        <p:tav tm="0">
                                          <p:val>
                                            <p:strVal val="#ppt_y"/>
                                          </p:val>
                                        </p:tav>
                                        <p:tav tm="100000">
                                          <p:val>
                                            <p:strVal val="#ppt_y"/>
                                          </p:val>
                                        </p:tav>
                                      </p:tavLst>
                                    </p:anim>
                                    <p:anim calcmode="lin" valueType="num">
                                      <p:cBhvr>
                                        <p:cTn id="5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9"/>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right)">
                                      <p:cBhvr>
                                        <p:cTn id="59" dur="500"/>
                                        <p:tgtEl>
                                          <p:spTgt spid="21"/>
                                        </p:tgtEl>
                                      </p:cBhvr>
                                    </p:animEffect>
                                  </p:childTnLst>
                                </p:cTn>
                              </p:par>
                            </p:childTnLst>
                          </p:cTn>
                        </p:par>
                        <p:par>
                          <p:cTn id="60" fill="hold">
                            <p:stCondLst>
                              <p:cond delay="1549"/>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par>
                                <p:cTn id="64" presetID="41" presetClass="entr" presetSubtype="0" fill="hold" grpId="0" nodeType="withEffect">
                                  <p:stCondLst>
                                    <p:cond delay="0"/>
                                  </p:stCondLst>
                                  <p:iterate type="lt">
                                    <p:tmPct val="10000"/>
                                  </p:iterate>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0"/>
                                        </p:tgtEl>
                                        <p:attrNameLst>
                                          <p:attrName>ppt_y</p:attrName>
                                        </p:attrNameLst>
                                      </p:cBhvr>
                                      <p:tavLst>
                                        <p:tav tm="0">
                                          <p:val>
                                            <p:strVal val="#ppt_y"/>
                                          </p:val>
                                        </p:tav>
                                        <p:tav tm="100000">
                                          <p:val>
                                            <p:strVal val="#ppt_y"/>
                                          </p:val>
                                        </p:tav>
                                      </p:tavLst>
                                    </p:anim>
                                    <p:anim calcmode="lin" valueType="num">
                                      <p:cBhvr>
                                        <p:cTn id="6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left)">
                                      <p:cBhvr>
                                        <p:cTn id="73" dur="500"/>
                                        <p:tgtEl>
                                          <p:spTgt spid="27"/>
                                        </p:tgtEl>
                                      </p:cBhvr>
                                    </p:animEffect>
                                  </p:childTnLst>
                                </p:cTn>
                              </p:par>
                            </p:childTnLst>
                          </p:cTn>
                        </p:par>
                        <p:par>
                          <p:cTn id="74" fill="hold">
                            <p:stCondLst>
                              <p:cond delay="2099"/>
                            </p:stCondLst>
                            <p:childTnLst>
                              <p:par>
                                <p:cTn id="75" presetID="22" presetClass="entr" presetSubtype="2"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right)">
                                      <p:cBhvr>
                                        <p:cTn id="77" dur="500"/>
                                        <p:tgtEl>
                                          <p:spTgt spid="24"/>
                                        </p:tgtEl>
                                      </p:cBhvr>
                                    </p:animEffect>
                                  </p:childTnLst>
                                </p:cTn>
                              </p:par>
                              <p:par>
                                <p:cTn id="78" presetID="41" presetClass="entr" presetSubtype="0" fill="hold" grpId="0" nodeType="withEffect">
                                  <p:stCondLst>
                                    <p:cond delay="0"/>
                                  </p:stCondLst>
                                  <p:iterate type="lt">
                                    <p:tmPct val="10000"/>
                                  </p:iterate>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11"/>
                                        </p:tgtEl>
                                        <p:attrNameLst>
                                          <p:attrName>ppt_y</p:attrName>
                                        </p:attrNameLst>
                                      </p:cBhvr>
                                      <p:tavLst>
                                        <p:tav tm="0">
                                          <p:val>
                                            <p:strVal val="#ppt_y"/>
                                          </p:val>
                                        </p:tav>
                                        <p:tav tm="100000">
                                          <p:val>
                                            <p:strVal val="#ppt_y"/>
                                          </p:val>
                                        </p:tav>
                                      </p:tavLst>
                                    </p:anim>
                                    <p:anim calcmode="lin" valueType="num">
                                      <p:cBhvr>
                                        <p:cTn id="8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11"/>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right)">
                                      <p:cBhvr>
                                        <p:cTn id="87" dur="500"/>
                                        <p:tgtEl>
                                          <p:spTgt spid="25"/>
                                        </p:tgtEl>
                                      </p:cBhvr>
                                    </p:animEffect>
                                  </p:childTnLst>
                                </p:cTn>
                              </p:par>
                            </p:childTnLst>
                          </p:cTn>
                        </p:par>
                        <p:par>
                          <p:cTn id="88" fill="hold">
                            <p:stCondLst>
                              <p:cond delay="2650"/>
                            </p:stCondLst>
                            <p:childTnLst>
                              <p:par>
                                <p:cTn id="89" presetID="22" presetClass="entr" presetSubtype="8"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left)">
                                      <p:cBhvr>
                                        <p:cTn id="91" dur="500"/>
                                        <p:tgtEl>
                                          <p:spTgt spid="22"/>
                                        </p:tgtEl>
                                      </p:cBhvr>
                                    </p:animEffect>
                                  </p:childTnLst>
                                </p:cTn>
                              </p:par>
                              <p:par>
                                <p:cTn id="92" presetID="41" presetClass="entr" presetSubtype="0" fill="hold" grpId="0" nodeType="withEffect">
                                  <p:stCondLst>
                                    <p:cond delay="0"/>
                                  </p:stCondLst>
                                  <p:iterate type="lt">
                                    <p:tmPct val="10000"/>
                                  </p:iterate>
                                  <p:childTnLst>
                                    <p:set>
                                      <p:cBhvr>
                                        <p:cTn id="93" dur="1" fill="hold">
                                          <p:stCondLst>
                                            <p:cond delay="0"/>
                                          </p:stCondLst>
                                        </p:cTn>
                                        <p:tgtEl>
                                          <p:spTgt spid="12"/>
                                        </p:tgtEl>
                                        <p:attrNameLst>
                                          <p:attrName>style.visibility</p:attrName>
                                        </p:attrNameLst>
                                      </p:cBhvr>
                                      <p:to>
                                        <p:strVal val="visible"/>
                                      </p:to>
                                    </p:set>
                                    <p:anim calcmode="lin" valueType="num">
                                      <p:cBhvr>
                                        <p:cTn id="9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12"/>
                                        </p:tgtEl>
                                        <p:attrNameLst>
                                          <p:attrName>ppt_y</p:attrName>
                                        </p:attrNameLst>
                                      </p:cBhvr>
                                      <p:tavLst>
                                        <p:tav tm="0">
                                          <p:val>
                                            <p:strVal val="#ppt_y"/>
                                          </p:val>
                                        </p:tav>
                                        <p:tav tm="100000">
                                          <p:val>
                                            <p:strVal val="#ppt_y"/>
                                          </p:val>
                                        </p:tav>
                                      </p:tavLst>
                                    </p:anim>
                                    <p:anim calcmode="lin" valueType="num">
                                      <p:cBhvr>
                                        <p:cTn id="9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1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bwMode="auto">
          <a:xfrm>
            <a:off x="8030666" y="1223926"/>
            <a:ext cx="1809750"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anose="020B0503020204020204" pitchFamily="34" charset="-122"/>
            </a:endParaRPr>
          </a:p>
        </p:txBody>
      </p:sp>
      <p:sp>
        <p:nvSpPr>
          <p:cNvPr id="3" name="平行四边形 2"/>
          <p:cNvSpPr/>
          <p:nvPr/>
        </p:nvSpPr>
        <p:spPr bwMode="auto">
          <a:xfrm>
            <a:off x="2790328" y="2982876"/>
            <a:ext cx="1385888"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anose="020B0503020204020204" pitchFamily="34" charset="-122"/>
            </a:endParaRPr>
          </a:p>
        </p:txBody>
      </p:sp>
      <p:sp>
        <p:nvSpPr>
          <p:cNvPr id="4" name="平行四边形 3"/>
          <p:cNvSpPr/>
          <p:nvPr/>
        </p:nvSpPr>
        <p:spPr bwMode="auto">
          <a:xfrm>
            <a:off x="4538166" y="2982876"/>
            <a:ext cx="1384300"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anose="020B0503020204020204" pitchFamily="34" charset="-122"/>
            </a:endParaRPr>
          </a:p>
        </p:txBody>
      </p:sp>
      <p:sp>
        <p:nvSpPr>
          <p:cNvPr id="5" name="平行四边形 4"/>
          <p:cNvSpPr/>
          <p:nvPr/>
        </p:nvSpPr>
        <p:spPr bwMode="auto">
          <a:xfrm>
            <a:off x="6284417" y="2982876"/>
            <a:ext cx="1385887"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anose="020B0503020204020204" pitchFamily="34" charset="-122"/>
            </a:endParaRPr>
          </a:p>
        </p:txBody>
      </p:sp>
      <p:sp>
        <p:nvSpPr>
          <p:cNvPr id="6" name="平行四边形 5"/>
          <p:cNvSpPr/>
          <p:nvPr/>
        </p:nvSpPr>
        <p:spPr bwMode="auto">
          <a:xfrm flipH="1">
            <a:off x="3073627"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anose="020B0503020204020204" pitchFamily="34" charset="-122"/>
              <a:ea typeface="微软雅黑" panose="020B0503020204020204" pitchFamily="34" charset="-122"/>
            </a:endParaRPr>
          </a:p>
        </p:txBody>
      </p:sp>
      <p:sp>
        <p:nvSpPr>
          <p:cNvPr id="7" name="平行四边形 6"/>
          <p:cNvSpPr/>
          <p:nvPr/>
        </p:nvSpPr>
        <p:spPr bwMode="auto">
          <a:xfrm flipH="1">
            <a:off x="4820312"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anose="020B0503020204020204" pitchFamily="34" charset="-122"/>
              <a:ea typeface="微软雅黑" panose="020B0503020204020204" pitchFamily="34" charset="-122"/>
            </a:endParaRPr>
          </a:p>
        </p:txBody>
      </p:sp>
      <p:sp>
        <p:nvSpPr>
          <p:cNvPr id="8" name="平行四边形 7"/>
          <p:cNvSpPr/>
          <p:nvPr/>
        </p:nvSpPr>
        <p:spPr bwMode="auto">
          <a:xfrm flipH="1">
            <a:off x="6566995"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anose="020B0503020204020204" pitchFamily="34" charset="-122"/>
              <a:ea typeface="微软雅黑" panose="020B0503020204020204" pitchFamily="34" charset="-122"/>
            </a:endParaRPr>
          </a:p>
        </p:txBody>
      </p:sp>
      <p:sp>
        <p:nvSpPr>
          <p:cNvPr id="9" name="平行四边形 8"/>
          <p:cNvSpPr/>
          <p:nvPr/>
        </p:nvSpPr>
        <p:spPr bwMode="auto">
          <a:xfrm>
            <a:off x="2790329" y="2983152"/>
            <a:ext cx="1385413" cy="1680887"/>
          </a:xfrm>
          <a:prstGeom prst="parallelogram">
            <a:avLst>
              <a:gd name="adj" fmla="val 20417"/>
            </a:avLst>
          </a:prstGeom>
          <a:solidFill>
            <a:schemeClr val="accent4"/>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anose="020B0503020204020204" pitchFamily="34" charset="-122"/>
              </a:rPr>
              <a:t>A</a:t>
            </a:r>
            <a:endParaRPr lang="zh-CN" altLang="en-US" sz="4000" kern="0" dirty="0">
              <a:solidFill>
                <a:sysClr val="window" lastClr="FFFFFF"/>
              </a:solidFill>
              <a:latin typeface="Bebas" pitchFamily="2" charset="0"/>
              <a:ea typeface="微软雅黑" panose="020B0503020204020204" pitchFamily="34" charset="-122"/>
            </a:endParaRPr>
          </a:p>
        </p:txBody>
      </p:sp>
      <p:sp>
        <p:nvSpPr>
          <p:cNvPr id="10" name="平行四边形 9"/>
          <p:cNvSpPr/>
          <p:nvPr/>
        </p:nvSpPr>
        <p:spPr bwMode="auto">
          <a:xfrm>
            <a:off x="4537758" y="2983152"/>
            <a:ext cx="1385413" cy="1680887"/>
          </a:xfrm>
          <a:prstGeom prst="parallelogram">
            <a:avLst>
              <a:gd name="adj" fmla="val 20417"/>
            </a:avLst>
          </a:prstGeom>
          <a:solidFill>
            <a:schemeClr val="accent1"/>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anose="020B0503020204020204" pitchFamily="34" charset="-122"/>
              </a:rPr>
              <a:t>B</a:t>
            </a:r>
            <a:endParaRPr lang="zh-CN" altLang="en-US" sz="4000" kern="0" dirty="0">
              <a:solidFill>
                <a:sysClr val="window" lastClr="FFFFFF"/>
              </a:solidFill>
              <a:latin typeface="Bebas" pitchFamily="2" charset="0"/>
              <a:ea typeface="微软雅黑" panose="020B0503020204020204" pitchFamily="34" charset="-122"/>
            </a:endParaRPr>
          </a:p>
        </p:txBody>
      </p:sp>
      <p:sp>
        <p:nvSpPr>
          <p:cNvPr id="11" name="平行四边形 10"/>
          <p:cNvSpPr/>
          <p:nvPr/>
        </p:nvSpPr>
        <p:spPr bwMode="auto">
          <a:xfrm>
            <a:off x="6284442" y="2983152"/>
            <a:ext cx="1385413" cy="1680887"/>
          </a:xfrm>
          <a:prstGeom prst="parallelogram">
            <a:avLst>
              <a:gd name="adj" fmla="val 20417"/>
            </a:avLst>
          </a:prstGeom>
          <a:solidFill>
            <a:schemeClr val="accent2"/>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anose="020B0503020204020204" pitchFamily="34" charset="-122"/>
              </a:rPr>
              <a:t>C</a:t>
            </a:r>
            <a:endParaRPr lang="zh-CN" altLang="en-US" sz="4000" kern="0" dirty="0">
              <a:solidFill>
                <a:sysClr val="window" lastClr="FFFFFF"/>
              </a:solidFill>
              <a:latin typeface="Bebas" pitchFamily="2" charset="0"/>
              <a:ea typeface="微软雅黑" panose="020B0503020204020204" pitchFamily="34" charset="-122"/>
            </a:endParaRPr>
          </a:p>
        </p:txBody>
      </p:sp>
      <p:sp>
        <p:nvSpPr>
          <p:cNvPr id="12" name="矩形 17"/>
          <p:cNvSpPr/>
          <p:nvPr/>
        </p:nvSpPr>
        <p:spPr bwMode="auto">
          <a:xfrm>
            <a:off x="8030818" y="1223926"/>
            <a:ext cx="1809598"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3"/>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anose="020B0503020204020204" pitchFamily="34" charset="-122"/>
            </a:endParaRPr>
          </a:p>
        </p:txBody>
      </p:sp>
      <p:sp>
        <p:nvSpPr>
          <p:cNvPr id="16" name="TextBox 32"/>
          <p:cNvSpPr txBox="1">
            <a:spLocks noChangeArrowheads="1"/>
          </p:cNvSpPr>
          <p:nvPr/>
        </p:nvSpPr>
        <p:spPr bwMode="auto">
          <a:xfrm rot="610177">
            <a:off x="8656413" y="2132556"/>
            <a:ext cx="461665" cy="1938992"/>
          </a:xfrm>
          <a:prstGeom prst="rect">
            <a:avLst/>
          </a:prstGeom>
          <a:noFill/>
          <a:ln w="9525">
            <a:noFill/>
            <a:miter lim="800000"/>
          </a:ln>
        </p:spPr>
        <p:txBody>
          <a:bodyPr vert="eaVert" wrap="none">
            <a:spAutoFit/>
          </a:bodyPr>
          <a:lstStyle/>
          <a:p>
            <a:pPr>
              <a:defRPr/>
            </a:pPr>
            <a:r>
              <a:rPr lang="zh-CN" altLang="en-US" kern="0" dirty="0">
                <a:solidFill>
                  <a:sysClr val="window" lastClr="FFFFFF"/>
                </a:solidFill>
                <a:latin typeface="微软雅黑" panose="020B0503020204020204" pitchFamily="34" charset="-122"/>
                <a:ea typeface="微软雅黑" panose="020B0503020204020204" pitchFamily="34" charset="-122"/>
              </a:rPr>
              <a:t>单击此处输入文本</a:t>
            </a:r>
          </a:p>
        </p:txBody>
      </p:sp>
      <p:sp>
        <p:nvSpPr>
          <p:cNvPr id="17" name="矩形 16"/>
          <p:cNvSpPr/>
          <p:nvPr/>
        </p:nvSpPr>
        <p:spPr>
          <a:xfrm>
            <a:off x="2259771" y="4876014"/>
            <a:ext cx="2098414" cy="785234"/>
          </a:xfrm>
          <a:prstGeom prst="rect">
            <a:avLst/>
          </a:prstGeom>
        </p:spPr>
        <p:txBody>
          <a:bodyPr wrap="square" lIns="91840" tIns="45920" rIns="91840" bIns="45920">
            <a:spAutoFit/>
          </a:bodyPr>
          <a:lstStyle/>
          <a:p>
            <a:pPr algn="ctr">
              <a:lnSpc>
                <a:spcPct val="150000"/>
              </a:lnSpc>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 亮亮图文旗舰店</a:t>
            </a:r>
            <a:r>
              <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https://liangliangtuwen.tmall.com</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19" name="矩形 18"/>
          <p:cNvSpPr/>
          <p:nvPr/>
        </p:nvSpPr>
        <p:spPr>
          <a:xfrm>
            <a:off x="4230488" y="1923686"/>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784209" y="4876014"/>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您的内容打在这里，或者通过复制您的文本后，在此框中选择粘贴，并选择只保留文字。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标题 1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down)">
                                      <p:cBhvr>
                                        <p:cTn id="40" dur="500"/>
                                        <p:tgtEl>
                                          <p:spTgt spid="17"/>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0"/>
                            </p:stCondLst>
                            <p:childTnLst>
                              <p:par>
                                <p:cTn id="46" presetID="1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6000"/>
                            </p:stCondLst>
                            <p:childTnLst>
                              <p:par>
                                <p:cTn id="55" presetID="12" presetClass="entr" presetSubtype="1"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p:tgtEl>
                                          <p:spTgt spid="20"/>
                                        </p:tgtEl>
                                        <p:attrNameLst>
                                          <p:attrName>ppt_y</p:attrName>
                                        </p:attrNameLst>
                                      </p:cBhvr>
                                      <p:tavLst>
                                        <p:tav tm="0">
                                          <p:val>
                                            <p:strVal val="#ppt_y-#ppt_h*1.125000"/>
                                          </p:val>
                                        </p:tav>
                                        <p:tav tm="100000">
                                          <p:val>
                                            <p:strVal val="#ppt_y"/>
                                          </p:val>
                                        </p:tav>
                                      </p:tavLst>
                                    </p:anim>
                                    <p:animEffect transition="in" filter="wipe(down)">
                                      <p:cBhvr>
                                        <p:cTn id="58" dur="500"/>
                                        <p:tgtEl>
                                          <p:spTgt spid="20"/>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par>
                          <p:cTn id="63" fill="hold">
                            <p:stCondLst>
                              <p:cond delay="7000"/>
                            </p:stCondLst>
                            <p:childTnLst>
                              <p:par>
                                <p:cTn id="64" presetID="2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6" grpId="0"/>
      <p:bldP spid="17"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椭圆 63"/>
          <p:cNvSpPr/>
          <p:nvPr/>
        </p:nvSpPr>
        <p:spPr>
          <a:xfrm rot="1742296">
            <a:off x="2632100" y="1492425"/>
            <a:ext cx="4693545" cy="4615982"/>
          </a:xfrm>
          <a:prstGeom prst="ellipse">
            <a:avLst/>
          </a:prstGeom>
          <a:noFill/>
          <a:ln w="6350" cap="flat" cmpd="sng" algn="ctr">
            <a:solidFill>
              <a:schemeClr val="bg1">
                <a:lumMod val="85000"/>
              </a:schemeClr>
            </a:solid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65" name="椭圆 64"/>
          <p:cNvSpPr/>
          <p:nvPr/>
        </p:nvSpPr>
        <p:spPr>
          <a:xfrm>
            <a:off x="2221240" y="1824933"/>
            <a:ext cx="3950966" cy="3950966"/>
          </a:xfrm>
          <a:prstGeom prst="ellipse">
            <a:avLst/>
          </a:prstGeom>
          <a:blipFill>
            <a:blip r:embed="rId3" cstate="print"/>
            <a:stretch>
              <a:fillRect/>
            </a:stretch>
          </a:blipFill>
          <a:ln w="25400" cap="flat" cmpd="sng" algn="ctr">
            <a:no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66" name="椭圆 65"/>
          <p:cNvSpPr/>
          <p:nvPr/>
        </p:nvSpPr>
        <p:spPr>
          <a:xfrm>
            <a:off x="6930488" y="3421840"/>
            <a:ext cx="712143" cy="712143"/>
          </a:xfrm>
          <a:prstGeom prst="ellipse">
            <a:avLst/>
          </a:prstGeom>
          <a:solidFill>
            <a:schemeClr val="accent2"/>
          </a:solidFill>
          <a:ln w="57150" cap="flat" cmpd="sng" algn="ctr">
            <a:noFill/>
            <a:prstDash val="solid"/>
          </a:ln>
          <a:effectLst/>
        </p:spPr>
        <p:txBody>
          <a:bodyPr rtlCol="0" anchor="ctr"/>
          <a:lstStyle/>
          <a:p>
            <a:pPr algn="ctr">
              <a:defRPr/>
            </a:pPr>
            <a:endParaRPr lang="en-US" sz="3600" kern="0" dirty="0">
              <a:solidFill>
                <a:sysClr val="window" lastClr="FFFFFF"/>
              </a:solidFill>
              <a:latin typeface="Bebas" pitchFamily="2" charset="0"/>
            </a:endParaRPr>
          </a:p>
        </p:txBody>
      </p:sp>
      <p:sp>
        <p:nvSpPr>
          <p:cNvPr id="67" name="椭圆 66"/>
          <p:cNvSpPr/>
          <p:nvPr/>
        </p:nvSpPr>
        <p:spPr>
          <a:xfrm>
            <a:off x="1199456" y="2808591"/>
            <a:ext cx="1983652" cy="1983653"/>
          </a:xfrm>
          <a:prstGeom prst="ellipse">
            <a:avLst/>
          </a:prstGeom>
          <a:solidFill>
            <a:schemeClr val="accent2"/>
          </a:solidFill>
          <a:ln w="25400" cap="flat" cmpd="sng" algn="ctr">
            <a:noFill/>
            <a:prstDash val="solid"/>
          </a:ln>
          <a:effectLst/>
        </p:spPr>
        <p:txBody>
          <a:bodyPr rtlCol="0" anchor="ctr"/>
          <a:lstStyle/>
          <a:p>
            <a:pPr algn="ctr">
              <a:defRPr/>
            </a:pPr>
            <a:r>
              <a:rPr lang="zh-CN" altLang="en-US" sz="2000" kern="0">
                <a:solidFill>
                  <a:sysClr val="window" lastClr="FFFFFF"/>
                </a:solidFill>
                <a:latin typeface="微软雅黑" panose="020B0503020204020204" pitchFamily="34" charset="-122"/>
                <a:ea typeface="微软雅黑" panose="020B0503020204020204" pitchFamily="34" charset="-122"/>
              </a:rPr>
              <a:t>添加标题</a:t>
            </a:r>
            <a:endParaRPr lang="en-US" sz="2000" kern="0">
              <a:solidFill>
                <a:sysClr val="window" lastClr="FFFFFF"/>
              </a:solidFill>
              <a:latin typeface="微软雅黑" panose="020B0503020204020204" pitchFamily="34" charset="-122"/>
              <a:ea typeface="微软雅黑" panose="020B0503020204020204" pitchFamily="34" charset="-122"/>
            </a:endParaRPr>
          </a:p>
        </p:txBody>
      </p:sp>
      <p:sp>
        <p:nvSpPr>
          <p:cNvPr id="68" name="椭圆 67"/>
          <p:cNvSpPr/>
          <p:nvPr/>
        </p:nvSpPr>
        <p:spPr>
          <a:xfrm>
            <a:off x="6044977" y="1643961"/>
            <a:ext cx="712143" cy="712143"/>
          </a:xfrm>
          <a:prstGeom prst="ellipse">
            <a:avLst/>
          </a:prstGeom>
          <a:solidFill>
            <a:schemeClr val="accent3"/>
          </a:solidFill>
          <a:ln w="57150" cap="flat" cmpd="sng" algn="ctr">
            <a:noFill/>
            <a:prstDash val="solid"/>
          </a:ln>
          <a:effectLst/>
        </p:spPr>
        <p:txBody>
          <a:bodyPr rtlCol="0" anchor="ctr"/>
          <a:lstStyle/>
          <a:p>
            <a:pPr algn="ctr">
              <a:defRPr/>
            </a:pPr>
            <a:endParaRPr lang="en-US" sz="3600" kern="0" dirty="0">
              <a:solidFill>
                <a:sysClr val="window" lastClr="FFFFFF"/>
              </a:solidFill>
              <a:latin typeface="Bebas" pitchFamily="2" charset="0"/>
            </a:endParaRPr>
          </a:p>
        </p:txBody>
      </p:sp>
      <p:sp>
        <p:nvSpPr>
          <p:cNvPr id="69" name="椭圆 68"/>
          <p:cNvSpPr/>
          <p:nvPr/>
        </p:nvSpPr>
        <p:spPr>
          <a:xfrm>
            <a:off x="6143238" y="5224059"/>
            <a:ext cx="712143" cy="712143"/>
          </a:xfrm>
          <a:prstGeom prst="ellipse">
            <a:avLst/>
          </a:prstGeom>
          <a:solidFill>
            <a:schemeClr val="accent1"/>
          </a:solidFill>
          <a:ln w="57150" cap="flat" cmpd="sng" algn="ctr">
            <a:noFill/>
            <a:prstDash val="solid"/>
          </a:ln>
          <a:effectLst/>
        </p:spPr>
        <p:txBody>
          <a:bodyPr rtlCol="0" anchor="ctr"/>
          <a:lstStyle/>
          <a:p>
            <a:pPr algn="ctr">
              <a:defRPr/>
            </a:pPr>
            <a:endParaRPr lang="en-US" sz="3600" kern="0" dirty="0">
              <a:solidFill>
                <a:sysClr val="window" lastClr="FFFFFF"/>
              </a:solidFill>
              <a:latin typeface="Bebas" pitchFamily="2" charset="0"/>
            </a:endParaRPr>
          </a:p>
        </p:txBody>
      </p:sp>
      <p:sp>
        <p:nvSpPr>
          <p:cNvPr id="71" name="TextBox 70"/>
          <p:cNvSpPr txBox="1"/>
          <p:nvPr/>
        </p:nvSpPr>
        <p:spPr>
          <a:xfrm>
            <a:off x="6948653" y="1623738"/>
            <a:ext cx="3417930" cy="692497"/>
          </a:xfrm>
          <a:prstGeom prst="rect">
            <a:avLst/>
          </a:prstGeom>
          <a:noFill/>
        </p:spPr>
        <p:txBody>
          <a:bodyPr wrap="square" rtlCol="0">
            <a:spAutoFit/>
          </a:bodyPr>
          <a:lstStyle/>
          <a:p>
            <a:pPr lvl="0">
              <a:lnSpc>
                <a:spcPct val="130000"/>
              </a:lnSpc>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72" name="TextBox 71"/>
          <p:cNvSpPr txBox="1"/>
          <p:nvPr/>
        </p:nvSpPr>
        <p:spPr>
          <a:xfrm>
            <a:off x="7747902" y="3463914"/>
            <a:ext cx="3417930" cy="692497"/>
          </a:xfrm>
          <a:prstGeom prst="rect">
            <a:avLst/>
          </a:prstGeom>
          <a:noFill/>
        </p:spPr>
        <p:txBody>
          <a:bodyPr wrap="square" rtlCol="0">
            <a:spAutoFit/>
          </a:bodyPr>
          <a:lstStyle/>
          <a:p>
            <a:pPr lvl="0">
              <a:lnSpc>
                <a:spcPct val="130000"/>
              </a:lnSpc>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73" name="TextBox 72"/>
          <p:cNvSpPr txBox="1"/>
          <p:nvPr/>
        </p:nvSpPr>
        <p:spPr>
          <a:xfrm>
            <a:off x="7064225" y="5243627"/>
            <a:ext cx="3417930" cy="692497"/>
          </a:xfrm>
          <a:prstGeom prst="rect">
            <a:avLst/>
          </a:prstGeom>
          <a:noFill/>
        </p:spPr>
        <p:txBody>
          <a:bodyPr wrap="square" rtlCol="0">
            <a:spAutoFit/>
          </a:bodyPr>
          <a:lstStyle/>
          <a:p>
            <a:pPr lvl="0">
              <a:lnSpc>
                <a:spcPct val="130000"/>
              </a:lnSpc>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grpSp>
        <p:nvGrpSpPr>
          <p:cNvPr id="76" name="组合 75"/>
          <p:cNvGrpSpPr/>
          <p:nvPr/>
        </p:nvGrpSpPr>
        <p:grpSpPr>
          <a:xfrm>
            <a:off x="6154989" y="1801075"/>
            <a:ext cx="492116" cy="397912"/>
            <a:chOff x="10706100" y="2519363"/>
            <a:chExt cx="481013" cy="388937"/>
          </a:xfrm>
          <a:solidFill>
            <a:schemeClr val="bg1"/>
          </a:solidFill>
        </p:grpSpPr>
        <p:sp>
          <p:nvSpPr>
            <p:cNvPr id="77" name="Freeform 552"/>
            <p:cNvSpPr>
              <a:spLocks noEditPoints="1"/>
            </p:cNvSpPr>
            <p:nvPr/>
          </p:nvSpPr>
          <p:spPr bwMode="auto">
            <a:xfrm>
              <a:off x="10706100" y="2519363"/>
              <a:ext cx="342900" cy="31115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53"/>
            <p:cNvSpPr>
              <a:spLocks noEditPoints="1"/>
            </p:cNvSpPr>
            <p:nvPr/>
          </p:nvSpPr>
          <p:spPr bwMode="auto">
            <a:xfrm>
              <a:off x="10898188" y="2646363"/>
              <a:ext cx="288925" cy="261937"/>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7012701" y="3567508"/>
            <a:ext cx="547714" cy="420804"/>
            <a:chOff x="10775726" y="2119313"/>
            <a:chExt cx="520702" cy="400050"/>
          </a:xfrm>
          <a:solidFill>
            <a:schemeClr val="bg1"/>
          </a:solidFill>
        </p:grpSpPr>
        <p:sp>
          <p:nvSpPr>
            <p:cNvPr id="82" name="Freeform 558"/>
            <p:cNvSpPr>
              <a:spLocks noEditPoints="1"/>
            </p:cNvSpPr>
            <p:nvPr/>
          </p:nvSpPr>
          <p:spPr bwMode="auto">
            <a:xfrm>
              <a:off x="10775726" y="2163763"/>
              <a:ext cx="449264" cy="355600"/>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59"/>
            <p:cNvSpPr>
              <a:spLocks noEditPoints="1"/>
            </p:cNvSpPr>
            <p:nvPr/>
          </p:nvSpPr>
          <p:spPr bwMode="auto">
            <a:xfrm>
              <a:off x="10875739" y="2320926"/>
              <a:ext cx="177801" cy="157163"/>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60"/>
            <p:cNvSpPr/>
            <p:nvPr/>
          </p:nvSpPr>
          <p:spPr bwMode="auto">
            <a:xfrm>
              <a:off x="11112277" y="2179638"/>
              <a:ext cx="93663" cy="100013"/>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561"/>
            <p:cNvSpPr/>
            <p:nvPr/>
          </p:nvSpPr>
          <p:spPr bwMode="auto">
            <a:xfrm>
              <a:off x="11094815" y="2119313"/>
              <a:ext cx="201613" cy="18732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8" name="Freeform 566"/>
          <p:cNvSpPr>
            <a:spLocks noEditPoints="1"/>
          </p:cNvSpPr>
          <p:nvPr/>
        </p:nvSpPr>
        <p:spPr bwMode="auto">
          <a:xfrm>
            <a:off x="6278549" y="5332611"/>
            <a:ext cx="441518" cy="495036"/>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9" name="椭圆 88"/>
          <p:cNvSpPr/>
          <p:nvPr/>
        </p:nvSpPr>
        <p:spPr>
          <a:xfrm>
            <a:off x="3183108" y="3615136"/>
            <a:ext cx="370560" cy="3705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6000">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14:bounceEnd="46000">
                                          <p:cBhvr additive="base">
                                            <p:cTn id="7" dur="500" fill="hold"/>
                                            <p:tgtEl>
                                              <p:spTgt spid="67"/>
                                            </p:tgtEl>
                                            <p:attrNameLst>
                                              <p:attrName>ppt_x</p:attrName>
                                            </p:attrNameLst>
                                          </p:cBhvr>
                                          <p:tavLst>
                                            <p:tav tm="0">
                                              <p:val>
                                                <p:strVal val="0-#ppt_w/2"/>
                                              </p:val>
                                            </p:tav>
                                            <p:tav tm="100000">
                                              <p:val>
                                                <p:strVal val="#ppt_x"/>
                                              </p:val>
                                            </p:tav>
                                          </p:tavLst>
                                        </p:anim>
                                        <p:anim calcmode="lin" valueType="num" p14:bounceEnd="46000">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63" presetClass="path" presetSubtype="0" fill="hold" grpId="1" nodeType="withEffect">
                                      <p:stCondLst>
                                        <p:cond delay="300"/>
                                      </p:stCondLst>
                                      <p:childTnLst>
                                        <p:animMotion origin="layout" path="M 2.62534E-6 -3.33333E-6 L 0.0698 -3.33333E-6 " pathEditMode="relative" rAng="0" ptsTypes="AA">
                                          <p:cBhvr>
                                            <p:cTn id="13" dur="300" fill="hold"/>
                                            <p:tgtEl>
                                              <p:spTgt spid="89"/>
                                            </p:tgtEl>
                                            <p:attrNameLst>
                                              <p:attrName>ppt_x</p:attrName>
                                              <p:attrName>ppt_y</p:attrName>
                                            </p:attrNameLst>
                                          </p:cBhvr>
                                          <p:rCtr x="3490" y="0"/>
                                        </p:animMotion>
                                      </p:childTnLst>
                                    </p:cTn>
                                  </p:par>
                                </p:childTnLst>
                              </p:cTn>
                            </p:par>
                            <p:par>
                              <p:cTn id="14" fill="hold">
                                <p:stCondLst>
                                  <p:cond delay="500"/>
                                </p:stCondLst>
                                <p:childTnLst>
                                  <p:par>
                                    <p:cTn id="15" presetID="6" presetClass="emph" presetSubtype="0" fill="hold" grpId="2" nodeType="afterEffect">
                                      <p:stCondLst>
                                        <p:cond delay="0"/>
                                      </p:stCondLst>
                                      <p:childTnLst>
                                        <p:animScale>
                                          <p:cBhvr>
                                            <p:cTn id="16" dur="300" fill="hold"/>
                                            <p:tgtEl>
                                              <p:spTgt spid="89"/>
                                            </p:tgtEl>
                                          </p:cBhvr>
                                          <p:by x="800000" y="800000"/>
                                        </p:animScale>
                                      </p:childTnLst>
                                    </p:cTn>
                                  </p:par>
                                </p:childTnLst>
                              </p:cTn>
                            </p:par>
                            <p:par>
                              <p:cTn id="17" fill="hold">
                                <p:stCondLst>
                                  <p:cond delay="1000"/>
                                </p:stCondLst>
                                <p:childTnLst>
                                  <p:par>
                                    <p:cTn id="18" presetID="10" presetClass="exit" presetSubtype="0" fill="hold" grpId="3" nodeType="afterEffect">
                                      <p:stCondLst>
                                        <p:cond delay="0"/>
                                      </p:stCondLst>
                                      <p:childTnLst>
                                        <p:animEffect transition="out" filter="fade">
                                          <p:cBhvr>
                                            <p:cTn id="19" dur="300"/>
                                            <p:tgtEl>
                                              <p:spTgt spid="89"/>
                                            </p:tgtEl>
                                          </p:cBhvr>
                                        </p:animEffect>
                                        <p:set>
                                          <p:cBhvr>
                                            <p:cTn id="20" dur="1" fill="hold">
                                              <p:stCondLst>
                                                <p:cond delay="299"/>
                                              </p:stCondLst>
                                            </p:cTn>
                                            <p:tgtEl>
                                              <p:spTgt spid="8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22" presetClass="entr" presetSubtype="8" fill="hold" grpId="0" nodeType="withEffect">
                                      <p:stCondLst>
                                        <p:cond delay="20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childTnLst>
                              </p:cTn>
                            </p:par>
                            <p:par>
                              <p:cTn id="27" fill="hold">
                                <p:stCondLst>
                                  <p:cond delay="1500"/>
                                </p:stCondLst>
                                <p:childTnLst>
                                  <p:par>
                                    <p:cTn id="28" presetID="2" presetClass="entr" presetSubtype="2" decel="10000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additive="base">
                                            <p:cTn id="30" dur="500" fill="hold"/>
                                            <p:tgtEl>
                                              <p:spTgt spid="68"/>
                                            </p:tgtEl>
                                            <p:attrNameLst>
                                              <p:attrName>ppt_x</p:attrName>
                                            </p:attrNameLst>
                                          </p:cBhvr>
                                          <p:tavLst>
                                            <p:tav tm="0">
                                              <p:val>
                                                <p:strVal val="1+#ppt_w/2"/>
                                              </p:val>
                                            </p:tav>
                                            <p:tav tm="100000">
                                              <p:val>
                                                <p:strVal val="#ppt_x"/>
                                              </p:val>
                                            </p:tav>
                                          </p:tavLst>
                                        </p:anim>
                                        <p:anim calcmode="lin" valueType="num">
                                          <p:cBhvr additive="base">
                                            <p:cTn id="31" dur="500" fill="hold"/>
                                            <p:tgtEl>
                                              <p:spTgt spid="68"/>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par>
                                    <p:cTn id="35" presetID="2" presetClass="entr" presetSubtype="2" decel="10000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1+#ppt_w/2"/>
                                              </p:val>
                                            </p:tav>
                                            <p:tav tm="100000">
                                              <p:val>
                                                <p:strVal val="#ppt_x"/>
                                              </p:val>
                                            </p:tav>
                                          </p:tavLst>
                                        </p:anim>
                                        <p:anim calcmode="lin" valueType="num">
                                          <p:cBhvr additive="base">
                                            <p:cTn id="38" dur="500" fill="hold"/>
                                            <p:tgtEl>
                                              <p:spTgt spid="69"/>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2" presetClass="entr" presetSubtype="2" decel="100000"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1+#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p:tgtEl>
                                              <p:spTgt spid="71"/>
                                            </p:tgtEl>
                                            <p:attrNameLst>
                                              <p:attrName>ppt_x</p:attrName>
                                            </p:attrNameLst>
                                          </p:cBhvr>
                                          <p:tavLst>
                                            <p:tav tm="0">
                                              <p:val>
                                                <p:strVal val="#ppt_x-#ppt_w*1.125000"/>
                                              </p:val>
                                            </p:tav>
                                            <p:tav tm="100000">
                                              <p:val>
                                                <p:strVal val="#ppt_x"/>
                                              </p:val>
                                            </p:tav>
                                          </p:tavLst>
                                        </p:anim>
                                        <p:animEffect transition="in" filter="wipe(right)">
                                          <p:cBhvr>
                                            <p:cTn id="52" dur="500"/>
                                            <p:tgtEl>
                                              <p:spTgt spid="71"/>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p:tgtEl>
                                              <p:spTgt spid="72"/>
                                            </p:tgtEl>
                                            <p:attrNameLst>
                                              <p:attrName>ppt_x</p:attrName>
                                            </p:attrNameLst>
                                          </p:cBhvr>
                                          <p:tavLst>
                                            <p:tav tm="0">
                                              <p:val>
                                                <p:strVal val="#ppt_x-#ppt_w*1.125000"/>
                                              </p:val>
                                            </p:tav>
                                            <p:tav tm="100000">
                                              <p:val>
                                                <p:strVal val="#ppt_x"/>
                                              </p:val>
                                            </p:tav>
                                          </p:tavLst>
                                        </p:anim>
                                        <p:animEffect transition="in" filter="wipe(right)">
                                          <p:cBhvr>
                                            <p:cTn id="56" dur="500"/>
                                            <p:tgtEl>
                                              <p:spTgt spid="72"/>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p:tgtEl>
                                              <p:spTgt spid="73"/>
                                            </p:tgtEl>
                                            <p:attrNameLst>
                                              <p:attrName>ppt_x</p:attrName>
                                            </p:attrNameLst>
                                          </p:cBhvr>
                                          <p:tavLst>
                                            <p:tav tm="0">
                                              <p:val>
                                                <p:strVal val="#ppt_x-#ppt_w*1.125000"/>
                                              </p:val>
                                            </p:tav>
                                            <p:tav tm="100000">
                                              <p:val>
                                                <p:strVal val="#ppt_x"/>
                                              </p:val>
                                            </p:tav>
                                          </p:tavLst>
                                        </p:anim>
                                        <p:animEffect transition="in" filter="wipe(right)">
                                          <p:cBhvr>
                                            <p:cTn id="6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1" grpId="0"/>
          <p:bldP spid="72" grpId="0"/>
          <p:bldP spid="73" grpId="0"/>
          <p:bldP spid="88" grpId="0" animBg="1"/>
          <p:bldP spid="89" grpId="0" animBg="1"/>
          <p:bldP spid="89" grpId="1" animBg="1"/>
          <p:bldP spid="89" grpId="2" animBg="1"/>
          <p:bldP spid="89" grpId="3"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63" presetClass="path" presetSubtype="0" fill="hold" grpId="1" nodeType="withEffect">
                                      <p:stCondLst>
                                        <p:cond delay="300"/>
                                      </p:stCondLst>
                                      <p:childTnLst>
                                        <p:animMotion origin="layout" path="M 2.62534E-6 -3.33333E-6 L 0.0698 -3.33333E-6 " pathEditMode="relative" rAng="0" ptsTypes="AA">
                                          <p:cBhvr>
                                            <p:cTn id="13" dur="300" fill="hold"/>
                                            <p:tgtEl>
                                              <p:spTgt spid="89"/>
                                            </p:tgtEl>
                                            <p:attrNameLst>
                                              <p:attrName>ppt_x</p:attrName>
                                              <p:attrName>ppt_y</p:attrName>
                                            </p:attrNameLst>
                                          </p:cBhvr>
                                          <p:rCtr x="3490" y="0"/>
                                        </p:animMotion>
                                      </p:childTnLst>
                                    </p:cTn>
                                  </p:par>
                                </p:childTnLst>
                              </p:cTn>
                            </p:par>
                            <p:par>
                              <p:cTn id="14" fill="hold">
                                <p:stCondLst>
                                  <p:cond delay="500"/>
                                </p:stCondLst>
                                <p:childTnLst>
                                  <p:par>
                                    <p:cTn id="15" presetID="6" presetClass="emph" presetSubtype="0" fill="hold" grpId="2" nodeType="afterEffect">
                                      <p:stCondLst>
                                        <p:cond delay="0"/>
                                      </p:stCondLst>
                                      <p:childTnLst>
                                        <p:animScale>
                                          <p:cBhvr>
                                            <p:cTn id="16" dur="300" fill="hold"/>
                                            <p:tgtEl>
                                              <p:spTgt spid="89"/>
                                            </p:tgtEl>
                                          </p:cBhvr>
                                          <p:by x="800000" y="800000"/>
                                        </p:animScale>
                                      </p:childTnLst>
                                    </p:cTn>
                                  </p:par>
                                </p:childTnLst>
                              </p:cTn>
                            </p:par>
                            <p:par>
                              <p:cTn id="17" fill="hold">
                                <p:stCondLst>
                                  <p:cond delay="1000"/>
                                </p:stCondLst>
                                <p:childTnLst>
                                  <p:par>
                                    <p:cTn id="18" presetID="10" presetClass="exit" presetSubtype="0" fill="hold" grpId="3" nodeType="afterEffect">
                                      <p:stCondLst>
                                        <p:cond delay="0"/>
                                      </p:stCondLst>
                                      <p:childTnLst>
                                        <p:animEffect transition="out" filter="fade">
                                          <p:cBhvr>
                                            <p:cTn id="19" dur="300"/>
                                            <p:tgtEl>
                                              <p:spTgt spid="89"/>
                                            </p:tgtEl>
                                          </p:cBhvr>
                                        </p:animEffect>
                                        <p:set>
                                          <p:cBhvr>
                                            <p:cTn id="20" dur="1" fill="hold">
                                              <p:stCondLst>
                                                <p:cond delay="299"/>
                                              </p:stCondLst>
                                            </p:cTn>
                                            <p:tgtEl>
                                              <p:spTgt spid="8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22" presetClass="entr" presetSubtype="8" fill="hold" grpId="0" nodeType="withEffect">
                                      <p:stCondLst>
                                        <p:cond delay="20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childTnLst>
                              </p:cTn>
                            </p:par>
                            <p:par>
                              <p:cTn id="27" fill="hold">
                                <p:stCondLst>
                                  <p:cond delay="1500"/>
                                </p:stCondLst>
                                <p:childTnLst>
                                  <p:par>
                                    <p:cTn id="28" presetID="2" presetClass="entr" presetSubtype="2" decel="10000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additive="base">
                                            <p:cTn id="30" dur="500" fill="hold"/>
                                            <p:tgtEl>
                                              <p:spTgt spid="68"/>
                                            </p:tgtEl>
                                            <p:attrNameLst>
                                              <p:attrName>ppt_x</p:attrName>
                                            </p:attrNameLst>
                                          </p:cBhvr>
                                          <p:tavLst>
                                            <p:tav tm="0">
                                              <p:val>
                                                <p:strVal val="1+#ppt_w/2"/>
                                              </p:val>
                                            </p:tav>
                                            <p:tav tm="100000">
                                              <p:val>
                                                <p:strVal val="#ppt_x"/>
                                              </p:val>
                                            </p:tav>
                                          </p:tavLst>
                                        </p:anim>
                                        <p:anim calcmode="lin" valueType="num">
                                          <p:cBhvr additive="base">
                                            <p:cTn id="31" dur="500" fill="hold"/>
                                            <p:tgtEl>
                                              <p:spTgt spid="68"/>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par>
                                    <p:cTn id="35" presetID="2" presetClass="entr" presetSubtype="2" decel="10000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1+#ppt_w/2"/>
                                              </p:val>
                                            </p:tav>
                                            <p:tav tm="100000">
                                              <p:val>
                                                <p:strVal val="#ppt_x"/>
                                              </p:val>
                                            </p:tav>
                                          </p:tavLst>
                                        </p:anim>
                                        <p:anim calcmode="lin" valueType="num">
                                          <p:cBhvr additive="base">
                                            <p:cTn id="38" dur="500" fill="hold"/>
                                            <p:tgtEl>
                                              <p:spTgt spid="69"/>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2" presetClass="entr" presetSubtype="2" decel="100000"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1+#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p:tgtEl>
                                              <p:spTgt spid="71"/>
                                            </p:tgtEl>
                                            <p:attrNameLst>
                                              <p:attrName>ppt_x</p:attrName>
                                            </p:attrNameLst>
                                          </p:cBhvr>
                                          <p:tavLst>
                                            <p:tav tm="0">
                                              <p:val>
                                                <p:strVal val="#ppt_x-#ppt_w*1.125000"/>
                                              </p:val>
                                            </p:tav>
                                            <p:tav tm="100000">
                                              <p:val>
                                                <p:strVal val="#ppt_x"/>
                                              </p:val>
                                            </p:tav>
                                          </p:tavLst>
                                        </p:anim>
                                        <p:animEffect transition="in" filter="wipe(right)">
                                          <p:cBhvr>
                                            <p:cTn id="52" dur="500"/>
                                            <p:tgtEl>
                                              <p:spTgt spid="71"/>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p:tgtEl>
                                              <p:spTgt spid="72"/>
                                            </p:tgtEl>
                                            <p:attrNameLst>
                                              <p:attrName>ppt_x</p:attrName>
                                            </p:attrNameLst>
                                          </p:cBhvr>
                                          <p:tavLst>
                                            <p:tav tm="0">
                                              <p:val>
                                                <p:strVal val="#ppt_x-#ppt_w*1.125000"/>
                                              </p:val>
                                            </p:tav>
                                            <p:tav tm="100000">
                                              <p:val>
                                                <p:strVal val="#ppt_x"/>
                                              </p:val>
                                            </p:tav>
                                          </p:tavLst>
                                        </p:anim>
                                        <p:animEffect transition="in" filter="wipe(right)">
                                          <p:cBhvr>
                                            <p:cTn id="56" dur="500"/>
                                            <p:tgtEl>
                                              <p:spTgt spid="72"/>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p:tgtEl>
                                              <p:spTgt spid="73"/>
                                            </p:tgtEl>
                                            <p:attrNameLst>
                                              <p:attrName>ppt_x</p:attrName>
                                            </p:attrNameLst>
                                          </p:cBhvr>
                                          <p:tavLst>
                                            <p:tav tm="0">
                                              <p:val>
                                                <p:strVal val="#ppt_x-#ppt_w*1.125000"/>
                                              </p:val>
                                            </p:tav>
                                            <p:tav tm="100000">
                                              <p:val>
                                                <p:strVal val="#ppt_x"/>
                                              </p:val>
                                            </p:tav>
                                          </p:tavLst>
                                        </p:anim>
                                        <p:animEffect transition="in" filter="wipe(right)">
                                          <p:cBhvr>
                                            <p:cTn id="6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1" grpId="0"/>
          <p:bldP spid="72" grpId="0"/>
          <p:bldP spid="73" grpId="0"/>
          <p:bldP spid="88" grpId="0" animBg="1"/>
          <p:bldP spid="89" grpId="0" animBg="1"/>
          <p:bldP spid="89" grpId="1" animBg="1"/>
          <p:bldP spid="89" grpId="2" animBg="1"/>
          <p:bldP spid="89" grpId="3"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EditPoints="1"/>
          </p:cNvSpPr>
          <p:nvPr/>
        </p:nvSpPr>
        <p:spPr bwMode="auto">
          <a:xfrm>
            <a:off x="7247979" y="1589456"/>
            <a:ext cx="6123924" cy="6087567"/>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tx1">
              <a:lumMod val="75000"/>
              <a:lumOff val="25000"/>
              <a:alpha val="5000"/>
            </a:schemeClr>
          </a:solidFill>
          <a:ln>
            <a:noFill/>
          </a:ln>
        </p:spPr>
        <p:txBody>
          <a:bodyPr vert="horz" wrap="square" lIns="121908" tIns="60954" rIns="121908" bIns="60954" numCol="1" anchor="t" anchorCtr="0" compatLnSpc="1"/>
          <a:lstStyle/>
          <a:p>
            <a:endParaRPr lang="zh-CN" altLang="en-US"/>
          </a:p>
        </p:txBody>
      </p:sp>
      <p:sp>
        <p:nvSpPr>
          <p:cNvPr id="3" name="矩形 2"/>
          <p:cNvSpPr/>
          <p:nvPr/>
        </p:nvSpPr>
        <p:spPr>
          <a:xfrm>
            <a:off x="795" y="2640794"/>
            <a:ext cx="12190413" cy="1881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74"/>
          <p:cNvSpPr txBox="1"/>
          <p:nvPr/>
        </p:nvSpPr>
        <p:spPr>
          <a:xfrm>
            <a:off x="1584088" y="2937591"/>
            <a:ext cx="7498373" cy="875453"/>
          </a:xfrm>
          <a:prstGeom prst="rect">
            <a:avLst/>
          </a:prstGeom>
          <a:noFill/>
          <a:effectLst/>
        </p:spPr>
        <p:txBody>
          <a:bodyPr lIns="121908" tIns="60954" rIns="121908" bIns="60954">
            <a:spAutoFit/>
          </a:bodyPr>
          <a:lstStyle/>
          <a:p>
            <a:pPr algn="r">
              <a:lnSpc>
                <a:spcPts val="5865"/>
              </a:lnSpc>
              <a:defRPr/>
            </a:pPr>
            <a:r>
              <a:rPr lang="zh-CN" altLang="en-US" sz="4800" b="1" dirty="0">
                <a:ln w="6350">
                  <a:noFill/>
                </a:ln>
                <a:solidFill>
                  <a:schemeClr val="bg1"/>
                </a:solidFill>
                <a:latin typeface="Modern No. 20" panose="02070704070505020303" pitchFamily="18" charset="0"/>
                <a:ea typeface="微软雅黑" panose="020B0503020204020204" pitchFamily="34" charset="-122"/>
              </a:rPr>
              <a:t>填写过渡页标题</a:t>
            </a:r>
          </a:p>
        </p:txBody>
      </p:sp>
      <p:sp>
        <p:nvSpPr>
          <p:cNvPr id="5" name="矩形 4"/>
          <p:cNvSpPr/>
          <p:nvPr/>
        </p:nvSpPr>
        <p:spPr>
          <a:xfrm>
            <a:off x="5689016" y="3717034"/>
            <a:ext cx="3387666" cy="615553"/>
          </a:xfrm>
          <a:prstGeom prst="rect">
            <a:avLst/>
          </a:prstGeom>
        </p:spPr>
        <p:txBody>
          <a:bodyPr wrap="none" lIns="121908" tIns="60954" rIns="121908" bIns="60954">
            <a:spAutoFit/>
          </a:bodyPr>
          <a:lstStyle/>
          <a:p>
            <a:r>
              <a:rPr lang="en-US" altLang="zh-CN" sz="3200" dirty="0">
                <a:solidFill>
                  <a:schemeClr val="bg1"/>
                </a:solidFill>
                <a:latin typeface="Impact" panose="020B0806030902050204" pitchFamily="34" charset="0"/>
              </a:rPr>
              <a:t>Fill in the title here</a:t>
            </a:r>
            <a:endParaRPr lang="zh-CN" altLang="en-US" sz="3200" dirty="0">
              <a:solidFill>
                <a:schemeClr val="bg1"/>
              </a:solidFill>
              <a:latin typeface="Impact" panose="020B0806030902050204" pitchFamily="34" charset="0"/>
            </a:endParaRPr>
          </a:p>
        </p:txBody>
      </p:sp>
      <p:grpSp>
        <p:nvGrpSpPr>
          <p:cNvPr id="6" name="组合 5"/>
          <p:cNvGrpSpPr/>
          <p:nvPr/>
        </p:nvGrpSpPr>
        <p:grpSpPr>
          <a:xfrm>
            <a:off x="1392091" y="2179582"/>
            <a:ext cx="2791109" cy="2785591"/>
            <a:chOff x="6228184" y="634477"/>
            <a:chExt cx="1147603" cy="1145185"/>
          </a:xfrm>
        </p:grpSpPr>
        <p:grpSp>
          <p:nvGrpSpPr>
            <p:cNvPr id="7" name="组合 6"/>
            <p:cNvGrpSpPr/>
            <p:nvPr/>
          </p:nvGrpSpPr>
          <p:grpSpPr>
            <a:xfrm flipH="1">
              <a:off x="6601413" y="1027070"/>
              <a:ext cx="402354" cy="360000"/>
              <a:chOff x="7008812" y="2716213"/>
              <a:chExt cx="1236664" cy="1106487"/>
            </a:xfrm>
            <a:solidFill>
              <a:schemeClr val="bg1"/>
            </a:solidFill>
            <a:effectLst>
              <a:outerShdw blurRad="50800" dist="38100" dir="2700000" algn="tl" rotWithShape="0">
                <a:prstClr val="black">
                  <a:alpha val="40000"/>
                </a:prstClr>
              </a:outerShdw>
            </a:effectLst>
          </p:grpSpPr>
          <p:sp>
            <p:nvSpPr>
              <p:cNvPr id="22" name="Freeform 23"/>
              <p:cNvSpPr/>
              <p:nvPr/>
            </p:nvSpPr>
            <p:spPr bwMode="auto">
              <a:xfrm>
                <a:off x="7761288" y="3354388"/>
                <a:ext cx="484188" cy="296862"/>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7143750" y="2716213"/>
                <a:ext cx="269875" cy="274637"/>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7008812" y="2798763"/>
                <a:ext cx="911225" cy="102393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p:nvGrpSpPr>
          <p:grpSpPr>
            <a:xfrm>
              <a:off x="6228184" y="634477"/>
              <a:ext cx="1147603" cy="1145185"/>
              <a:chOff x="6228184" y="634477"/>
              <a:chExt cx="1147603" cy="1145185"/>
            </a:xfrm>
            <a:solidFill>
              <a:schemeClr val="bg1">
                <a:alpha val="0"/>
              </a:schemeClr>
            </a:solidFill>
            <a:effectLst>
              <a:outerShdw blurRad="50800" dist="38100" dir="2700000" algn="tl" rotWithShape="0">
                <a:prstClr val="black">
                  <a:alpha val="40000"/>
                </a:prstClr>
              </a:outerShdw>
            </a:effectLst>
          </p:grpSpPr>
          <p:sp>
            <p:nvSpPr>
              <p:cNvPr id="9"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392091" y="2179582"/>
            <a:ext cx="2791109" cy="2785591"/>
            <a:chOff x="6228184" y="634477"/>
            <a:chExt cx="1147603" cy="1145185"/>
          </a:xfrm>
          <a:effectLst>
            <a:outerShdw blurRad="50800" dist="38100" dir="2700000" algn="tl" rotWithShape="0">
              <a:prstClr val="black">
                <a:alpha val="40000"/>
              </a:prstClr>
            </a:outerShdw>
          </a:effectLst>
        </p:grpSpPr>
        <p:sp>
          <p:nvSpPr>
            <p:cNvPr id="26"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标题层"/>
          <p:cNvSpPr txBox="1"/>
          <p:nvPr/>
        </p:nvSpPr>
        <p:spPr bwMode="auto">
          <a:xfrm>
            <a:off x="9127240" y="2720534"/>
            <a:ext cx="2394200" cy="1764585"/>
          </a:xfrm>
          <a:prstGeom prst="rect">
            <a:avLst/>
          </a:prstGeom>
          <a:noFill/>
          <a:effectLst/>
        </p:spPr>
        <p:txBody>
          <a:bodyPr wrap="square" lIns="121908" tIns="60954" rIns="121908" bIns="60954">
            <a:spAutoFit/>
          </a:bodyPr>
          <a:lstStyle/>
          <a:p>
            <a:pPr defTabSz="1218565">
              <a:defRPr/>
            </a:pPr>
            <a:r>
              <a:rPr lang="en-US" altLang="zh-CN" sz="107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03</a:t>
            </a:r>
            <a:endParaRPr lang="zh-CN" altLang="en-US"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 presetClass="entr" presetSubtype="8"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400" fill="hold"/>
                                        <p:tgtEl>
                                          <p:spTgt spid="25"/>
                                        </p:tgtEl>
                                        <p:attrNameLst>
                                          <p:attrName>ppt_x</p:attrName>
                                        </p:attrNameLst>
                                      </p:cBhvr>
                                      <p:tavLst>
                                        <p:tav tm="0">
                                          <p:val>
                                            <p:strVal val="0-#ppt_w/2"/>
                                          </p:val>
                                        </p:tav>
                                        <p:tav tm="100000">
                                          <p:val>
                                            <p:strVal val="#ppt_x"/>
                                          </p:val>
                                        </p:tav>
                                      </p:tavLst>
                                    </p:anim>
                                    <p:anim calcmode="lin" valueType="num">
                                      <p:cBhvr additive="base">
                                        <p:cTn id="13" dur="1400" fill="hold"/>
                                        <p:tgtEl>
                                          <p:spTgt spid="25"/>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500"/>
                                  </p:stCondLst>
                                  <p:childTnLst>
                                    <p:animRot by="21600000">
                                      <p:cBhvr>
                                        <p:cTn id="15" dur="1400" fill="hold"/>
                                        <p:tgtEl>
                                          <p:spTgt spid="25"/>
                                        </p:tgtEl>
                                        <p:attrNameLst>
                                          <p:attrName>r</p:attrName>
                                        </p:attrNameLst>
                                      </p:cBhvr>
                                    </p:animRot>
                                  </p:childTnLst>
                                </p:cTn>
                              </p:par>
                              <p:par>
                                <p:cTn id="16" presetID="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400" fill="hold"/>
                                        <p:tgtEl>
                                          <p:spTgt spid="6"/>
                                        </p:tgtEl>
                                        <p:attrNameLst>
                                          <p:attrName>ppt_x</p:attrName>
                                        </p:attrNameLst>
                                      </p:cBhvr>
                                      <p:tavLst>
                                        <p:tav tm="0">
                                          <p:val>
                                            <p:strVal val="0-#ppt_w/2"/>
                                          </p:val>
                                        </p:tav>
                                        <p:tav tm="100000">
                                          <p:val>
                                            <p:strVal val="#ppt_x"/>
                                          </p:val>
                                        </p:tav>
                                      </p:tavLst>
                                    </p:anim>
                                    <p:anim calcmode="lin" valueType="num">
                                      <p:cBhvr additive="base">
                                        <p:cTn id="19" dur="14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decel="52500" fill="hold" grpId="0" nodeType="withEffect">
                                  <p:stCondLst>
                                    <p:cond delay="17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400" fill="hold"/>
                                        <p:tgtEl>
                                          <p:spTgt spid="39"/>
                                        </p:tgtEl>
                                        <p:attrNameLst>
                                          <p:attrName>ppt_x</p:attrName>
                                        </p:attrNameLst>
                                      </p:cBhvr>
                                      <p:tavLst>
                                        <p:tav tm="0">
                                          <p:val>
                                            <p:strVal val="0-#ppt_w/2"/>
                                          </p:val>
                                        </p:tav>
                                        <p:tav tm="100000">
                                          <p:val>
                                            <p:strVal val="#ppt_x"/>
                                          </p:val>
                                        </p:tav>
                                      </p:tavLst>
                                    </p:anim>
                                    <p:anim calcmode="lin" valueType="num">
                                      <p:cBhvr additive="base">
                                        <p:cTn id="23" dur="400" fill="hold"/>
                                        <p:tgtEl>
                                          <p:spTgt spid="39"/>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p:cTn id="26" dur="600" fill="hold"/>
                                        <p:tgtEl>
                                          <p:spTgt spid="4"/>
                                        </p:tgtEl>
                                        <p:attrNameLst>
                                          <p:attrName>ppt_w</p:attrName>
                                        </p:attrNameLst>
                                      </p:cBhvr>
                                      <p:tavLst>
                                        <p:tav tm="0">
                                          <p:val>
                                            <p:fltVal val="0"/>
                                          </p:val>
                                        </p:tav>
                                        <p:tav tm="100000">
                                          <p:val>
                                            <p:strVal val="#ppt_w"/>
                                          </p:val>
                                        </p:tav>
                                      </p:tavLst>
                                    </p:anim>
                                    <p:anim calcmode="lin" valueType="num">
                                      <p:cBhvr>
                                        <p:cTn id="27" dur="600" fill="hold"/>
                                        <p:tgtEl>
                                          <p:spTgt spid="4"/>
                                        </p:tgtEl>
                                        <p:attrNameLst>
                                          <p:attrName>ppt_h</p:attrName>
                                        </p:attrNameLst>
                                      </p:cBhvr>
                                      <p:tavLst>
                                        <p:tav tm="0">
                                          <p:val>
                                            <p:fltVal val="0"/>
                                          </p:val>
                                        </p:tav>
                                        <p:tav tm="100000">
                                          <p:val>
                                            <p:strVal val="#ppt_h"/>
                                          </p:val>
                                        </p:tav>
                                      </p:tavLst>
                                    </p:anim>
                                    <p:animEffect transition="in" filter="fade">
                                      <p:cBhvr>
                                        <p:cTn id="28" dur="600"/>
                                        <p:tgtEl>
                                          <p:spTgt spid="4"/>
                                        </p:tgtEl>
                                      </p:cBhvr>
                                    </p:animEffect>
                                  </p:childTnLst>
                                </p:cTn>
                              </p:par>
                              <p:par>
                                <p:cTn id="29" presetID="53" presetClass="entr" presetSubtype="16" fill="hold" grpId="0" nodeType="withEffect">
                                  <p:stCondLst>
                                    <p:cond delay="2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700" fill="hold"/>
                                        <p:tgtEl>
                                          <p:spTgt spid="5"/>
                                        </p:tgtEl>
                                        <p:attrNameLst>
                                          <p:attrName>ppt_w</p:attrName>
                                        </p:attrNameLst>
                                      </p:cBhvr>
                                      <p:tavLst>
                                        <p:tav tm="0">
                                          <p:val>
                                            <p:fltVal val="0"/>
                                          </p:val>
                                        </p:tav>
                                        <p:tav tm="100000">
                                          <p:val>
                                            <p:strVal val="#ppt_w"/>
                                          </p:val>
                                        </p:tav>
                                      </p:tavLst>
                                    </p:anim>
                                    <p:anim calcmode="lin" valueType="num">
                                      <p:cBhvr>
                                        <p:cTn id="32" dur="700" fill="hold"/>
                                        <p:tgtEl>
                                          <p:spTgt spid="5"/>
                                        </p:tgtEl>
                                        <p:attrNameLst>
                                          <p:attrName>ppt_h</p:attrName>
                                        </p:attrNameLst>
                                      </p:cBhvr>
                                      <p:tavLst>
                                        <p:tav tm="0">
                                          <p:val>
                                            <p:fltVal val="0"/>
                                          </p:val>
                                        </p:tav>
                                        <p:tav tm="100000">
                                          <p:val>
                                            <p:strVal val="#ppt_h"/>
                                          </p:val>
                                        </p:tav>
                                      </p:tavLst>
                                    </p:anim>
                                    <p:animEffect transition="in" filter="fade">
                                      <p:cBhvr>
                                        <p:cTn id="3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V="1">
            <a:off x="795" y="3793853"/>
            <a:ext cx="12190413" cy="69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80" tIns="57890" rIns="115780" bIns="57890" anchor="ctr"/>
          <a:lstStyle/>
          <a:p>
            <a:pPr algn="ctr">
              <a:defRPr/>
            </a:pPr>
            <a:endParaRPr lang="zh-CN" altLang="en-US"/>
          </a:p>
        </p:txBody>
      </p:sp>
      <p:sp>
        <p:nvSpPr>
          <p:cNvPr id="3" name="椭圆 2"/>
          <p:cNvSpPr/>
          <p:nvPr/>
        </p:nvSpPr>
        <p:spPr>
          <a:xfrm>
            <a:off x="2582456" y="3404120"/>
            <a:ext cx="778860" cy="77947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dirty="0">
              <a:latin typeface="Bebas" pitchFamily="2" charset="0"/>
            </a:endParaRPr>
          </a:p>
        </p:txBody>
      </p:sp>
      <p:sp>
        <p:nvSpPr>
          <p:cNvPr id="4" name="椭圆 3"/>
          <p:cNvSpPr/>
          <p:nvPr/>
        </p:nvSpPr>
        <p:spPr>
          <a:xfrm>
            <a:off x="4241999" y="3404120"/>
            <a:ext cx="778860" cy="77947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dirty="0">
              <a:latin typeface="Bebas" pitchFamily="2" charset="0"/>
            </a:endParaRPr>
          </a:p>
        </p:txBody>
      </p:sp>
      <p:sp>
        <p:nvSpPr>
          <p:cNvPr id="5" name="椭圆 4"/>
          <p:cNvSpPr/>
          <p:nvPr/>
        </p:nvSpPr>
        <p:spPr>
          <a:xfrm>
            <a:off x="5899757" y="3404120"/>
            <a:ext cx="778860" cy="77947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dirty="0">
              <a:latin typeface="Bebas" pitchFamily="2" charset="0"/>
            </a:endParaRPr>
          </a:p>
        </p:txBody>
      </p:sp>
      <p:sp>
        <p:nvSpPr>
          <p:cNvPr id="6" name="椭圆 5"/>
          <p:cNvSpPr/>
          <p:nvPr/>
        </p:nvSpPr>
        <p:spPr>
          <a:xfrm>
            <a:off x="7557515" y="3404120"/>
            <a:ext cx="780647" cy="77947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dirty="0">
              <a:latin typeface="Bebas" pitchFamily="2" charset="0"/>
            </a:endParaRPr>
          </a:p>
        </p:txBody>
      </p:sp>
      <p:sp>
        <p:nvSpPr>
          <p:cNvPr id="7" name="椭圆 6"/>
          <p:cNvSpPr/>
          <p:nvPr/>
        </p:nvSpPr>
        <p:spPr>
          <a:xfrm>
            <a:off x="9217059" y="3404120"/>
            <a:ext cx="778860" cy="77947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dirty="0">
              <a:latin typeface="Bebas" pitchFamily="2" charset="0"/>
            </a:endParaRPr>
          </a:p>
        </p:txBody>
      </p:sp>
      <p:sp>
        <p:nvSpPr>
          <p:cNvPr id="8" name="椭圆 7"/>
          <p:cNvSpPr/>
          <p:nvPr/>
        </p:nvSpPr>
        <p:spPr>
          <a:xfrm>
            <a:off x="2668202" y="3489933"/>
            <a:ext cx="607368" cy="60784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en-US" altLang="zh-CN" dirty="0">
                <a:latin typeface="Bebas" pitchFamily="2" charset="0"/>
              </a:rPr>
              <a:t>1</a:t>
            </a:r>
            <a:endParaRPr lang="zh-CN" altLang="en-US" dirty="0">
              <a:latin typeface="Bebas" pitchFamily="2" charset="0"/>
            </a:endParaRPr>
          </a:p>
        </p:txBody>
      </p:sp>
      <p:sp>
        <p:nvSpPr>
          <p:cNvPr id="9" name="椭圆 8"/>
          <p:cNvSpPr/>
          <p:nvPr/>
        </p:nvSpPr>
        <p:spPr>
          <a:xfrm>
            <a:off x="4327745" y="3489933"/>
            <a:ext cx="607368" cy="60784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ebas" pitchFamily="2" charset="0"/>
              </a:rPr>
              <a:t>2</a:t>
            </a:r>
            <a:endParaRPr lang="zh-CN" altLang="en-US" dirty="0">
              <a:latin typeface="Bebas" pitchFamily="2" charset="0"/>
            </a:endParaRPr>
          </a:p>
        </p:txBody>
      </p:sp>
      <p:sp>
        <p:nvSpPr>
          <p:cNvPr id="10" name="椭圆 9"/>
          <p:cNvSpPr/>
          <p:nvPr/>
        </p:nvSpPr>
        <p:spPr>
          <a:xfrm>
            <a:off x="5983717" y="3489933"/>
            <a:ext cx="607368" cy="60784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Bebas" pitchFamily="2" charset="0"/>
              </a:rPr>
              <a:t>3</a:t>
            </a:r>
            <a:endParaRPr lang="zh-CN" altLang="en-US" dirty="0">
              <a:latin typeface="Bebas" pitchFamily="2" charset="0"/>
            </a:endParaRPr>
          </a:p>
        </p:txBody>
      </p:sp>
      <p:sp>
        <p:nvSpPr>
          <p:cNvPr id="11" name="椭圆 10"/>
          <p:cNvSpPr/>
          <p:nvPr/>
        </p:nvSpPr>
        <p:spPr>
          <a:xfrm>
            <a:off x="7641475" y="3489933"/>
            <a:ext cx="607368" cy="60784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en-US" altLang="zh-CN" dirty="0">
                <a:latin typeface="Bebas" pitchFamily="2" charset="0"/>
              </a:rPr>
              <a:t>4</a:t>
            </a:r>
            <a:endParaRPr lang="zh-CN" altLang="en-US" dirty="0">
              <a:latin typeface="Bebas" pitchFamily="2" charset="0"/>
            </a:endParaRPr>
          </a:p>
        </p:txBody>
      </p:sp>
      <p:sp>
        <p:nvSpPr>
          <p:cNvPr id="12" name="椭圆 11"/>
          <p:cNvSpPr/>
          <p:nvPr/>
        </p:nvSpPr>
        <p:spPr>
          <a:xfrm>
            <a:off x="9301018" y="3489933"/>
            <a:ext cx="607368" cy="60784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en-US" altLang="zh-CN" dirty="0">
                <a:latin typeface="Bebas" pitchFamily="2" charset="0"/>
              </a:rPr>
              <a:t>5</a:t>
            </a:r>
            <a:endParaRPr lang="zh-CN" altLang="en-US" dirty="0">
              <a:latin typeface="Bebas" pitchFamily="2" charset="0"/>
            </a:endParaRPr>
          </a:p>
        </p:txBody>
      </p:sp>
      <p:sp>
        <p:nvSpPr>
          <p:cNvPr id="13" name="任意多边形 12"/>
          <p:cNvSpPr/>
          <p:nvPr/>
        </p:nvSpPr>
        <p:spPr>
          <a:xfrm flipH="1" flipV="1">
            <a:off x="3297007" y="4112079"/>
            <a:ext cx="376925" cy="1634026"/>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a:p>
        </p:txBody>
      </p:sp>
      <p:sp>
        <p:nvSpPr>
          <p:cNvPr id="14" name="矩形 24"/>
          <p:cNvSpPr>
            <a:spLocks noChangeArrowheads="1"/>
          </p:cNvSpPr>
          <p:nvPr/>
        </p:nvSpPr>
        <p:spPr bwMode="auto">
          <a:xfrm>
            <a:off x="1075146" y="4744951"/>
            <a:ext cx="2609505" cy="824118"/>
          </a:xfrm>
          <a:prstGeom prst="rect">
            <a:avLst/>
          </a:prstGeom>
          <a:noFill/>
          <a:ln w="9525">
            <a:noFill/>
            <a:miter lim="800000"/>
          </a:ln>
        </p:spPr>
        <p:txBody>
          <a:bodyPr wrap="square" lIns="102916" tIns="51458" rIns="102916" bIns="51458">
            <a:spAutoFit/>
          </a:bodyPr>
          <a:lstStyle/>
          <a:p>
            <a:pPr lvl="0">
              <a:lnSpc>
                <a:spcPct val="130000"/>
              </a:lnSpc>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5" name="任意多边形 14"/>
          <p:cNvSpPr/>
          <p:nvPr/>
        </p:nvSpPr>
        <p:spPr>
          <a:xfrm flipH="1" flipV="1">
            <a:off x="6562505" y="4112079"/>
            <a:ext cx="375139" cy="1634026"/>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a:p>
        </p:txBody>
      </p:sp>
      <p:sp>
        <p:nvSpPr>
          <p:cNvPr id="16" name="任意多边形 15"/>
          <p:cNvSpPr/>
          <p:nvPr/>
        </p:nvSpPr>
        <p:spPr>
          <a:xfrm flipH="1" flipV="1">
            <a:off x="9954833" y="4112079"/>
            <a:ext cx="376926" cy="1634026"/>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a:p>
        </p:txBody>
      </p:sp>
      <p:sp>
        <p:nvSpPr>
          <p:cNvPr id="17" name="任意多边形 16"/>
          <p:cNvSpPr/>
          <p:nvPr/>
        </p:nvSpPr>
        <p:spPr>
          <a:xfrm>
            <a:off x="4102663" y="1727187"/>
            <a:ext cx="375139" cy="1634026"/>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a:p>
        </p:txBody>
      </p:sp>
      <p:sp>
        <p:nvSpPr>
          <p:cNvPr id="18" name="任意多边形 17"/>
          <p:cNvSpPr/>
          <p:nvPr/>
        </p:nvSpPr>
        <p:spPr>
          <a:xfrm>
            <a:off x="7369947" y="1727187"/>
            <a:ext cx="375139" cy="1634026"/>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anchor="ctr"/>
          <a:lstStyle/>
          <a:p>
            <a:pPr algn="ctr">
              <a:defRPr/>
            </a:pPr>
            <a:endParaRPr lang="zh-CN" altLang="en-US"/>
          </a:p>
        </p:txBody>
      </p:sp>
      <p:sp>
        <p:nvSpPr>
          <p:cNvPr id="19" name="矩形 30"/>
          <p:cNvSpPr>
            <a:spLocks noChangeArrowheads="1"/>
          </p:cNvSpPr>
          <p:nvPr/>
        </p:nvSpPr>
        <p:spPr bwMode="auto">
          <a:xfrm>
            <a:off x="4134818" y="1728976"/>
            <a:ext cx="3038627" cy="1064184"/>
          </a:xfrm>
          <a:prstGeom prst="rect">
            <a:avLst/>
          </a:prstGeom>
          <a:noFill/>
          <a:ln w="9525">
            <a:noFill/>
            <a:miter lim="800000"/>
          </a:ln>
        </p:spPr>
        <p:txBody>
          <a:bodyPr lIns="102916" tIns="51458" rIns="102916" bIns="51458">
            <a:spAutoFit/>
          </a:bodyPr>
          <a:lstStyle/>
          <a:p>
            <a:pPr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20" name="矩形 31"/>
          <p:cNvSpPr>
            <a:spLocks noChangeArrowheads="1"/>
          </p:cNvSpPr>
          <p:nvPr/>
        </p:nvSpPr>
        <p:spPr bwMode="auto">
          <a:xfrm>
            <a:off x="4131245" y="4744951"/>
            <a:ext cx="2695643" cy="824118"/>
          </a:xfrm>
          <a:prstGeom prst="rect">
            <a:avLst/>
          </a:prstGeom>
          <a:noFill/>
          <a:ln w="9525">
            <a:noFill/>
            <a:miter lim="800000"/>
          </a:ln>
        </p:spPr>
        <p:txBody>
          <a:bodyPr lIns="102916" tIns="51458" rIns="102916" bIns="51458">
            <a:spAutoFit/>
          </a:bodyPr>
          <a:lstStyle/>
          <a:p>
            <a:pPr lvl="0">
              <a:lnSpc>
                <a:spcPct val="130000"/>
              </a:lnSpc>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1" name="矩形 32"/>
          <p:cNvSpPr>
            <a:spLocks noChangeArrowheads="1"/>
          </p:cNvSpPr>
          <p:nvPr/>
        </p:nvSpPr>
        <p:spPr bwMode="auto">
          <a:xfrm>
            <a:off x="7487846" y="1728975"/>
            <a:ext cx="3129732" cy="1064184"/>
          </a:xfrm>
          <a:prstGeom prst="rect">
            <a:avLst/>
          </a:prstGeom>
          <a:noFill/>
          <a:ln w="9525">
            <a:noFill/>
            <a:miter lim="800000"/>
          </a:ln>
        </p:spPr>
        <p:txBody>
          <a:bodyPr lIns="102916" tIns="51458" rIns="102916" bIns="51458">
            <a:spAutoFit/>
          </a:bodyPr>
          <a:lstStyle/>
          <a:p>
            <a:pPr lvl="0" algn="just">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p>
        </p:txBody>
      </p:sp>
      <p:sp>
        <p:nvSpPr>
          <p:cNvPr id="22" name="矩形 33"/>
          <p:cNvSpPr>
            <a:spLocks noChangeArrowheads="1"/>
          </p:cNvSpPr>
          <p:nvPr/>
        </p:nvSpPr>
        <p:spPr bwMode="auto">
          <a:xfrm>
            <a:off x="7804036" y="4744951"/>
            <a:ext cx="2456269" cy="824118"/>
          </a:xfrm>
          <a:prstGeom prst="rect">
            <a:avLst/>
          </a:prstGeom>
          <a:noFill/>
          <a:ln w="9525">
            <a:noFill/>
            <a:miter lim="800000"/>
          </a:ln>
        </p:spPr>
        <p:txBody>
          <a:bodyPr lIns="102916" tIns="51458" rIns="102916" bIns="51458">
            <a:spAutoFit/>
          </a:bodyPr>
          <a:lstStyle/>
          <a:p>
            <a:pPr lvl="0">
              <a:lnSpc>
                <a:spcPct val="130000"/>
              </a:lnSpc>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3" name="标题 2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4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6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8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28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strVal val="4/3*#ppt_w"/>
                                          </p:val>
                                        </p:tav>
                                        <p:tav tm="100000">
                                          <p:val>
                                            <p:strVal val="#ppt_w"/>
                                          </p:val>
                                        </p:tav>
                                      </p:tavLst>
                                    </p:anim>
                                    <p:anim calcmode="lin" valueType="num">
                                      <p:cBhvr>
                                        <p:cTn id="33" dur="500" fill="hold"/>
                                        <p:tgtEl>
                                          <p:spTgt spid="8"/>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2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4/3*#ppt_w"/>
                                          </p:val>
                                        </p:tav>
                                        <p:tav tm="100000">
                                          <p:val>
                                            <p:strVal val="#ppt_w"/>
                                          </p:val>
                                        </p:tav>
                                      </p:tavLst>
                                    </p:anim>
                                    <p:anim calcmode="lin" valueType="num">
                                      <p:cBhvr>
                                        <p:cTn id="37" dur="500" fill="hold"/>
                                        <p:tgtEl>
                                          <p:spTgt spid="9"/>
                                        </p:tgtEl>
                                        <p:attrNameLst>
                                          <p:attrName>ppt_h</p:attrName>
                                        </p:attrNameLst>
                                      </p:cBhvr>
                                      <p:tavLst>
                                        <p:tav tm="0">
                                          <p:val>
                                            <p:strVal val="4/3*#ppt_h"/>
                                          </p:val>
                                        </p:tav>
                                        <p:tav tm="100000">
                                          <p:val>
                                            <p:strVal val="#ppt_h"/>
                                          </p:val>
                                        </p:tav>
                                      </p:tavLst>
                                    </p:anim>
                                  </p:childTnLst>
                                </p:cTn>
                              </p:par>
                              <p:par>
                                <p:cTn id="38" presetID="23" presetClass="entr" presetSubtype="288" fill="hold" grpId="0" nodeType="withEffect">
                                  <p:stCondLst>
                                    <p:cond delay="4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strVal val="4/3*#ppt_w"/>
                                          </p:val>
                                        </p:tav>
                                        <p:tav tm="100000">
                                          <p:val>
                                            <p:strVal val="#ppt_w"/>
                                          </p:val>
                                        </p:tav>
                                      </p:tavLst>
                                    </p:anim>
                                    <p:anim calcmode="lin" valueType="num">
                                      <p:cBhvr>
                                        <p:cTn id="41" dur="500" fill="hold"/>
                                        <p:tgtEl>
                                          <p:spTgt spid="10"/>
                                        </p:tgtEl>
                                        <p:attrNameLst>
                                          <p:attrName>ppt_h</p:attrName>
                                        </p:attrNameLst>
                                      </p:cBhvr>
                                      <p:tavLst>
                                        <p:tav tm="0">
                                          <p:val>
                                            <p:strVal val="4/3*#ppt_h"/>
                                          </p:val>
                                        </p:tav>
                                        <p:tav tm="100000">
                                          <p:val>
                                            <p:strVal val="#ppt_h"/>
                                          </p:val>
                                        </p:tav>
                                      </p:tavLst>
                                    </p:anim>
                                  </p:childTnLst>
                                </p:cTn>
                              </p:par>
                              <p:par>
                                <p:cTn id="42" presetID="23" presetClass="entr" presetSubtype="288" fill="hold" grpId="0" nodeType="withEffect">
                                  <p:stCondLst>
                                    <p:cond delay="6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strVal val="4/3*#ppt_w"/>
                                          </p:val>
                                        </p:tav>
                                        <p:tav tm="100000">
                                          <p:val>
                                            <p:strVal val="#ppt_w"/>
                                          </p:val>
                                        </p:tav>
                                      </p:tavLst>
                                    </p:anim>
                                    <p:anim calcmode="lin" valueType="num">
                                      <p:cBhvr>
                                        <p:cTn id="45" dur="500" fill="hold"/>
                                        <p:tgtEl>
                                          <p:spTgt spid="11"/>
                                        </p:tgtEl>
                                        <p:attrNameLst>
                                          <p:attrName>ppt_h</p:attrName>
                                        </p:attrNameLst>
                                      </p:cBhvr>
                                      <p:tavLst>
                                        <p:tav tm="0">
                                          <p:val>
                                            <p:strVal val="4/3*#ppt_h"/>
                                          </p:val>
                                        </p:tav>
                                        <p:tav tm="100000">
                                          <p:val>
                                            <p:strVal val="#ppt_h"/>
                                          </p:val>
                                        </p:tav>
                                      </p:tavLst>
                                    </p:anim>
                                  </p:childTnLst>
                                </p:cTn>
                              </p:par>
                              <p:par>
                                <p:cTn id="46" presetID="23" presetClass="entr" presetSubtype="288" fill="hold" grpId="0" nodeType="withEffect">
                                  <p:stCondLst>
                                    <p:cond delay="8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strVal val="4/3*#ppt_w"/>
                                          </p:val>
                                        </p:tav>
                                        <p:tav tm="100000">
                                          <p:val>
                                            <p:strVal val="#ppt_w"/>
                                          </p:val>
                                        </p:tav>
                                      </p:tavLst>
                                    </p:anim>
                                    <p:anim calcmode="lin" valueType="num">
                                      <p:cBhvr>
                                        <p:cTn id="49" dur="500" fill="hold"/>
                                        <p:tgtEl>
                                          <p:spTgt spid="12"/>
                                        </p:tgtEl>
                                        <p:attrNameLst>
                                          <p:attrName>ppt_h</p:attrName>
                                        </p:attrNameLst>
                                      </p:cBhvr>
                                      <p:tavLst>
                                        <p:tav tm="0">
                                          <p:val>
                                            <p:strVal val="4/3*#ppt_h"/>
                                          </p:val>
                                        </p:tav>
                                        <p:tav tm="100000">
                                          <p:val>
                                            <p:strVal val="#ppt_h"/>
                                          </p:val>
                                        </p:tav>
                                      </p:tavLst>
                                    </p:anim>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animBg="1"/>
      <p:bldP spid="16" grpId="0" animBg="1"/>
      <p:bldP spid="17" grpId="0" animBg="1"/>
      <p:bldP spid="18" grpId="0" animBg="1"/>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1424" y="1124744"/>
            <a:ext cx="10369152" cy="4896544"/>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圆角矩形 4"/>
          <p:cNvSpPr/>
          <p:nvPr/>
        </p:nvSpPr>
        <p:spPr>
          <a:xfrm>
            <a:off x="1595612" y="854327"/>
            <a:ext cx="1440160" cy="540835"/>
          </a:xfrm>
          <a:prstGeom prst="roundRect">
            <a:avLst/>
          </a:prstGeom>
          <a:solidFill>
            <a:schemeClr val="tx2"/>
          </a:solidFill>
          <a:ln>
            <a:noFill/>
          </a:ln>
          <a:effectLst>
            <a:outerShdw blurRad="101600" dist="63500" dir="3120000" algn="ctr">
              <a:srgbClr val="000000">
                <a:alpha val="20000"/>
              </a:srgbClr>
            </a:outerShdw>
          </a:effectLst>
          <a:scene3d>
            <a:camera prst="orthographicFront">
              <a:rot lat="0" lon="0" rev="0"/>
            </a:camera>
            <a:lightRig rig="contrasting" dir="t">
              <a:rot lat="0" lon="0" rev="1500000"/>
            </a:lightRig>
          </a:scene3d>
          <a:sp3d prstMaterial="metal">
            <a:bevelT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1851463" y="855067"/>
            <a:ext cx="928459" cy="502766"/>
          </a:xfrm>
          <a:prstGeom prst="rect">
            <a:avLst/>
          </a:prstGeom>
        </p:spPr>
        <p:txBody>
          <a:bodyPr wrap="none">
            <a:spAutoFit/>
          </a:bodyPr>
          <a:lstStyle/>
          <a:p>
            <a:pPr algn="ctr"/>
            <a:r>
              <a:rPr lang="zh-CN" altLang="en-US" sz="2665" b="1" dirty="0">
                <a:ln w="9525">
                  <a:noFill/>
                </a:ln>
                <a:solidFill>
                  <a:schemeClr val="bg1"/>
                </a:solidFill>
                <a:latin typeface="Impact" panose="020B0806030902050204" pitchFamily="34" charset="0"/>
                <a:ea typeface="微软雅黑" panose="020B0503020204020204" pitchFamily="34" charset="-122"/>
              </a:rPr>
              <a:t>前 言</a:t>
            </a:r>
          </a:p>
        </p:txBody>
      </p:sp>
      <p:sp>
        <p:nvSpPr>
          <p:cNvPr id="7" name="矩形 6"/>
          <p:cNvSpPr/>
          <p:nvPr/>
        </p:nvSpPr>
        <p:spPr>
          <a:xfrm>
            <a:off x="1295467" y="1948201"/>
            <a:ext cx="9601067" cy="3538982"/>
          </a:xfrm>
          <a:prstGeom prst="rect">
            <a:avLst/>
          </a:prstGeom>
        </p:spPr>
        <p:txBody>
          <a:bodyPr wrap="square">
            <a:spAutoFit/>
          </a:bodyPr>
          <a:lstStyle/>
          <a:p>
            <a:pPr algn="just">
              <a:lnSpc>
                <a:spcPct val="150000"/>
              </a:lnSpc>
            </a:pPr>
            <a:r>
              <a:rPr lang="zh-CN" altLang="en-US" sz="2135" dirty="0">
                <a:solidFill>
                  <a:schemeClr val="tx1">
                    <a:lumMod val="65000"/>
                    <a:lumOff val="35000"/>
                  </a:schemeClr>
                </a:solidFill>
                <a:latin typeface="微软雅黑" panose="020B0503020204020204" pitchFamily="34" charset="-122"/>
                <a:ea typeface="微软雅黑" panose="020B0503020204020204" pitchFamily="34" charset="-122"/>
              </a:rPr>
              <a:t>       日子在弹指一挥间就毫无声息的流逝，就在此时需要回头总结之际，猛然间意识到日子的匆匆。今年在公司领导以及同事的支持和帮助下，我较快地适应了工作。回顾这段时间的工作，我在思想上、工作上都取得了很大的进步，成长了不少，但也清醒地认识到自己的不足之处。首先，在行业学习上远远不足，要想做精做好，必须深入业务中去，体会客户的心理和行业的动态。在技术上还有待提高学习。新年到来，我会做好</a:t>
            </a:r>
            <a:r>
              <a:rPr lang="en-US" altLang="zh-CN" sz="2135" dirty="0" smtClean="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2135" dirty="0" smtClean="0">
                <a:solidFill>
                  <a:schemeClr val="tx1">
                    <a:lumMod val="65000"/>
                    <a:lumOff val="35000"/>
                  </a:schemeClr>
                </a:solidFill>
                <a:latin typeface="微软雅黑" panose="020B0503020204020204" pitchFamily="34" charset="-122"/>
                <a:ea typeface="微软雅黑" panose="020B0503020204020204" pitchFamily="34" charset="-122"/>
              </a:rPr>
              <a:t>年</a:t>
            </a:r>
            <a:r>
              <a:rPr lang="zh-CN" altLang="en-US" sz="2135" dirty="0">
                <a:solidFill>
                  <a:schemeClr val="tx1">
                    <a:lumMod val="65000"/>
                    <a:lumOff val="35000"/>
                  </a:schemeClr>
                </a:solidFill>
                <a:latin typeface="微软雅黑" panose="020B0503020204020204" pitchFamily="34" charset="-122"/>
                <a:ea typeface="微软雅黑" panose="020B0503020204020204" pitchFamily="34" charset="-122"/>
              </a:rPr>
              <a:t>个人工作计划，争取将各项工作做得更好。</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 fill="hold"/>
                                            <p:tgtEl>
                                              <p:spTgt spid="6"/>
                                            </p:tgtEl>
                                            <p:attrNameLst>
                                              <p:attrName>ppt_w</p:attrName>
                                            </p:attrNameLst>
                                          </p:cBhvr>
                                          <p:tavLst>
                                            <p:tav tm="0">
                                              <p:val>
                                                <p:fltVal val="0"/>
                                              </p:val>
                                            </p:tav>
                                            <p:tav tm="100000">
                                              <p:val>
                                                <p:strVal val="#ppt_w"/>
                                              </p:val>
                                            </p:tav>
                                          </p:tavLst>
                                        </p:anim>
                                        <p:anim calcmode="lin" valueType="num">
                                          <p:cBhvr>
                                            <p:cTn id="16" dur="300" fill="hold"/>
                                            <p:tgtEl>
                                              <p:spTgt spid="6"/>
                                            </p:tgtEl>
                                            <p:attrNameLst>
                                              <p:attrName>ppt_h</p:attrName>
                                            </p:attrNameLst>
                                          </p:cBhvr>
                                          <p:tavLst>
                                            <p:tav tm="0">
                                              <p:val>
                                                <p:fltVal val="0"/>
                                              </p:val>
                                            </p:tav>
                                            <p:tav tm="100000">
                                              <p:val>
                                                <p:strVal val="#ppt_h"/>
                                              </p:val>
                                            </p:tav>
                                          </p:tavLst>
                                        </p:anim>
                                        <p:animEffect transition="in" filter="fade">
                                          <p:cBhvr>
                                            <p:cTn id="17" dur="300"/>
                                            <p:tgtEl>
                                              <p:spTgt spid="6"/>
                                            </p:tgtEl>
                                          </p:cBhvr>
                                        </p:animEffect>
                                      </p:childTnLst>
                                    </p:cTn>
                                  </p:par>
                                  <p:par>
                                    <p:cTn id="18" presetID="6" presetClass="emph" presetSubtype="0" autoRev="1" fill="hold" grpId="1" nodeType="withEffect">
                                      <p:stCondLst>
                                        <p:cond delay="600"/>
                                      </p:stCondLst>
                                      <p:childTnLst>
                                        <p:animScale>
                                          <p:cBhvr>
                                            <p:cTn id="19" dur="150" fill="hold"/>
                                            <p:tgtEl>
                                              <p:spTgt spid="6"/>
                                            </p:tgtEl>
                                          </p:cBhvr>
                                          <p:by x="110000" y="110000"/>
                                        </p:animScale>
                                      </p:childTnLst>
                                    </p:cTn>
                                  </p:par>
                                  <p:par>
                                    <p:cTn id="20" presetID="31" presetClass="entr" presetSubtype="0" fill="hold" grpId="0" nodeType="withEffect">
                                      <p:stCondLst>
                                        <p:cond delay="600"/>
                                      </p:stCondLst>
                                      <p:iterate type="lt">
                                        <p:tmPct val="2810"/>
                                      </p:iterate>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 fill="hold"/>
                                            <p:tgtEl>
                                              <p:spTgt spid="6"/>
                                            </p:tgtEl>
                                            <p:attrNameLst>
                                              <p:attrName>ppt_w</p:attrName>
                                            </p:attrNameLst>
                                          </p:cBhvr>
                                          <p:tavLst>
                                            <p:tav tm="0">
                                              <p:val>
                                                <p:fltVal val="0"/>
                                              </p:val>
                                            </p:tav>
                                            <p:tav tm="100000">
                                              <p:val>
                                                <p:strVal val="#ppt_w"/>
                                              </p:val>
                                            </p:tav>
                                          </p:tavLst>
                                        </p:anim>
                                        <p:anim calcmode="lin" valueType="num">
                                          <p:cBhvr>
                                            <p:cTn id="16" dur="300" fill="hold"/>
                                            <p:tgtEl>
                                              <p:spTgt spid="6"/>
                                            </p:tgtEl>
                                            <p:attrNameLst>
                                              <p:attrName>ppt_h</p:attrName>
                                            </p:attrNameLst>
                                          </p:cBhvr>
                                          <p:tavLst>
                                            <p:tav tm="0">
                                              <p:val>
                                                <p:fltVal val="0"/>
                                              </p:val>
                                            </p:tav>
                                            <p:tav tm="100000">
                                              <p:val>
                                                <p:strVal val="#ppt_h"/>
                                              </p:val>
                                            </p:tav>
                                          </p:tavLst>
                                        </p:anim>
                                        <p:animEffect transition="in" filter="fade">
                                          <p:cBhvr>
                                            <p:cTn id="17" dur="300"/>
                                            <p:tgtEl>
                                              <p:spTgt spid="6"/>
                                            </p:tgtEl>
                                          </p:cBhvr>
                                        </p:animEffect>
                                      </p:childTnLst>
                                    </p:cTn>
                                  </p:par>
                                  <p:par>
                                    <p:cTn id="18" presetID="6" presetClass="emph" presetSubtype="0" autoRev="1" fill="hold" grpId="1" nodeType="withEffect">
                                      <p:stCondLst>
                                        <p:cond delay="600"/>
                                      </p:stCondLst>
                                      <p:childTnLst>
                                        <p:animScale>
                                          <p:cBhvr>
                                            <p:cTn id="19" dur="150" fill="hold"/>
                                            <p:tgtEl>
                                              <p:spTgt spid="6"/>
                                            </p:tgtEl>
                                          </p:cBhvr>
                                          <p:by x="110000" y="110000"/>
                                        </p:animScale>
                                      </p:childTnLst>
                                    </p:cTn>
                                  </p:par>
                                  <p:par>
                                    <p:cTn id="20" presetID="31" presetClass="entr" presetSubtype="0" fill="hold" grpId="0" nodeType="withEffect">
                                      <p:stCondLst>
                                        <p:cond delay="600"/>
                                      </p:stCondLst>
                                      <p:iterate type="lt">
                                        <p:tmPct val="2810"/>
                                      </p:iterate>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4911924" y="1576758"/>
            <a:ext cx="6252723" cy="1003334"/>
            <a:chOff x="4911768" y="1576758"/>
            <a:chExt cx="6253537" cy="1003334"/>
          </a:xfrm>
        </p:grpSpPr>
        <p:sp>
          <p:nvSpPr>
            <p:cNvPr id="50" name="矩形 49"/>
            <p:cNvSpPr/>
            <p:nvPr/>
          </p:nvSpPr>
          <p:spPr>
            <a:xfrm>
              <a:off x="4911769" y="1576758"/>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911768" y="2013791"/>
              <a:ext cx="62535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grpSp>
      <p:grpSp>
        <p:nvGrpSpPr>
          <p:cNvPr id="42" name="组合 41"/>
          <p:cNvGrpSpPr/>
          <p:nvPr/>
        </p:nvGrpSpPr>
        <p:grpSpPr>
          <a:xfrm>
            <a:off x="4911924" y="2853252"/>
            <a:ext cx="6252723" cy="1003334"/>
            <a:chOff x="4911768" y="2853252"/>
            <a:chExt cx="6253537" cy="1003334"/>
          </a:xfrm>
        </p:grpSpPr>
        <p:sp>
          <p:nvSpPr>
            <p:cNvPr id="52" name="矩形 51"/>
            <p:cNvSpPr/>
            <p:nvPr/>
          </p:nvSpPr>
          <p:spPr>
            <a:xfrm>
              <a:off x="4911769" y="2853252"/>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911768" y="3290285"/>
              <a:ext cx="62535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grpSp>
      <p:grpSp>
        <p:nvGrpSpPr>
          <p:cNvPr id="43" name="组合 42"/>
          <p:cNvGrpSpPr/>
          <p:nvPr/>
        </p:nvGrpSpPr>
        <p:grpSpPr>
          <a:xfrm>
            <a:off x="4911924" y="4129746"/>
            <a:ext cx="6252723" cy="1003334"/>
            <a:chOff x="4911768" y="4129746"/>
            <a:chExt cx="6253537" cy="1003334"/>
          </a:xfrm>
        </p:grpSpPr>
        <p:sp>
          <p:nvSpPr>
            <p:cNvPr id="54" name="矩形 53"/>
            <p:cNvSpPr/>
            <p:nvPr/>
          </p:nvSpPr>
          <p:spPr>
            <a:xfrm>
              <a:off x="4911769" y="4129746"/>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4911768" y="4566779"/>
              <a:ext cx="62535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p>
          </p:txBody>
        </p:sp>
      </p:grpSp>
      <p:grpSp>
        <p:nvGrpSpPr>
          <p:cNvPr id="44" name="组合 43"/>
          <p:cNvGrpSpPr/>
          <p:nvPr/>
        </p:nvGrpSpPr>
        <p:grpSpPr>
          <a:xfrm>
            <a:off x="4911924" y="5406241"/>
            <a:ext cx="6252723" cy="1003334"/>
            <a:chOff x="4911768" y="5406241"/>
            <a:chExt cx="6253537" cy="1003334"/>
          </a:xfrm>
        </p:grpSpPr>
        <p:sp>
          <p:nvSpPr>
            <p:cNvPr id="56" name="矩形 55"/>
            <p:cNvSpPr/>
            <p:nvPr/>
          </p:nvSpPr>
          <p:spPr>
            <a:xfrm>
              <a:off x="4911769" y="5406241"/>
              <a:ext cx="2408441"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4911768" y="5843274"/>
              <a:ext cx="62535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grpSp>
      <p:sp>
        <p:nvSpPr>
          <p:cNvPr id="9" name="Oval 25"/>
          <p:cNvSpPr/>
          <p:nvPr/>
        </p:nvSpPr>
        <p:spPr>
          <a:xfrm>
            <a:off x="4427942" y="1898086"/>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7" name="Oval 35"/>
          <p:cNvSpPr/>
          <p:nvPr/>
        </p:nvSpPr>
        <p:spPr>
          <a:xfrm>
            <a:off x="4427942" y="3178242"/>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942" y="4458397"/>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7" name="Oval 64"/>
          <p:cNvSpPr/>
          <p:nvPr/>
        </p:nvSpPr>
        <p:spPr>
          <a:xfrm>
            <a:off x="4427942" y="5738553"/>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2" name="组合 1"/>
          <p:cNvGrpSpPr/>
          <p:nvPr/>
        </p:nvGrpSpPr>
        <p:grpSpPr>
          <a:xfrm>
            <a:off x="1329937" y="1508770"/>
            <a:ext cx="3098007" cy="971355"/>
            <a:chOff x="1361399" y="1508768"/>
            <a:chExt cx="3098410" cy="971355"/>
          </a:xfrm>
        </p:grpSpPr>
        <p:grpSp>
          <p:nvGrpSpPr>
            <p:cNvPr id="5"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 name="Round Same Side Corner Rectangle 23"/>
              <p:cNvSpPr/>
              <p:nvPr/>
            </p:nvSpPr>
            <p:spPr>
              <a:xfrm rot="16200000">
                <a:off x="1080978"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p>
            </p:txBody>
          </p:sp>
          <p:cxnSp>
            <p:nvCxnSpPr>
              <p:cNvPr id="8" name="Straight Connector 24"/>
              <p:cNvCxnSpPr>
                <a:endCxn id="9" idx="2"/>
              </p:cNvCxnSpPr>
              <p:nvPr/>
            </p:nvCxnSpPr>
            <p:spPr>
              <a:xfrm flipV="1">
                <a:off x="2991445" y="1636635"/>
                <a:ext cx="670723" cy="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endParaRPr lang="en-US" sz="3200"/>
            </a:p>
          </p:txBody>
        </p:sp>
      </p:grpSp>
      <p:grpSp>
        <p:nvGrpSpPr>
          <p:cNvPr id="4" name="组合 3"/>
          <p:cNvGrpSpPr/>
          <p:nvPr/>
        </p:nvGrpSpPr>
        <p:grpSpPr>
          <a:xfrm>
            <a:off x="1327380" y="4069078"/>
            <a:ext cx="3100560" cy="971356"/>
            <a:chOff x="1358843" y="4069078"/>
            <a:chExt cx="3100964" cy="971356"/>
          </a:xfrm>
        </p:grpSpPr>
        <p:grpSp>
          <p:nvGrpSpPr>
            <p:cNvPr id="18"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03</a:t>
                </a:r>
              </a:p>
            </p:txBody>
          </p:sp>
          <p:cxnSp>
            <p:nvCxnSpPr>
              <p:cNvPr id="21" name="Straight Connector 50"/>
              <p:cNvCxnSpPr>
                <a:endCxn id="22" idx="2"/>
              </p:cNvCxnSpPr>
              <p:nvPr/>
            </p:nvCxnSpPr>
            <p:spPr>
              <a:xfrm>
                <a:off x="2991444" y="1636635"/>
                <a:ext cx="670724"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Impact" panose="020B0806030902050204" pitchFamily="34" charset="0"/>
              </a:endParaRPr>
            </a:p>
          </p:txBody>
        </p:sp>
      </p:grpSp>
      <p:grpSp>
        <p:nvGrpSpPr>
          <p:cNvPr id="3" name="组合 2"/>
          <p:cNvGrpSpPr/>
          <p:nvPr/>
        </p:nvGrpSpPr>
        <p:grpSpPr>
          <a:xfrm>
            <a:off x="1329937" y="2788923"/>
            <a:ext cx="3098005" cy="971356"/>
            <a:chOff x="1361399" y="2788923"/>
            <a:chExt cx="3098408" cy="971356"/>
          </a:xfrm>
        </p:grpSpPr>
        <p:grpSp>
          <p:nvGrpSpPr>
            <p:cNvPr id="1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p>
            </p:txBody>
          </p:sp>
          <p:cxnSp>
            <p:nvCxnSpPr>
              <p:cNvPr id="16" name="Straight Connector 34"/>
              <p:cNvCxnSpPr>
                <a:endCxn id="1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endParaRPr lang="id-ID">
                <a:latin typeface="Impact" panose="020B0806030902050204" pitchFamily="34" charset="0"/>
              </a:endParaRPr>
            </a:p>
          </p:txBody>
        </p:sp>
      </p:grpSp>
      <p:grpSp>
        <p:nvGrpSpPr>
          <p:cNvPr id="39" name="组合 38"/>
          <p:cNvGrpSpPr/>
          <p:nvPr/>
        </p:nvGrpSpPr>
        <p:grpSpPr>
          <a:xfrm>
            <a:off x="1327383" y="5349234"/>
            <a:ext cx="3100559" cy="971356"/>
            <a:chOff x="1358844" y="5349234"/>
            <a:chExt cx="3100963" cy="971356"/>
          </a:xfrm>
        </p:grpSpPr>
        <p:grpSp>
          <p:nvGrpSpPr>
            <p:cNvPr id="23" name="Group 56"/>
            <p:cNvGrpSpPr/>
            <p:nvPr/>
          </p:nvGrpSpPr>
          <p:grpSpPr>
            <a:xfrm>
              <a:off x="1358844" y="5349234"/>
              <a:ext cx="3100963" cy="971356"/>
              <a:chOff x="1229545" y="1255634"/>
              <a:chExt cx="2432620" cy="762002"/>
            </a:xfrm>
          </p:grpSpPr>
          <p:sp>
            <p:nvSpPr>
              <p:cNvPr id="24" name="Flowchart: Off-page Connector 59"/>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5" name="Round Same Side Corner Rectangle 61"/>
              <p:cNvSpPr/>
              <p:nvPr/>
            </p:nvSpPr>
            <p:spPr>
              <a:xfrm rot="16200000">
                <a:off x="1078973"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04</a:t>
                </a:r>
              </a:p>
            </p:txBody>
          </p:sp>
          <p:cxnSp>
            <p:nvCxnSpPr>
              <p:cNvPr id="26" name="Straight Connector 63"/>
              <p:cNvCxnSpPr>
                <a:endCxn id="2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50"/>
            <p:cNvGrpSpPr/>
            <p:nvPr/>
          </p:nvGrpSpPr>
          <p:grpSpPr>
            <a:xfrm>
              <a:off x="2365810" y="5540420"/>
              <a:ext cx="591603" cy="588985"/>
              <a:chOff x="6350" y="-3175"/>
              <a:chExt cx="717550" cy="714376"/>
            </a:xfrm>
            <a:solidFill>
              <a:schemeClr val="bg1"/>
            </a:solidFill>
          </p:grpSpPr>
          <p:sp>
            <p:nvSpPr>
              <p:cNvPr id="47" name="Freeform 18"/>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id-ID">
                  <a:latin typeface="Impact" panose="020B0806030902050204" pitchFamily="34" charset="0"/>
                </a:endParaRPr>
              </a:p>
            </p:txBody>
          </p:sp>
          <p:sp>
            <p:nvSpPr>
              <p:cNvPr id="48"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id-ID">
                  <a:latin typeface="Impact" panose="020B0806030902050204" pitchFamily="34" charset="0"/>
                </a:endParaRPr>
              </a:p>
            </p:txBody>
          </p:sp>
          <p:sp>
            <p:nvSpPr>
              <p:cNvPr id="49" name="Freeform 20"/>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id-ID">
                  <a:latin typeface="Impact" panose="020B0806030902050204" pitchFamily="34" charset="0"/>
                </a:endParaRPr>
              </a:p>
            </p:txBody>
          </p:sp>
        </p:grpSp>
      </p:grpSp>
      <p:sp>
        <p:nvSpPr>
          <p:cNvPr id="10" name="标题 9"/>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14:presetBounceEnd="3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7000">
                                          <p:cBhvr additive="base">
                                            <p:cTn id="7" dur="400" fill="hold"/>
                                            <p:tgtEl>
                                              <p:spTgt spid="2"/>
                                            </p:tgtEl>
                                            <p:attrNameLst>
                                              <p:attrName>ppt_x</p:attrName>
                                            </p:attrNameLst>
                                          </p:cBhvr>
                                          <p:tavLst>
                                            <p:tav tm="0">
                                              <p:val>
                                                <p:strVal val="0-#ppt_w/2"/>
                                              </p:val>
                                            </p:tav>
                                            <p:tav tm="100000">
                                              <p:val>
                                                <p:strVal val="#ppt_x"/>
                                              </p:val>
                                            </p:tav>
                                          </p:tavLst>
                                        </p:anim>
                                        <p:anim calcmode="lin" valueType="num" p14:bounceEnd="37000">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600"/>
                                </p:stCondLst>
                                <p:childTnLst>
                                  <p:par>
                                    <p:cTn id="20" presetID="2" presetClass="entr" presetSubtype="8" accel="50000" fill="hold" nodeType="afterEffect" p14:presetBounceEnd="37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37000">
                                          <p:cBhvr additive="base">
                                            <p:cTn id="22" dur="400" fill="hold"/>
                                            <p:tgtEl>
                                              <p:spTgt spid="3"/>
                                            </p:tgtEl>
                                            <p:attrNameLst>
                                              <p:attrName>ppt_x</p:attrName>
                                            </p:attrNameLst>
                                          </p:cBhvr>
                                          <p:tavLst>
                                            <p:tav tm="0">
                                              <p:val>
                                                <p:strVal val="0-#ppt_w/2"/>
                                              </p:val>
                                            </p:tav>
                                            <p:tav tm="100000">
                                              <p:val>
                                                <p:strVal val="#ppt_x"/>
                                              </p:val>
                                            </p:tav>
                                          </p:tavLst>
                                        </p:anim>
                                        <p:anim calcmode="lin" valueType="num" p14:bounceEnd="37000">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26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3200"/>
                                </p:stCondLst>
                                <p:childTnLst>
                                  <p:par>
                                    <p:cTn id="35" presetID="2" presetClass="entr" presetSubtype="8" accel="50000" fill="hold" nodeType="afterEffect" p14:presetBounceEnd="370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37000">
                                          <p:cBhvr additive="base">
                                            <p:cTn id="37" dur="400" fill="hold"/>
                                            <p:tgtEl>
                                              <p:spTgt spid="4"/>
                                            </p:tgtEl>
                                            <p:attrNameLst>
                                              <p:attrName>ppt_x</p:attrName>
                                            </p:attrNameLst>
                                          </p:cBhvr>
                                          <p:tavLst>
                                            <p:tav tm="0">
                                              <p:val>
                                                <p:strVal val="0-#ppt_w/2"/>
                                              </p:val>
                                            </p:tav>
                                            <p:tav tm="100000">
                                              <p:val>
                                                <p:strVal val="#ppt_x"/>
                                              </p:val>
                                            </p:tav>
                                          </p:tavLst>
                                        </p:anim>
                                        <p:anim calcmode="lin" valueType="num" p14:bounceEnd="37000">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7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420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4800"/>
                                </p:stCondLst>
                                <p:childTnLst>
                                  <p:par>
                                    <p:cTn id="50" presetID="2" presetClass="entr" presetSubtype="8" accel="50000" fill="hold" nodeType="afterEffect" p14:presetBounceEnd="37000">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14:bounceEnd="37000">
                                          <p:cBhvr additive="base">
                                            <p:cTn id="52" dur="400" fill="hold"/>
                                            <p:tgtEl>
                                              <p:spTgt spid="39"/>
                                            </p:tgtEl>
                                            <p:attrNameLst>
                                              <p:attrName>ppt_x</p:attrName>
                                            </p:attrNameLst>
                                          </p:cBhvr>
                                          <p:tavLst>
                                            <p:tav tm="0">
                                              <p:val>
                                                <p:strVal val="0-#ppt_w/2"/>
                                              </p:val>
                                            </p:tav>
                                            <p:tav tm="100000">
                                              <p:val>
                                                <p:strVal val="#ppt_x"/>
                                              </p:val>
                                            </p:tav>
                                          </p:tavLst>
                                        </p:anim>
                                        <p:anim calcmode="lin" valueType="num" p14:bounceEnd="37000">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530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58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600"/>
                                </p:stCondLst>
                                <p:childTnLst>
                                  <p:par>
                                    <p:cTn id="20" presetID="2" presetClass="entr" presetSubtype="8" ac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400" fill="hold"/>
                                            <p:tgtEl>
                                              <p:spTgt spid="3"/>
                                            </p:tgtEl>
                                            <p:attrNameLst>
                                              <p:attrName>ppt_x</p:attrName>
                                            </p:attrNameLst>
                                          </p:cBhvr>
                                          <p:tavLst>
                                            <p:tav tm="0">
                                              <p:val>
                                                <p:strVal val="0-#ppt_w/2"/>
                                              </p:val>
                                            </p:tav>
                                            <p:tav tm="100000">
                                              <p:val>
                                                <p:strVal val="#ppt_x"/>
                                              </p:val>
                                            </p:tav>
                                          </p:tavLst>
                                        </p:anim>
                                        <p:anim calcmode="lin" valueType="num">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26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3200"/>
                                </p:stCondLst>
                                <p:childTnLst>
                                  <p:par>
                                    <p:cTn id="35" presetID="2" presetClass="entr" presetSubtype="8" accel="5000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400" fill="hold"/>
                                            <p:tgtEl>
                                              <p:spTgt spid="4"/>
                                            </p:tgtEl>
                                            <p:attrNameLst>
                                              <p:attrName>ppt_x</p:attrName>
                                            </p:attrNameLst>
                                          </p:cBhvr>
                                          <p:tavLst>
                                            <p:tav tm="0">
                                              <p:val>
                                                <p:strVal val="0-#ppt_w/2"/>
                                              </p:val>
                                            </p:tav>
                                            <p:tav tm="100000">
                                              <p:val>
                                                <p:strVal val="#ppt_x"/>
                                              </p:val>
                                            </p:tav>
                                          </p:tavLst>
                                        </p:anim>
                                        <p:anim calcmode="lin" valueType="num">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7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420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4800"/>
                                </p:stCondLst>
                                <p:childTnLst>
                                  <p:par>
                                    <p:cTn id="50" presetID="2" presetClass="entr" presetSubtype="8" accel="5000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400" fill="hold"/>
                                            <p:tgtEl>
                                              <p:spTgt spid="39"/>
                                            </p:tgtEl>
                                            <p:attrNameLst>
                                              <p:attrName>ppt_x</p:attrName>
                                            </p:attrNameLst>
                                          </p:cBhvr>
                                          <p:tavLst>
                                            <p:tav tm="0">
                                              <p:val>
                                                <p:strVal val="0-#ppt_w/2"/>
                                              </p:val>
                                            </p:tav>
                                            <p:tav tm="100000">
                                              <p:val>
                                                <p:strVal val="#ppt_x"/>
                                              </p:val>
                                            </p:tav>
                                          </p:tavLst>
                                        </p:anim>
                                        <p:anim calcmode="lin" valueType="num">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530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58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63"/>
          <p:cNvGrpSpPr/>
          <p:nvPr/>
        </p:nvGrpSpPr>
        <p:grpSpPr>
          <a:xfrm>
            <a:off x="4999449" y="1709489"/>
            <a:ext cx="2601251" cy="548479"/>
            <a:chOff x="1792812" y="1276468"/>
            <a:chExt cx="2779190" cy="518462"/>
          </a:xfrm>
          <a:solidFill>
            <a:schemeClr val="tx2"/>
          </a:solidFill>
        </p:grpSpPr>
        <p:sp>
          <p:nvSpPr>
            <p:cNvPr id="33" name="Pentagon 65"/>
            <p:cNvSpPr/>
            <p:nvPr/>
          </p:nvSpPr>
          <p:spPr>
            <a:xfrm>
              <a:off x="1792812" y="1276468"/>
              <a:ext cx="2779190"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34" name="TextBox 66"/>
            <p:cNvSpPr txBox="1"/>
            <p:nvPr/>
          </p:nvSpPr>
          <p:spPr>
            <a:xfrm>
              <a:off x="3664421" y="1399901"/>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80%</a:t>
              </a:r>
              <a:endParaRPr lang="en-US" sz="1865" dirty="0">
                <a:solidFill>
                  <a:schemeClr val="bg1"/>
                </a:solidFill>
              </a:endParaRPr>
            </a:p>
          </p:txBody>
        </p:sp>
      </p:grpSp>
      <p:grpSp>
        <p:nvGrpSpPr>
          <p:cNvPr id="35" name="Group 67"/>
          <p:cNvGrpSpPr/>
          <p:nvPr/>
        </p:nvGrpSpPr>
        <p:grpSpPr>
          <a:xfrm>
            <a:off x="4999545" y="2320486"/>
            <a:ext cx="2115886" cy="548479"/>
            <a:chOff x="1792915" y="2110893"/>
            <a:chExt cx="2260621" cy="518462"/>
          </a:xfrm>
          <a:solidFill>
            <a:schemeClr val="bg2"/>
          </a:solidFill>
        </p:grpSpPr>
        <p:sp>
          <p:nvSpPr>
            <p:cNvPr id="36" name="Pentagon 68"/>
            <p:cNvSpPr/>
            <p:nvPr/>
          </p:nvSpPr>
          <p:spPr>
            <a:xfrm>
              <a:off x="1792915" y="2110893"/>
              <a:ext cx="2260621"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43" name="TextBox 86"/>
            <p:cNvSpPr txBox="1"/>
            <p:nvPr/>
          </p:nvSpPr>
          <p:spPr>
            <a:xfrm>
              <a:off x="3157009" y="2237390"/>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70%</a:t>
              </a:r>
              <a:endParaRPr lang="en-US" sz="1865" dirty="0">
                <a:solidFill>
                  <a:schemeClr val="bg1"/>
                </a:solidFill>
              </a:endParaRPr>
            </a:p>
          </p:txBody>
        </p:sp>
      </p:grpSp>
      <p:grpSp>
        <p:nvGrpSpPr>
          <p:cNvPr id="44" name="Group 87"/>
          <p:cNvGrpSpPr/>
          <p:nvPr/>
        </p:nvGrpSpPr>
        <p:grpSpPr>
          <a:xfrm>
            <a:off x="5001151" y="2931483"/>
            <a:ext cx="1629012" cy="548479"/>
            <a:chOff x="1794633" y="2975000"/>
            <a:chExt cx="1740443" cy="518462"/>
          </a:xfrm>
          <a:solidFill>
            <a:schemeClr val="accent1"/>
          </a:solidFill>
        </p:grpSpPr>
        <p:sp>
          <p:nvSpPr>
            <p:cNvPr id="50" name="Pentagon 88"/>
            <p:cNvSpPr/>
            <p:nvPr/>
          </p:nvSpPr>
          <p:spPr>
            <a:xfrm>
              <a:off x="1794633" y="2975000"/>
              <a:ext cx="1740443"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1" name="TextBox 89"/>
            <p:cNvSpPr txBox="1"/>
            <p:nvPr/>
          </p:nvSpPr>
          <p:spPr>
            <a:xfrm>
              <a:off x="2784347" y="3104696"/>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60%</a:t>
              </a:r>
              <a:endParaRPr lang="en-US" sz="1865" dirty="0">
                <a:solidFill>
                  <a:schemeClr val="bg1"/>
                </a:solidFill>
              </a:endParaRPr>
            </a:p>
          </p:txBody>
        </p:sp>
      </p:grpSp>
      <p:grpSp>
        <p:nvGrpSpPr>
          <p:cNvPr id="52" name="Group 90"/>
          <p:cNvGrpSpPr/>
          <p:nvPr/>
        </p:nvGrpSpPr>
        <p:grpSpPr>
          <a:xfrm>
            <a:off x="5001151" y="3542478"/>
            <a:ext cx="1035906" cy="548479"/>
            <a:chOff x="1794632" y="3851318"/>
            <a:chExt cx="1106766" cy="518462"/>
          </a:xfrm>
          <a:solidFill>
            <a:schemeClr val="accent3"/>
          </a:solidFill>
        </p:grpSpPr>
        <p:sp>
          <p:nvSpPr>
            <p:cNvPr id="53" name="Pentagon 91"/>
            <p:cNvSpPr/>
            <p:nvPr/>
          </p:nvSpPr>
          <p:spPr>
            <a:xfrm>
              <a:off x="1794632" y="3851318"/>
              <a:ext cx="1106766"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54" name="TextBox 92"/>
            <p:cNvSpPr txBox="1"/>
            <p:nvPr/>
          </p:nvSpPr>
          <p:spPr>
            <a:xfrm>
              <a:off x="2177691" y="3964305"/>
              <a:ext cx="512084" cy="271598"/>
            </a:xfrm>
            <a:prstGeom prst="rect">
              <a:avLst/>
            </a:prstGeom>
            <a:noFill/>
          </p:spPr>
          <p:txBody>
            <a:bodyPr wrap="none" lIns="0" tIns="0" rIns="0" bIns="0" rtlCol="0" anchor="ctr">
              <a:spAutoFit/>
            </a:bodyPr>
            <a:lstStyle/>
            <a:p>
              <a:pPr algn="ctr" defTabSz="1218565">
                <a:spcBef>
                  <a:spcPct val="20000"/>
                </a:spcBef>
                <a:defRPr/>
              </a:pPr>
              <a:r>
                <a:rPr lang="en-US" sz="1865" b="1" dirty="0">
                  <a:solidFill>
                    <a:schemeClr val="bg1"/>
                  </a:solidFill>
                </a:rPr>
                <a:t>40%</a:t>
              </a:r>
              <a:endParaRPr lang="en-US" sz="1865" dirty="0">
                <a:solidFill>
                  <a:schemeClr val="bg1"/>
                </a:solidFill>
              </a:endParaRPr>
            </a:p>
          </p:txBody>
        </p:sp>
      </p:grpSp>
      <p:grpSp>
        <p:nvGrpSpPr>
          <p:cNvPr id="55" name="Group 4"/>
          <p:cNvGrpSpPr>
            <a:grpSpLocks noChangeAspect="1"/>
          </p:cNvGrpSpPr>
          <p:nvPr/>
        </p:nvGrpSpPr>
        <p:grpSpPr bwMode="auto">
          <a:xfrm>
            <a:off x="723864" y="1649943"/>
            <a:ext cx="5084045" cy="3160294"/>
            <a:chOff x="376" y="1148"/>
            <a:chExt cx="2053" cy="1276"/>
          </a:xfrm>
        </p:grpSpPr>
        <p:sp>
          <p:nvSpPr>
            <p:cNvPr id="56"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121920" tIns="60960" rIns="121920" bIns="60960" numCol="1" anchor="t" anchorCtr="0" compatLnSpc="1"/>
            <a:lstStyle/>
            <a:p>
              <a:endParaRPr lang="en-US" sz="3555"/>
            </a:p>
          </p:txBody>
        </p:sp>
        <p:sp>
          <p:nvSpPr>
            <p:cNvPr id="57"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121920" tIns="60960" rIns="121920" bIns="60960" numCol="1" anchor="t" anchorCtr="0" compatLnSpc="1"/>
            <a:lstStyle/>
            <a:p>
              <a:endParaRPr lang="en-US" sz="3555"/>
            </a:p>
          </p:txBody>
        </p:sp>
        <p:sp>
          <p:nvSpPr>
            <p:cNvPr id="58"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121920" tIns="60960" rIns="121920" bIns="60960" numCol="1" anchor="t" anchorCtr="0" compatLnSpc="1"/>
            <a:lstStyle/>
            <a:p>
              <a:endParaRPr lang="en-US" sz="3555"/>
            </a:p>
          </p:txBody>
        </p:sp>
        <p:sp>
          <p:nvSpPr>
            <p:cNvPr id="59"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121920" tIns="60960" rIns="121920" bIns="60960" numCol="1" anchor="t" anchorCtr="0" compatLnSpc="1"/>
            <a:lstStyle/>
            <a:p>
              <a:endParaRPr lang="en-US" sz="3555"/>
            </a:p>
          </p:txBody>
        </p:sp>
        <p:sp>
          <p:nvSpPr>
            <p:cNvPr id="60"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sp>
          <p:nvSpPr>
            <p:cNvPr id="61"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2"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121920" tIns="60960" rIns="121920" bIns="60960" numCol="1" anchor="t" anchorCtr="0" compatLnSpc="1"/>
            <a:lstStyle/>
            <a:p>
              <a:endParaRPr lang="en-US" sz="3555"/>
            </a:p>
          </p:txBody>
        </p:sp>
        <p:sp>
          <p:nvSpPr>
            <p:cNvPr id="63"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121920" tIns="60960" rIns="121920" bIns="60960" numCol="1" anchor="t" anchorCtr="0" compatLnSpc="1"/>
            <a:lstStyle/>
            <a:p>
              <a:endParaRPr lang="en-US" sz="3555"/>
            </a:p>
          </p:txBody>
        </p:sp>
        <p:sp>
          <p:nvSpPr>
            <p:cNvPr id="64"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121920" tIns="60960" rIns="121920" bIns="60960" numCol="1" anchor="t" anchorCtr="0" compatLnSpc="1"/>
            <a:lstStyle/>
            <a:p>
              <a:endParaRPr lang="en-US" sz="3555"/>
            </a:p>
          </p:txBody>
        </p:sp>
      </p:grpSp>
      <p:cxnSp>
        <p:nvCxnSpPr>
          <p:cNvPr id="71" name="Straight Connector 101"/>
          <p:cNvCxnSpPr/>
          <p:nvPr/>
        </p:nvCxnSpPr>
        <p:spPr>
          <a:xfrm>
            <a:off x="1043633" y="5199015"/>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75" name="Group 281"/>
          <p:cNvGrpSpPr/>
          <p:nvPr/>
        </p:nvGrpSpPr>
        <p:grpSpPr>
          <a:xfrm>
            <a:off x="1721599" y="2058550"/>
            <a:ext cx="3075206" cy="1530449"/>
            <a:chOff x="538789" y="1131575"/>
            <a:chExt cx="5819028" cy="2895601"/>
          </a:xfrm>
          <a:solidFill>
            <a:schemeClr val="bg1">
              <a:lumMod val="65000"/>
            </a:schemeClr>
          </a:solidFill>
        </p:grpSpPr>
        <p:grpSp>
          <p:nvGrpSpPr>
            <p:cNvPr id="76" name="Group 106"/>
            <p:cNvGrpSpPr/>
            <p:nvPr/>
          </p:nvGrpSpPr>
          <p:grpSpPr>
            <a:xfrm>
              <a:off x="2984512" y="2355983"/>
              <a:ext cx="1110006" cy="1241414"/>
              <a:chOff x="4097338" y="2217738"/>
              <a:chExt cx="1139825" cy="1274763"/>
            </a:xfrm>
            <a:grpFill/>
          </p:grpSpPr>
          <p:sp>
            <p:nvSpPr>
              <p:cNvPr id="268"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9"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77" name="Group 109"/>
            <p:cNvGrpSpPr/>
            <p:nvPr/>
          </p:nvGrpSpPr>
          <p:grpSpPr>
            <a:xfrm>
              <a:off x="1945621" y="2801222"/>
              <a:ext cx="759071" cy="1225954"/>
              <a:chOff x="3030538" y="2674938"/>
              <a:chExt cx="779463" cy="1258888"/>
            </a:xfrm>
            <a:grpFill/>
          </p:grpSpPr>
          <p:sp>
            <p:nvSpPr>
              <p:cNvPr id="266"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7"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121920" tIns="60960" rIns="121920" bIns="60960" numCol="1" anchor="t" anchorCtr="0" compatLnSpc="1"/>
              <a:lstStyle/>
              <a:p>
                <a:endParaRPr lang="en-US" sz="3555"/>
              </a:p>
            </p:txBody>
          </p:sp>
        </p:grpSp>
        <p:sp>
          <p:nvSpPr>
            <p:cNvPr id="78" name="Freeform 30"/>
            <p:cNvSpPr/>
            <p:nvPr/>
          </p:nvSpPr>
          <p:spPr bwMode="auto">
            <a:xfrm>
              <a:off x="3188580" y="201123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79" name="Freeform 163"/>
            <p:cNvSpPr/>
            <p:nvPr/>
          </p:nvSpPr>
          <p:spPr bwMode="auto">
            <a:xfrm>
              <a:off x="3426659" y="131863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80" name="Group 114"/>
            <p:cNvGrpSpPr/>
            <p:nvPr/>
          </p:nvGrpSpPr>
          <p:grpSpPr>
            <a:xfrm>
              <a:off x="538789" y="1131575"/>
              <a:ext cx="2523022" cy="1757767"/>
              <a:chOff x="1585913" y="960438"/>
              <a:chExt cx="2590800" cy="1804987"/>
            </a:xfrm>
            <a:grpFill/>
          </p:grpSpPr>
          <p:sp>
            <p:nvSpPr>
              <p:cNvPr id="203"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4"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5"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6"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7"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08"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9"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0"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1"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2"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3"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4"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accent1"/>
              </a:solidFill>
              <a:ln w="9525">
                <a:noFill/>
                <a:round/>
              </a:ln>
            </p:spPr>
            <p:txBody>
              <a:bodyPr vert="horz" wrap="square" lIns="121920" tIns="60960" rIns="121920" bIns="60960" numCol="1" anchor="t" anchorCtr="0" compatLnSpc="1"/>
              <a:lstStyle/>
              <a:p>
                <a:endParaRPr lang="en-US" sz="3555"/>
              </a:p>
            </p:txBody>
          </p:sp>
          <p:sp>
            <p:nvSpPr>
              <p:cNvPr id="215"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6"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121920" tIns="60960" rIns="121920" bIns="60960" numCol="1" anchor="t" anchorCtr="0" compatLnSpc="1"/>
              <a:lstStyle/>
              <a:p>
                <a:endParaRPr lang="en-US" sz="3555"/>
              </a:p>
            </p:txBody>
          </p:sp>
          <p:sp>
            <p:nvSpPr>
              <p:cNvPr id="217"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8"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19"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0"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1"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2"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3"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4"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5"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6"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121920" tIns="60960" rIns="121920" bIns="60960" numCol="1" anchor="t" anchorCtr="0" compatLnSpc="1"/>
              <a:lstStyle/>
              <a:p>
                <a:endParaRPr lang="en-US" sz="3555"/>
              </a:p>
            </p:txBody>
          </p:sp>
          <p:sp>
            <p:nvSpPr>
              <p:cNvPr id="227"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8"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29"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0"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1"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2"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3"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4"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5"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6"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121920" tIns="60960" rIns="121920" bIns="60960" numCol="1" anchor="t" anchorCtr="0" compatLnSpc="1"/>
              <a:lstStyle/>
              <a:p>
                <a:endParaRPr lang="en-US" sz="3555"/>
              </a:p>
            </p:txBody>
          </p:sp>
          <p:sp>
            <p:nvSpPr>
              <p:cNvPr id="237"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8"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39"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0"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1"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2"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3"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4"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5"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6"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7"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8"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49"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0"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1"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2"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3"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4"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5"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6"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7"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121920" tIns="60960" rIns="121920" bIns="60960" numCol="1" anchor="t" anchorCtr="0" compatLnSpc="1"/>
              <a:lstStyle/>
              <a:p>
                <a:endParaRPr lang="en-US" sz="3555"/>
              </a:p>
            </p:txBody>
          </p:sp>
          <p:sp>
            <p:nvSpPr>
              <p:cNvPr id="258"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59"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260"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1"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2"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3"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4"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65"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98" name="Group 178"/>
            <p:cNvGrpSpPr/>
            <p:nvPr/>
          </p:nvGrpSpPr>
          <p:grpSpPr>
            <a:xfrm>
              <a:off x="3103551" y="1256798"/>
              <a:ext cx="669405" cy="1125467"/>
              <a:chOff x="4219575" y="1089025"/>
              <a:chExt cx="687388" cy="1155701"/>
            </a:xfrm>
            <a:grpFill/>
          </p:grpSpPr>
          <p:sp>
            <p:nvSpPr>
              <p:cNvPr id="188"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89" name="Group 343"/>
              <p:cNvGrpSpPr/>
              <p:nvPr/>
            </p:nvGrpSpPr>
            <p:grpSpPr>
              <a:xfrm>
                <a:off x="4219575" y="1089025"/>
                <a:ext cx="687388" cy="1155701"/>
                <a:chOff x="4219575" y="1089025"/>
                <a:chExt cx="687388" cy="1155701"/>
              </a:xfrm>
              <a:grpFill/>
            </p:grpSpPr>
            <p:sp>
              <p:nvSpPr>
                <p:cNvPr id="190"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91"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2"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3"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4"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5"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96"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7"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8"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99"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0"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1"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202"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99" name="Group 194"/>
            <p:cNvGrpSpPr/>
            <p:nvPr/>
          </p:nvGrpSpPr>
          <p:grpSpPr>
            <a:xfrm>
              <a:off x="5105582" y="3000651"/>
              <a:ext cx="941496" cy="822457"/>
              <a:chOff x="6275388" y="2879725"/>
              <a:chExt cx="966788" cy="844551"/>
            </a:xfrm>
            <a:grpFill/>
          </p:grpSpPr>
          <p:sp>
            <p:nvSpPr>
              <p:cNvPr id="170"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121920" tIns="60960" rIns="121920" bIns="60960" numCol="1" anchor="t" anchorCtr="0" compatLnSpc="1"/>
              <a:lstStyle/>
              <a:p>
                <a:endParaRPr lang="en-US" sz="3555"/>
              </a:p>
            </p:txBody>
          </p:sp>
          <p:grpSp>
            <p:nvGrpSpPr>
              <p:cNvPr id="171" name="Group 361"/>
              <p:cNvGrpSpPr/>
              <p:nvPr/>
            </p:nvGrpSpPr>
            <p:grpSpPr>
              <a:xfrm>
                <a:off x="6275388" y="2917825"/>
                <a:ext cx="966788" cy="806451"/>
                <a:chOff x="6275388" y="2917825"/>
                <a:chExt cx="966788" cy="806451"/>
              </a:xfrm>
              <a:grpFill/>
            </p:grpSpPr>
            <p:sp>
              <p:nvSpPr>
                <p:cNvPr id="172"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3"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74"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5"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6"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7"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8"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79"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0"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1"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2"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183"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4"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85"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6"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87"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121920" tIns="60960" rIns="121920" bIns="60960" numCol="1" anchor="t" anchorCtr="0" compatLnSpc="1"/>
                <a:lstStyle/>
                <a:p>
                  <a:endParaRPr lang="en-US" sz="3555"/>
                </a:p>
              </p:txBody>
            </p:sp>
          </p:grpSp>
        </p:grpSp>
        <p:grpSp>
          <p:nvGrpSpPr>
            <p:cNvPr id="100" name="Group 213"/>
            <p:cNvGrpSpPr/>
            <p:nvPr/>
          </p:nvGrpSpPr>
          <p:grpSpPr>
            <a:xfrm>
              <a:off x="3584348" y="1207327"/>
              <a:ext cx="2773469" cy="1960289"/>
              <a:chOff x="4713288" y="1038225"/>
              <a:chExt cx="2847975" cy="2012950"/>
            </a:xfrm>
            <a:grpFill/>
          </p:grpSpPr>
          <p:sp>
            <p:nvSpPr>
              <p:cNvPr id="101"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4"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5"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6"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7"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08"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09"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0"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1"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2"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3"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4"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5"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6"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7"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18"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121920" tIns="60960" rIns="121920" bIns="60960" numCol="1" anchor="t" anchorCtr="0" compatLnSpc="1"/>
              <a:lstStyle/>
              <a:p>
                <a:endParaRPr lang="en-US" sz="3555"/>
              </a:p>
            </p:txBody>
          </p:sp>
          <p:sp>
            <p:nvSpPr>
              <p:cNvPr id="119"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0"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1"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2"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23"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4"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5"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6"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7"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8"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29"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0"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1"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2"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3"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4"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5"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36"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7"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8"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39"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0"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1"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2"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3"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4"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121920" tIns="60960" rIns="121920" bIns="60960" numCol="1" anchor="t" anchorCtr="0" compatLnSpc="1"/>
              <a:lstStyle/>
              <a:p>
                <a:endParaRPr lang="en-US" sz="3555"/>
              </a:p>
            </p:txBody>
          </p:sp>
          <p:sp>
            <p:nvSpPr>
              <p:cNvPr id="145"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6"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solidFill>
                    <a:srgbClr val="FA8170"/>
                  </a:solidFill>
                </a:endParaRPr>
              </a:p>
            </p:txBody>
          </p:sp>
          <p:sp>
            <p:nvSpPr>
              <p:cNvPr id="147"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8"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49"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0"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1"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2"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3"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4"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5"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6"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7"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121920" tIns="60960" rIns="121920" bIns="60960" numCol="1" anchor="t" anchorCtr="0" compatLnSpc="1"/>
              <a:lstStyle/>
              <a:p>
                <a:endParaRPr lang="en-US" sz="3555"/>
              </a:p>
            </p:txBody>
          </p:sp>
          <p:sp>
            <p:nvSpPr>
              <p:cNvPr id="158"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59"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0"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1"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2"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3"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4"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5"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6"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167"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8"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169"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121920" tIns="60960" rIns="121920" bIns="60960" numCol="1" anchor="t" anchorCtr="0" compatLnSpc="1"/>
              <a:lstStyle/>
              <a:p>
                <a:endParaRPr lang="en-US" sz="3555"/>
              </a:p>
            </p:txBody>
          </p:sp>
        </p:grpSp>
      </p:grpSp>
      <p:sp>
        <p:nvSpPr>
          <p:cNvPr id="270" name="TextBox 107"/>
          <p:cNvSpPr txBox="1"/>
          <p:nvPr/>
        </p:nvSpPr>
        <p:spPr>
          <a:xfrm>
            <a:off x="868607" y="5385548"/>
            <a:ext cx="10454789" cy="110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r>
              <a:rPr lang="zh-CN" altLang="en-US" dirty="0" smtClean="0">
                <a:sym typeface="微软雅黑" panose="020B0503020204020204" pitchFamily="34" charset="-122"/>
              </a:rPr>
              <a:t>。 亮亮图文旗舰店</a:t>
            </a:r>
            <a:r>
              <a:rPr lang="en-US" altLang="zh-CN" dirty="0" smtClean="0">
                <a:sym typeface="微软雅黑" panose="020B0503020204020204" pitchFamily="34" charset="-122"/>
              </a:rPr>
              <a:t>https://liangliangtuwen.tmall.com</a:t>
            </a:r>
          </a:p>
          <a:p>
            <a:pPr>
              <a:lnSpc>
                <a:spcPct val="120000"/>
              </a:lnSpc>
            </a:pPr>
            <a:endParaRPr lang="zh-CN" altLang="en-US" dirty="0">
              <a:sym typeface="微软雅黑" panose="020B0503020204020204" pitchFamily="34" charset="-122"/>
            </a:endParaRPr>
          </a:p>
        </p:txBody>
      </p:sp>
      <p:sp>
        <p:nvSpPr>
          <p:cNvPr id="271" name="矩形 270"/>
          <p:cNvSpPr>
            <a:spLocks noChangeArrowheads="1"/>
          </p:cNvSpPr>
          <p:nvPr/>
        </p:nvSpPr>
        <p:spPr bwMode="auto">
          <a:xfrm>
            <a:off x="8574503" y="1723114"/>
            <a:ext cx="2984431" cy="53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endParaRPr>
          </a:p>
        </p:txBody>
      </p:sp>
      <p:grpSp>
        <p:nvGrpSpPr>
          <p:cNvPr id="3" name="组合 2"/>
          <p:cNvGrpSpPr/>
          <p:nvPr/>
        </p:nvGrpSpPr>
        <p:grpSpPr>
          <a:xfrm>
            <a:off x="7299775" y="2276201"/>
            <a:ext cx="683911" cy="684000"/>
            <a:chOff x="7381295" y="2358084"/>
            <a:chExt cx="647999" cy="648000"/>
          </a:xfrm>
        </p:grpSpPr>
        <p:sp>
          <p:nvSpPr>
            <p:cNvPr id="66" name="Oval 58"/>
            <p:cNvSpPr>
              <a:spLocks noChangeAspect="1"/>
            </p:cNvSpPr>
            <p:nvPr/>
          </p:nvSpPr>
          <p:spPr>
            <a:xfrm>
              <a:off x="7381295" y="2358084"/>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5" name="Freeform 173"/>
            <p:cNvSpPr>
              <a:spLocks noChangeAspect="1" noEditPoints="1"/>
            </p:cNvSpPr>
            <p:nvPr/>
          </p:nvSpPr>
          <p:spPr bwMode="auto">
            <a:xfrm>
              <a:off x="7561057" y="2510281"/>
              <a:ext cx="305892" cy="326189"/>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5" name="组合 4"/>
          <p:cNvGrpSpPr/>
          <p:nvPr/>
        </p:nvGrpSpPr>
        <p:grpSpPr>
          <a:xfrm>
            <a:off x="6294430" y="3588998"/>
            <a:ext cx="683911" cy="684000"/>
            <a:chOff x="6361541" y="3481431"/>
            <a:chExt cx="647999" cy="648000"/>
          </a:xfrm>
        </p:grpSpPr>
        <p:sp>
          <p:nvSpPr>
            <p:cNvPr id="68" name="Oval 61"/>
            <p:cNvSpPr>
              <a:spLocks noChangeAspect="1"/>
            </p:cNvSpPr>
            <p:nvPr/>
          </p:nvSpPr>
          <p:spPr>
            <a:xfrm>
              <a:off x="6361541" y="3481431"/>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8" name="Freeform 122"/>
            <p:cNvSpPr>
              <a:spLocks noChangeAspect="1" noEditPoints="1"/>
            </p:cNvSpPr>
            <p:nvPr/>
          </p:nvSpPr>
          <p:spPr bwMode="auto">
            <a:xfrm>
              <a:off x="6579369" y="3642337"/>
              <a:ext cx="212342" cy="326189"/>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2" name="组合 1"/>
          <p:cNvGrpSpPr/>
          <p:nvPr/>
        </p:nvGrpSpPr>
        <p:grpSpPr>
          <a:xfrm>
            <a:off x="7802448" y="1619802"/>
            <a:ext cx="683911" cy="684000"/>
            <a:chOff x="7869756" y="1796411"/>
            <a:chExt cx="647999" cy="648000"/>
          </a:xfrm>
        </p:grpSpPr>
        <p:sp>
          <p:nvSpPr>
            <p:cNvPr id="65" name="Oval 51"/>
            <p:cNvSpPr>
              <a:spLocks noChangeAspect="1"/>
            </p:cNvSpPr>
            <p:nvPr/>
          </p:nvSpPr>
          <p:spPr>
            <a:xfrm>
              <a:off x="7869756" y="1796411"/>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1"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4" name="组合 3"/>
          <p:cNvGrpSpPr/>
          <p:nvPr/>
        </p:nvGrpSpPr>
        <p:grpSpPr>
          <a:xfrm>
            <a:off x="6797102" y="2932600"/>
            <a:ext cx="683911" cy="684000"/>
            <a:chOff x="6920225" y="2919757"/>
            <a:chExt cx="647999" cy="648000"/>
          </a:xfrm>
        </p:grpSpPr>
        <p:sp>
          <p:nvSpPr>
            <p:cNvPr id="67" name="Oval 60"/>
            <p:cNvSpPr>
              <a:spLocks noChangeAspect="1"/>
            </p:cNvSpPr>
            <p:nvPr/>
          </p:nvSpPr>
          <p:spPr>
            <a:xfrm>
              <a:off x="6920225" y="2919757"/>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4" name="Freeform 359"/>
            <p:cNvSpPr>
              <a:spLocks noChangeAspect="1" noEditPoints="1"/>
            </p:cNvSpPr>
            <p:nvPr/>
          </p:nvSpPr>
          <p:spPr bwMode="auto">
            <a:xfrm>
              <a:off x="7114190" y="3071954"/>
              <a:ext cx="260069" cy="326189"/>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sp>
        <p:nvSpPr>
          <p:cNvPr id="285" name="矩形 284"/>
          <p:cNvSpPr>
            <a:spLocks noChangeArrowheads="1"/>
          </p:cNvSpPr>
          <p:nvPr/>
        </p:nvSpPr>
        <p:spPr bwMode="auto">
          <a:xfrm>
            <a:off x="8070792" y="2379877"/>
            <a:ext cx="2984431" cy="53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endParaRPr>
          </a:p>
        </p:txBody>
      </p:sp>
      <p:sp>
        <p:nvSpPr>
          <p:cNvPr id="286" name="矩形 285"/>
          <p:cNvSpPr>
            <a:spLocks noChangeArrowheads="1"/>
          </p:cNvSpPr>
          <p:nvPr/>
        </p:nvSpPr>
        <p:spPr bwMode="auto">
          <a:xfrm>
            <a:off x="7567079" y="3036640"/>
            <a:ext cx="2984431" cy="53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endParaRPr>
          </a:p>
        </p:txBody>
      </p:sp>
      <p:sp>
        <p:nvSpPr>
          <p:cNvPr id="287" name="矩形 286"/>
          <p:cNvSpPr>
            <a:spLocks noChangeArrowheads="1"/>
          </p:cNvSpPr>
          <p:nvPr/>
        </p:nvSpPr>
        <p:spPr bwMode="auto">
          <a:xfrm>
            <a:off x="7063367" y="3693404"/>
            <a:ext cx="2984431" cy="53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300" dirty="0">
              <a:solidFill>
                <a:schemeClr val="tx1">
                  <a:lumMod val="65000"/>
                  <a:lumOff val="35000"/>
                </a:schemeClr>
              </a:solidFill>
            </a:endParaRPr>
          </a:p>
        </p:txBody>
      </p:sp>
      <p:sp>
        <p:nvSpPr>
          <p:cNvPr id="6" name="标题 5"/>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500" fill="hold"/>
                                        <p:tgtEl>
                                          <p:spTgt spid="75"/>
                                        </p:tgtEl>
                                        <p:attrNameLst>
                                          <p:attrName>ppt_w</p:attrName>
                                        </p:attrNameLst>
                                      </p:cBhvr>
                                      <p:tavLst>
                                        <p:tav tm="0">
                                          <p:val>
                                            <p:fltVal val="0"/>
                                          </p:val>
                                        </p:tav>
                                        <p:tav tm="100000">
                                          <p:val>
                                            <p:strVal val="#ppt_w"/>
                                          </p:val>
                                        </p:tav>
                                      </p:tavLst>
                                    </p:anim>
                                    <p:anim calcmode="lin" valueType="num">
                                      <p:cBhvr>
                                        <p:cTn id="13" dur="500" fill="hold"/>
                                        <p:tgtEl>
                                          <p:spTgt spid="7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lide(fromLeft)">
                                      <p:cBhvr>
                                        <p:cTn id="17" dur="500"/>
                                        <p:tgtEl>
                                          <p:spTgt spid="32"/>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slide(fromLeft)">
                                      <p:cBhvr>
                                        <p:cTn id="21" dur="500"/>
                                        <p:tgtEl>
                                          <p:spTgt spid="35"/>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slide(fromLeft)">
                                      <p:cBhvr>
                                        <p:cTn id="25" dur="500"/>
                                        <p:tgtEl>
                                          <p:spTgt spid="4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slide(fromLeft)">
                                      <p:cBhvr>
                                        <p:cTn id="29" dur="500"/>
                                        <p:tgtEl>
                                          <p:spTgt spid="52"/>
                                        </p:tgtEl>
                                      </p:cBhvr>
                                    </p:animEffect>
                                  </p:childTnLst>
                                </p:cTn>
                              </p:par>
                            </p:childTnLst>
                          </p:cTn>
                        </p:par>
                        <p:par>
                          <p:cTn id="30" fill="hold">
                            <p:stCondLst>
                              <p:cond delay="3000"/>
                            </p:stCondLst>
                            <p:childTnLst>
                              <p:par>
                                <p:cTn id="31" presetID="5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400" fill="hold"/>
                                        <p:tgtEl>
                                          <p:spTgt spid="2"/>
                                        </p:tgtEl>
                                        <p:attrNameLst>
                                          <p:attrName>ppt_w</p:attrName>
                                        </p:attrNameLst>
                                      </p:cBhvr>
                                      <p:tavLst>
                                        <p:tav tm="0">
                                          <p:val>
                                            <p:strVal val="#ppt_w*0.70"/>
                                          </p:val>
                                        </p:tav>
                                        <p:tav tm="100000">
                                          <p:val>
                                            <p:strVal val="#ppt_w"/>
                                          </p:val>
                                        </p:tav>
                                      </p:tavLst>
                                    </p:anim>
                                    <p:anim calcmode="lin" valueType="num">
                                      <p:cBhvr>
                                        <p:cTn id="34" dur="400" fill="hold"/>
                                        <p:tgtEl>
                                          <p:spTgt spid="2"/>
                                        </p:tgtEl>
                                        <p:attrNameLst>
                                          <p:attrName>ppt_h</p:attrName>
                                        </p:attrNameLst>
                                      </p:cBhvr>
                                      <p:tavLst>
                                        <p:tav tm="0">
                                          <p:val>
                                            <p:strVal val="#ppt_h"/>
                                          </p:val>
                                        </p:tav>
                                        <p:tav tm="100000">
                                          <p:val>
                                            <p:strVal val="#ppt_h"/>
                                          </p:val>
                                        </p:tav>
                                      </p:tavLst>
                                    </p:anim>
                                    <p:animEffect transition="in" filter="fade">
                                      <p:cBhvr>
                                        <p:cTn id="35" dur="400"/>
                                        <p:tgtEl>
                                          <p:spTgt spid="2"/>
                                        </p:tgtEl>
                                      </p:cBhvr>
                                    </p:animEffect>
                                  </p:childTnLst>
                                </p:cTn>
                              </p:par>
                              <p:par>
                                <p:cTn id="36" presetID="2" presetClass="entr" presetSubtype="2" fill="hold" grpId="0" nodeType="withEffect">
                                  <p:stCondLst>
                                    <p:cond delay="250"/>
                                  </p:stCondLst>
                                  <p:childTnLst>
                                    <p:set>
                                      <p:cBhvr>
                                        <p:cTn id="37" dur="1" fill="hold">
                                          <p:stCondLst>
                                            <p:cond delay="0"/>
                                          </p:stCondLst>
                                        </p:cTn>
                                        <p:tgtEl>
                                          <p:spTgt spid="271"/>
                                        </p:tgtEl>
                                        <p:attrNameLst>
                                          <p:attrName>style.visibility</p:attrName>
                                        </p:attrNameLst>
                                      </p:cBhvr>
                                      <p:to>
                                        <p:strVal val="visible"/>
                                      </p:to>
                                    </p:set>
                                    <p:anim calcmode="lin" valueType="num">
                                      <p:cBhvr additive="base">
                                        <p:cTn id="38" dur="350" fill="hold"/>
                                        <p:tgtEl>
                                          <p:spTgt spid="271"/>
                                        </p:tgtEl>
                                        <p:attrNameLst>
                                          <p:attrName>ppt_x</p:attrName>
                                        </p:attrNameLst>
                                      </p:cBhvr>
                                      <p:tavLst>
                                        <p:tav tm="0">
                                          <p:val>
                                            <p:strVal val="1+#ppt_w/2"/>
                                          </p:val>
                                        </p:tav>
                                        <p:tav tm="100000">
                                          <p:val>
                                            <p:strVal val="#ppt_x"/>
                                          </p:val>
                                        </p:tav>
                                      </p:tavLst>
                                    </p:anim>
                                    <p:anim calcmode="lin" valueType="num">
                                      <p:cBhvr additive="base">
                                        <p:cTn id="39" dur="350" fill="hold"/>
                                        <p:tgtEl>
                                          <p:spTgt spid="271"/>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400" fill="hold"/>
                                        <p:tgtEl>
                                          <p:spTgt spid="3"/>
                                        </p:tgtEl>
                                        <p:attrNameLst>
                                          <p:attrName>ppt_w</p:attrName>
                                        </p:attrNameLst>
                                      </p:cBhvr>
                                      <p:tavLst>
                                        <p:tav tm="0">
                                          <p:val>
                                            <p:strVal val="#ppt_w*0.70"/>
                                          </p:val>
                                        </p:tav>
                                        <p:tav tm="100000">
                                          <p:val>
                                            <p:strVal val="#ppt_w"/>
                                          </p:val>
                                        </p:tav>
                                      </p:tavLst>
                                    </p:anim>
                                    <p:anim calcmode="lin" valueType="num">
                                      <p:cBhvr>
                                        <p:cTn id="44" dur="400" fill="hold"/>
                                        <p:tgtEl>
                                          <p:spTgt spid="3"/>
                                        </p:tgtEl>
                                        <p:attrNameLst>
                                          <p:attrName>ppt_h</p:attrName>
                                        </p:attrNameLst>
                                      </p:cBhvr>
                                      <p:tavLst>
                                        <p:tav tm="0">
                                          <p:val>
                                            <p:strVal val="#ppt_h"/>
                                          </p:val>
                                        </p:tav>
                                        <p:tav tm="100000">
                                          <p:val>
                                            <p:strVal val="#ppt_h"/>
                                          </p:val>
                                        </p:tav>
                                      </p:tavLst>
                                    </p:anim>
                                    <p:animEffect transition="in" filter="fade">
                                      <p:cBhvr>
                                        <p:cTn id="45" dur="400"/>
                                        <p:tgtEl>
                                          <p:spTgt spid="3"/>
                                        </p:tgtEl>
                                      </p:cBhvr>
                                    </p:animEffect>
                                  </p:childTnLst>
                                </p:cTn>
                              </p:par>
                              <p:par>
                                <p:cTn id="46" presetID="2" presetClass="entr" presetSubtype="2" fill="hold" grpId="0" nodeType="withEffect">
                                  <p:stCondLst>
                                    <p:cond delay="250"/>
                                  </p:stCondLst>
                                  <p:childTnLst>
                                    <p:set>
                                      <p:cBhvr>
                                        <p:cTn id="47" dur="1" fill="hold">
                                          <p:stCondLst>
                                            <p:cond delay="0"/>
                                          </p:stCondLst>
                                        </p:cTn>
                                        <p:tgtEl>
                                          <p:spTgt spid="285"/>
                                        </p:tgtEl>
                                        <p:attrNameLst>
                                          <p:attrName>style.visibility</p:attrName>
                                        </p:attrNameLst>
                                      </p:cBhvr>
                                      <p:to>
                                        <p:strVal val="visible"/>
                                      </p:to>
                                    </p:set>
                                    <p:anim calcmode="lin" valueType="num">
                                      <p:cBhvr additive="base">
                                        <p:cTn id="48" dur="350" fill="hold"/>
                                        <p:tgtEl>
                                          <p:spTgt spid="285"/>
                                        </p:tgtEl>
                                        <p:attrNameLst>
                                          <p:attrName>ppt_x</p:attrName>
                                        </p:attrNameLst>
                                      </p:cBhvr>
                                      <p:tavLst>
                                        <p:tav tm="0">
                                          <p:val>
                                            <p:strVal val="1+#ppt_w/2"/>
                                          </p:val>
                                        </p:tav>
                                        <p:tav tm="100000">
                                          <p:val>
                                            <p:strVal val="#ppt_x"/>
                                          </p:val>
                                        </p:tav>
                                      </p:tavLst>
                                    </p:anim>
                                    <p:anim calcmode="lin" valueType="num">
                                      <p:cBhvr additive="base">
                                        <p:cTn id="49" dur="350" fill="hold"/>
                                        <p:tgtEl>
                                          <p:spTgt spid="285"/>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5"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400" fill="hold"/>
                                        <p:tgtEl>
                                          <p:spTgt spid="4"/>
                                        </p:tgtEl>
                                        <p:attrNameLst>
                                          <p:attrName>ppt_w</p:attrName>
                                        </p:attrNameLst>
                                      </p:cBhvr>
                                      <p:tavLst>
                                        <p:tav tm="0">
                                          <p:val>
                                            <p:strVal val="#ppt_w*0.70"/>
                                          </p:val>
                                        </p:tav>
                                        <p:tav tm="100000">
                                          <p:val>
                                            <p:strVal val="#ppt_w"/>
                                          </p:val>
                                        </p:tav>
                                      </p:tavLst>
                                    </p:anim>
                                    <p:anim calcmode="lin" valueType="num">
                                      <p:cBhvr>
                                        <p:cTn id="54" dur="400" fill="hold"/>
                                        <p:tgtEl>
                                          <p:spTgt spid="4"/>
                                        </p:tgtEl>
                                        <p:attrNameLst>
                                          <p:attrName>ppt_h</p:attrName>
                                        </p:attrNameLst>
                                      </p:cBhvr>
                                      <p:tavLst>
                                        <p:tav tm="0">
                                          <p:val>
                                            <p:strVal val="#ppt_h"/>
                                          </p:val>
                                        </p:tav>
                                        <p:tav tm="100000">
                                          <p:val>
                                            <p:strVal val="#ppt_h"/>
                                          </p:val>
                                        </p:tav>
                                      </p:tavLst>
                                    </p:anim>
                                    <p:animEffect transition="in" filter="fade">
                                      <p:cBhvr>
                                        <p:cTn id="55" dur="400"/>
                                        <p:tgtEl>
                                          <p:spTgt spid="4"/>
                                        </p:tgtEl>
                                      </p:cBhvr>
                                    </p:animEffect>
                                  </p:childTnLst>
                                </p:cTn>
                              </p:par>
                              <p:par>
                                <p:cTn id="56" presetID="2" presetClass="entr" presetSubtype="2" fill="hold" grpId="0" nodeType="withEffect">
                                  <p:stCondLst>
                                    <p:cond delay="250"/>
                                  </p:stCondLst>
                                  <p:childTnLst>
                                    <p:set>
                                      <p:cBhvr>
                                        <p:cTn id="57" dur="1" fill="hold">
                                          <p:stCondLst>
                                            <p:cond delay="0"/>
                                          </p:stCondLst>
                                        </p:cTn>
                                        <p:tgtEl>
                                          <p:spTgt spid="286"/>
                                        </p:tgtEl>
                                        <p:attrNameLst>
                                          <p:attrName>style.visibility</p:attrName>
                                        </p:attrNameLst>
                                      </p:cBhvr>
                                      <p:to>
                                        <p:strVal val="visible"/>
                                      </p:to>
                                    </p:set>
                                    <p:anim calcmode="lin" valueType="num">
                                      <p:cBhvr additive="base">
                                        <p:cTn id="58" dur="350" fill="hold"/>
                                        <p:tgtEl>
                                          <p:spTgt spid="286"/>
                                        </p:tgtEl>
                                        <p:attrNameLst>
                                          <p:attrName>ppt_x</p:attrName>
                                        </p:attrNameLst>
                                      </p:cBhvr>
                                      <p:tavLst>
                                        <p:tav tm="0">
                                          <p:val>
                                            <p:strVal val="1+#ppt_w/2"/>
                                          </p:val>
                                        </p:tav>
                                        <p:tav tm="100000">
                                          <p:val>
                                            <p:strVal val="#ppt_x"/>
                                          </p:val>
                                        </p:tav>
                                      </p:tavLst>
                                    </p:anim>
                                    <p:anim calcmode="lin" valueType="num">
                                      <p:cBhvr additive="base">
                                        <p:cTn id="59" dur="350" fill="hold"/>
                                        <p:tgtEl>
                                          <p:spTgt spid="286"/>
                                        </p:tgtEl>
                                        <p:attrNameLst>
                                          <p:attrName>ppt_y</p:attrName>
                                        </p:attrNameLst>
                                      </p:cBhvr>
                                      <p:tavLst>
                                        <p:tav tm="0">
                                          <p:val>
                                            <p:strVal val="#ppt_y"/>
                                          </p:val>
                                        </p:tav>
                                        <p:tav tm="100000">
                                          <p:val>
                                            <p:strVal val="#ppt_y"/>
                                          </p:val>
                                        </p:tav>
                                      </p:tavLst>
                                    </p:anim>
                                  </p:childTnLst>
                                </p:cTn>
                              </p:par>
                            </p:childTnLst>
                          </p:cTn>
                        </p:par>
                        <p:par>
                          <p:cTn id="60" fill="hold">
                            <p:stCondLst>
                              <p:cond delay="4500"/>
                            </p:stCondLst>
                            <p:childTnLst>
                              <p:par>
                                <p:cTn id="61" presetID="55"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400" fill="hold"/>
                                        <p:tgtEl>
                                          <p:spTgt spid="5"/>
                                        </p:tgtEl>
                                        <p:attrNameLst>
                                          <p:attrName>ppt_w</p:attrName>
                                        </p:attrNameLst>
                                      </p:cBhvr>
                                      <p:tavLst>
                                        <p:tav tm="0">
                                          <p:val>
                                            <p:strVal val="#ppt_w*0.70"/>
                                          </p:val>
                                        </p:tav>
                                        <p:tav tm="100000">
                                          <p:val>
                                            <p:strVal val="#ppt_w"/>
                                          </p:val>
                                        </p:tav>
                                      </p:tavLst>
                                    </p:anim>
                                    <p:anim calcmode="lin" valueType="num">
                                      <p:cBhvr>
                                        <p:cTn id="64" dur="400" fill="hold"/>
                                        <p:tgtEl>
                                          <p:spTgt spid="5"/>
                                        </p:tgtEl>
                                        <p:attrNameLst>
                                          <p:attrName>ppt_h</p:attrName>
                                        </p:attrNameLst>
                                      </p:cBhvr>
                                      <p:tavLst>
                                        <p:tav tm="0">
                                          <p:val>
                                            <p:strVal val="#ppt_h"/>
                                          </p:val>
                                        </p:tav>
                                        <p:tav tm="100000">
                                          <p:val>
                                            <p:strVal val="#ppt_h"/>
                                          </p:val>
                                        </p:tav>
                                      </p:tavLst>
                                    </p:anim>
                                    <p:animEffect transition="in" filter="fade">
                                      <p:cBhvr>
                                        <p:cTn id="65" dur="400"/>
                                        <p:tgtEl>
                                          <p:spTgt spid="5"/>
                                        </p:tgtEl>
                                      </p:cBhvr>
                                    </p:animEffect>
                                  </p:childTnLst>
                                </p:cTn>
                              </p:par>
                              <p:par>
                                <p:cTn id="66" presetID="2" presetClass="entr" presetSubtype="2" fill="hold" grpId="0" nodeType="withEffect">
                                  <p:stCondLst>
                                    <p:cond delay="250"/>
                                  </p:stCondLst>
                                  <p:childTnLst>
                                    <p:set>
                                      <p:cBhvr>
                                        <p:cTn id="67" dur="1" fill="hold">
                                          <p:stCondLst>
                                            <p:cond delay="0"/>
                                          </p:stCondLst>
                                        </p:cTn>
                                        <p:tgtEl>
                                          <p:spTgt spid="287"/>
                                        </p:tgtEl>
                                        <p:attrNameLst>
                                          <p:attrName>style.visibility</p:attrName>
                                        </p:attrNameLst>
                                      </p:cBhvr>
                                      <p:to>
                                        <p:strVal val="visible"/>
                                      </p:to>
                                    </p:set>
                                    <p:anim calcmode="lin" valueType="num">
                                      <p:cBhvr additive="base">
                                        <p:cTn id="68" dur="350" fill="hold"/>
                                        <p:tgtEl>
                                          <p:spTgt spid="287"/>
                                        </p:tgtEl>
                                        <p:attrNameLst>
                                          <p:attrName>ppt_x</p:attrName>
                                        </p:attrNameLst>
                                      </p:cBhvr>
                                      <p:tavLst>
                                        <p:tav tm="0">
                                          <p:val>
                                            <p:strVal val="1+#ppt_w/2"/>
                                          </p:val>
                                        </p:tav>
                                        <p:tav tm="100000">
                                          <p:val>
                                            <p:strVal val="#ppt_x"/>
                                          </p:val>
                                        </p:tav>
                                      </p:tavLst>
                                    </p:anim>
                                    <p:anim calcmode="lin" valueType="num">
                                      <p:cBhvr additive="base">
                                        <p:cTn id="69" dur="350" fill="hold"/>
                                        <p:tgtEl>
                                          <p:spTgt spid="287"/>
                                        </p:tgtEl>
                                        <p:attrNameLst>
                                          <p:attrName>ppt_y</p:attrName>
                                        </p:attrNameLst>
                                      </p:cBhvr>
                                      <p:tavLst>
                                        <p:tav tm="0">
                                          <p:val>
                                            <p:strVal val="#ppt_y"/>
                                          </p:val>
                                        </p:tav>
                                        <p:tav tm="100000">
                                          <p:val>
                                            <p:strVal val="#ppt_y"/>
                                          </p:val>
                                        </p:tav>
                                      </p:tavLst>
                                    </p:anim>
                                  </p:childTnLst>
                                </p:cTn>
                              </p:par>
                            </p:childTnLst>
                          </p:cTn>
                        </p:par>
                        <p:par>
                          <p:cTn id="70" fill="hold">
                            <p:stCondLst>
                              <p:cond delay="5000"/>
                            </p:stCondLst>
                            <p:childTnLst>
                              <p:par>
                                <p:cTn id="71" presetID="18" presetClass="entr" presetSubtype="3"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strips(upRight)">
                                      <p:cBhvr>
                                        <p:cTn id="73" dur="500"/>
                                        <p:tgtEl>
                                          <p:spTgt spid="71"/>
                                        </p:tgtEl>
                                      </p:cBhvr>
                                    </p:animEffect>
                                  </p:childTnLst>
                                </p:cTn>
                              </p:par>
                            </p:childTnLst>
                          </p:cTn>
                        </p:par>
                        <p:par>
                          <p:cTn id="74" fill="hold">
                            <p:stCondLst>
                              <p:cond delay="5500"/>
                            </p:stCondLst>
                            <p:childTnLst>
                              <p:par>
                                <p:cTn id="75" presetID="10" presetClass="entr" presetSubtype="0" fill="hold" grpId="0" nodeType="afterEffect">
                                  <p:stCondLst>
                                    <p:cond delay="0"/>
                                  </p:stCondLst>
                                  <p:childTnLst>
                                    <p:set>
                                      <p:cBhvr>
                                        <p:cTn id="76" dur="1" fill="hold">
                                          <p:stCondLst>
                                            <p:cond delay="0"/>
                                          </p:stCondLst>
                                        </p:cTn>
                                        <p:tgtEl>
                                          <p:spTgt spid="270"/>
                                        </p:tgtEl>
                                        <p:attrNameLst>
                                          <p:attrName>style.visibility</p:attrName>
                                        </p:attrNameLst>
                                      </p:cBhvr>
                                      <p:to>
                                        <p:strVal val="visible"/>
                                      </p:to>
                                    </p:set>
                                    <p:animEffect transition="in" filter="fade">
                                      <p:cBhvr>
                                        <p:cTn id="7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271" grpId="0"/>
      <p:bldP spid="285" grpId="0"/>
      <p:bldP spid="286" grpId="0"/>
      <p:bldP spid="2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6" name="矩形 47"/>
          <p:cNvSpPr>
            <a:spLocks noChangeArrowheads="1"/>
          </p:cNvSpPr>
          <p:nvPr/>
        </p:nvSpPr>
        <p:spPr bwMode="auto">
          <a:xfrm>
            <a:off x="8178715" y="3388688"/>
            <a:ext cx="3042722"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在此录入图表的综合描述说明，在此录入图表的描述说明，在此录入上述图表的描述说明。</a:t>
            </a: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在此录入图表的描述说明，在此录入上述图表的描述说明，在此录入上述图表的描述说明。</a:t>
            </a: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2001206" y="1658751"/>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3" name="Rectangle 26"/>
          <p:cNvSpPr/>
          <p:nvPr/>
        </p:nvSpPr>
        <p:spPr>
          <a:xfrm>
            <a:off x="6132238" y="1658751"/>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4" name="Rectangle 27"/>
          <p:cNvSpPr/>
          <p:nvPr/>
        </p:nvSpPr>
        <p:spPr>
          <a:xfrm>
            <a:off x="2001206" y="3546628"/>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5" name="Rectangle 28"/>
          <p:cNvSpPr/>
          <p:nvPr/>
        </p:nvSpPr>
        <p:spPr>
          <a:xfrm>
            <a:off x="6132238" y="3546628"/>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7" name="Rectangle 32"/>
          <p:cNvSpPr/>
          <p:nvPr/>
        </p:nvSpPr>
        <p:spPr>
          <a:xfrm>
            <a:off x="5404604" y="3546628"/>
            <a:ext cx="655161"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O</a:t>
            </a:r>
          </a:p>
        </p:txBody>
      </p:sp>
      <p:sp>
        <p:nvSpPr>
          <p:cNvPr id="20" name="Rectangle 29"/>
          <p:cNvSpPr/>
          <p:nvPr/>
        </p:nvSpPr>
        <p:spPr>
          <a:xfrm>
            <a:off x="5404604" y="2916051"/>
            <a:ext cx="655161"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S</a:t>
            </a:r>
          </a:p>
        </p:txBody>
      </p:sp>
      <p:sp>
        <p:nvSpPr>
          <p:cNvPr id="23" name="Rectangle 31"/>
          <p:cNvSpPr/>
          <p:nvPr/>
        </p:nvSpPr>
        <p:spPr>
          <a:xfrm>
            <a:off x="6132239" y="3546628"/>
            <a:ext cx="655115"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T</a:t>
            </a:r>
          </a:p>
        </p:txBody>
      </p:sp>
      <p:sp>
        <p:nvSpPr>
          <p:cNvPr id="26" name="Rectangle 30"/>
          <p:cNvSpPr/>
          <p:nvPr/>
        </p:nvSpPr>
        <p:spPr>
          <a:xfrm>
            <a:off x="6132239" y="2916051"/>
            <a:ext cx="655115"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W</a:t>
            </a:r>
          </a:p>
        </p:txBody>
      </p:sp>
      <p:sp>
        <p:nvSpPr>
          <p:cNvPr id="31" name="TextBox 59"/>
          <p:cNvSpPr txBox="1">
            <a:spLocks noChangeArrowheads="1"/>
          </p:cNvSpPr>
          <p:nvPr/>
        </p:nvSpPr>
        <p:spPr bwMode="auto">
          <a:xfrm flipH="1">
            <a:off x="4394800" y="2905920"/>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优势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2243457" y="1925073"/>
            <a:ext cx="3757688" cy="100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3" name="TextBox 59"/>
          <p:cNvSpPr txBox="1">
            <a:spLocks noChangeArrowheads="1"/>
          </p:cNvSpPr>
          <p:nvPr/>
        </p:nvSpPr>
        <p:spPr bwMode="auto">
          <a:xfrm flipH="1">
            <a:off x="4394800" y="3767278"/>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劣势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2243457" y="4177813"/>
            <a:ext cx="3757688" cy="100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5" name="TextBox 59"/>
          <p:cNvSpPr txBox="1">
            <a:spLocks noChangeArrowheads="1"/>
          </p:cNvSpPr>
          <p:nvPr/>
        </p:nvSpPr>
        <p:spPr bwMode="auto">
          <a:xfrm flipH="1">
            <a:off x="6995883" y="2905920"/>
            <a:ext cx="824061" cy="400101"/>
          </a:xfrm>
          <a:prstGeom prst="rect">
            <a:avLst/>
          </a:prstGeom>
          <a:noFill/>
          <a:ln>
            <a:noFill/>
          </a:ln>
        </p:spPr>
        <p:txBody>
          <a:bodyPr wrap="square" lIns="91431" tIns="45716" rIns="91431" bIns="45716">
            <a:spAutoFit/>
          </a:bodyPr>
          <a:lstStyle>
            <a:defPPr>
              <a:defRPr lang="zh-CN"/>
            </a:defPPr>
            <a:lvl1pPr algn="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t>机会</a:t>
            </a:r>
            <a:endParaRPr lang="en-US" altLang="ko-KR" dirty="0"/>
          </a:p>
        </p:txBody>
      </p:sp>
      <p:sp>
        <p:nvSpPr>
          <p:cNvPr id="36" name="矩形 35"/>
          <p:cNvSpPr>
            <a:spLocks noChangeArrowheads="1"/>
          </p:cNvSpPr>
          <p:nvPr/>
        </p:nvSpPr>
        <p:spPr bwMode="auto">
          <a:xfrm>
            <a:off x="6288368" y="1925073"/>
            <a:ext cx="3662164" cy="100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7" name="TextBox 59"/>
          <p:cNvSpPr txBox="1">
            <a:spLocks noChangeArrowheads="1"/>
          </p:cNvSpPr>
          <p:nvPr/>
        </p:nvSpPr>
        <p:spPr bwMode="auto">
          <a:xfrm flipH="1">
            <a:off x="6995883" y="3767278"/>
            <a:ext cx="824061" cy="400101"/>
          </a:xfrm>
          <a:prstGeom prst="rect">
            <a:avLst/>
          </a:prstGeom>
          <a:noFill/>
          <a:ln>
            <a:noFill/>
          </a:ln>
        </p:spPr>
        <p:txBody>
          <a:bodyPr wrap="square" lIns="91431" tIns="45716" rIns="91431" bIns="45716">
            <a:spAutoFit/>
          </a:bodyPr>
          <a:lstStyle>
            <a:defPPr>
              <a:defRPr lang="zh-CN"/>
            </a:defPPr>
            <a:lvl1pP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挑战</a:t>
            </a:r>
            <a:endParaRPr lang="en-US" altLang="ko-KR" dirty="0"/>
          </a:p>
        </p:txBody>
      </p:sp>
      <p:sp>
        <p:nvSpPr>
          <p:cNvPr id="38" name="矩形 37"/>
          <p:cNvSpPr>
            <a:spLocks noChangeArrowheads="1"/>
          </p:cNvSpPr>
          <p:nvPr/>
        </p:nvSpPr>
        <p:spPr bwMode="auto">
          <a:xfrm>
            <a:off x="6288368" y="4177813"/>
            <a:ext cx="3662164" cy="1004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9" name="TextBox 107"/>
          <p:cNvSpPr txBox="1"/>
          <p:nvPr/>
        </p:nvSpPr>
        <p:spPr>
          <a:xfrm>
            <a:off x="1035442" y="5670502"/>
            <a:ext cx="10121123" cy="609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50" fill="hold"/>
                                        <p:tgtEl>
                                          <p:spTgt spid="12"/>
                                        </p:tgtEl>
                                        <p:attrNameLst>
                                          <p:attrName>ppt_w</p:attrName>
                                        </p:attrNameLst>
                                      </p:cBhvr>
                                      <p:tavLst>
                                        <p:tav tm="0">
                                          <p:val>
                                            <p:fltVal val="0"/>
                                          </p:val>
                                        </p:tav>
                                        <p:tav tm="100000">
                                          <p:val>
                                            <p:strVal val="#ppt_w"/>
                                          </p:val>
                                        </p:tav>
                                      </p:tavLst>
                                    </p:anim>
                                    <p:anim calcmode="lin" valueType="num">
                                      <p:cBhvr>
                                        <p:cTn id="8" dur="350" fill="hold"/>
                                        <p:tgtEl>
                                          <p:spTgt spid="12"/>
                                        </p:tgtEl>
                                        <p:attrNameLst>
                                          <p:attrName>ppt_h</p:attrName>
                                        </p:attrNameLst>
                                      </p:cBhvr>
                                      <p:tavLst>
                                        <p:tav tm="0">
                                          <p:val>
                                            <p:fltVal val="0"/>
                                          </p:val>
                                        </p:tav>
                                        <p:tav tm="100000">
                                          <p:val>
                                            <p:strVal val="#ppt_h"/>
                                          </p:val>
                                        </p:tav>
                                      </p:tavLst>
                                    </p:anim>
                                    <p:anim calcmode="lin" valueType="num">
                                      <p:cBhvr>
                                        <p:cTn id="9" dur="350" fill="hold"/>
                                        <p:tgtEl>
                                          <p:spTgt spid="12"/>
                                        </p:tgtEl>
                                        <p:attrNameLst>
                                          <p:attrName>ppt_x</p:attrName>
                                        </p:attrNameLst>
                                      </p:cBhvr>
                                      <p:tavLst>
                                        <p:tav tm="0">
                                          <p:val>
                                            <p:fltVal val="0.5"/>
                                          </p:val>
                                        </p:tav>
                                        <p:tav tm="100000">
                                          <p:val>
                                            <p:strVal val="#ppt_x"/>
                                          </p:val>
                                        </p:tav>
                                      </p:tavLst>
                                    </p:anim>
                                    <p:anim calcmode="lin" valueType="num">
                                      <p:cBhvr>
                                        <p:cTn id="10" dur="350" fill="hold"/>
                                        <p:tgtEl>
                                          <p:spTgt spid="12"/>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50" fill="hold"/>
                                        <p:tgtEl>
                                          <p:spTgt spid="13"/>
                                        </p:tgtEl>
                                        <p:attrNameLst>
                                          <p:attrName>ppt_w</p:attrName>
                                        </p:attrNameLst>
                                      </p:cBhvr>
                                      <p:tavLst>
                                        <p:tav tm="0">
                                          <p:val>
                                            <p:fltVal val="0"/>
                                          </p:val>
                                        </p:tav>
                                        <p:tav tm="100000">
                                          <p:val>
                                            <p:strVal val="#ppt_w"/>
                                          </p:val>
                                        </p:tav>
                                      </p:tavLst>
                                    </p:anim>
                                    <p:anim calcmode="lin" valueType="num">
                                      <p:cBhvr>
                                        <p:cTn id="14" dur="350" fill="hold"/>
                                        <p:tgtEl>
                                          <p:spTgt spid="13"/>
                                        </p:tgtEl>
                                        <p:attrNameLst>
                                          <p:attrName>ppt_h</p:attrName>
                                        </p:attrNameLst>
                                      </p:cBhvr>
                                      <p:tavLst>
                                        <p:tav tm="0">
                                          <p:val>
                                            <p:fltVal val="0"/>
                                          </p:val>
                                        </p:tav>
                                        <p:tav tm="100000">
                                          <p:val>
                                            <p:strVal val="#ppt_h"/>
                                          </p:val>
                                        </p:tav>
                                      </p:tavLst>
                                    </p:anim>
                                    <p:anim calcmode="lin" valueType="num">
                                      <p:cBhvr>
                                        <p:cTn id="15" dur="350" fill="hold"/>
                                        <p:tgtEl>
                                          <p:spTgt spid="13"/>
                                        </p:tgtEl>
                                        <p:attrNameLst>
                                          <p:attrName>ppt_x</p:attrName>
                                        </p:attrNameLst>
                                      </p:cBhvr>
                                      <p:tavLst>
                                        <p:tav tm="0">
                                          <p:val>
                                            <p:fltVal val="0.5"/>
                                          </p:val>
                                        </p:tav>
                                        <p:tav tm="100000">
                                          <p:val>
                                            <p:strVal val="#ppt_x"/>
                                          </p:val>
                                        </p:tav>
                                      </p:tavLst>
                                    </p:anim>
                                    <p:anim calcmode="lin" valueType="num">
                                      <p:cBhvr>
                                        <p:cTn id="16" dur="350" fill="hold"/>
                                        <p:tgtEl>
                                          <p:spTgt spid="13"/>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350" fill="hold"/>
                                        <p:tgtEl>
                                          <p:spTgt spid="14"/>
                                        </p:tgtEl>
                                        <p:attrNameLst>
                                          <p:attrName>ppt_w</p:attrName>
                                        </p:attrNameLst>
                                      </p:cBhvr>
                                      <p:tavLst>
                                        <p:tav tm="0">
                                          <p:val>
                                            <p:fltVal val="0"/>
                                          </p:val>
                                        </p:tav>
                                        <p:tav tm="100000">
                                          <p:val>
                                            <p:strVal val="#ppt_w"/>
                                          </p:val>
                                        </p:tav>
                                      </p:tavLst>
                                    </p:anim>
                                    <p:anim calcmode="lin" valueType="num">
                                      <p:cBhvr>
                                        <p:cTn id="20" dur="350" fill="hold"/>
                                        <p:tgtEl>
                                          <p:spTgt spid="14"/>
                                        </p:tgtEl>
                                        <p:attrNameLst>
                                          <p:attrName>ppt_h</p:attrName>
                                        </p:attrNameLst>
                                      </p:cBhvr>
                                      <p:tavLst>
                                        <p:tav tm="0">
                                          <p:val>
                                            <p:fltVal val="0"/>
                                          </p:val>
                                        </p:tav>
                                        <p:tav tm="100000">
                                          <p:val>
                                            <p:strVal val="#ppt_h"/>
                                          </p:val>
                                        </p:tav>
                                      </p:tavLst>
                                    </p:anim>
                                    <p:anim calcmode="lin" valueType="num">
                                      <p:cBhvr>
                                        <p:cTn id="21" dur="350" fill="hold"/>
                                        <p:tgtEl>
                                          <p:spTgt spid="14"/>
                                        </p:tgtEl>
                                        <p:attrNameLst>
                                          <p:attrName>ppt_x</p:attrName>
                                        </p:attrNameLst>
                                      </p:cBhvr>
                                      <p:tavLst>
                                        <p:tav tm="0">
                                          <p:val>
                                            <p:fltVal val="0.5"/>
                                          </p:val>
                                        </p:tav>
                                        <p:tav tm="100000">
                                          <p:val>
                                            <p:strVal val="#ppt_x"/>
                                          </p:val>
                                        </p:tav>
                                      </p:tavLst>
                                    </p:anim>
                                    <p:anim calcmode="lin" valueType="num">
                                      <p:cBhvr>
                                        <p:cTn id="22" dur="350" fill="hold"/>
                                        <p:tgtEl>
                                          <p:spTgt spid="14"/>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50" fill="hold"/>
                                        <p:tgtEl>
                                          <p:spTgt spid="15"/>
                                        </p:tgtEl>
                                        <p:attrNameLst>
                                          <p:attrName>ppt_w</p:attrName>
                                        </p:attrNameLst>
                                      </p:cBhvr>
                                      <p:tavLst>
                                        <p:tav tm="0">
                                          <p:val>
                                            <p:fltVal val="0"/>
                                          </p:val>
                                        </p:tav>
                                        <p:tav tm="100000">
                                          <p:val>
                                            <p:strVal val="#ppt_w"/>
                                          </p:val>
                                        </p:tav>
                                      </p:tavLst>
                                    </p:anim>
                                    <p:anim calcmode="lin" valueType="num">
                                      <p:cBhvr>
                                        <p:cTn id="26" dur="350" fill="hold"/>
                                        <p:tgtEl>
                                          <p:spTgt spid="15"/>
                                        </p:tgtEl>
                                        <p:attrNameLst>
                                          <p:attrName>ppt_h</p:attrName>
                                        </p:attrNameLst>
                                      </p:cBhvr>
                                      <p:tavLst>
                                        <p:tav tm="0">
                                          <p:val>
                                            <p:fltVal val="0"/>
                                          </p:val>
                                        </p:tav>
                                        <p:tav tm="100000">
                                          <p:val>
                                            <p:strVal val="#ppt_h"/>
                                          </p:val>
                                        </p:tav>
                                      </p:tavLst>
                                    </p:anim>
                                    <p:anim calcmode="lin" valueType="num">
                                      <p:cBhvr>
                                        <p:cTn id="27" dur="350" fill="hold"/>
                                        <p:tgtEl>
                                          <p:spTgt spid="15"/>
                                        </p:tgtEl>
                                        <p:attrNameLst>
                                          <p:attrName>ppt_x</p:attrName>
                                        </p:attrNameLst>
                                      </p:cBhvr>
                                      <p:tavLst>
                                        <p:tav tm="0">
                                          <p:val>
                                            <p:fltVal val="0.5"/>
                                          </p:val>
                                        </p:tav>
                                        <p:tav tm="100000">
                                          <p:val>
                                            <p:strVal val="#ppt_x"/>
                                          </p:val>
                                        </p:tav>
                                      </p:tavLst>
                                    </p:anim>
                                    <p:anim calcmode="lin" valueType="num">
                                      <p:cBhvr>
                                        <p:cTn id="28" dur="350" fill="hold"/>
                                        <p:tgtEl>
                                          <p:spTgt spid="15"/>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50" fill="hold"/>
                                        <p:tgtEl>
                                          <p:spTgt spid="20"/>
                                        </p:tgtEl>
                                        <p:attrNameLst>
                                          <p:attrName>ppt_w</p:attrName>
                                        </p:attrNameLst>
                                      </p:cBhvr>
                                      <p:tavLst>
                                        <p:tav tm="0">
                                          <p:val>
                                            <p:fltVal val="0"/>
                                          </p:val>
                                        </p:tav>
                                        <p:tav tm="100000">
                                          <p:val>
                                            <p:strVal val="#ppt_w"/>
                                          </p:val>
                                        </p:tav>
                                      </p:tavLst>
                                    </p:anim>
                                    <p:anim calcmode="lin" valueType="num">
                                      <p:cBhvr>
                                        <p:cTn id="32" dur="350" fill="hold"/>
                                        <p:tgtEl>
                                          <p:spTgt spid="20"/>
                                        </p:tgtEl>
                                        <p:attrNameLst>
                                          <p:attrName>ppt_h</p:attrName>
                                        </p:attrNameLst>
                                      </p:cBhvr>
                                      <p:tavLst>
                                        <p:tav tm="0">
                                          <p:val>
                                            <p:fltVal val="0"/>
                                          </p:val>
                                        </p:tav>
                                        <p:tav tm="100000">
                                          <p:val>
                                            <p:strVal val="#ppt_h"/>
                                          </p:val>
                                        </p:tav>
                                      </p:tavLst>
                                    </p:anim>
                                    <p:anim calcmode="lin" valueType="num">
                                      <p:cBhvr>
                                        <p:cTn id="33" dur="350" fill="hold"/>
                                        <p:tgtEl>
                                          <p:spTgt spid="20"/>
                                        </p:tgtEl>
                                        <p:attrNameLst>
                                          <p:attrName>ppt_x</p:attrName>
                                        </p:attrNameLst>
                                      </p:cBhvr>
                                      <p:tavLst>
                                        <p:tav tm="0">
                                          <p:val>
                                            <p:fltVal val="0.5"/>
                                          </p:val>
                                        </p:tav>
                                        <p:tav tm="100000">
                                          <p:val>
                                            <p:strVal val="#ppt_x"/>
                                          </p:val>
                                        </p:tav>
                                      </p:tavLst>
                                    </p:anim>
                                    <p:anim calcmode="lin" valueType="num">
                                      <p:cBhvr>
                                        <p:cTn id="34" dur="350" fill="hold"/>
                                        <p:tgtEl>
                                          <p:spTgt spid="2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350" fill="hold"/>
                                        <p:tgtEl>
                                          <p:spTgt spid="26"/>
                                        </p:tgtEl>
                                        <p:attrNameLst>
                                          <p:attrName>ppt_w</p:attrName>
                                        </p:attrNameLst>
                                      </p:cBhvr>
                                      <p:tavLst>
                                        <p:tav tm="0">
                                          <p:val>
                                            <p:fltVal val="0"/>
                                          </p:val>
                                        </p:tav>
                                        <p:tav tm="100000">
                                          <p:val>
                                            <p:strVal val="#ppt_w"/>
                                          </p:val>
                                        </p:tav>
                                      </p:tavLst>
                                    </p:anim>
                                    <p:anim calcmode="lin" valueType="num">
                                      <p:cBhvr>
                                        <p:cTn id="38" dur="350" fill="hold"/>
                                        <p:tgtEl>
                                          <p:spTgt spid="26"/>
                                        </p:tgtEl>
                                        <p:attrNameLst>
                                          <p:attrName>ppt_h</p:attrName>
                                        </p:attrNameLst>
                                      </p:cBhvr>
                                      <p:tavLst>
                                        <p:tav tm="0">
                                          <p:val>
                                            <p:fltVal val="0"/>
                                          </p:val>
                                        </p:tav>
                                        <p:tav tm="100000">
                                          <p:val>
                                            <p:strVal val="#ppt_h"/>
                                          </p:val>
                                        </p:tav>
                                      </p:tavLst>
                                    </p:anim>
                                    <p:anim calcmode="lin" valueType="num">
                                      <p:cBhvr>
                                        <p:cTn id="39" dur="350" fill="hold"/>
                                        <p:tgtEl>
                                          <p:spTgt spid="26"/>
                                        </p:tgtEl>
                                        <p:attrNameLst>
                                          <p:attrName>ppt_x</p:attrName>
                                        </p:attrNameLst>
                                      </p:cBhvr>
                                      <p:tavLst>
                                        <p:tav tm="0">
                                          <p:val>
                                            <p:fltVal val="0.5"/>
                                          </p:val>
                                        </p:tav>
                                        <p:tav tm="100000">
                                          <p:val>
                                            <p:strVal val="#ppt_x"/>
                                          </p:val>
                                        </p:tav>
                                      </p:tavLst>
                                    </p:anim>
                                    <p:anim calcmode="lin" valueType="num">
                                      <p:cBhvr>
                                        <p:cTn id="40" dur="350" fill="hold"/>
                                        <p:tgtEl>
                                          <p:spTgt spid="26"/>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50" fill="hold"/>
                                        <p:tgtEl>
                                          <p:spTgt spid="17"/>
                                        </p:tgtEl>
                                        <p:attrNameLst>
                                          <p:attrName>ppt_w</p:attrName>
                                        </p:attrNameLst>
                                      </p:cBhvr>
                                      <p:tavLst>
                                        <p:tav tm="0">
                                          <p:val>
                                            <p:fltVal val="0"/>
                                          </p:val>
                                        </p:tav>
                                        <p:tav tm="100000">
                                          <p:val>
                                            <p:strVal val="#ppt_w"/>
                                          </p:val>
                                        </p:tav>
                                      </p:tavLst>
                                    </p:anim>
                                    <p:anim calcmode="lin" valueType="num">
                                      <p:cBhvr>
                                        <p:cTn id="44" dur="350" fill="hold"/>
                                        <p:tgtEl>
                                          <p:spTgt spid="17"/>
                                        </p:tgtEl>
                                        <p:attrNameLst>
                                          <p:attrName>ppt_h</p:attrName>
                                        </p:attrNameLst>
                                      </p:cBhvr>
                                      <p:tavLst>
                                        <p:tav tm="0">
                                          <p:val>
                                            <p:fltVal val="0"/>
                                          </p:val>
                                        </p:tav>
                                        <p:tav tm="100000">
                                          <p:val>
                                            <p:strVal val="#ppt_h"/>
                                          </p:val>
                                        </p:tav>
                                      </p:tavLst>
                                    </p:anim>
                                    <p:anim calcmode="lin" valueType="num">
                                      <p:cBhvr>
                                        <p:cTn id="45" dur="350" fill="hold"/>
                                        <p:tgtEl>
                                          <p:spTgt spid="17"/>
                                        </p:tgtEl>
                                        <p:attrNameLst>
                                          <p:attrName>ppt_x</p:attrName>
                                        </p:attrNameLst>
                                      </p:cBhvr>
                                      <p:tavLst>
                                        <p:tav tm="0">
                                          <p:val>
                                            <p:fltVal val="0.5"/>
                                          </p:val>
                                        </p:tav>
                                        <p:tav tm="100000">
                                          <p:val>
                                            <p:strVal val="#ppt_x"/>
                                          </p:val>
                                        </p:tav>
                                      </p:tavLst>
                                    </p:anim>
                                    <p:anim calcmode="lin" valueType="num">
                                      <p:cBhvr>
                                        <p:cTn id="46" dur="350" fill="hold"/>
                                        <p:tgtEl>
                                          <p:spTgt spid="17"/>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50" fill="hold"/>
                                        <p:tgtEl>
                                          <p:spTgt spid="23"/>
                                        </p:tgtEl>
                                        <p:attrNameLst>
                                          <p:attrName>ppt_w</p:attrName>
                                        </p:attrNameLst>
                                      </p:cBhvr>
                                      <p:tavLst>
                                        <p:tav tm="0">
                                          <p:val>
                                            <p:fltVal val="0"/>
                                          </p:val>
                                        </p:tav>
                                        <p:tav tm="100000">
                                          <p:val>
                                            <p:strVal val="#ppt_w"/>
                                          </p:val>
                                        </p:tav>
                                      </p:tavLst>
                                    </p:anim>
                                    <p:anim calcmode="lin" valueType="num">
                                      <p:cBhvr>
                                        <p:cTn id="50" dur="350" fill="hold"/>
                                        <p:tgtEl>
                                          <p:spTgt spid="23"/>
                                        </p:tgtEl>
                                        <p:attrNameLst>
                                          <p:attrName>ppt_h</p:attrName>
                                        </p:attrNameLst>
                                      </p:cBhvr>
                                      <p:tavLst>
                                        <p:tav tm="0">
                                          <p:val>
                                            <p:fltVal val="0"/>
                                          </p:val>
                                        </p:tav>
                                        <p:tav tm="100000">
                                          <p:val>
                                            <p:strVal val="#ppt_h"/>
                                          </p:val>
                                        </p:tav>
                                      </p:tavLst>
                                    </p:anim>
                                    <p:anim calcmode="lin" valueType="num">
                                      <p:cBhvr>
                                        <p:cTn id="51" dur="350" fill="hold"/>
                                        <p:tgtEl>
                                          <p:spTgt spid="23"/>
                                        </p:tgtEl>
                                        <p:attrNameLst>
                                          <p:attrName>ppt_x</p:attrName>
                                        </p:attrNameLst>
                                      </p:cBhvr>
                                      <p:tavLst>
                                        <p:tav tm="0">
                                          <p:val>
                                            <p:fltVal val="0.5"/>
                                          </p:val>
                                        </p:tav>
                                        <p:tav tm="100000">
                                          <p:val>
                                            <p:strVal val="#ppt_x"/>
                                          </p:val>
                                        </p:tav>
                                      </p:tavLst>
                                    </p:anim>
                                    <p:anim calcmode="lin" valueType="num">
                                      <p:cBhvr>
                                        <p:cTn id="52" dur="350" fill="hold"/>
                                        <p:tgtEl>
                                          <p:spTgt spid="23"/>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49" presetClass="entr" presetSubtype="0" decel="10000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 calcmode="lin" valueType="num">
                                      <p:cBhvr>
                                        <p:cTn id="58" dur="500" fill="hold"/>
                                        <p:tgtEl>
                                          <p:spTgt spid="31"/>
                                        </p:tgtEl>
                                        <p:attrNameLst>
                                          <p:attrName>style.rotation</p:attrName>
                                        </p:attrNameLst>
                                      </p:cBhvr>
                                      <p:tavLst>
                                        <p:tav tm="0">
                                          <p:val>
                                            <p:fltVal val="360"/>
                                          </p:val>
                                        </p:tav>
                                        <p:tav tm="100000">
                                          <p:val>
                                            <p:fltVal val="0"/>
                                          </p:val>
                                        </p:tav>
                                      </p:tavLst>
                                    </p:anim>
                                    <p:animEffect transition="in" filter="fade">
                                      <p:cBhvr>
                                        <p:cTn id="59" dur="500"/>
                                        <p:tgtEl>
                                          <p:spTgt spid="31"/>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 calcmode="lin" valueType="num">
                                      <p:cBhvr>
                                        <p:cTn id="64" dur="500" fill="hold"/>
                                        <p:tgtEl>
                                          <p:spTgt spid="33"/>
                                        </p:tgtEl>
                                        <p:attrNameLst>
                                          <p:attrName>style.rotation</p:attrName>
                                        </p:attrNameLst>
                                      </p:cBhvr>
                                      <p:tavLst>
                                        <p:tav tm="0">
                                          <p:val>
                                            <p:fltVal val="360"/>
                                          </p:val>
                                        </p:tav>
                                        <p:tav tm="100000">
                                          <p:val>
                                            <p:fltVal val="0"/>
                                          </p:val>
                                        </p:tav>
                                      </p:tavLst>
                                    </p:anim>
                                    <p:animEffect transition="in" filter="fade">
                                      <p:cBhvr>
                                        <p:cTn id="65" dur="500"/>
                                        <p:tgtEl>
                                          <p:spTgt spid="33"/>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 calcmode="lin" valueType="num">
                                      <p:cBhvr>
                                        <p:cTn id="70" dur="500" fill="hold"/>
                                        <p:tgtEl>
                                          <p:spTgt spid="35"/>
                                        </p:tgtEl>
                                        <p:attrNameLst>
                                          <p:attrName>style.rotation</p:attrName>
                                        </p:attrNameLst>
                                      </p:cBhvr>
                                      <p:tavLst>
                                        <p:tav tm="0">
                                          <p:val>
                                            <p:fltVal val="360"/>
                                          </p:val>
                                        </p:tav>
                                        <p:tav tm="100000">
                                          <p:val>
                                            <p:fltVal val="0"/>
                                          </p:val>
                                        </p:tav>
                                      </p:tavLst>
                                    </p:anim>
                                    <p:animEffect transition="in" filter="fade">
                                      <p:cBhvr>
                                        <p:cTn id="71" dur="500"/>
                                        <p:tgtEl>
                                          <p:spTgt spid="35"/>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 calcmode="lin" valueType="num">
                                      <p:cBhvr>
                                        <p:cTn id="76" dur="500" fill="hold"/>
                                        <p:tgtEl>
                                          <p:spTgt spid="37"/>
                                        </p:tgtEl>
                                        <p:attrNameLst>
                                          <p:attrName>style.rotation</p:attrName>
                                        </p:attrNameLst>
                                      </p:cBhvr>
                                      <p:tavLst>
                                        <p:tav tm="0">
                                          <p:val>
                                            <p:fltVal val="360"/>
                                          </p:val>
                                        </p:tav>
                                        <p:tav tm="100000">
                                          <p:val>
                                            <p:fltVal val="0"/>
                                          </p:val>
                                        </p:tav>
                                      </p:tavLst>
                                    </p:anim>
                                    <p:animEffect transition="in" filter="fade">
                                      <p:cBhvr>
                                        <p:cTn id="77" dur="500"/>
                                        <p:tgtEl>
                                          <p:spTgt spid="37"/>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750"/>
                                        <p:tgtEl>
                                          <p:spTgt spid="3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750"/>
                                        <p:tgtEl>
                                          <p:spTgt spid="3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750"/>
                                        <p:tgtEl>
                                          <p:spTgt spid="36"/>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right)">
                                      <p:cBhvr>
                                        <p:cTn id="90" dur="750"/>
                                        <p:tgtEl>
                                          <p:spTgt spid="38"/>
                                        </p:tgtEl>
                                      </p:cBhvr>
                                    </p:animEffec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0" grpId="0" animBg="1"/>
      <p:bldP spid="23" grpId="0" animBg="1"/>
      <p:bldP spid="26" grpId="0" animBg="1"/>
      <p:bldP spid="31" grpId="0"/>
      <p:bldP spid="32" grpId="0"/>
      <p:bldP spid="33" grpId="0"/>
      <p:bldP spid="34" grpId="0"/>
      <p:bldP spid="35" grpId="0"/>
      <p:bldP spid="36" grpId="0"/>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EditPoints="1"/>
          </p:cNvSpPr>
          <p:nvPr/>
        </p:nvSpPr>
        <p:spPr bwMode="auto">
          <a:xfrm>
            <a:off x="7247979" y="1589456"/>
            <a:ext cx="6123924" cy="6087567"/>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tx1">
              <a:lumMod val="75000"/>
              <a:lumOff val="25000"/>
              <a:alpha val="5000"/>
            </a:schemeClr>
          </a:solidFill>
          <a:ln>
            <a:noFill/>
          </a:ln>
        </p:spPr>
        <p:txBody>
          <a:bodyPr vert="horz" wrap="square" lIns="121908" tIns="60954" rIns="121908" bIns="60954" numCol="1" anchor="t" anchorCtr="0" compatLnSpc="1"/>
          <a:lstStyle/>
          <a:p>
            <a:endParaRPr lang="zh-CN" altLang="en-US"/>
          </a:p>
        </p:txBody>
      </p:sp>
      <p:sp>
        <p:nvSpPr>
          <p:cNvPr id="3" name="矩形 2"/>
          <p:cNvSpPr/>
          <p:nvPr/>
        </p:nvSpPr>
        <p:spPr>
          <a:xfrm>
            <a:off x="795" y="2640794"/>
            <a:ext cx="12190413" cy="1881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74"/>
          <p:cNvSpPr txBox="1"/>
          <p:nvPr/>
        </p:nvSpPr>
        <p:spPr>
          <a:xfrm>
            <a:off x="1584088" y="2937591"/>
            <a:ext cx="7498373" cy="875453"/>
          </a:xfrm>
          <a:prstGeom prst="rect">
            <a:avLst/>
          </a:prstGeom>
          <a:noFill/>
          <a:effectLst/>
        </p:spPr>
        <p:txBody>
          <a:bodyPr lIns="121908" tIns="60954" rIns="121908" bIns="60954">
            <a:spAutoFit/>
          </a:bodyPr>
          <a:lstStyle/>
          <a:p>
            <a:pPr algn="r">
              <a:lnSpc>
                <a:spcPts val="5865"/>
              </a:lnSpc>
              <a:defRPr/>
            </a:pPr>
            <a:r>
              <a:rPr lang="zh-CN" altLang="en-US" sz="4800" b="1" dirty="0">
                <a:ln w="6350">
                  <a:noFill/>
                </a:ln>
                <a:solidFill>
                  <a:schemeClr val="bg1"/>
                </a:solidFill>
                <a:latin typeface="Modern No. 20" panose="02070704070505020303" pitchFamily="18" charset="0"/>
                <a:ea typeface="微软雅黑" panose="020B0503020204020204" pitchFamily="34" charset="-122"/>
              </a:rPr>
              <a:t>填写过渡页标题</a:t>
            </a:r>
          </a:p>
        </p:txBody>
      </p:sp>
      <p:sp>
        <p:nvSpPr>
          <p:cNvPr id="5" name="矩形 4"/>
          <p:cNvSpPr/>
          <p:nvPr/>
        </p:nvSpPr>
        <p:spPr>
          <a:xfrm>
            <a:off x="5689016" y="3717034"/>
            <a:ext cx="3387666" cy="615553"/>
          </a:xfrm>
          <a:prstGeom prst="rect">
            <a:avLst/>
          </a:prstGeom>
        </p:spPr>
        <p:txBody>
          <a:bodyPr wrap="none" lIns="121908" tIns="60954" rIns="121908" bIns="60954">
            <a:spAutoFit/>
          </a:bodyPr>
          <a:lstStyle/>
          <a:p>
            <a:r>
              <a:rPr lang="en-US" altLang="zh-CN" sz="3200" dirty="0">
                <a:solidFill>
                  <a:schemeClr val="bg1"/>
                </a:solidFill>
                <a:latin typeface="Impact" panose="020B0806030902050204" pitchFamily="34" charset="0"/>
              </a:rPr>
              <a:t>Fill in the title here</a:t>
            </a:r>
            <a:endParaRPr lang="zh-CN" altLang="en-US" sz="3200" dirty="0">
              <a:solidFill>
                <a:schemeClr val="bg1"/>
              </a:solidFill>
              <a:latin typeface="Impact" panose="020B0806030902050204" pitchFamily="34" charset="0"/>
            </a:endParaRPr>
          </a:p>
        </p:txBody>
      </p:sp>
      <p:grpSp>
        <p:nvGrpSpPr>
          <p:cNvPr id="6" name="组合 5"/>
          <p:cNvGrpSpPr/>
          <p:nvPr/>
        </p:nvGrpSpPr>
        <p:grpSpPr>
          <a:xfrm>
            <a:off x="1392091" y="2179582"/>
            <a:ext cx="2791109" cy="2785591"/>
            <a:chOff x="6228184" y="634477"/>
            <a:chExt cx="1147603" cy="1145185"/>
          </a:xfrm>
        </p:grpSpPr>
        <p:grpSp>
          <p:nvGrpSpPr>
            <p:cNvPr id="7" name="组合 6"/>
            <p:cNvGrpSpPr/>
            <p:nvPr/>
          </p:nvGrpSpPr>
          <p:grpSpPr>
            <a:xfrm flipH="1">
              <a:off x="6601413" y="1027070"/>
              <a:ext cx="402354" cy="360000"/>
              <a:chOff x="7008812" y="2716213"/>
              <a:chExt cx="1236664" cy="1106487"/>
            </a:xfrm>
            <a:solidFill>
              <a:schemeClr val="bg1"/>
            </a:solidFill>
            <a:effectLst>
              <a:outerShdw blurRad="50800" dist="38100" dir="2700000" algn="tl" rotWithShape="0">
                <a:prstClr val="black">
                  <a:alpha val="40000"/>
                </a:prstClr>
              </a:outerShdw>
            </a:effectLst>
          </p:grpSpPr>
          <p:sp>
            <p:nvSpPr>
              <p:cNvPr id="22" name="Freeform 23"/>
              <p:cNvSpPr/>
              <p:nvPr/>
            </p:nvSpPr>
            <p:spPr bwMode="auto">
              <a:xfrm>
                <a:off x="7761288" y="3354388"/>
                <a:ext cx="484188" cy="296862"/>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7143750" y="2716213"/>
                <a:ext cx="269875" cy="274637"/>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7008812" y="2798763"/>
                <a:ext cx="911225" cy="102393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p:nvGrpSpPr>
          <p:grpSpPr>
            <a:xfrm>
              <a:off x="6228184" y="634477"/>
              <a:ext cx="1147603" cy="1145185"/>
              <a:chOff x="6228184" y="634477"/>
              <a:chExt cx="1147603" cy="1145185"/>
            </a:xfrm>
            <a:solidFill>
              <a:schemeClr val="bg1">
                <a:alpha val="0"/>
              </a:schemeClr>
            </a:solidFill>
            <a:effectLst>
              <a:outerShdw blurRad="50800" dist="38100" dir="2700000" algn="tl" rotWithShape="0">
                <a:prstClr val="black">
                  <a:alpha val="40000"/>
                </a:prstClr>
              </a:outerShdw>
            </a:effectLst>
          </p:grpSpPr>
          <p:sp>
            <p:nvSpPr>
              <p:cNvPr id="9"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392091" y="2179582"/>
            <a:ext cx="2791109" cy="2785591"/>
            <a:chOff x="6228184" y="634477"/>
            <a:chExt cx="1147603" cy="1145185"/>
          </a:xfrm>
          <a:effectLst>
            <a:outerShdw blurRad="50800" dist="38100" dir="2700000" algn="tl" rotWithShape="0">
              <a:prstClr val="black">
                <a:alpha val="40000"/>
              </a:prstClr>
            </a:outerShdw>
          </a:effectLst>
        </p:grpSpPr>
        <p:sp>
          <p:nvSpPr>
            <p:cNvPr id="26"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标题层"/>
          <p:cNvSpPr txBox="1"/>
          <p:nvPr/>
        </p:nvSpPr>
        <p:spPr bwMode="auto">
          <a:xfrm>
            <a:off x="9127240" y="2720534"/>
            <a:ext cx="2394200" cy="1764585"/>
          </a:xfrm>
          <a:prstGeom prst="rect">
            <a:avLst/>
          </a:prstGeom>
          <a:noFill/>
          <a:effectLst/>
        </p:spPr>
        <p:txBody>
          <a:bodyPr wrap="square" lIns="121908" tIns="60954" rIns="121908" bIns="60954">
            <a:spAutoFit/>
          </a:bodyPr>
          <a:lstStyle/>
          <a:p>
            <a:pPr defTabSz="1218565">
              <a:defRPr/>
            </a:pPr>
            <a:r>
              <a:rPr lang="en-US" altLang="zh-CN" sz="107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04</a:t>
            </a:r>
            <a:endParaRPr lang="zh-CN" altLang="en-US"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 presetClass="entr" presetSubtype="8"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400" fill="hold"/>
                                        <p:tgtEl>
                                          <p:spTgt spid="25"/>
                                        </p:tgtEl>
                                        <p:attrNameLst>
                                          <p:attrName>ppt_x</p:attrName>
                                        </p:attrNameLst>
                                      </p:cBhvr>
                                      <p:tavLst>
                                        <p:tav tm="0">
                                          <p:val>
                                            <p:strVal val="0-#ppt_w/2"/>
                                          </p:val>
                                        </p:tav>
                                        <p:tav tm="100000">
                                          <p:val>
                                            <p:strVal val="#ppt_x"/>
                                          </p:val>
                                        </p:tav>
                                      </p:tavLst>
                                    </p:anim>
                                    <p:anim calcmode="lin" valueType="num">
                                      <p:cBhvr additive="base">
                                        <p:cTn id="13" dur="1400" fill="hold"/>
                                        <p:tgtEl>
                                          <p:spTgt spid="25"/>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500"/>
                                  </p:stCondLst>
                                  <p:childTnLst>
                                    <p:animRot by="21600000">
                                      <p:cBhvr>
                                        <p:cTn id="15" dur="1400" fill="hold"/>
                                        <p:tgtEl>
                                          <p:spTgt spid="25"/>
                                        </p:tgtEl>
                                        <p:attrNameLst>
                                          <p:attrName>r</p:attrName>
                                        </p:attrNameLst>
                                      </p:cBhvr>
                                    </p:animRot>
                                  </p:childTnLst>
                                </p:cTn>
                              </p:par>
                              <p:par>
                                <p:cTn id="16" presetID="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400" fill="hold"/>
                                        <p:tgtEl>
                                          <p:spTgt spid="6"/>
                                        </p:tgtEl>
                                        <p:attrNameLst>
                                          <p:attrName>ppt_x</p:attrName>
                                        </p:attrNameLst>
                                      </p:cBhvr>
                                      <p:tavLst>
                                        <p:tav tm="0">
                                          <p:val>
                                            <p:strVal val="0-#ppt_w/2"/>
                                          </p:val>
                                        </p:tav>
                                        <p:tav tm="100000">
                                          <p:val>
                                            <p:strVal val="#ppt_x"/>
                                          </p:val>
                                        </p:tav>
                                      </p:tavLst>
                                    </p:anim>
                                    <p:anim calcmode="lin" valueType="num">
                                      <p:cBhvr additive="base">
                                        <p:cTn id="19" dur="14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decel="52500" fill="hold" grpId="0" nodeType="withEffect">
                                  <p:stCondLst>
                                    <p:cond delay="17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400" fill="hold"/>
                                        <p:tgtEl>
                                          <p:spTgt spid="39"/>
                                        </p:tgtEl>
                                        <p:attrNameLst>
                                          <p:attrName>ppt_x</p:attrName>
                                        </p:attrNameLst>
                                      </p:cBhvr>
                                      <p:tavLst>
                                        <p:tav tm="0">
                                          <p:val>
                                            <p:strVal val="0-#ppt_w/2"/>
                                          </p:val>
                                        </p:tav>
                                        <p:tav tm="100000">
                                          <p:val>
                                            <p:strVal val="#ppt_x"/>
                                          </p:val>
                                        </p:tav>
                                      </p:tavLst>
                                    </p:anim>
                                    <p:anim calcmode="lin" valueType="num">
                                      <p:cBhvr additive="base">
                                        <p:cTn id="23" dur="400" fill="hold"/>
                                        <p:tgtEl>
                                          <p:spTgt spid="39"/>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p:cTn id="26" dur="600" fill="hold"/>
                                        <p:tgtEl>
                                          <p:spTgt spid="4"/>
                                        </p:tgtEl>
                                        <p:attrNameLst>
                                          <p:attrName>ppt_w</p:attrName>
                                        </p:attrNameLst>
                                      </p:cBhvr>
                                      <p:tavLst>
                                        <p:tav tm="0">
                                          <p:val>
                                            <p:fltVal val="0"/>
                                          </p:val>
                                        </p:tav>
                                        <p:tav tm="100000">
                                          <p:val>
                                            <p:strVal val="#ppt_w"/>
                                          </p:val>
                                        </p:tav>
                                      </p:tavLst>
                                    </p:anim>
                                    <p:anim calcmode="lin" valueType="num">
                                      <p:cBhvr>
                                        <p:cTn id="27" dur="600" fill="hold"/>
                                        <p:tgtEl>
                                          <p:spTgt spid="4"/>
                                        </p:tgtEl>
                                        <p:attrNameLst>
                                          <p:attrName>ppt_h</p:attrName>
                                        </p:attrNameLst>
                                      </p:cBhvr>
                                      <p:tavLst>
                                        <p:tav tm="0">
                                          <p:val>
                                            <p:fltVal val="0"/>
                                          </p:val>
                                        </p:tav>
                                        <p:tav tm="100000">
                                          <p:val>
                                            <p:strVal val="#ppt_h"/>
                                          </p:val>
                                        </p:tav>
                                      </p:tavLst>
                                    </p:anim>
                                    <p:animEffect transition="in" filter="fade">
                                      <p:cBhvr>
                                        <p:cTn id="28" dur="600"/>
                                        <p:tgtEl>
                                          <p:spTgt spid="4"/>
                                        </p:tgtEl>
                                      </p:cBhvr>
                                    </p:animEffect>
                                  </p:childTnLst>
                                </p:cTn>
                              </p:par>
                              <p:par>
                                <p:cTn id="29" presetID="53" presetClass="entr" presetSubtype="16" fill="hold" grpId="0" nodeType="withEffect">
                                  <p:stCondLst>
                                    <p:cond delay="2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700" fill="hold"/>
                                        <p:tgtEl>
                                          <p:spTgt spid="5"/>
                                        </p:tgtEl>
                                        <p:attrNameLst>
                                          <p:attrName>ppt_w</p:attrName>
                                        </p:attrNameLst>
                                      </p:cBhvr>
                                      <p:tavLst>
                                        <p:tav tm="0">
                                          <p:val>
                                            <p:fltVal val="0"/>
                                          </p:val>
                                        </p:tav>
                                        <p:tav tm="100000">
                                          <p:val>
                                            <p:strVal val="#ppt_w"/>
                                          </p:val>
                                        </p:tav>
                                      </p:tavLst>
                                    </p:anim>
                                    <p:anim calcmode="lin" valueType="num">
                                      <p:cBhvr>
                                        <p:cTn id="32" dur="700" fill="hold"/>
                                        <p:tgtEl>
                                          <p:spTgt spid="5"/>
                                        </p:tgtEl>
                                        <p:attrNameLst>
                                          <p:attrName>ppt_h</p:attrName>
                                        </p:attrNameLst>
                                      </p:cBhvr>
                                      <p:tavLst>
                                        <p:tav tm="0">
                                          <p:val>
                                            <p:fltVal val="0"/>
                                          </p:val>
                                        </p:tav>
                                        <p:tav tm="100000">
                                          <p:val>
                                            <p:strVal val="#ppt_h"/>
                                          </p:val>
                                        </p:tav>
                                      </p:tavLst>
                                    </p:anim>
                                    <p:animEffect transition="in" filter="fade">
                                      <p:cBhvr>
                                        <p:cTn id="3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1">
            <a:off x="7877784" y="2063443"/>
            <a:ext cx="4332505"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4" name="TextBox 26"/>
          <p:cNvSpPr txBox="1"/>
          <p:nvPr/>
        </p:nvSpPr>
        <p:spPr>
          <a:xfrm flipH="1">
            <a:off x="8369734" y="2209034"/>
            <a:ext cx="1715879"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输入关键字</a:t>
            </a:r>
            <a:endParaRPr lang="en-US" sz="2000" dirty="0">
              <a:solidFill>
                <a:schemeClr val="bg1">
                  <a:lumMod val="95000"/>
                </a:schemeClr>
              </a:solidFill>
            </a:endParaRPr>
          </a:p>
        </p:txBody>
      </p:sp>
      <p:sp>
        <p:nvSpPr>
          <p:cNvPr id="91" name="Pentagon 28"/>
          <p:cNvSpPr/>
          <p:nvPr/>
        </p:nvSpPr>
        <p:spPr>
          <a:xfrm flipH="1">
            <a:off x="8549898" y="2908344"/>
            <a:ext cx="3641311"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TextBox 29"/>
          <p:cNvSpPr txBox="1"/>
          <p:nvPr/>
        </p:nvSpPr>
        <p:spPr>
          <a:xfrm flipH="1">
            <a:off x="9128418" y="3053938"/>
            <a:ext cx="1779969"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9" name="Pentagon 31"/>
          <p:cNvSpPr/>
          <p:nvPr/>
        </p:nvSpPr>
        <p:spPr>
          <a:xfrm flipH="1">
            <a:off x="9260171" y="3753246"/>
            <a:ext cx="2950117"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0" name="TextBox 32"/>
          <p:cNvSpPr txBox="1"/>
          <p:nvPr/>
        </p:nvSpPr>
        <p:spPr>
          <a:xfrm flipH="1">
            <a:off x="9749866" y="3898840"/>
            <a:ext cx="1679216"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7" name="Pentagon 34"/>
          <p:cNvSpPr/>
          <p:nvPr/>
        </p:nvSpPr>
        <p:spPr>
          <a:xfrm flipH="1">
            <a:off x="10085614" y="4598146"/>
            <a:ext cx="2105323"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8" name="TextBox 35"/>
          <p:cNvSpPr txBox="1"/>
          <p:nvPr/>
        </p:nvSpPr>
        <p:spPr>
          <a:xfrm flipH="1">
            <a:off x="10571365" y="4743740"/>
            <a:ext cx="16195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graphicFrame>
        <p:nvGraphicFramePr>
          <p:cNvPr id="96" name="Chart 37"/>
          <p:cNvGraphicFramePr/>
          <p:nvPr/>
        </p:nvGraphicFramePr>
        <p:xfrm>
          <a:off x="1042533" y="3963579"/>
          <a:ext cx="7439648" cy="2125415"/>
        </p:xfrm>
        <a:graphic>
          <a:graphicData uri="http://schemas.openxmlformats.org/drawingml/2006/chart">
            <c:chart xmlns:c="http://schemas.openxmlformats.org/drawingml/2006/chart" xmlns:r="http://schemas.openxmlformats.org/officeDocument/2006/relationships" r:id="rId3"/>
          </a:graphicData>
        </a:graphic>
      </p:graphicFrame>
      <p:sp>
        <p:nvSpPr>
          <p:cNvPr id="99" name="矩形 98"/>
          <p:cNvSpPr/>
          <p:nvPr/>
        </p:nvSpPr>
        <p:spPr>
          <a:xfrm>
            <a:off x="1090655" y="1549411"/>
            <a:ext cx="2408127"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添加主要观点</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47"/>
          <p:cNvSpPr>
            <a:spLocks noChangeArrowheads="1"/>
          </p:cNvSpPr>
          <p:nvPr/>
        </p:nvSpPr>
        <p:spPr bwMode="auto">
          <a:xfrm>
            <a:off x="1090654" y="2034570"/>
            <a:ext cx="6252723" cy="1966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tx1">
                  <a:lumMod val="65000"/>
                  <a:lumOff val="35000"/>
                </a:schemeClr>
              </a:solidFill>
              <a:sym typeface="微软雅黑" panose="020B0503020204020204" pitchFamily="34" charset="-122"/>
            </a:endParaRPr>
          </a:p>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r>
              <a:rPr lang="en-US" altLang="zh-CN"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a:t>
            </a:r>
            <a:r>
              <a:rPr lang="zh-CN" altLang="en-US" sz="1400" dirty="0" smtClean="0">
                <a:solidFill>
                  <a:schemeClr val="tx1">
                    <a:lumMod val="65000"/>
                    <a:lumOff val="35000"/>
                  </a:schemeClr>
                </a:solidFill>
                <a:sym typeface="微软雅黑" panose="020B0503020204020204" pitchFamily="34" charset="-122"/>
              </a:rPr>
              <a:t>明亮亮图文旗舰店</a:t>
            </a:r>
            <a:r>
              <a:rPr lang="en-US" altLang="zh-CN" sz="1400" dirty="0" smtClean="0">
                <a:solidFill>
                  <a:schemeClr val="tx1">
                    <a:lumMod val="65000"/>
                    <a:lumOff val="35000"/>
                  </a:schemeClr>
                </a:solidFill>
                <a:sym typeface="微软雅黑" panose="020B0503020204020204" pitchFamily="34" charset="-122"/>
              </a:rPr>
              <a:t>https://liangliangtuwen.tmall.com</a:t>
            </a:r>
            <a:r>
              <a:rPr lang="zh-CN" altLang="en-US" sz="1400" dirty="0" smtClean="0">
                <a:solidFill>
                  <a:schemeClr val="tx1">
                    <a:lumMod val="65000"/>
                    <a:lumOff val="35000"/>
                  </a:schemeClr>
                </a:solidFill>
                <a:sym typeface="微软雅黑" panose="020B0503020204020204" pitchFamily="34" charset="-122"/>
              </a:rPr>
              <a:t>。</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6">
                                            <p:graphicEl>
                                              <a:chart seriesIdx="-3" categoryIdx="-3" bldStep="gridLegend"/>
                                            </p:graphicEl>
                                          </p:spTgt>
                                        </p:tgtEl>
                                        <p:attrNameLst>
                                          <p:attrName>style.visibility</p:attrName>
                                        </p:attrNameLst>
                                      </p:cBhvr>
                                      <p:to>
                                        <p:strVal val="visible"/>
                                      </p:to>
                                    </p:set>
                                    <p:animEffect transition="in" filter="slide(fromLeft)">
                                      <p:cBhvr>
                                        <p:cTn id="7" dur="500"/>
                                        <p:tgtEl>
                                          <p:spTgt spid="96">
                                            <p:graphicEl>
                                              <a:chart seriesIdx="-3" categoryIdx="-3" bldStep="gridLegend"/>
                                            </p:graphicEl>
                                          </p:spTgt>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6">
                                            <p:graphicEl>
                                              <a:chart seriesIdx="0" categoryIdx="-4" bldStep="series"/>
                                            </p:graphicEl>
                                          </p:spTgt>
                                        </p:tgtEl>
                                        <p:attrNameLst>
                                          <p:attrName>style.visibility</p:attrName>
                                        </p:attrNameLst>
                                      </p:cBhvr>
                                      <p:to>
                                        <p:strVal val="visible"/>
                                      </p:to>
                                    </p:set>
                                    <p:animEffect transition="in" filter="slide(fromLeft)">
                                      <p:cBhvr>
                                        <p:cTn id="11" dur="500"/>
                                        <p:tgtEl>
                                          <p:spTgt spid="96">
                                            <p:graphicEl>
                                              <a:chart seriesIdx="0" categoryIdx="-4" bldStep="series"/>
                                            </p:graphic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6">
                                            <p:graphicEl>
                                              <a:chart seriesIdx="1" categoryIdx="-4" bldStep="series"/>
                                            </p:graphicEl>
                                          </p:spTgt>
                                        </p:tgtEl>
                                        <p:attrNameLst>
                                          <p:attrName>style.visibility</p:attrName>
                                        </p:attrNameLst>
                                      </p:cBhvr>
                                      <p:to>
                                        <p:strVal val="visible"/>
                                      </p:to>
                                    </p:set>
                                    <p:animEffect transition="in" filter="slide(fromLeft)">
                                      <p:cBhvr>
                                        <p:cTn id="15" dur="500"/>
                                        <p:tgtEl>
                                          <p:spTgt spid="96">
                                            <p:graphicEl>
                                              <a:chart seriesIdx="1" categoryIdx="-4" bldStep="series"/>
                                            </p:graphicEl>
                                          </p:spTgt>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96">
                                            <p:graphicEl>
                                              <a:chart seriesIdx="2" categoryIdx="-4" bldStep="series"/>
                                            </p:graphicEl>
                                          </p:spTgt>
                                        </p:tgtEl>
                                        <p:attrNameLst>
                                          <p:attrName>style.visibility</p:attrName>
                                        </p:attrNameLst>
                                      </p:cBhvr>
                                      <p:to>
                                        <p:strVal val="visible"/>
                                      </p:to>
                                    </p:set>
                                    <p:animEffect transition="in" filter="slide(fromLeft)">
                                      <p:cBhvr>
                                        <p:cTn id="19" dur="500"/>
                                        <p:tgtEl>
                                          <p:spTgt spid="96">
                                            <p:graphicEl>
                                              <a:chart seriesIdx="2" categoryIdx="-4" bldStep="series"/>
                                            </p:graphicEl>
                                          </p:spTgt>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96">
                                            <p:graphicEl>
                                              <a:chart seriesIdx="3" categoryIdx="-4" bldStep="series"/>
                                            </p:graphicEl>
                                          </p:spTgt>
                                        </p:tgtEl>
                                        <p:attrNameLst>
                                          <p:attrName>style.visibility</p:attrName>
                                        </p:attrNameLst>
                                      </p:cBhvr>
                                      <p:to>
                                        <p:strVal val="visible"/>
                                      </p:to>
                                    </p:set>
                                    <p:animEffect transition="in" filter="slide(fromLeft)">
                                      <p:cBhvr>
                                        <p:cTn id="23" dur="500"/>
                                        <p:tgtEl>
                                          <p:spTgt spid="96">
                                            <p:graphicEl>
                                              <a:chart seriesIdx="3" categoryIdx="-4" bldStep="series"/>
                                            </p:graphicEl>
                                          </p:spTgt>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1+#ppt_w/2"/>
                                          </p:val>
                                        </p:tav>
                                        <p:tav tm="100000">
                                          <p:val>
                                            <p:strVal val="#ppt_x"/>
                                          </p:val>
                                        </p:tav>
                                      </p:tavLst>
                                    </p:anim>
                                    <p:anim calcmode="lin" valueType="num">
                                      <p:cBhvr additive="base">
                                        <p:cTn id="28" dur="500" fill="hold"/>
                                        <p:tgtEl>
                                          <p:spTgt spid="9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1+#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1+#ppt_w/2"/>
                                          </p:val>
                                        </p:tav>
                                        <p:tav tm="100000">
                                          <p:val>
                                            <p:strVal val="#ppt_x"/>
                                          </p:val>
                                        </p:tav>
                                      </p:tavLst>
                                    </p:anim>
                                    <p:anim calcmode="lin" valueType="num">
                                      <p:cBhvr additive="base">
                                        <p:cTn id="36" dur="500" fill="hold"/>
                                        <p:tgtEl>
                                          <p:spTgt spid="9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1+#ppt_w/2"/>
                                          </p:val>
                                        </p:tav>
                                        <p:tav tm="100000">
                                          <p:val>
                                            <p:strVal val="#ppt_x"/>
                                          </p:val>
                                        </p:tav>
                                      </p:tavLst>
                                    </p:anim>
                                    <p:anim calcmode="lin" valueType="num">
                                      <p:cBhvr additive="base">
                                        <p:cTn id="48" dur="500" fill="hold"/>
                                        <p:tgtEl>
                                          <p:spTgt spid="9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500" fill="hold"/>
                                        <p:tgtEl>
                                          <p:spTgt spid="87"/>
                                        </p:tgtEl>
                                        <p:attrNameLst>
                                          <p:attrName>ppt_x</p:attrName>
                                        </p:attrNameLst>
                                      </p:cBhvr>
                                      <p:tavLst>
                                        <p:tav tm="0">
                                          <p:val>
                                            <p:strVal val="1+#ppt_w/2"/>
                                          </p:val>
                                        </p:tav>
                                        <p:tav tm="100000">
                                          <p:val>
                                            <p:strVal val="#ppt_x"/>
                                          </p:val>
                                        </p:tav>
                                      </p:tavLst>
                                    </p:anim>
                                    <p:anim calcmode="lin" valueType="num">
                                      <p:cBhvr additive="base">
                                        <p:cTn id="52" dur="500" fill="hold"/>
                                        <p:tgtEl>
                                          <p:spTgt spid="8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fade">
                                      <p:cBhvr>
                                        <p:cTn id="60" dur="500"/>
                                        <p:tgtEl>
                                          <p:spTgt spid="99"/>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93"/>
                                        </p:tgtEl>
                                      </p:cBhvr>
                                    </p:animEffect>
                                    <p:animScale>
                                      <p:cBhvr>
                                        <p:cTn id="68" dur="250" autoRev="1" fill="hold"/>
                                        <p:tgtEl>
                                          <p:spTgt spid="93"/>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94"/>
                                        </p:tgtEl>
                                      </p:cBhvr>
                                    </p:animEffect>
                                    <p:animScale>
                                      <p:cBhvr>
                                        <p:cTn id="71" dur="250" autoRev="1" fill="hold"/>
                                        <p:tgtEl>
                                          <p:spTgt spid="94"/>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91"/>
                                        </p:tgtEl>
                                      </p:cBhvr>
                                    </p:animEffect>
                                    <p:animScale>
                                      <p:cBhvr>
                                        <p:cTn id="74" dur="250" autoRev="1" fill="hold"/>
                                        <p:tgtEl>
                                          <p:spTgt spid="91"/>
                                        </p:tgtEl>
                                      </p:cBhvr>
                                      <p:by x="105000" y="105000"/>
                                    </p:animScale>
                                  </p:childTnLst>
                                </p:cTn>
                              </p:par>
                              <p:par>
                                <p:cTn id="75" presetID="26" presetClass="emph" presetSubtype="0" fill="hold" grpId="1" nodeType="withEffect">
                                  <p:stCondLst>
                                    <p:cond delay="50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par>
                                <p:cTn id="78" presetID="26" presetClass="emph" presetSubtype="0" fill="hold" grpId="1" nodeType="withEffect">
                                  <p:stCondLst>
                                    <p:cond delay="250"/>
                                  </p:stCondLst>
                                  <p:childTnLst>
                                    <p:animEffect transition="out" filter="fade">
                                      <p:cBhvr>
                                        <p:cTn id="79" dur="500" tmFilter="0, 0; .2, .5; .8, .5; 1, 0"/>
                                        <p:tgtEl>
                                          <p:spTgt spid="89"/>
                                        </p:tgtEl>
                                      </p:cBhvr>
                                    </p:animEffect>
                                    <p:animScale>
                                      <p:cBhvr>
                                        <p:cTn id="80" dur="250" autoRev="1" fill="hold"/>
                                        <p:tgtEl>
                                          <p:spTgt spid="89"/>
                                        </p:tgtEl>
                                      </p:cBhvr>
                                      <p:by x="105000" y="105000"/>
                                    </p:animScale>
                                  </p:childTnLst>
                                </p:cTn>
                              </p:par>
                              <p:par>
                                <p:cTn id="81" presetID="26" presetClass="emph" presetSubtype="0" fill="hold" grpId="1" nodeType="withEffect">
                                  <p:stCondLst>
                                    <p:cond delay="250"/>
                                  </p:stCondLst>
                                  <p:childTnLst>
                                    <p:animEffect transition="out" filter="fade">
                                      <p:cBhvr>
                                        <p:cTn id="82" dur="500" tmFilter="0, 0; .2, .5; .8, .5; 1, 0"/>
                                        <p:tgtEl>
                                          <p:spTgt spid="90"/>
                                        </p:tgtEl>
                                      </p:cBhvr>
                                    </p:animEffect>
                                    <p:animScale>
                                      <p:cBhvr>
                                        <p:cTn id="83" dur="250" autoRev="1" fill="hold"/>
                                        <p:tgtEl>
                                          <p:spTgt spid="90"/>
                                        </p:tgtEl>
                                      </p:cBhvr>
                                      <p:by x="105000" y="105000"/>
                                    </p:animScale>
                                  </p:childTnLst>
                                </p:cTn>
                              </p:par>
                              <p:par>
                                <p:cTn id="84" presetID="26" presetClass="emph" presetSubtype="0" fill="hold" grpId="1" nodeType="withEffect">
                                  <p:stCondLst>
                                    <p:cond delay="750"/>
                                  </p:stCondLst>
                                  <p:childTnLst>
                                    <p:animEffect transition="out" filter="fade">
                                      <p:cBhvr>
                                        <p:cTn id="85" dur="500" tmFilter="0, 0; .2, .5; .8, .5; 1, 0"/>
                                        <p:tgtEl>
                                          <p:spTgt spid="87"/>
                                        </p:tgtEl>
                                      </p:cBhvr>
                                    </p:animEffect>
                                    <p:animScale>
                                      <p:cBhvr>
                                        <p:cTn id="86" dur="250" autoRev="1" fill="hold"/>
                                        <p:tgtEl>
                                          <p:spTgt spid="87"/>
                                        </p:tgtEl>
                                      </p:cBhvr>
                                      <p:by x="105000" y="105000"/>
                                    </p:animScale>
                                  </p:childTnLst>
                                </p:cTn>
                              </p:par>
                              <p:par>
                                <p:cTn id="87" presetID="26" presetClass="emph" presetSubtype="0" fill="hold" grpId="1" nodeType="withEffect">
                                  <p:stCondLst>
                                    <p:cond delay="750"/>
                                  </p:stCondLst>
                                  <p:childTnLst>
                                    <p:animEffect transition="out" filter="fade">
                                      <p:cBhvr>
                                        <p:cTn id="88" dur="500" tmFilter="0, 0; .2, .5; .8, .5; 1, 0"/>
                                        <p:tgtEl>
                                          <p:spTgt spid="88"/>
                                        </p:tgtEl>
                                      </p:cBhvr>
                                    </p:animEffect>
                                    <p:animScale>
                                      <p:cBhvr>
                                        <p:cTn id="89"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4" grpId="0"/>
      <p:bldP spid="94" grpId="1"/>
      <p:bldP spid="91" grpId="0" animBg="1"/>
      <p:bldP spid="91" grpId="1" animBg="1"/>
      <p:bldP spid="92" grpId="0"/>
      <p:bldP spid="92" grpId="1"/>
      <p:bldP spid="89" grpId="0" animBg="1"/>
      <p:bldP spid="89" grpId="1" animBg="1"/>
      <p:bldP spid="90" grpId="0"/>
      <p:bldP spid="90" grpId="1"/>
      <p:bldP spid="87" grpId="0" animBg="1"/>
      <p:bldP spid="87" grpId="1" animBg="1"/>
      <p:bldP spid="88" grpId="0"/>
      <p:bldP spid="88" grpId="1"/>
      <p:bldGraphic spid="96" grpId="0">
        <p:bldSub>
          <a:bldChart bld="series"/>
        </p:bldSub>
      </p:bldGraphic>
      <p:bldP spid="99" grpId="0"/>
      <p:bldP spid="1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50"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1"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4"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58"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9"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01</a:t>
            </a: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02</a:t>
            </a: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03</a:t>
            </a:r>
          </a:p>
        </p:txBody>
      </p:sp>
      <p:sp>
        <p:nvSpPr>
          <p:cNvPr id="122" name="TextBox 59"/>
          <p:cNvSpPr txBox="1">
            <a:spLocks noChangeArrowheads="1"/>
          </p:cNvSpPr>
          <p:nvPr/>
        </p:nvSpPr>
        <p:spPr bwMode="auto">
          <a:xfrm flipH="1">
            <a:off x="8891966" y="2122895"/>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3" name="TextBox 59"/>
          <p:cNvSpPr txBox="1">
            <a:spLocks noChangeArrowheads="1"/>
          </p:cNvSpPr>
          <p:nvPr/>
        </p:nvSpPr>
        <p:spPr bwMode="auto">
          <a:xfrm flipH="1">
            <a:off x="8891966" y="2603841"/>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4" name="TextBox 59"/>
          <p:cNvSpPr txBox="1">
            <a:spLocks noChangeArrowheads="1"/>
          </p:cNvSpPr>
          <p:nvPr/>
        </p:nvSpPr>
        <p:spPr bwMode="auto">
          <a:xfrm flipH="1">
            <a:off x="8891966" y="3051754"/>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5" name="TextBox 59"/>
          <p:cNvSpPr txBox="1">
            <a:spLocks noChangeArrowheads="1"/>
          </p:cNvSpPr>
          <p:nvPr/>
        </p:nvSpPr>
        <p:spPr bwMode="auto">
          <a:xfrm flipH="1">
            <a:off x="1076132" y="1503217"/>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26" name="矩形 125"/>
          <p:cNvSpPr>
            <a:spLocks noChangeArrowheads="1"/>
          </p:cNvSpPr>
          <p:nvPr/>
        </p:nvSpPr>
        <p:spPr bwMode="auto">
          <a:xfrm>
            <a:off x="1076133" y="1896894"/>
            <a:ext cx="3122076" cy="58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7" name="TextBox 59"/>
          <p:cNvSpPr txBox="1">
            <a:spLocks noChangeArrowheads="1"/>
          </p:cNvSpPr>
          <p:nvPr/>
        </p:nvSpPr>
        <p:spPr bwMode="auto">
          <a:xfrm flipH="1">
            <a:off x="1076132" y="2650774"/>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128" name="矩形 127"/>
          <p:cNvSpPr>
            <a:spLocks noChangeArrowheads="1"/>
          </p:cNvSpPr>
          <p:nvPr/>
        </p:nvSpPr>
        <p:spPr bwMode="auto">
          <a:xfrm>
            <a:off x="1076133" y="3044451"/>
            <a:ext cx="3122076" cy="58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30" name="矩形 129"/>
          <p:cNvSpPr>
            <a:spLocks noChangeArrowheads="1"/>
          </p:cNvSpPr>
          <p:nvPr/>
        </p:nvSpPr>
        <p:spPr bwMode="auto">
          <a:xfrm>
            <a:off x="1060092" y="4192008"/>
            <a:ext cx="3282056" cy="58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31" name="TextBox 107"/>
          <p:cNvSpPr txBox="1"/>
          <p:nvPr/>
        </p:nvSpPr>
        <p:spPr>
          <a:xfrm>
            <a:off x="985386" y="5405046"/>
            <a:ext cx="10221231"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50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55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65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700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850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900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组合 115"/>
          <p:cNvGrpSpPr/>
          <p:nvPr/>
        </p:nvGrpSpPr>
        <p:grpSpPr>
          <a:xfrm>
            <a:off x="1104096" y="1496012"/>
            <a:ext cx="9843687" cy="4525277"/>
            <a:chOff x="3638900" y="1061887"/>
            <a:chExt cx="6876290" cy="3160712"/>
          </a:xfrm>
          <a:solidFill>
            <a:schemeClr val="bg1">
              <a:lumMod val="65000"/>
            </a:schemeClr>
          </a:solidFill>
        </p:grpSpPr>
        <p:sp>
          <p:nvSpPr>
            <p:cNvPr id="117" name="Freeform 6"/>
            <p:cNvSpPr/>
            <p:nvPr/>
          </p:nvSpPr>
          <p:spPr bwMode="auto">
            <a:xfrm>
              <a:off x="5056538" y="1161182"/>
              <a:ext cx="47625" cy="25400"/>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8" name="Freeform 7"/>
            <p:cNvSpPr/>
            <p:nvPr/>
          </p:nvSpPr>
          <p:spPr bwMode="auto">
            <a:xfrm>
              <a:off x="5728050" y="1161182"/>
              <a:ext cx="93663" cy="47625"/>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9" name="Freeform 8"/>
            <p:cNvSpPr/>
            <p:nvPr/>
          </p:nvSpPr>
          <p:spPr bwMode="auto">
            <a:xfrm>
              <a:off x="5202588" y="1167532"/>
              <a:ext cx="44450" cy="26987"/>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0" name="Freeform 9"/>
            <p:cNvSpPr/>
            <p:nvPr/>
          </p:nvSpPr>
          <p:spPr bwMode="auto">
            <a:xfrm>
              <a:off x="4916838" y="1180232"/>
              <a:ext cx="60325" cy="3333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1" name="Freeform 10"/>
            <p:cNvSpPr/>
            <p:nvPr/>
          </p:nvSpPr>
          <p:spPr bwMode="auto">
            <a:xfrm>
              <a:off x="5145438" y="1180232"/>
              <a:ext cx="49213" cy="14287"/>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2" name="Freeform 11"/>
            <p:cNvSpPr/>
            <p:nvPr/>
          </p:nvSpPr>
          <p:spPr bwMode="auto">
            <a:xfrm>
              <a:off x="5078763" y="1197694"/>
              <a:ext cx="55563" cy="19050"/>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3" name="Freeform 12"/>
            <p:cNvSpPr/>
            <p:nvPr/>
          </p:nvSpPr>
          <p:spPr bwMode="auto">
            <a:xfrm>
              <a:off x="8935627" y="1219049"/>
              <a:ext cx="26988" cy="15875"/>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4" name="Freeform 13"/>
            <p:cNvSpPr/>
            <p:nvPr/>
          </p:nvSpPr>
          <p:spPr bwMode="auto">
            <a:xfrm>
              <a:off x="5761388" y="1213569"/>
              <a:ext cx="101600" cy="52387"/>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5" name="Freeform 14"/>
            <p:cNvSpPr/>
            <p:nvPr/>
          </p:nvSpPr>
          <p:spPr bwMode="auto">
            <a:xfrm>
              <a:off x="5720113" y="1213569"/>
              <a:ext cx="41275" cy="25400"/>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6" name="Freeform 15"/>
            <p:cNvSpPr/>
            <p:nvPr/>
          </p:nvSpPr>
          <p:spPr bwMode="auto">
            <a:xfrm>
              <a:off x="8846727" y="1246037"/>
              <a:ext cx="104775" cy="60325"/>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7" name="Freeform 16"/>
            <p:cNvSpPr/>
            <p:nvPr/>
          </p:nvSpPr>
          <p:spPr bwMode="auto">
            <a:xfrm>
              <a:off x="5866163" y="1246907"/>
              <a:ext cx="104775" cy="52387"/>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8" name="Freeform 17"/>
            <p:cNvSpPr/>
            <p:nvPr/>
          </p:nvSpPr>
          <p:spPr bwMode="auto">
            <a:xfrm>
              <a:off x="8662577" y="1287312"/>
              <a:ext cx="19050" cy="30162"/>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9" name="Freeform 18"/>
            <p:cNvSpPr/>
            <p:nvPr/>
          </p:nvSpPr>
          <p:spPr bwMode="auto">
            <a:xfrm>
              <a:off x="8703852" y="1290487"/>
              <a:ext cx="55563" cy="38100"/>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0" name="Freeform 19"/>
            <p:cNvSpPr/>
            <p:nvPr/>
          </p:nvSpPr>
          <p:spPr bwMode="auto">
            <a:xfrm>
              <a:off x="9018177" y="1298424"/>
              <a:ext cx="49213" cy="25400"/>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1" name="Freeform 20"/>
            <p:cNvSpPr/>
            <p:nvPr/>
          </p:nvSpPr>
          <p:spPr bwMode="auto">
            <a:xfrm>
              <a:off x="8830852" y="1309537"/>
              <a:ext cx="30163" cy="14287"/>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2" name="Freeform 21"/>
            <p:cNvSpPr/>
            <p:nvPr/>
          </p:nvSpPr>
          <p:spPr bwMode="auto">
            <a:xfrm>
              <a:off x="9108664" y="1312712"/>
              <a:ext cx="14288" cy="15875"/>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3" name="Freeform 22"/>
            <p:cNvSpPr/>
            <p:nvPr/>
          </p:nvSpPr>
          <p:spPr bwMode="auto">
            <a:xfrm>
              <a:off x="8992777" y="1334937"/>
              <a:ext cx="311150" cy="98425"/>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4" name="Freeform 23"/>
            <p:cNvSpPr/>
            <p:nvPr/>
          </p:nvSpPr>
          <p:spPr bwMode="auto">
            <a:xfrm>
              <a:off x="4999388" y="1332632"/>
              <a:ext cx="319088" cy="225425"/>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5" name="Freeform 24"/>
            <p:cNvSpPr/>
            <p:nvPr/>
          </p:nvSpPr>
          <p:spPr bwMode="auto">
            <a:xfrm>
              <a:off x="8910227" y="1350812"/>
              <a:ext cx="33338" cy="11112"/>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6" name="Freeform 25"/>
            <p:cNvSpPr/>
            <p:nvPr/>
          </p:nvSpPr>
          <p:spPr bwMode="auto">
            <a:xfrm>
              <a:off x="6540850" y="1362794"/>
              <a:ext cx="98425" cy="76200"/>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7" name="Freeform 26"/>
            <p:cNvSpPr/>
            <p:nvPr/>
          </p:nvSpPr>
          <p:spPr bwMode="auto">
            <a:xfrm>
              <a:off x="8587964" y="1376212"/>
              <a:ext cx="25400" cy="19050"/>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8" name="Freeform 27"/>
            <p:cNvSpPr/>
            <p:nvPr/>
          </p:nvSpPr>
          <p:spPr bwMode="auto">
            <a:xfrm>
              <a:off x="6645625" y="1373907"/>
              <a:ext cx="46038" cy="4127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9" name="Freeform 28"/>
            <p:cNvSpPr/>
            <p:nvPr/>
          </p:nvSpPr>
          <p:spPr bwMode="auto">
            <a:xfrm>
              <a:off x="6702775" y="1389782"/>
              <a:ext cx="66675" cy="3333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0" name="Freeform 29"/>
            <p:cNvSpPr/>
            <p:nvPr/>
          </p:nvSpPr>
          <p:spPr bwMode="auto">
            <a:xfrm>
              <a:off x="8888002" y="1447649"/>
              <a:ext cx="111125" cy="90487"/>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1" name="Freeform 30"/>
            <p:cNvSpPr/>
            <p:nvPr/>
          </p:nvSpPr>
          <p:spPr bwMode="auto">
            <a:xfrm>
              <a:off x="9284877" y="1455587"/>
              <a:ext cx="68263" cy="30162"/>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2" name="Freeform 31"/>
            <p:cNvSpPr/>
            <p:nvPr/>
          </p:nvSpPr>
          <p:spPr bwMode="auto">
            <a:xfrm>
              <a:off x="6601175" y="1453282"/>
              <a:ext cx="44450" cy="19050"/>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3" name="Freeform 32"/>
            <p:cNvSpPr/>
            <p:nvPr/>
          </p:nvSpPr>
          <p:spPr bwMode="auto">
            <a:xfrm>
              <a:off x="9772239" y="1552424"/>
              <a:ext cx="38100" cy="23812"/>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4" name="Freeform 33"/>
            <p:cNvSpPr/>
            <p:nvPr/>
          </p:nvSpPr>
          <p:spPr bwMode="auto">
            <a:xfrm>
              <a:off x="9746839" y="1579412"/>
              <a:ext cx="52388" cy="25400"/>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5" name="Freeform 34"/>
            <p:cNvSpPr/>
            <p:nvPr/>
          </p:nvSpPr>
          <p:spPr bwMode="auto">
            <a:xfrm>
              <a:off x="4935888" y="1596157"/>
              <a:ext cx="33338" cy="25400"/>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6" name="Freeform 35"/>
            <p:cNvSpPr/>
            <p:nvPr/>
          </p:nvSpPr>
          <p:spPr bwMode="auto">
            <a:xfrm>
              <a:off x="8786402" y="1612749"/>
              <a:ext cx="33338" cy="26987"/>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7" name="Freeform 36"/>
            <p:cNvSpPr/>
            <p:nvPr/>
          </p:nvSpPr>
          <p:spPr bwMode="auto">
            <a:xfrm>
              <a:off x="9340439" y="1631799"/>
              <a:ext cx="57150" cy="3333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8" name="Freeform 37"/>
            <p:cNvSpPr/>
            <p:nvPr/>
          </p:nvSpPr>
          <p:spPr bwMode="auto">
            <a:xfrm>
              <a:off x="9322977" y="1725462"/>
              <a:ext cx="66675" cy="30162"/>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9" name="Freeform 38"/>
            <p:cNvSpPr/>
            <p:nvPr/>
          </p:nvSpPr>
          <p:spPr bwMode="auto">
            <a:xfrm>
              <a:off x="9322977" y="1774674"/>
              <a:ext cx="33338" cy="14287"/>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0" name="Freeform 39"/>
            <p:cNvSpPr/>
            <p:nvPr/>
          </p:nvSpPr>
          <p:spPr bwMode="auto">
            <a:xfrm>
              <a:off x="9224552" y="1793724"/>
              <a:ext cx="38100" cy="22225"/>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1" name="Freeform 40"/>
            <p:cNvSpPr/>
            <p:nvPr/>
          </p:nvSpPr>
          <p:spPr bwMode="auto">
            <a:xfrm>
              <a:off x="9292814" y="1815949"/>
              <a:ext cx="11113" cy="22225"/>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2" name="Freeform 41"/>
            <p:cNvSpPr/>
            <p:nvPr/>
          </p:nvSpPr>
          <p:spPr bwMode="auto">
            <a:xfrm>
              <a:off x="3889725" y="1996207"/>
              <a:ext cx="79375" cy="95250"/>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3" name="Freeform 42"/>
            <p:cNvSpPr/>
            <p:nvPr/>
          </p:nvSpPr>
          <p:spPr bwMode="auto">
            <a:xfrm>
              <a:off x="7773577" y="2003274"/>
              <a:ext cx="22225" cy="22225"/>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4" name="Freeform 43"/>
            <p:cNvSpPr/>
            <p:nvPr/>
          </p:nvSpPr>
          <p:spPr bwMode="auto">
            <a:xfrm>
              <a:off x="8346664" y="2022324"/>
              <a:ext cx="30163" cy="44450"/>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5" name="Freeform 44"/>
            <p:cNvSpPr/>
            <p:nvPr/>
          </p:nvSpPr>
          <p:spPr bwMode="auto">
            <a:xfrm>
              <a:off x="6623400" y="2000969"/>
              <a:ext cx="46038" cy="206375"/>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6" name="Freeform 45"/>
            <p:cNvSpPr/>
            <p:nvPr/>
          </p:nvSpPr>
          <p:spPr bwMode="auto">
            <a:xfrm>
              <a:off x="7735477" y="2025499"/>
              <a:ext cx="15875" cy="19050"/>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7" name="Freeform 46"/>
            <p:cNvSpPr/>
            <p:nvPr/>
          </p:nvSpPr>
          <p:spPr bwMode="auto">
            <a:xfrm>
              <a:off x="9667464" y="2096937"/>
              <a:ext cx="131763" cy="112712"/>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8" name="Freeform 47"/>
            <p:cNvSpPr/>
            <p:nvPr/>
          </p:nvSpPr>
          <p:spPr bwMode="auto">
            <a:xfrm>
              <a:off x="9596027" y="2130274"/>
              <a:ext cx="30163" cy="30162"/>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9" name="Freeform 48"/>
            <p:cNvSpPr/>
            <p:nvPr/>
          </p:nvSpPr>
          <p:spPr bwMode="auto">
            <a:xfrm>
              <a:off x="6609113" y="2240682"/>
              <a:ext cx="88900" cy="63500"/>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0" name="Freeform 49"/>
            <p:cNvSpPr/>
            <p:nvPr/>
          </p:nvSpPr>
          <p:spPr bwMode="auto">
            <a:xfrm>
              <a:off x="6444013" y="2320057"/>
              <a:ext cx="179388" cy="152400"/>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1" name="Freeform 50"/>
            <p:cNvSpPr/>
            <p:nvPr/>
          </p:nvSpPr>
          <p:spPr bwMode="auto">
            <a:xfrm>
              <a:off x="4227863" y="2326407"/>
              <a:ext cx="28575" cy="38100"/>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2" name="Freeform 51"/>
            <p:cNvSpPr/>
            <p:nvPr/>
          </p:nvSpPr>
          <p:spPr bwMode="auto">
            <a:xfrm>
              <a:off x="4302475" y="2378794"/>
              <a:ext cx="44450" cy="34925"/>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3" name="Freeform 52"/>
            <p:cNvSpPr/>
            <p:nvPr/>
          </p:nvSpPr>
          <p:spPr bwMode="auto">
            <a:xfrm>
              <a:off x="4658075" y="2439119"/>
              <a:ext cx="33338" cy="19050"/>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4" name="Freeform 53"/>
            <p:cNvSpPr/>
            <p:nvPr/>
          </p:nvSpPr>
          <p:spPr bwMode="auto">
            <a:xfrm>
              <a:off x="6458300" y="2469282"/>
              <a:ext cx="33338" cy="19050"/>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5" name="Freeform 54"/>
            <p:cNvSpPr/>
            <p:nvPr/>
          </p:nvSpPr>
          <p:spPr bwMode="auto">
            <a:xfrm>
              <a:off x="6402738" y="2469282"/>
              <a:ext cx="47625" cy="49212"/>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6" name="Freeform 55"/>
            <p:cNvSpPr/>
            <p:nvPr/>
          </p:nvSpPr>
          <p:spPr bwMode="auto">
            <a:xfrm>
              <a:off x="6237638" y="2645494"/>
              <a:ext cx="25400" cy="44450"/>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7" name="Freeform 56"/>
            <p:cNvSpPr/>
            <p:nvPr/>
          </p:nvSpPr>
          <p:spPr bwMode="auto">
            <a:xfrm>
              <a:off x="8748302" y="2670024"/>
              <a:ext cx="19050" cy="15875"/>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8" name="Freeform 57"/>
            <p:cNvSpPr/>
            <p:nvPr/>
          </p:nvSpPr>
          <p:spPr bwMode="auto">
            <a:xfrm>
              <a:off x="9218202" y="2685899"/>
              <a:ext cx="179388" cy="6667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9" name="Freeform 58"/>
            <p:cNvSpPr/>
            <p:nvPr/>
          </p:nvSpPr>
          <p:spPr bwMode="auto">
            <a:xfrm>
              <a:off x="9427752" y="2744637"/>
              <a:ext cx="74613" cy="4127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0" name="Freeform 59"/>
            <p:cNvSpPr/>
            <p:nvPr/>
          </p:nvSpPr>
          <p:spPr bwMode="auto">
            <a:xfrm>
              <a:off x="6028088" y="2747094"/>
              <a:ext cx="36513" cy="25400"/>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1" name="Freeform 60"/>
            <p:cNvSpPr/>
            <p:nvPr/>
          </p:nvSpPr>
          <p:spPr bwMode="auto">
            <a:xfrm>
              <a:off x="9400764" y="2760512"/>
              <a:ext cx="30163" cy="19050"/>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2" name="Freeform 61"/>
            <p:cNvSpPr/>
            <p:nvPr/>
          </p:nvSpPr>
          <p:spPr bwMode="auto">
            <a:xfrm>
              <a:off x="9326152" y="2763687"/>
              <a:ext cx="33338" cy="22225"/>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3" name="Freeform 62"/>
            <p:cNvSpPr/>
            <p:nvPr/>
          </p:nvSpPr>
          <p:spPr bwMode="auto">
            <a:xfrm>
              <a:off x="6226525" y="2772494"/>
              <a:ext cx="47625" cy="87312"/>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4" name="Freeform 63"/>
            <p:cNvSpPr/>
            <p:nvPr/>
          </p:nvSpPr>
          <p:spPr bwMode="auto">
            <a:xfrm>
              <a:off x="6274150" y="2848694"/>
              <a:ext cx="68263" cy="6667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5" name="Freeform 64"/>
            <p:cNvSpPr/>
            <p:nvPr/>
          </p:nvSpPr>
          <p:spPr bwMode="auto">
            <a:xfrm>
              <a:off x="6248750" y="2874094"/>
              <a:ext cx="14288" cy="11112"/>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6" name="Freeform 65"/>
            <p:cNvSpPr/>
            <p:nvPr/>
          </p:nvSpPr>
          <p:spPr bwMode="auto">
            <a:xfrm>
              <a:off x="6270975" y="2889969"/>
              <a:ext cx="38100" cy="52387"/>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7" name="Freeform 66"/>
            <p:cNvSpPr/>
            <p:nvPr/>
          </p:nvSpPr>
          <p:spPr bwMode="auto">
            <a:xfrm>
              <a:off x="5510563" y="2934419"/>
              <a:ext cx="36513" cy="63500"/>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8" name="Freeform 67"/>
            <p:cNvSpPr/>
            <p:nvPr/>
          </p:nvSpPr>
          <p:spPr bwMode="auto">
            <a:xfrm>
              <a:off x="6304313" y="2937594"/>
              <a:ext cx="46038" cy="71437"/>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9" name="Freeform 68"/>
            <p:cNvSpPr/>
            <p:nvPr/>
          </p:nvSpPr>
          <p:spPr bwMode="auto">
            <a:xfrm>
              <a:off x="6267800" y="2948707"/>
              <a:ext cx="36513" cy="34925"/>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0" name="Freeform 69"/>
            <p:cNvSpPr/>
            <p:nvPr/>
          </p:nvSpPr>
          <p:spPr bwMode="auto">
            <a:xfrm>
              <a:off x="6369400" y="3066182"/>
              <a:ext cx="22225" cy="44450"/>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1" name="Freeform 70"/>
            <p:cNvSpPr/>
            <p:nvPr/>
          </p:nvSpPr>
          <p:spPr bwMode="auto">
            <a:xfrm>
              <a:off x="6229700" y="3077294"/>
              <a:ext cx="90488" cy="30162"/>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2" name="Freeform 71"/>
            <p:cNvSpPr/>
            <p:nvPr/>
          </p:nvSpPr>
          <p:spPr bwMode="auto">
            <a:xfrm>
              <a:off x="6424963" y="3110632"/>
              <a:ext cx="60325" cy="38100"/>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3" name="Freeform 72"/>
            <p:cNvSpPr/>
            <p:nvPr/>
          </p:nvSpPr>
          <p:spPr bwMode="auto">
            <a:xfrm>
              <a:off x="6458300" y="3132857"/>
              <a:ext cx="319088" cy="168275"/>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4" name="Freeform 73"/>
            <p:cNvSpPr/>
            <p:nvPr/>
          </p:nvSpPr>
          <p:spPr bwMode="auto">
            <a:xfrm>
              <a:off x="6380513" y="3151907"/>
              <a:ext cx="33338" cy="30162"/>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5" name="Freeform 74"/>
            <p:cNvSpPr/>
            <p:nvPr/>
          </p:nvSpPr>
          <p:spPr bwMode="auto">
            <a:xfrm>
              <a:off x="6339238" y="3159844"/>
              <a:ext cx="22225" cy="11112"/>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6" name="Freeform 75"/>
            <p:cNvSpPr/>
            <p:nvPr/>
          </p:nvSpPr>
          <p:spPr bwMode="auto">
            <a:xfrm>
              <a:off x="6750400" y="3185244"/>
              <a:ext cx="65088" cy="46037"/>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7" name="Freeform 76"/>
            <p:cNvSpPr/>
            <p:nvPr/>
          </p:nvSpPr>
          <p:spPr bwMode="auto">
            <a:xfrm>
              <a:off x="6177313" y="3253507"/>
              <a:ext cx="38100" cy="17462"/>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8" name="Freeform 77"/>
            <p:cNvSpPr/>
            <p:nvPr/>
          </p:nvSpPr>
          <p:spPr bwMode="auto">
            <a:xfrm>
              <a:off x="6229700" y="3253507"/>
              <a:ext cx="38100" cy="11112"/>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9" name="Freeform 78"/>
            <p:cNvSpPr/>
            <p:nvPr/>
          </p:nvSpPr>
          <p:spPr bwMode="auto">
            <a:xfrm>
              <a:off x="6297963" y="3253507"/>
              <a:ext cx="58738" cy="4127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0" name="Freeform 79"/>
            <p:cNvSpPr/>
            <p:nvPr/>
          </p:nvSpPr>
          <p:spPr bwMode="auto">
            <a:xfrm>
              <a:off x="7193313" y="3759919"/>
              <a:ext cx="34925" cy="44450"/>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1" name="Freeform 80"/>
            <p:cNvSpPr/>
            <p:nvPr/>
          </p:nvSpPr>
          <p:spPr bwMode="auto">
            <a:xfrm>
              <a:off x="7201250" y="3796432"/>
              <a:ext cx="71438" cy="98425"/>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2" name="Freeform 81"/>
            <p:cNvSpPr/>
            <p:nvPr/>
          </p:nvSpPr>
          <p:spPr bwMode="auto">
            <a:xfrm>
              <a:off x="6686900" y="3878982"/>
              <a:ext cx="60325" cy="63500"/>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3" name="Freeform 82"/>
            <p:cNvSpPr/>
            <p:nvPr/>
          </p:nvSpPr>
          <p:spPr bwMode="auto">
            <a:xfrm>
              <a:off x="9430927" y="1061887"/>
              <a:ext cx="1084263" cy="809625"/>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4" name="Freeform 83"/>
            <p:cNvSpPr/>
            <p:nvPr/>
          </p:nvSpPr>
          <p:spPr bwMode="auto">
            <a:xfrm>
              <a:off x="9100727" y="1084112"/>
              <a:ext cx="536575" cy="288925"/>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5" name="Freeform 84"/>
            <p:cNvSpPr/>
            <p:nvPr/>
          </p:nvSpPr>
          <p:spPr bwMode="auto">
            <a:xfrm>
              <a:off x="4407250" y="1191344"/>
              <a:ext cx="153988" cy="55562"/>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6" name="Freeform 85"/>
            <p:cNvSpPr/>
            <p:nvPr/>
          </p:nvSpPr>
          <p:spPr bwMode="auto">
            <a:xfrm>
              <a:off x="8695914" y="1271437"/>
              <a:ext cx="68263" cy="19050"/>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7" name="Freeform 86"/>
            <p:cNvSpPr/>
            <p:nvPr/>
          </p:nvSpPr>
          <p:spPr bwMode="auto">
            <a:xfrm>
              <a:off x="8973727" y="1271437"/>
              <a:ext cx="63500" cy="38100"/>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8" name="Freeform 87"/>
            <p:cNvSpPr>
              <a:spLocks noEditPoints="1"/>
            </p:cNvSpPr>
            <p:nvPr/>
          </p:nvSpPr>
          <p:spPr bwMode="auto">
            <a:xfrm>
              <a:off x="3754788" y="1315169"/>
              <a:ext cx="3732213" cy="2444750"/>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9" name="Freeform 88"/>
            <p:cNvSpPr/>
            <p:nvPr/>
          </p:nvSpPr>
          <p:spPr bwMode="auto">
            <a:xfrm>
              <a:off x="9003889" y="1395262"/>
              <a:ext cx="55563" cy="30162"/>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0" name="Freeform 89"/>
            <p:cNvSpPr>
              <a:spLocks noEditPoints="1"/>
            </p:cNvSpPr>
            <p:nvPr/>
          </p:nvSpPr>
          <p:spPr bwMode="auto">
            <a:xfrm>
              <a:off x="9116602" y="1447649"/>
              <a:ext cx="528638" cy="371475"/>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1" name="Freeform 90"/>
            <p:cNvSpPr/>
            <p:nvPr/>
          </p:nvSpPr>
          <p:spPr bwMode="auto">
            <a:xfrm>
              <a:off x="8594314" y="1466699"/>
              <a:ext cx="330200" cy="165100"/>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2" name="Freeform 91"/>
            <p:cNvSpPr>
              <a:spLocks noEditPoints="1"/>
            </p:cNvSpPr>
            <p:nvPr/>
          </p:nvSpPr>
          <p:spPr bwMode="auto">
            <a:xfrm>
              <a:off x="7724364" y="1507974"/>
              <a:ext cx="2339975" cy="2714625"/>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3" name="Freeform 92"/>
            <p:cNvSpPr/>
            <p:nvPr/>
          </p:nvSpPr>
          <p:spPr bwMode="auto">
            <a:xfrm>
              <a:off x="3956400" y="1913657"/>
              <a:ext cx="142875" cy="217487"/>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4" name="Freeform 93"/>
            <p:cNvSpPr/>
            <p:nvPr/>
          </p:nvSpPr>
          <p:spPr bwMode="auto">
            <a:xfrm>
              <a:off x="7952964" y="1923899"/>
              <a:ext cx="38100" cy="30162"/>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5" name="Freeform 94"/>
            <p:cNvSpPr/>
            <p:nvPr/>
          </p:nvSpPr>
          <p:spPr bwMode="auto">
            <a:xfrm>
              <a:off x="6590063" y="2278782"/>
              <a:ext cx="22225" cy="25400"/>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6" name="Freeform 95"/>
            <p:cNvSpPr/>
            <p:nvPr/>
          </p:nvSpPr>
          <p:spPr bwMode="auto">
            <a:xfrm>
              <a:off x="6031263" y="2975694"/>
              <a:ext cx="179388" cy="201612"/>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7" name="Freeform 96"/>
            <p:cNvSpPr/>
            <p:nvPr/>
          </p:nvSpPr>
          <p:spPr bwMode="auto">
            <a:xfrm>
              <a:off x="6215413" y="3121744"/>
              <a:ext cx="77788" cy="90487"/>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8" name="Freeform 97"/>
            <p:cNvSpPr/>
            <p:nvPr/>
          </p:nvSpPr>
          <p:spPr bwMode="auto">
            <a:xfrm>
              <a:off x="5970938" y="3212232"/>
              <a:ext cx="187325" cy="52387"/>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9" name="Freeform 98"/>
            <p:cNvSpPr/>
            <p:nvPr/>
          </p:nvSpPr>
          <p:spPr bwMode="auto">
            <a:xfrm>
              <a:off x="6221763" y="3275732"/>
              <a:ext cx="26988" cy="11112"/>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0" name="Freeform 99"/>
            <p:cNvSpPr/>
            <p:nvPr/>
          </p:nvSpPr>
          <p:spPr bwMode="auto">
            <a:xfrm>
              <a:off x="7063138" y="3882157"/>
              <a:ext cx="138113" cy="139700"/>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1" name="Freeform 100"/>
            <p:cNvSpPr/>
            <p:nvPr/>
          </p:nvSpPr>
          <p:spPr bwMode="auto">
            <a:xfrm>
              <a:off x="9003889" y="1166662"/>
              <a:ext cx="195263" cy="142875"/>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2" name="Freeform 101"/>
            <p:cNvSpPr/>
            <p:nvPr/>
          </p:nvSpPr>
          <p:spPr bwMode="auto">
            <a:xfrm>
              <a:off x="4264375" y="1216744"/>
              <a:ext cx="258763" cy="127000"/>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3" name="Freeform 102"/>
            <p:cNvSpPr/>
            <p:nvPr/>
          </p:nvSpPr>
          <p:spPr bwMode="auto">
            <a:xfrm>
              <a:off x="8530814" y="1317474"/>
              <a:ext cx="120650" cy="6667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4" name="Freeform 103"/>
            <p:cNvSpPr/>
            <p:nvPr/>
          </p:nvSpPr>
          <p:spPr bwMode="auto">
            <a:xfrm>
              <a:off x="8861014" y="1342874"/>
              <a:ext cx="123825" cy="63500"/>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5" name="Freeform 104"/>
            <p:cNvSpPr/>
            <p:nvPr/>
          </p:nvSpPr>
          <p:spPr bwMode="auto">
            <a:xfrm>
              <a:off x="8629239" y="1346049"/>
              <a:ext cx="217488" cy="82550"/>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6" name="Freeform 105"/>
            <p:cNvSpPr/>
            <p:nvPr/>
          </p:nvSpPr>
          <p:spPr bwMode="auto">
            <a:xfrm>
              <a:off x="8478427" y="1433362"/>
              <a:ext cx="173038" cy="115887"/>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7" name="Freeform 106"/>
            <p:cNvSpPr/>
            <p:nvPr/>
          </p:nvSpPr>
          <p:spPr bwMode="auto">
            <a:xfrm>
              <a:off x="8827677" y="1455587"/>
              <a:ext cx="36513" cy="26987"/>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8" name="Freeform 107"/>
            <p:cNvSpPr/>
            <p:nvPr/>
          </p:nvSpPr>
          <p:spPr bwMode="auto">
            <a:xfrm>
              <a:off x="9018177" y="1444474"/>
              <a:ext cx="87313" cy="60325"/>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9" name="Freeform 108"/>
            <p:cNvSpPr/>
            <p:nvPr/>
          </p:nvSpPr>
          <p:spPr bwMode="auto">
            <a:xfrm>
              <a:off x="3638900" y="1681882"/>
              <a:ext cx="190500" cy="93662"/>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0" name="Freeform 109"/>
            <p:cNvSpPr/>
            <p:nvPr/>
          </p:nvSpPr>
          <p:spPr bwMode="auto">
            <a:xfrm>
              <a:off x="9172164" y="1706412"/>
              <a:ext cx="112713" cy="82550"/>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1" name="Freeform 110"/>
            <p:cNvSpPr/>
            <p:nvPr/>
          </p:nvSpPr>
          <p:spPr bwMode="auto">
            <a:xfrm>
              <a:off x="5791550" y="3005857"/>
              <a:ext cx="187325" cy="201612"/>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2" name="Freeform 111"/>
            <p:cNvSpPr/>
            <p:nvPr/>
          </p:nvSpPr>
          <p:spPr bwMode="auto">
            <a:xfrm>
              <a:off x="4853338" y="3320182"/>
              <a:ext cx="134938" cy="247650"/>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3" name="Freeform 112"/>
            <p:cNvSpPr/>
            <p:nvPr/>
          </p:nvSpPr>
          <p:spPr bwMode="auto">
            <a:xfrm>
              <a:off x="6110638" y="3309069"/>
              <a:ext cx="727075" cy="533400"/>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grpSp>
      <p:sp>
        <p:nvSpPr>
          <p:cNvPr id="224" name="椭圆 223"/>
          <p:cNvSpPr/>
          <p:nvPr/>
        </p:nvSpPr>
        <p:spPr>
          <a:xfrm>
            <a:off x="4196463" y="2818848"/>
            <a:ext cx="1171770" cy="1171923"/>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5" name="椭圆 224"/>
          <p:cNvSpPr/>
          <p:nvPr/>
        </p:nvSpPr>
        <p:spPr>
          <a:xfrm>
            <a:off x="8084410" y="2489078"/>
            <a:ext cx="1171770" cy="117192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6" name="椭圆 225"/>
          <p:cNvSpPr/>
          <p:nvPr/>
        </p:nvSpPr>
        <p:spPr>
          <a:xfrm>
            <a:off x="9390877" y="4189157"/>
            <a:ext cx="708644" cy="708736"/>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7" name="椭圆 226"/>
          <p:cNvSpPr/>
          <p:nvPr/>
        </p:nvSpPr>
        <p:spPr>
          <a:xfrm>
            <a:off x="1727919" y="3610806"/>
            <a:ext cx="1171770" cy="1171923"/>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8" name="椭圆 227"/>
          <p:cNvSpPr/>
          <p:nvPr/>
        </p:nvSpPr>
        <p:spPr>
          <a:xfrm>
            <a:off x="2513507" y="2429771"/>
            <a:ext cx="806804" cy="806909"/>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9" name="椭圆 228"/>
          <p:cNvSpPr/>
          <p:nvPr/>
        </p:nvSpPr>
        <p:spPr>
          <a:xfrm>
            <a:off x="5087856" y="4793176"/>
            <a:ext cx="562649" cy="5627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grpSp>
        <p:nvGrpSpPr>
          <p:cNvPr id="230" name="组合 229"/>
          <p:cNvGrpSpPr/>
          <p:nvPr/>
        </p:nvGrpSpPr>
        <p:grpSpPr>
          <a:xfrm>
            <a:off x="1330127" y="1487839"/>
            <a:ext cx="1589746" cy="1392137"/>
            <a:chOff x="1105265" y="1019512"/>
            <a:chExt cx="1192465" cy="1044103"/>
          </a:xfrm>
        </p:grpSpPr>
        <p:sp>
          <p:nvSpPr>
            <p:cNvPr id="231" name="任意多边形 230"/>
            <p:cNvSpPr/>
            <p:nvPr/>
          </p:nvSpPr>
          <p:spPr>
            <a:xfrm flipH="1">
              <a:off x="1789730" y="1366930"/>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2" name="组合 231"/>
            <p:cNvGrpSpPr/>
            <p:nvPr/>
          </p:nvGrpSpPr>
          <p:grpSpPr>
            <a:xfrm>
              <a:off x="1105265" y="1019512"/>
              <a:ext cx="754150" cy="771310"/>
              <a:chOff x="287135" y="1060468"/>
              <a:chExt cx="754150" cy="771310"/>
            </a:xfrm>
          </p:grpSpPr>
          <p:sp>
            <p:nvSpPr>
              <p:cNvPr id="233" name="TextBox 232"/>
              <p:cNvSpPr txBox="1"/>
              <p:nvPr/>
            </p:nvSpPr>
            <p:spPr>
              <a:xfrm>
                <a:off x="317320" y="1060468"/>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30%</a:t>
                </a:r>
                <a:endParaRPr lang="zh-CN" altLang="en-US" sz="2700" b="1" dirty="0">
                  <a:solidFill>
                    <a:schemeClr val="tx1">
                      <a:lumMod val="50000"/>
                      <a:lumOff val="50000"/>
                    </a:schemeClr>
                  </a:solidFill>
                </a:endParaRPr>
              </a:p>
            </p:txBody>
          </p:sp>
          <p:sp>
            <p:nvSpPr>
              <p:cNvPr id="234" name="TextBox 23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35" name="组合 234"/>
          <p:cNvGrpSpPr/>
          <p:nvPr/>
        </p:nvGrpSpPr>
        <p:grpSpPr>
          <a:xfrm>
            <a:off x="4903457" y="1829297"/>
            <a:ext cx="2084370" cy="1356725"/>
            <a:chOff x="3785611" y="1275606"/>
            <a:chExt cx="1563481" cy="1017544"/>
          </a:xfrm>
        </p:grpSpPr>
        <p:sp>
          <p:nvSpPr>
            <p:cNvPr id="236" name="任意多边形 235"/>
            <p:cNvSpPr/>
            <p:nvPr/>
          </p:nvSpPr>
          <p:spPr>
            <a:xfrm>
              <a:off x="3785611" y="1596465"/>
              <a:ext cx="795181"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7" name="组合 236"/>
            <p:cNvGrpSpPr/>
            <p:nvPr/>
          </p:nvGrpSpPr>
          <p:grpSpPr>
            <a:xfrm>
              <a:off x="4594942" y="1275606"/>
              <a:ext cx="754150" cy="730282"/>
              <a:chOff x="287135" y="1101496"/>
              <a:chExt cx="754150" cy="730282"/>
            </a:xfrm>
          </p:grpSpPr>
          <p:sp>
            <p:nvSpPr>
              <p:cNvPr id="238" name="TextBox 237"/>
              <p:cNvSpPr txBox="1"/>
              <p:nvPr/>
            </p:nvSpPr>
            <p:spPr>
              <a:xfrm>
                <a:off x="402568" y="1101496"/>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70%</a:t>
                </a:r>
                <a:endParaRPr lang="zh-CN" altLang="en-US" dirty="0">
                  <a:solidFill>
                    <a:schemeClr val="tx1">
                      <a:lumMod val="50000"/>
                      <a:lumOff val="50000"/>
                    </a:schemeClr>
                  </a:solidFill>
                </a:endParaRPr>
              </a:p>
            </p:txBody>
          </p:sp>
          <p:sp>
            <p:nvSpPr>
              <p:cNvPr id="239" name="TextBox 23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40" name="组合 239"/>
          <p:cNvGrpSpPr/>
          <p:nvPr/>
        </p:nvGrpSpPr>
        <p:grpSpPr>
          <a:xfrm>
            <a:off x="8620895" y="1583850"/>
            <a:ext cx="2223755" cy="1320369"/>
            <a:chOff x="6574052" y="1091520"/>
            <a:chExt cx="1668033" cy="990277"/>
          </a:xfrm>
        </p:grpSpPr>
        <p:sp>
          <p:nvSpPr>
            <p:cNvPr id="241" name="任意多边形 240"/>
            <p:cNvSpPr/>
            <p:nvPr/>
          </p:nvSpPr>
          <p:spPr>
            <a:xfrm>
              <a:off x="6574052" y="1385112"/>
              <a:ext cx="1030579"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2" name="组合 241"/>
            <p:cNvGrpSpPr/>
            <p:nvPr/>
          </p:nvGrpSpPr>
          <p:grpSpPr>
            <a:xfrm>
              <a:off x="7487935" y="1091520"/>
              <a:ext cx="754150" cy="739300"/>
              <a:chOff x="287135" y="1092478"/>
              <a:chExt cx="754150" cy="739300"/>
            </a:xfrm>
          </p:grpSpPr>
          <p:sp>
            <p:nvSpPr>
              <p:cNvPr id="243" name="TextBox 242"/>
              <p:cNvSpPr txBox="1"/>
              <p:nvPr/>
            </p:nvSpPr>
            <p:spPr>
              <a:xfrm>
                <a:off x="402566" y="109247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80%</a:t>
                </a:r>
                <a:endParaRPr lang="zh-CN" altLang="en-US" dirty="0">
                  <a:solidFill>
                    <a:schemeClr val="tx1">
                      <a:lumMod val="50000"/>
                      <a:lumOff val="50000"/>
                    </a:schemeClr>
                  </a:solidFill>
                </a:endParaRPr>
              </a:p>
            </p:txBody>
          </p:sp>
          <p:sp>
            <p:nvSpPr>
              <p:cNvPr id="244" name="TextBox 24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45" name="组合 244"/>
          <p:cNvGrpSpPr/>
          <p:nvPr/>
        </p:nvGrpSpPr>
        <p:grpSpPr>
          <a:xfrm>
            <a:off x="9880951" y="3269456"/>
            <a:ext cx="1443691" cy="1306456"/>
            <a:chOff x="7519216" y="2355726"/>
            <a:chExt cx="1082909" cy="979842"/>
          </a:xfrm>
        </p:grpSpPr>
        <p:sp>
          <p:nvSpPr>
            <p:cNvPr id="246" name="任意多边形 245"/>
            <p:cNvSpPr/>
            <p:nvPr/>
          </p:nvSpPr>
          <p:spPr>
            <a:xfrm>
              <a:off x="7519216" y="2638883"/>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7" name="组合 246"/>
            <p:cNvGrpSpPr/>
            <p:nvPr/>
          </p:nvGrpSpPr>
          <p:grpSpPr>
            <a:xfrm>
              <a:off x="7847975" y="2355726"/>
              <a:ext cx="754150" cy="712330"/>
              <a:chOff x="287135" y="1119447"/>
              <a:chExt cx="754150" cy="712330"/>
            </a:xfrm>
          </p:grpSpPr>
          <p:sp>
            <p:nvSpPr>
              <p:cNvPr id="248" name="TextBox 247"/>
              <p:cNvSpPr txBox="1"/>
              <p:nvPr/>
            </p:nvSpPr>
            <p:spPr>
              <a:xfrm>
                <a:off x="402566" y="1119447"/>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15%</a:t>
                </a:r>
                <a:endParaRPr lang="zh-CN" altLang="en-US" dirty="0">
                  <a:solidFill>
                    <a:schemeClr val="tx1">
                      <a:lumMod val="50000"/>
                      <a:lumOff val="50000"/>
                    </a:schemeClr>
                  </a:solidFill>
                </a:endParaRPr>
              </a:p>
            </p:txBody>
          </p:sp>
          <p:sp>
            <p:nvSpPr>
              <p:cNvPr id="249" name="TextBox 248"/>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50" name="组合 249"/>
          <p:cNvGrpSpPr/>
          <p:nvPr/>
        </p:nvGrpSpPr>
        <p:grpSpPr>
          <a:xfrm>
            <a:off x="5500759" y="4560178"/>
            <a:ext cx="2133779" cy="996692"/>
            <a:chOff x="4233645" y="3323768"/>
            <a:chExt cx="1600542" cy="747519"/>
          </a:xfrm>
        </p:grpSpPr>
        <p:sp>
          <p:nvSpPr>
            <p:cNvPr id="251" name="任意多边形 250"/>
            <p:cNvSpPr/>
            <p:nvPr/>
          </p:nvSpPr>
          <p:spPr>
            <a:xfrm>
              <a:off x="4233645" y="3607497"/>
              <a:ext cx="828469" cy="52590"/>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2" name="组合 251"/>
            <p:cNvGrpSpPr/>
            <p:nvPr/>
          </p:nvGrpSpPr>
          <p:grpSpPr>
            <a:xfrm>
              <a:off x="5080037" y="3323768"/>
              <a:ext cx="754150" cy="747519"/>
              <a:chOff x="287135" y="1084258"/>
              <a:chExt cx="754150" cy="747519"/>
            </a:xfrm>
          </p:grpSpPr>
          <p:sp>
            <p:nvSpPr>
              <p:cNvPr id="253" name="TextBox 252"/>
              <p:cNvSpPr txBox="1"/>
              <p:nvPr/>
            </p:nvSpPr>
            <p:spPr>
              <a:xfrm>
                <a:off x="402566" y="108425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20%</a:t>
                </a:r>
                <a:endParaRPr lang="zh-CN" altLang="en-US" dirty="0">
                  <a:solidFill>
                    <a:schemeClr val="tx1">
                      <a:lumMod val="50000"/>
                      <a:lumOff val="50000"/>
                    </a:schemeClr>
                  </a:solidFill>
                </a:endParaRPr>
              </a:p>
            </p:txBody>
          </p:sp>
          <p:sp>
            <p:nvSpPr>
              <p:cNvPr id="254" name="TextBox 253"/>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55" name="组合 254"/>
          <p:cNvGrpSpPr/>
          <p:nvPr/>
        </p:nvGrpSpPr>
        <p:grpSpPr>
          <a:xfrm>
            <a:off x="2471784" y="4206149"/>
            <a:ext cx="1667167" cy="1315796"/>
            <a:chOff x="1961618" y="3058245"/>
            <a:chExt cx="1250538" cy="986847"/>
          </a:xfrm>
        </p:grpSpPr>
        <p:sp>
          <p:nvSpPr>
            <p:cNvPr id="256" name="任意多边形 255"/>
            <p:cNvSpPr/>
            <p:nvPr/>
          </p:nvSpPr>
          <p:spPr>
            <a:xfrm flipV="1">
              <a:off x="1961618" y="3058245"/>
              <a:ext cx="508000" cy="530668"/>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7" name="组合 256"/>
            <p:cNvGrpSpPr/>
            <p:nvPr/>
          </p:nvGrpSpPr>
          <p:grpSpPr>
            <a:xfrm>
              <a:off x="2458006" y="3291830"/>
              <a:ext cx="754150" cy="753262"/>
              <a:chOff x="287135" y="1078516"/>
              <a:chExt cx="754150" cy="753262"/>
            </a:xfrm>
          </p:grpSpPr>
          <p:sp>
            <p:nvSpPr>
              <p:cNvPr id="258" name="TextBox 257"/>
              <p:cNvSpPr txBox="1"/>
              <p:nvPr/>
            </p:nvSpPr>
            <p:spPr>
              <a:xfrm>
                <a:off x="335232" y="1078516"/>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40%</a:t>
                </a:r>
                <a:endParaRPr lang="zh-CN" altLang="en-US" sz="2700" b="1" dirty="0">
                  <a:solidFill>
                    <a:schemeClr val="tx1">
                      <a:lumMod val="50000"/>
                      <a:lumOff val="50000"/>
                    </a:schemeClr>
                  </a:solidFill>
                </a:endParaRPr>
              </a:p>
            </p:txBody>
          </p:sp>
          <p:sp>
            <p:nvSpPr>
              <p:cNvPr id="259" name="TextBox 25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500" fill="hold"/>
                                        <p:tgtEl>
                                          <p:spTgt spid="228"/>
                                        </p:tgtEl>
                                        <p:attrNameLst>
                                          <p:attrName>ppt_w</p:attrName>
                                        </p:attrNameLst>
                                      </p:cBhvr>
                                      <p:tavLst>
                                        <p:tav tm="0">
                                          <p:val>
                                            <p:fltVal val="0"/>
                                          </p:val>
                                        </p:tav>
                                        <p:tav tm="100000">
                                          <p:val>
                                            <p:strVal val="#ppt_w"/>
                                          </p:val>
                                        </p:tav>
                                      </p:tavLst>
                                    </p:anim>
                                    <p:anim calcmode="lin" valueType="num">
                                      <p:cBhvr>
                                        <p:cTn id="14" dur="500" fill="hold"/>
                                        <p:tgtEl>
                                          <p:spTgt spid="228"/>
                                        </p:tgtEl>
                                        <p:attrNameLst>
                                          <p:attrName>ppt_h</p:attrName>
                                        </p:attrNameLst>
                                      </p:cBhvr>
                                      <p:tavLst>
                                        <p:tav tm="0">
                                          <p:val>
                                            <p:fltVal val="0"/>
                                          </p:val>
                                        </p:tav>
                                        <p:tav tm="100000">
                                          <p:val>
                                            <p:strVal val="#ppt_h"/>
                                          </p:val>
                                        </p:tav>
                                      </p:tavLst>
                                    </p:anim>
                                    <p:animEffect transition="in" filter="fade">
                                      <p:cBhvr>
                                        <p:cTn id="15" dur="500"/>
                                        <p:tgtEl>
                                          <p:spTgt spid="22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7"/>
                                        </p:tgtEl>
                                        <p:attrNameLst>
                                          <p:attrName>style.visibility</p:attrName>
                                        </p:attrNameLst>
                                      </p:cBhvr>
                                      <p:to>
                                        <p:strVal val="visible"/>
                                      </p:to>
                                    </p:set>
                                    <p:anim calcmode="lin" valueType="num">
                                      <p:cBhvr>
                                        <p:cTn id="18" dur="500" fill="hold"/>
                                        <p:tgtEl>
                                          <p:spTgt spid="227"/>
                                        </p:tgtEl>
                                        <p:attrNameLst>
                                          <p:attrName>ppt_w</p:attrName>
                                        </p:attrNameLst>
                                      </p:cBhvr>
                                      <p:tavLst>
                                        <p:tav tm="0">
                                          <p:val>
                                            <p:fltVal val="0"/>
                                          </p:val>
                                        </p:tav>
                                        <p:tav tm="100000">
                                          <p:val>
                                            <p:strVal val="#ppt_w"/>
                                          </p:val>
                                        </p:tav>
                                      </p:tavLst>
                                    </p:anim>
                                    <p:anim calcmode="lin" valueType="num">
                                      <p:cBhvr>
                                        <p:cTn id="19" dur="500" fill="hold"/>
                                        <p:tgtEl>
                                          <p:spTgt spid="227"/>
                                        </p:tgtEl>
                                        <p:attrNameLst>
                                          <p:attrName>ppt_h</p:attrName>
                                        </p:attrNameLst>
                                      </p:cBhvr>
                                      <p:tavLst>
                                        <p:tav tm="0">
                                          <p:val>
                                            <p:fltVal val="0"/>
                                          </p:val>
                                        </p:tav>
                                        <p:tav tm="100000">
                                          <p:val>
                                            <p:strVal val="#ppt_h"/>
                                          </p:val>
                                        </p:tav>
                                      </p:tavLst>
                                    </p:anim>
                                    <p:animEffect transition="in" filter="fade">
                                      <p:cBhvr>
                                        <p:cTn id="20" dur="500"/>
                                        <p:tgtEl>
                                          <p:spTgt spid="2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4"/>
                                        </p:tgtEl>
                                        <p:attrNameLst>
                                          <p:attrName>style.visibility</p:attrName>
                                        </p:attrNameLst>
                                      </p:cBhvr>
                                      <p:to>
                                        <p:strVal val="visible"/>
                                      </p:to>
                                    </p:set>
                                    <p:anim calcmode="lin" valueType="num">
                                      <p:cBhvr>
                                        <p:cTn id="23" dur="500" fill="hold"/>
                                        <p:tgtEl>
                                          <p:spTgt spid="224"/>
                                        </p:tgtEl>
                                        <p:attrNameLst>
                                          <p:attrName>ppt_w</p:attrName>
                                        </p:attrNameLst>
                                      </p:cBhvr>
                                      <p:tavLst>
                                        <p:tav tm="0">
                                          <p:val>
                                            <p:fltVal val="0"/>
                                          </p:val>
                                        </p:tav>
                                        <p:tav tm="100000">
                                          <p:val>
                                            <p:strVal val="#ppt_w"/>
                                          </p:val>
                                        </p:tav>
                                      </p:tavLst>
                                    </p:anim>
                                    <p:anim calcmode="lin" valueType="num">
                                      <p:cBhvr>
                                        <p:cTn id="24" dur="500" fill="hold"/>
                                        <p:tgtEl>
                                          <p:spTgt spid="224"/>
                                        </p:tgtEl>
                                        <p:attrNameLst>
                                          <p:attrName>ppt_h</p:attrName>
                                        </p:attrNameLst>
                                      </p:cBhvr>
                                      <p:tavLst>
                                        <p:tav tm="0">
                                          <p:val>
                                            <p:fltVal val="0"/>
                                          </p:val>
                                        </p:tav>
                                        <p:tav tm="100000">
                                          <p:val>
                                            <p:strVal val="#ppt_h"/>
                                          </p:val>
                                        </p:tav>
                                      </p:tavLst>
                                    </p:anim>
                                    <p:animEffect transition="in" filter="fade">
                                      <p:cBhvr>
                                        <p:cTn id="25" dur="500"/>
                                        <p:tgtEl>
                                          <p:spTgt spid="2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p:cTn id="28" dur="500" fill="hold"/>
                                        <p:tgtEl>
                                          <p:spTgt spid="229"/>
                                        </p:tgtEl>
                                        <p:attrNameLst>
                                          <p:attrName>ppt_w</p:attrName>
                                        </p:attrNameLst>
                                      </p:cBhvr>
                                      <p:tavLst>
                                        <p:tav tm="0">
                                          <p:val>
                                            <p:fltVal val="0"/>
                                          </p:val>
                                        </p:tav>
                                        <p:tav tm="100000">
                                          <p:val>
                                            <p:strVal val="#ppt_w"/>
                                          </p:val>
                                        </p:tav>
                                      </p:tavLst>
                                    </p:anim>
                                    <p:anim calcmode="lin" valueType="num">
                                      <p:cBhvr>
                                        <p:cTn id="29" dur="500" fill="hold"/>
                                        <p:tgtEl>
                                          <p:spTgt spid="229"/>
                                        </p:tgtEl>
                                        <p:attrNameLst>
                                          <p:attrName>ppt_h</p:attrName>
                                        </p:attrNameLst>
                                      </p:cBhvr>
                                      <p:tavLst>
                                        <p:tav tm="0">
                                          <p:val>
                                            <p:fltVal val="0"/>
                                          </p:val>
                                        </p:tav>
                                        <p:tav tm="100000">
                                          <p:val>
                                            <p:strVal val="#ppt_h"/>
                                          </p:val>
                                        </p:tav>
                                      </p:tavLst>
                                    </p:anim>
                                    <p:animEffect transition="in" filter="fade">
                                      <p:cBhvr>
                                        <p:cTn id="30" dur="500"/>
                                        <p:tgtEl>
                                          <p:spTgt spid="22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 calcmode="lin" valueType="num">
                                      <p:cBhvr>
                                        <p:cTn id="33" dur="500" fill="hold"/>
                                        <p:tgtEl>
                                          <p:spTgt spid="225"/>
                                        </p:tgtEl>
                                        <p:attrNameLst>
                                          <p:attrName>ppt_w</p:attrName>
                                        </p:attrNameLst>
                                      </p:cBhvr>
                                      <p:tavLst>
                                        <p:tav tm="0">
                                          <p:val>
                                            <p:fltVal val="0"/>
                                          </p:val>
                                        </p:tav>
                                        <p:tav tm="100000">
                                          <p:val>
                                            <p:strVal val="#ppt_w"/>
                                          </p:val>
                                        </p:tav>
                                      </p:tavLst>
                                    </p:anim>
                                    <p:anim calcmode="lin" valueType="num">
                                      <p:cBhvr>
                                        <p:cTn id="34" dur="500" fill="hold"/>
                                        <p:tgtEl>
                                          <p:spTgt spid="225"/>
                                        </p:tgtEl>
                                        <p:attrNameLst>
                                          <p:attrName>ppt_h</p:attrName>
                                        </p:attrNameLst>
                                      </p:cBhvr>
                                      <p:tavLst>
                                        <p:tav tm="0">
                                          <p:val>
                                            <p:fltVal val="0"/>
                                          </p:val>
                                        </p:tav>
                                        <p:tav tm="100000">
                                          <p:val>
                                            <p:strVal val="#ppt_h"/>
                                          </p:val>
                                        </p:tav>
                                      </p:tavLst>
                                    </p:anim>
                                    <p:animEffect transition="in" filter="fade">
                                      <p:cBhvr>
                                        <p:cTn id="35" dur="500"/>
                                        <p:tgtEl>
                                          <p:spTgt spid="2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6"/>
                                        </p:tgtEl>
                                        <p:attrNameLst>
                                          <p:attrName>style.visibility</p:attrName>
                                        </p:attrNameLst>
                                      </p:cBhvr>
                                      <p:to>
                                        <p:strVal val="visible"/>
                                      </p:to>
                                    </p:set>
                                    <p:anim calcmode="lin" valueType="num">
                                      <p:cBhvr>
                                        <p:cTn id="38" dur="500" fill="hold"/>
                                        <p:tgtEl>
                                          <p:spTgt spid="226"/>
                                        </p:tgtEl>
                                        <p:attrNameLst>
                                          <p:attrName>ppt_w</p:attrName>
                                        </p:attrNameLst>
                                      </p:cBhvr>
                                      <p:tavLst>
                                        <p:tav tm="0">
                                          <p:val>
                                            <p:fltVal val="0"/>
                                          </p:val>
                                        </p:tav>
                                        <p:tav tm="100000">
                                          <p:val>
                                            <p:strVal val="#ppt_w"/>
                                          </p:val>
                                        </p:tav>
                                      </p:tavLst>
                                    </p:anim>
                                    <p:anim calcmode="lin" valueType="num">
                                      <p:cBhvr>
                                        <p:cTn id="39" dur="500" fill="hold"/>
                                        <p:tgtEl>
                                          <p:spTgt spid="226"/>
                                        </p:tgtEl>
                                        <p:attrNameLst>
                                          <p:attrName>ppt_h</p:attrName>
                                        </p:attrNameLst>
                                      </p:cBhvr>
                                      <p:tavLst>
                                        <p:tav tm="0">
                                          <p:val>
                                            <p:fltVal val="0"/>
                                          </p:val>
                                        </p:tav>
                                        <p:tav tm="100000">
                                          <p:val>
                                            <p:strVal val="#ppt_h"/>
                                          </p:val>
                                        </p:tav>
                                      </p:tavLst>
                                    </p:anim>
                                    <p:animEffect transition="in" filter="fade">
                                      <p:cBhvr>
                                        <p:cTn id="40" dur="500"/>
                                        <p:tgtEl>
                                          <p:spTgt spid="22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wipe(left)">
                                      <p:cBhvr>
                                        <p:cTn id="44" dur="500"/>
                                        <p:tgtEl>
                                          <p:spTgt spid="235"/>
                                        </p:tgtEl>
                                      </p:cBhvr>
                                    </p:animEffect>
                                  </p:childTnLst>
                                </p:cTn>
                              </p:par>
                              <p:par>
                                <p:cTn id="45" presetID="22" presetClass="entr" presetSubtype="8" fill="hold"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wipe(left)">
                                      <p:cBhvr>
                                        <p:cTn id="47" dur="500"/>
                                        <p:tgtEl>
                                          <p:spTgt spid="250"/>
                                        </p:tgtEl>
                                      </p:cBhvr>
                                    </p:animEffect>
                                  </p:childTnLst>
                                </p:cTn>
                              </p:par>
                              <p:par>
                                <p:cTn id="48" presetID="22" presetClass="entr" presetSubtype="8" fill="hold" nodeType="withEffect">
                                  <p:stCondLst>
                                    <p:cond delay="0"/>
                                  </p:stCondLst>
                                  <p:childTnLst>
                                    <p:set>
                                      <p:cBhvr>
                                        <p:cTn id="49" dur="1" fill="hold">
                                          <p:stCondLst>
                                            <p:cond delay="0"/>
                                          </p:stCondLst>
                                        </p:cTn>
                                        <p:tgtEl>
                                          <p:spTgt spid="240"/>
                                        </p:tgtEl>
                                        <p:attrNameLst>
                                          <p:attrName>style.visibility</p:attrName>
                                        </p:attrNameLst>
                                      </p:cBhvr>
                                      <p:to>
                                        <p:strVal val="visible"/>
                                      </p:to>
                                    </p:set>
                                    <p:animEffect transition="in" filter="wipe(left)">
                                      <p:cBhvr>
                                        <p:cTn id="50" dur="500"/>
                                        <p:tgtEl>
                                          <p:spTgt spid="240"/>
                                        </p:tgtEl>
                                      </p:cBhvr>
                                    </p:animEffect>
                                  </p:childTnLst>
                                </p:cTn>
                              </p:par>
                              <p:par>
                                <p:cTn id="51" presetID="22" presetClass="entr" presetSubtype="8" fill="hold" nodeType="withEffect">
                                  <p:stCondLst>
                                    <p:cond delay="0"/>
                                  </p:stCondLst>
                                  <p:childTnLst>
                                    <p:set>
                                      <p:cBhvr>
                                        <p:cTn id="52" dur="1" fill="hold">
                                          <p:stCondLst>
                                            <p:cond delay="0"/>
                                          </p:stCondLst>
                                        </p:cTn>
                                        <p:tgtEl>
                                          <p:spTgt spid="245"/>
                                        </p:tgtEl>
                                        <p:attrNameLst>
                                          <p:attrName>style.visibility</p:attrName>
                                        </p:attrNameLst>
                                      </p:cBhvr>
                                      <p:to>
                                        <p:strVal val="visible"/>
                                      </p:to>
                                    </p:set>
                                    <p:animEffect transition="in" filter="wipe(left)">
                                      <p:cBhvr>
                                        <p:cTn id="53" dur="500"/>
                                        <p:tgtEl>
                                          <p:spTgt spid="245"/>
                                        </p:tgtEl>
                                      </p:cBhvr>
                                    </p:animEffect>
                                  </p:childTnLst>
                                </p:cTn>
                              </p:par>
                              <p:par>
                                <p:cTn id="54" presetID="22" presetClass="entr" presetSubtype="4" fill="hold" nodeType="with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wipe(down)">
                                      <p:cBhvr>
                                        <p:cTn id="56" dur="500"/>
                                        <p:tgtEl>
                                          <p:spTgt spid="230"/>
                                        </p:tgtEl>
                                      </p:cBhvr>
                                    </p:animEffect>
                                  </p:childTnLst>
                                </p:cTn>
                              </p:par>
                              <p:par>
                                <p:cTn id="57" presetID="22" presetClass="entr" presetSubtype="1" fill="hold" nodeType="withEffect">
                                  <p:stCondLst>
                                    <p:cond delay="0"/>
                                  </p:stCondLst>
                                  <p:childTnLst>
                                    <p:set>
                                      <p:cBhvr>
                                        <p:cTn id="58" dur="1" fill="hold">
                                          <p:stCondLst>
                                            <p:cond delay="0"/>
                                          </p:stCondLst>
                                        </p:cTn>
                                        <p:tgtEl>
                                          <p:spTgt spid="255"/>
                                        </p:tgtEl>
                                        <p:attrNameLst>
                                          <p:attrName>style.visibility</p:attrName>
                                        </p:attrNameLst>
                                      </p:cBhvr>
                                      <p:to>
                                        <p:strVal val="visible"/>
                                      </p:to>
                                    </p:set>
                                    <p:animEffect transition="in" filter="wipe(up)">
                                      <p:cBhvr>
                                        <p:cTn id="59"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5" grpId="0" animBg="1"/>
      <p:bldP spid="226" grpId="0" animBg="1"/>
      <p:bldP spid="227" grpId="0" animBg="1"/>
      <p:bldP spid="228" grpId="0" animBg="1"/>
      <p:bldP spid="2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a:p>
            <a:pPr algn="ctr" eaLnBrk="1" hangingPunct="1"/>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14405" y="3782357"/>
            <a:ext cx="1840578" cy="1850211"/>
            <a:chOff x="610393" y="2729597"/>
            <a:chExt cx="1380853" cy="1388087"/>
          </a:xfrm>
        </p:grpSpPr>
        <p:grpSp>
          <p:nvGrpSpPr>
            <p:cNvPr id="3" name="组合 2"/>
            <p:cNvGrpSpPr/>
            <p:nvPr/>
          </p:nvGrpSpPr>
          <p:grpSpPr>
            <a:xfrm>
              <a:off x="789153" y="2729597"/>
              <a:ext cx="1202093" cy="1388087"/>
              <a:chOff x="3273692" y="1099961"/>
              <a:chExt cx="1202093" cy="1388087"/>
            </a:xfrm>
          </p:grpSpPr>
          <p:sp>
            <p:nvSpPr>
              <p:cNvPr id="5"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6"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a:p>
            </p:txBody>
          </p:sp>
          <p:sp>
            <p:nvSpPr>
              <p:cNvPr id="7"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tx2"/>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p>
            </p:txBody>
          </p:sp>
        </p:grpSp>
        <p:sp>
          <p:nvSpPr>
            <p:cNvPr id="4" name="TextBox 84"/>
            <p:cNvSpPr txBox="1"/>
            <p:nvPr/>
          </p:nvSpPr>
          <p:spPr>
            <a:xfrm>
              <a:off x="610393" y="2889012"/>
              <a:ext cx="948647" cy="277085"/>
            </a:xfrm>
            <a:prstGeom prst="rect">
              <a:avLst/>
            </a:prstGeom>
            <a:noFill/>
          </p:spPr>
          <p:txBody>
            <a:bodyPr wrap="square" rtlCol="0">
              <a:spAutoFit/>
            </a:bodyPr>
            <a:lstStyle/>
            <a:p>
              <a:pPr algn="ctr"/>
              <a:r>
                <a:rPr lang="en-US" altLang="zh-CN" dirty="0">
                  <a:solidFill>
                    <a:srgbClr val="FFFFFF"/>
                  </a:solidFill>
                  <a:latin typeface="Agency FB" panose="020B0503020202020204" pitchFamily="34" charset="0"/>
                </a:rPr>
                <a:t>01</a:t>
              </a:r>
              <a:endParaRPr lang="zh-CN" altLang="en-US" dirty="0">
                <a:solidFill>
                  <a:srgbClr val="FFFFFF"/>
                </a:solidFill>
                <a:latin typeface="Agency FB" panose="020B0503020202020204" pitchFamily="34" charset="0"/>
              </a:endParaRPr>
            </a:p>
          </p:txBody>
        </p:sp>
      </p:grpSp>
      <p:grpSp>
        <p:nvGrpSpPr>
          <p:cNvPr id="8" name="组合 7"/>
          <p:cNvGrpSpPr/>
          <p:nvPr/>
        </p:nvGrpSpPr>
        <p:grpSpPr>
          <a:xfrm>
            <a:off x="2947358" y="3782357"/>
            <a:ext cx="1840578" cy="1850211"/>
            <a:chOff x="610393" y="2729597"/>
            <a:chExt cx="1380853" cy="1388087"/>
          </a:xfrm>
        </p:grpSpPr>
        <p:grpSp>
          <p:nvGrpSpPr>
            <p:cNvPr id="9" name="组合 8"/>
            <p:cNvGrpSpPr/>
            <p:nvPr/>
          </p:nvGrpSpPr>
          <p:grpSpPr>
            <a:xfrm>
              <a:off x="789153" y="2729597"/>
              <a:ext cx="1202093" cy="1388087"/>
              <a:chOff x="3273692" y="1099961"/>
              <a:chExt cx="1202093" cy="1388087"/>
            </a:xfrm>
          </p:grpSpPr>
          <p:sp>
            <p:nvSpPr>
              <p:cNvPr id="1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pPr algn="ctr"/>
                <a:endParaRPr lang="zh-CN" altLang="en-US"/>
              </a:p>
            </p:txBody>
          </p:sp>
          <p:sp>
            <p:nvSpPr>
              <p:cNvPr id="1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pPr algn="ctr"/>
                <a:endParaRPr lang="zh-CN" altLang="en-US"/>
              </a:p>
            </p:txBody>
          </p:sp>
          <p:sp>
            <p:nvSpPr>
              <p:cNvPr id="1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1"/>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p>
            </p:txBody>
          </p:sp>
        </p:grpSp>
        <p:sp>
          <p:nvSpPr>
            <p:cNvPr id="10" name="TextBox 90"/>
            <p:cNvSpPr txBox="1"/>
            <p:nvPr/>
          </p:nvSpPr>
          <p:spPr>
            <a:xfrm>
              <a:off x="610393" y="2889012"/>
              <a:ext cx="948647" cy="277085"/>
            </a:xfrm>
            <a:prstGeom prst="rect">
              <a:avLst/>
            </a:prstGeom>
            <a:noFill/>
          </p:spPr>
          <p:txBody>
            <a:bodyPr wrap="square" rtlCol="0">
              <a:spAutoFit/>
            </a:bodyPr>
            <a:lstStyle/>
            <a:p>
              <a:pPr algn="ctr"/>
              <a:r>
                <a:rPr lang="en-US" altLang="zh-CN" dirty="0">
                  <a:solidFill>
                    <a:srgbClr val="FFFFFF"/>
                  </a:solidFill>
                  <a:latin typeface="Agency FB" panose="020B0503020202020204" pitchFamily="34" charset="0"/>
                </a:rPr>
                <a:t>02</a:t>
              </a:r>
              <a:endParaRPr lang="zh-CN" altLang="en-US" dirty="0">
                <a:solidFill>
                  <a:srgbClr val="FFFFFF"/>
                </a:solidFill>
                <a:latin typeface="Agency FB" panose="020B0503020202020204" pitchFamily="34" charset="0"/>
              </a:endParaRPr>
            </a:p>
          </p:txBody>
        </p:sp>
      </p:grpSp>
      <p:grpSp>
        <p:nvGrpSpPr>
          <p:cNvPr id="14" name="组合 13"/>
          <p:cNvGrpSpPr/>
          <p:nvPr/>
        </p:nvGrpSpPr>
        <p:grpSpPr>
          <a:xfrm>
            <a:off x="5080310" y="3782357"/>
            <a:ext cx="1840578" cy="1850211"/>
            <a:chOff x="610393" y="2729597"/>
            <a:chExt cx="1380853" cy="1388087"/>
          </a:xfrm>
        </p:grpSpPr>
        <p:grpSp>
          <p:nvGrpSpPr>
            <p:cNvPr id="15" name="组合 14"/>
            <p:cNvGrpSpPr/>
            <p:nvPr/>
          </p:nvGrpSpPr>
          <p:grpSpPr>
            <a:xfrm>
              <a:off x="789153" y="2729597"/>
              <a:ext cx="1202093" cy="1388087"/>
              <a:chOff x="3273692" y="1099961"/>
              <a:chExt cx="1202093" cy="1388087"/>
            </a:xfrm>
          </p:grpSpPr>
          <p:sp>
            <p:nvSpPr>
              <p:cNvPr id="17"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pPr algn="ctr"/>
                <a:endParaRPr lang="zh-CN" altLang="en-US"/>
              </a:p>
            </p:txBody>
          </p:sp>
          <p:sp>
            <p:nvSpPr>
              <p:cNvPr id="18"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pPr algn="ctr"/>
                <a:endParaRPr lang="zh-CN" altLang="en-US"/>
              </a:p>
            </p:txBody>
          </p:sp>
          <p:sp>
            <p:nvSpPr>
              <p:cNvPr id="19"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p>
            </p:txBody>
          </p:sp>
        </p:grpSp>
        <p:sp>
          <p:nvSpPr>
            <p:cNvPr id="16" name="TextBox 96"/>
            <p:cNvSpPr txBox="1"/>
            <p:nvPr/>
          </p:nvSpPr>
          <p:spPr>
            <a:xfrm>
              <a:off x="610393" y="2889012"/>
              <a:ext cx="948647" cy="277085"/>
            </a:xfrm>
            <a:prstGeom prst="rect">
              <a:avLst/>
            </a:prstGeom>
            <a:noFill/>
          </p:spPr>
          <p:txBody>
            <a:bodyPr wrap="square" rtlCol="0">
              <a:spAutoFit/>
            </a:bodyPr>
            <a:lstStyle/>
            <a:p>
              <a:pPr algn="ctr"/>
              <a:r>
                <a:rPr lang="en-US" altLang="zh-CN" dirty="0">
                  <a:solidFill>
                    <a:srgbClr val="FFFFFF"/>
                  </a:solidFill>
                  <a:latin typeface="Agency FB" panose="020B0503020202020204" pitchFamily="34" charset="0"/>
                </a:rPr>
                <a:t>03</a:t>
              </a:r>
              <a:endParaRPr lang="zh-CN" altLang="en-US" dirty="0">
                <a:solidFill>
                  <a:srgbClr val="FFFFFF"/>
                </a:solidFill>
                <a:latin typeface="Agency FB" panose="020B0503020202020204" pitchFamily="34" charset="0"/>
              </a:endParaRPr>
            </a:p>
          </p:txBody>
        </p:sp>
      </p:grpSp>
      <p:grpSp>
        <p:nvGrpSpPr>
          <p:cNvPr id="20" name="组合 19"/>
          <p:cNvGrpSpPr/>
          <p:nvPr/>
        </p:nvGrpSpPr>
        <p:grpSpPr>
          <a:xfrm>
            <a:off x="7213262" y="3782357"/>
            <a:ext cx="1840578" cy="1850211"/>
            <a:chOff x="610393" y="2729597"/>
            <a:chExt cx="1380853" cy="1388087"/>
          </a:xfrm>
        </p:grpSpPr>
        <p:grpSp>
          <p:nvGrpSpPr>
            <p:cNvPr id="21" name="组合 20"/>
            <p:cNvGrpSpPr/>
            <p:nvPr/>
          </p:nvGrpSpPr>
          <p:grpSpPr>
            <a:xfrm>
              <a:off x="789153" y="2729597"/>
              <a:ext cx="1202093" cy="1388087"/>
              <a:chOff x="3273692" y="1099961"/>
              <a:chExt cx="1202093" cy="1388087"/>
            </a:xfrm>
          </p:grpSpPr>
          <p:sp>
            <p:nvSpPr>
              <p:cNvPr id="23"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pPr algn="ctr"/>
                <a:endParaRPr lang="zh-CN" altLang="en-US"/>
              </a:p>
            </p:txBody>
          </p:sp>
          <p:sp>
            <p:nvSpPr>
              <p:cNvPr id="24"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pPr algn="ctr"/>
                <a:endParaRPr lang="zh-CN" altLang="en-US"/>
              </a:p>
            </p:txBody>
          </p:sp>
          <p:sp>
            <p:nvSpPr>
              <p:cNvPr id="25"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3"/>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p>
            </p:txBody>
          </p:sp>
        </p:grpSp>
        <p:sp>
          <p:nvSpPr>
            <p:cNvPr id="22" name="TextBox 102"/>
            <p:cNvSpPr txBox="1"/>
            <p:nvPr/>
          </p:nvSpPr>
          <p:spPr>
            <a:xfrm>
              <a:off x="610393" y="2889012"/>
              <a:ext cx="948647" cy="277085"/>
            </a:xfrm>
            <a:prstGeom prst="rect">
              <a:avLst/>
            </a:prstGeom>
            <a:noFill/>
          </p:spPr>
          <p:txBody>
            <a:bodyPr wrap="square" rtlCol="0">
              <a:spAutoFit/>
            </a:bodyPr>
            <a:lstStyle/>
            <a:p>
              <a:pPr algn="ctr"/>
              <a:r>
                <a:rPr lang="en-US" altLang="zh-CN" dirty="0">
                  <a:solidFill>
                    <a:srgbClr val="FFFFFF"/>
                  </a:solidFill>
                  <a:latin typeface="Agency FB" panose="020B0503020202020204" pitchFamily="34" charset="0"/>
                </a:rPr>
                <a:t>04</a:t>
              </a:r>
              <a:endParaRPr lang="zh-CN" altLang="en-US" dirty="0">
                <a:solidFill>
                  <a:srgbClr val="FFFFFF"/>
                </a:solidFill>
                <a:latin typeface="Agency FB" panose="020B0503020202020204" pitchFamily="34" charset="0"/>
              </a:endParaRPr>
            </a:p>
          </p:txBody>
        </p:sp>
      </p:grpSp>
      <p:grpSp>
        <p:nvGrpSpPr>
          <p:cNvPr id="26" name="组合 25"/>
          <p:cNvGrpSpPr/>
          <p:nvPr/>
        </p:nvGrpSpPr>
        <p:grpSpPr>
          <a:xfrm>
            <a:off x="9346214" y="3782357"/>
            <a:ext cx="1840578" cy="1850211"/>
            <a:chOff x="610393" y="2729597"/>
            <a:chExt cx="1380853" cy="1388087"/>
          </a:xfrm>
        </p:grpSpPr>
        <p:grpSp>
          <p:nvGrpSpPr>
            <p:cNvPr id="27" name="组合 26"/>
            <p:cNvGrpSpPr/>
            <p:nvPr/>
          </p:nvGrpSpPr>
          <p:grpSpPr>
            <a:xfrm>
              <a:off x="789153" y="2729597"/>
              <a:ext cx="1202093" cy="1388087"/>
              <a:chOff x="3273692" y="1099961"/>
              <a:chExt cx="1202093" cy="1388087"/>
            </a:xfrm>
          </p:grpSpPr>
          <p:sp>
            <p:nvSpPr>
              <p:cNvPr id="29"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pPr algn="ctr"/>
                <a:endParaRPr lang="zh-CN" altLang="en-US"/>
              </a:p>
            </p:txBody>
          </p:sp>
          <p:sp>
            <p:nvSpPr>
              <p:cNvPr id="30"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pPr algn="ctr"/>
                <a:endParaRPr lang="zh-CN" altLang="en-US"/>
              </a:p>
            </p:txBody>
          </p:sp>
          <p:sp>
            <p:nvSpPr>
              <p:cNvPr id="31"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4"/>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p>
            </p:txBody>
          </p:sp>
        </p:grpSp>
        <p:sp>
          <p:nvSpPr>
            <p:cNvPr id="28" name="TextBox 109"/>
            <p:cNvSpPr txBox="1"/>
            <p:nvPr/>
          </p:nvSpPr>
          <p:spPr>
            <a:xfrm>
              <a:off x="610393" y="2889012"/>
              <a:ext cx="948647" cy="277085"/>
            </a:xfrm>
            <a:prstGeom prst="rect">
              <a:avLst/>
            </a:prstGeom>
            <a:noFill/>
          </p:spPr>
          <p:txBody>
            <a:bodyPr wrap="square" rtlCol="0">
              <a:spAutoFit/>
            </a:bodyPr>
            <a:lstStyle/>
            <a:p>
              <a:pPr algn="ctr"/>
              <a:r>
                <a:rPr lang="en-US" altLang="zh-CN" dirty="0">
                  <a:solidFill>
                    <a:srgbClr val="FFFFFF"/>
                  </a:solidFill>
                  <a:latin typeface="Agency FB" panose="020B0503020202020204" pitchFamily="34" charset="0"/>
                </a:rPr>
                <a:t>05</a:t>
              </a:r>
              <a:endParaRPr lang="zh-CN" altLang="en-US" dirty="0">
                <a:solidFill>
                  <a:srgbClr val="FFFFFF"/>
                </a:solidFill>
                <a:latin typeface="Agency FB" panose="020B0503020202020204" pitchFamily="34" charset="0"/>
              </a:endParaRPr>
            </a:p>
          </p:txBody>
        </p:sp>
      </p:grpSp>
      <p:sp>
        <p:nvSpPr>
          <p:cNvPr id="32" name="Freeform 21"/>
          <p:cNvSpPr>
            <a:spLocks noEditPoints="1"/>
          </p:cNvSpPr>
          <p:nvPr/>
        </p:nvSpPr>
        <p:spPr bwMode="auto">
          <a:xfrm>
            <a:off x="1525390" y="4442938"/>
            <a:ext cx="615868" cy="637556"/>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121880" tIns="60940" rIns="121880" bIns="60940" numCol="1" anchor="t" anchorCtr="0" compatLnSpc="1"/>
          <a:lstStyle/>
          <a:p>
            <a:endParaRPr lang="zh-CN" altLang="en-US"/>
          </a:p>
        </p:txBody>
      </p:sp>
      <p:grpSp>
        <p:nvGrpSpPr>
          <p:cNvPr id="33" name="组合 32"/>
          <p:cNvGrpSpPr/>
          <p:nvPr/>
        </p:nvGrpSpPr>
        <p:grpSpPr>
          <a:xfrm>
            <a:off x="3658343" y="4414755"/>
            <a:ext cx="600979" cy="649226"/>
            <a:chOff x="2782033" y="2877344"/>
            <a:chExt cx="571561" cy="617451"/>
          </a:xfrm>
          <a:solidFill>
            <a:srgbClr val="777777"/>
          </a:solidFill>
        </p:grpSpPr>
        <p:sp>
          <p:nvSpPr>
            <p:cNvPr id="34"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35"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5791295" y="4471082"/>
            <a:ext cx="625377" cy="625464"/>
            <a:chOff x="5699322" y="3963624"/>
            <a:chExt cx="132182" cy="132201"/>
          </a:xfrm>
          <a:solidFill>
            <a:srgbClr val="777777"/>
          </a:solidFill>
        </p:grpSpPr>
        <p:sp>
          <p:nvSpPr>
            <p:cNvPr id="37"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38"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9" tIns="34295" rIns="68589" bIns="34295" numCol="1" anchor="t" anchorCtr="0" compatLnSpc="1"/>
            <a:lstStyle/>
            <a:p>
              <a:endParaRPr lang="zh-CN" altLang="en-US"/>
            </a:p>
          </p:txBody>
        </p:sp>
      </p:grpSp>
      <p:grpSp>
        <p:nvGrpSpPr>
          <p:cNvPr id="39" name="组合 38"/>
          <p:cNvGrpSpPr/>
          <p:nvPr/>
        </p:nvGrpSpPr>
        <p:grpSpPr>
          <a:xfrm>
            <a:off x="7987970" y="4447801"/>
            <a:ext cx="647261" cy="632693"/>
            <a:chOff x="5710238" y="3049588"/>
            <a:chExt cx="771526" cy="754062"/>
          </a:xfrm>
          <a:solidFill>
            <a:srgbClr val="777777"/>
          </a:solidFill>
        </p:grpSpPr>
        <p:sp>
          <p:nvSpPr>
            <p:cNvPr id="40"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1"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2"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3"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grpSp>
      <p:grpSp>
        <p:nvGrpSpPr>
          <p:cNvPr id="44" name="组合 43"/>
          <p:cNvGrpSpPr/>
          <p:nvPr/>
        </p:nvGrpSpPr>
        <p:grpSpPr>
          <a:xfrm>
            <a:off x="10120767" y="4432944"/>
            <a:ext cx="647415" cy="618869"/>
            <a:chOff x="3294063" y="754063"/>
            <a:chExt cx="5600701" cy="5353051"/>
          </a:xfrm>
          <a:solidFill>
            <a:srgbClr val="777777"/>
          </a:solidFill>
        </p:grpSpPr>
        <p:sp>
          <p:nvSpPr>
            <p:cNvPr id="45"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6"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7"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8"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9"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0"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1"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2"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3"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4"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5"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grpSp>
      <p:grpSp>
        <p:nvGrpSpPr>
          <p:cNvPr id="56" name="组合 55"/>
          <p:cNvGrpSpPr/>
          <p:nvPr/>
        </p:nvGrpSpPr>
        <p:grpSpPr>
          <a:xfrm>
            <a:off x="5017281" y="627527"/>
            <a:ext cx="2111465" cy="1831309"/>
            <a:chOff x="304800" y="673100"/>
            <a:chExt cx="4000500" cy="4000500"/>
          </a:xfrm>
          <a:effectLst>
            <a:outerShdw blurRad="444500" dist="254000" dir="8100000" algn="tr" rotWithShape="0">
              <a:prstClr val="black">
                <a:alpha val="50000"/>
              </a:prstClr>
            </a:outerShdw>
          </a:effectLst>
        </p:grpSpPr>
        <p:sp>
          <p:nvSpPr>
            <p:cNvPr id="57" name="同心圆 23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58" name="椭圆 237"/>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59" name="矩形 58"/>
          <p:cNvSpPr/>
          <p:nvPr/>
        </p:nvSpPr>
        <p:spPr>
          <a:xfrm>
            <a:off x="5313206" y="1024059"/>
            <a:ext cx="1485603" cy="697411"/>
          </a:xfrm>
          <a:prstGeom prst="rect">
            <a:avLst/>
          </a:prstGeom>
        </p:spPr>
        <p:txBody>
          <a:bodyPr wrap="square" lIns="121880" tIns="60940" rIns="121880" bIns="60940">
            <a:spAutoFit/>
          </a:bodyPr>
          <a:lstStyle/>
          <a:p>
            <a:pPr algn="ctr" defTabSz="1245235">
              <a:defRPr/>
            </a:pPr>
            <a:r>
              <a:rPr lang="zh-CN" altLang="en-US" sz="3700" b="1" kern="0" dirty="0">
                <a:solidFill>
                  <a:schemeClr val="tx2"/>
                </a:solidFill>
                <a:latin typeface="微软雅黑" panose="020B0503020204020204" pitchFamily="34" charset="-122"/>
                <a:ea typeface="微软雅黑" panose="020B0503020204020204" pitchFamily="34" charset="-122"/>
              </a:rPr>
              <a:t>目 录</a:t>
            </a:r>
          </a:p>
        </p:txBody>
      </p:sp>
      <p:sp>
        <p:nvSpPr>
          <p:cNvPr id="60" name="Rectangle 4"/>
          <p:cNvSpPr txBox="1">
            <a:spLocks noChangeArrowheads="1"/>
          </p:cNvSpPr>
          <p:nvPr/>
        </p:nvSpPr>
        <p:spPr bwMode="auto">
          <a:xfrm>
            <a:off x="5141312" y="1518333"/>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200" b="0" kern="0" dirty="0">
                <a:solidFill>
                  <a:schemeClr val="tx2"/>
                </a:solidFill>
                <a:latin typeface="Arial" panose="020B0604020202020204"/>
                <a:ea typeface="微软雅黑" panose="020B0503020204020204" pitchFamily="34" charset="-122"/>
              </a:rPr>
              <a:t>CATALOG</a:t>
            </a:r>
            <a:endParaRPr lang="zh-CN" altLang="en-US" sz="1200" b="0" kern="0" dirty="0">
              <a:solidFill>
                <a:schemeClr val="tx2"/>
              </a:solidFill>
              <a:latin typeface="Arial" panose="020B0604020202020204"/>
              <a:ea typeface="微软雅黑" panose="020B0503020204020204" pitchFamily="34" charset="-122"/>
            </a:endParaRPr>
          </a:p>
        </p:txBody>
      </p:sp>
      <p:sp>
        <p:nvSpPr>
          <p:cNvPr id="61" name="Rectangle 4"/>
          <p:cNvSpPr txBox="1">
            <a:spLocks noChangeArrowheads="1"/>
          </p:cNvSpPr>
          <p:nvPr/>
        </p:nvSpPr>
        <p:spPr bwMode="auto">
          <a:xfrm>
            <a:off x="915975" y="5657462"/>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565">
              <a:defRPr/>
            </a:pPr>
            <a:r>
              <a:rPr lang="zh-CN" altLang="en-US" kern="0" dirty="0">
                <a:solidFill>
                  <a:schemeClr val="tx2"/>
                </a:solidFill>
                <a:latin typeface="Arial" panose="020B0604020202020204"/>
                <a:ea typeface="微软雅黑" panose="020B0503020204020204" pitchFamily="34" charset="-122"/>
              </a:rPr>
              <a:t>添加标题</a:t>
            </a:r>
          </a:p>
        </p:txBody>
      </p:sp>
      <p:sp>
        <p:nvSpPr>
          <p:cNvPr id="62" name="Rectangle 4"/>
          <p:cNvSpPr txBox="1">
            <a:spLocks noChangeArrowheads="1"/>
          </p:cNvSpPr>
          <p:nvPr/>
        </p:nvSpPr>
        <p:spPr bwMode="auto">
          <a:xfrm>
            <a:off x="3048926" y="5657462"/>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565">
              <a:defRPr/>
            </a:pPr>
            <a:r>
              <a:rPr lang="zh-CN" altLang="en-US" kern="0" dirty="0">
                <a:solidFill>
                  <a:schemeClr val="tx2"/>
                </a:solidFill>
                <a:latin typeface="Arial" panose="020B0604020202020204"/>
              </a:rPr>
              <a:t>添加标题</a:t>
            </a:r>
          </a:p>
        </p:txBody>
      </p:sp>
      <p:sp>
        <p:nvSpPr>
          <p:cNvPr id="63" name="Rectangle 4"/>
          <p:cNvSpPr txBox="1">
            <a:spLocks noChangeArrowheads="1"/>
          </p:cNvSpPr>
          <p:nvPr/>
        </p:nvSpPr>
        <p:spPr bwMode="auto">
          <a:xfrm>
            <a:off x="5181878" y="5657462"/>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565">
              <a:defRPr/>
            </a:pPr>
            <a:r>
              <a:rPr lang="zh-CN" altLang="en-US" kern="0" dirty="0">
                <a:solidFill>
                  <a:schemeClr val="tx2"/>
                </a:solidFill>
                <a:latin typeface="Arial" panose="020B0604020202020204"/>
              </a:rPr>
              <a:t>添加标题</a:t>
            </a:r>
          </a:p>
        </p:txBody>
      </p:sp>
      <p:sp>
        <p:nvSpPr>
          <p:cNvPr id="64" name="Rectangle 4"/>
          <p:cNvSpPr txBox="1">
            <a:spLocks noChangeArrowheads="1"/>
          </p:cNvSpPr>
          <p:nvPr/>
        </p:nvSpPr>
        <p:spPr bwMode="auto">
          <a:xfrm>
            <a:off x="7314830" y="5657462"/>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565">
              <a:defRPr/>
            </a:pPr>
            <a:r>
              <a:rPr lang="zh-CN" altLang="en-US" kern="0" dirty="0">
                <a:solidFill>
                  <a:schemeClr val="tx2"/>
                </a:solidFill>
                <a:latin typeface="Arial" panose="020B0604020202020204"/>
              </a:rPr>
              <a:t>添加标题</a:t>
            </a:r>
          </a:p>
        </p:txBody>
      </p:sp>
      <p:sp>
        <p:nvSpPr>
          <p:cNvPr id="65" name="Rectangle 4"/>
          <p:cNvSpPr txBox="1">
            <a:spLocks noChangeArrowheads="1"/>
          </p:cNvSpPr>
          <p:nvPr/>
        </p:nvSpPr>
        <p:spPr bwMode="auto">
          <a:xfrm>
            <a:off x="9548208" y="5657462"/>
            <a:ext cx="1829388" cy="5078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8" tIns="45698" rIns="91398" bIns="4569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565">
              <a:defRPr/>
            </a:pPr>
            <a:r>
              <a:rPr lang="zh-CN" altLang="en-US" kern="0" dirty="0">
                <a:solidFill>
                  <a:schemeClr val="tx2"/>
                </a:solidFill>
                <a:latin typeface="Arial" panose="020B0604020202020204"/>
              </a:rPr>
              <a:t>添加标题</a:t>
            </a:r>
          </a:p>
        </p:txBody>
      </p:sp>
      <p:cxnSp>
        <p:nvCxnSpPr>
          <p:cNvPr id="66" name="直接连接符 65"/>
          <p:cNvCxnSpPr/>
          <p:nvPr/>
        </p:nvCxnSpPr>
        <p:spPr>
          <a:xfrm>
            <a:off x="6097397" y="2458836"/>
            <a:ext cx="0" cy="5047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853830" y="2978289"/>
            <a:ext cx="852843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8" name="组合 67"/>
          <p:cNvGrpSpPr/>
          <p:nvPr/>
        </p:nvGrpSpPr>
        <p:grpSpPr>
          <a:xfrm>
            <a:off x="1743214" y="2981363"/>
            <a:ext cx="210333" cy="678180"/>
            <a:chOff x="7709522" y="2128667"/>
            <a:chExt cx="157798" cy="508792"/>
          </a:xfrm>
        </p:grpSpPr>
        <p:sp>
          <p:nvSpPr>
            <p:cNvPr id="69" name="六边形 68"/>
            <p:cNvSpPr/>
            <p:nvPr/>
          </p:nvSpPr>
          <p:spPr>
            <a:xfrm>
              <a:off x="7709522" y="2500070"/>
              <a:ext cx="157798" cy="137389"/>
            </a:xfrm>
            <a:prstGeom prst="hexagon">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0" name="直接连接符 69"/>
            <p:cNvCxnSpPr/>
            <p:nvPr/>
          </p:nvCxnSpPr>
          <p:spPr>
            <a:xfrm>
              <a:off x="7784211" y="2128667"/>
              <a:ext cx="0" cy="3786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3883655" y="2981720"/>
            <a:ext cx="210333" cy="678180"/>
            <a:chOff x="7709522" y="2128667"/>
            <a:chExt cx="157798" cy="508792"/>
          </a:xfrm>
        </p:grpSpPr>
        <p:sp>
          <p:nvSpPr>
            <p:cNvPr id="72" name="六边形 71"/>
            <p:cNvSpPr/>
            <p:nvPr/>
          </p:nvSpPr>
          <p:spPr>
            <a:xfrm>
              <a:off x="7709522" y="2500070"/>
              <a:ext cx="157798" cy="137389"/>
            </a:xfrm>
            <a:prstGeom prst="hexagon">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3" name="直接连接符 72"/>
            <p:cNvCxnSpPr/>
            <p:nvPr/>
          </p:nvCxnSpPr>
          <p:spPr>
            <a:xfrm>
              <a:off x="7784211" y="2128667"/>
              <a:ext cx="0" cy="3786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5995658" y="2978289"/>
            <a:ext cx="210333" cy="678180"/>
            <a:chOff x="7709522" y="2128667"/>
            <a:chExt cx="157798" cy="508792"/>
          </a:xfrm>
        </p:grpSpPr>
        <p:sp>
          <p:nvSpPr>
            <p:cNvPr id="75" name="六边形 74"/>
            <p:cNvSpPr/>
            <p:nvPr/>
          </p:nvSpPr>
          <p:spPr>
            <a:xfrm>
              <a:off x="7709522" y="2500070"/>
              <a:ext cx="157798" cy="137389"/>
            </a:xfrm>
            <a:prstGeom prst="hexagon">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连接符 75"/>
            <p:cNvCxnSpPr/>
            <p:nvPr/>
          </p:nvCxnSpPr>
          <p:spPr>
            <a:xfrm>
              <a:off x="7784211" y="2128667"/>
              <a:ext cx="0" cy="3786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8136099" y="2978646"/>
            <a:ext cx="210333" cy="678180"/>
            <a:chOff x="7709522" y="2128667"/>
            <a:chExt cx="157798" cy="508792"/>
          </a:xfrm>
        </p:grpSpPr>
        <p:sp>
          <p:nvSpPr>
            <p:cNvPr id="78" name="六边形 77"/>
            <p:cNvSpPr/>
            <p:nvPr/>
          </p:nvSpPr>
          <p:spPr>
            <a:xfrm>
              <a:off x="7709522" y="2500070"/>
              <a:ext cx="157798" cy="137389"/>
            </a:xfrm>
            <a:prstGeom prst="hexagon">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连接符 78"/>
            <p:cNvCxnSpPr/>
            <p:nvPr/>
          </p:nvCxnSpPr>
          <p:spPr>
            <a:xfrm>
              <a:off x="7784211" y="2128667"/>
              <a:ext cx="0" cy="3786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10297196" y="2981720"/>
            <a:ext cx="210333" cy="678180"/>
            <a:chOff x="7709522" y="2128667"/>
            <a:chExt cx="157798" cy="508792"/>
          </a:xfrm>
        </p:grpSpPr>
        <p:sp>
          <p:nvSpPr>
            <p:cNvPr id="81" name="六边形 80"/>
            <p:cNvSpPr/>
            <p:nvPr/>
          </p:nvSpPr>
          <p:spPr>
            <a:xfrm>
              <a:off x="7709522" y="2500070"/>
              <a:ext cx="157798" cy="137389"/>
            </a:xfrm>
            <a:prstGeom prst="hexagon">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2" name="直接连接符 81"/>
            <p:cNvCxnSpPr/>
            <p:nvPr/>
          </p:nvCxnSpPr>
          <p:spPr>
            <a:xfrm>
              <a:off x="7784211" y="2128667"/>
              <a:ext cx="0" cy="3786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9"/>
                                        </p:tgtEl>
                                        <p:attrNameLst>
                                          <p:attrName>style.visibility</p:attrName>
                                        </p:attrNameLst>
                                      </p:cBhvr>
                                      <p:to>
                                        <p:strVal val="visible"/>
                                      </p:to>
                                    </p:set>
                                    <p:anim by="(-#ppt_w*2)" calcmode="lin" valueType="num">
                                      <p:cBhvr rctx="PPT">
                                        <p:cTn id="13" dur="250" autoRev="1" fill="hold">
                                          <p:stCondLst>
                                            <p:cond delay="0"/>
                                          </p:stCondLst>
                                        </p:cTn>
                                        <p:tgtEl>
                                          <p:spTgt spid="59"/>
                                        </p:tgtEl>
                                        <p:attrNameLst>
                                          <p:attrName>ppt_w</p:attrName>
                                        </p:attrNameLst>
                                      </p:cBhvr>
                                    </p:anim>
                                    <p:anim by="(#ppt_w*0.50)" calcmode="lin" valueType="num">
                                      <p:cBhvr>
                                        <p:cTn id="14" dur="250" decel="50000" autoRev="1" fill="hold">
                                          <p:stCondLst>
                                            <p:cond delay="0"/>
                                          </p:stCondLst>
                                        </p:cTn>
                                        <p:tgtEl>
                                          <p:spTgt spid="59"/>
                                        </p:tgtEl>
                                        <p:attrNameLst>
                                          <p:attrName>ppt_x</p:attrName>
                                        </p:attrNameLst>
                                      </p:cBhvr>
                                    </p:anim>
                                    <p:anim from="(-#ppt_h/2)" to="(#ppt_y)" calcmode="lin" valueType="num">
                                      <p:cBhvr>
                                        <p:cTn id="15" dur="500" fill="hold">
                                          <p:stCondLst>
                                            <p:cond delay="0"/>
                                          </p:stCondLst>
                                        </p:cTn>
                                        <p:tgtEl>
                                          <p:spTgt spid="59"/>
                                        </p:tgtEl>
                                        <p:attrNameLst>
                                          <p:attrName>ppt_y</p:attrName>
                                        </p:attrNameLst>
                                      </p:cBhvr>
                                    </p:anim>
                                    <p:animRot by="21600000">
                                      <p:cBhvr>
                                        <p:cTn id="16" dur="500" fill="hold">
                                          <p:stCondLst>
                                            <p:cond delay="0"/>
                                          </p:stCondLst>
                                        </p:cTn>
                                        <p:tgtEl>
                                          <p:spTgt spid="59"/>
                                        </p:tgtEl>
                                        <p:attrNameLst>
                                          <p:attrName>r</p:attrName>
                                        </p:attrNameLst>
                                      </p:cBhvr>
                                    </p:animRot>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500"/>
                                        <p:tgtEl>
                                          <p:spTgt spid="60"/>
                                        </p:tgtEl>
                                      </p:cBhvr>
                                    </p:animEffect>
                                  </p:childTnLst>
                                </p:cTn>
                              </p:par>
                            </p:childTnLst>
                          </p:cTn>
                        </p:par>
                        <p:par>
                          <p:cTn id="21" fill="hold">
                            <p:stCondLst>
                              <p:cond delay="1600"/>
                            </p:stCondLst>
                            <p:childTnLst>
                              <p:par>
                                <p:cTn id="22" presetID="22" presetClass="entr" presetSubtype="1"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up)">
                                      <p:cBhvr>
                                        <p:cTn id="24" dur="500"/>
                                        <p:tgtEl>
                                          <p:spTgt spid="66"/>
                                        </p:tgtEl>
                                      </p:cBhvr>
                                    </p:animEffect>
                                  </p:childTnLst>
                                </p:cTn>
                              </p:par>
                            </p:childTnLst>
                          </p:cTn>
                        </p:par>
                        <p:par>
                          <p:cTn id="25" fill="hold">
                            <p:stCondLst>
                              <p:cond delay="2100"/>
                            </p:stCondLst>
                            <p:childTnLst>
                              <p:par>
                                <p:cTn id="26" presetID="16" presetClass="entr" presetSubtype="21"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barn(inVertical)">
                                      <p:cBhvr>
                                        <p:cTn id="28" dur="500"/>
                                        <p:tgtEl>
                                          <p:spTgt spid="67"/>
                                        </p:tgtEl>
                                      </p:cBhvr>
                                    </p:animEffect>
                                  </p:childTnLst>
                                </p:cTn>
                              </p:par>
                            </p:childTnLst>
                          </p:cTn>
                        </p:par>
                        <p:par>
                          <p:cTn id="29" fill="hold">
                            <p:stCondLst>
                              <p:cond delay="2600"/>
                            </p:stCondLst>
                            <p:childTnLst>
                              <p:par>
                                <p:cTn id="30" presetID="6" presetClass="entr" presetSubtype="16"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circle(in)">
                                      <p:cBhvr>
                                        <p:cTn id="32" dur="1000"/>
                                        <p:tgtEl>
                                          <p:spTgt spid="68"/>
                                        </p:tgtEl>
                                      </p:cBhvr>
                                    </p:animEffect>
                                  </p:childTnLst>
                                </p:cTn>
                              </p:par>
                            </p:childTnLst>
                          </p:cTn>
                        </p:par>
                        <p:par>
                          <p:cTn id="33" fill="hold">
                            <p:stCondLst>
                              <p:cond delay="3600"/>
                            </p:stCondLst>
                            <p:childTnLst>
                              <p:par>
                                <p:cTn id="34" presetID="6" presetClass="entr" presetSubtype="16"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ircle(in)">
                                      <p:cBhvr>
                                        <p:cTn id="36" dur="1000"/>
                                        <p:tgtEl>
                                          <p:spTgt spid="71"/>
                                        </p:tgtEl>
                                      </p:cBhvr>
                                    </p:animEffect>
                                  </p:childTnLst>
                                </p:cTn>
                              </p:par>
                            </p:childTnLst>
                          </p:cTn>
                        </p:par>
                        <p:par>
                          <p:cTn id="37" fill="hold">
                            <p:stCondLst>
                              <p:cond delay="4600"/>
                            </p:stCondLst>
                            <p:childTnLst>
                              <p:par>
                                <p:cTn id="38" presetID="6" presetClass="entr" presetSubtype="16" fill="hold"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circle(in)">
                                      <p:cBhvr>
                                        <p:cTn id="40" dur="1000"/>
                                        <p:tgtEl>
                                          <p:spTgt spid="74"/>
                                        </p:tgtEl>
                                      </p:cBhvr>
                                    </p:animEffect>
                                  </p:childTnLst>
                                </p:cTn>
                              </p:par>
                            </p:childTnLst>
                          </p:cTn>
                        </p:par>
                        <p:par>
                          <p:cTn id="41" fill="hold">
                            <p:stCondLst>
                              <p:cond delay="5600"/>
                            </p:stCondLst>
                            <p:childTnLst>
                              <p:par>
                                <p:cTn id="42" presetID="6" presetClass="entr" presetSubtype="16" fill="hold" nodeType="after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circle(in)">
                                      <p:cBhvr>
                                        <p:cTn id="44" dur="1000"/>
                                        <p:tgtEl>
                                          <p:spTgt spid="77"/>
                                        </p:tgtEl>
                                      </p:cBhvr>
                                    </p:animEffect>
                                  </p:childTnLst>
                                </p:cTn>
                              </p:par>
                            </p:childTnLst>
                          </p:cTn>
                        </p:par>
                        <p:par>
                          <p:cTn id="45" fill="hold">
                            <p:stCondLst>
                              <p:cond delay="6600"/>
                            </p:stCondLst>
                            <p:childTnLst>
                              <p:par>
                                <p:cTn id="46" presetID="6"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circle(in)">
                                      <p:cBhvr>
                                        <p:cTn id="48" dur="1000"/>
                                        <p:tgtEl>
                                          <p:spTgt spid="80"/>
                                        </p:tgtEl>
                                      </p:cBhvr>
                                    </p:animEffect>
                                  </p:childTnLst>
                                </p:cTn>
                              </p:par>
                              <p:par>
                                <p:cTn id="49" presetID="3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childTnLst>
                          </p:cTn>
                        </p:par>
                        <p:par>
                          <p:cTn id="55" fill="hold">
                            <p:stCondLst>
                              <p:cond delay="7600"/>
                            </p:stCondLst>
                            <p:childTnLst>
                              <p:par>
                                <p:cTn id="56" presetID="10"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ipe(left)">
                                      <p:cBhvr>
                                        <p:cTn id="61" dur="700"/>
                                        <p:tgtEl>
                                          <p:spTgt spid="61"/>
                                        </p:tgtEl>
                                      </p:cBhvr>
                                    </p:animEffect>
                                  </p:childTnLst>
                                </p:cTn>
                              </p:par>
                              <p:par>
                                <p:cTn id="62" presetID="31" presetClass="entr" presetSubtype="0" fill="hold" nodeType="withEffect">
                                  <p:stCondLst>
                                    <p:cond delay="300"/>
                                  </p:stCondLst>
                                  <p:childTnLst>
                                    <p:set>
                                      <p:cBhvr>
                                        <p:cTn id="63" dur="1" fill="hold">
                                          <p:stCondLst>
                                            <p:cond delay="0"/>
                                          </p:stCondLst>
                                        </p:cTn>
                                        <p:tgtEl>
                                          <p:spTgt spid="8"/>
                                        </p:tgtEl>
                                        <p:attrNameLst>
                                          <p:attrName>style.visibility</p:attrName>
                                        </p:attrNameLst>
                                      </p:cBhvr>
                                      <p:to>
                                        <p:strVal val="visible"/>
                                      </p:to>
                                    </p:set>
                                    <p:anim calcmode="lin" valueType="num">
                                      <p:cBhvr>
                                        <p:cTn id="64" dur="1000" fill="hold"/>
                                        <p:tgtEl>
                                          <p:spTgt spid="8"/>
                                        </p:tgtEl>
                                        <p:attrNameLst>
                                          <p:attrName>ppt_w</p:attrName>
                                        </p:attrNameLst>
                                      </p:cBhvr>
                                      <p:tavLst>
                                        <p:tav tm="0">
                                          <p:val>
                                            <p:fltVal val="0"/>
                                          </p:val>
                                        </p:tav>
                                        <p:tav tm="100000">
                                          <p:val>
                                            <p:strVal val="#ppt_w"/>
                                          </p:val>
                                        </p:tav>
                                      </p:tavLst>
                                    </p:anim>
                                    <p:anim calcmode="lin" valueType="num">
                                      <p:cBhvr>
                                        <p:cTn id="65" dur="1000" fill="hold"/>
                                        <p:tgtEl>
                                          <p:spTgt spid="8"/>
                                        </p:tgtEl>
                                        <p:attrNameLst>
                                          <p:attrName>ppt_h</p:attrName>
                                        </p:attrNameLst>
                                      </p:cBhvr>
                                      <p:tavLst>
                                        <p:tav tm="0">
                                          <p:val>
                                            <p:fltVal val="0"/>
                                          </p:val>
                                        </p:tav>
                                        <p:tav tm="100000">
                                          <p:val>
                                            <p:strVal val="#ppt_h"/>
                                          </p:val>
                                        </p:tav>
                                      </p:tavLst>
                                    </p:anim>
                                    <p:anim calcmode="lin" valueType="num">
                                      <p:cBhvr>
                                        <p:cTn id="66" dur="1000" fill="hold"/>
                                        <p:tgtEl>
                                          <p:spTgt spid="8"/>
                                        </p:tgtEl>
                                        <p:attrNameLst>
                                          <p:attrName>style.rotation</p:attrName>
                                        </p:attrNameLst>
                                      </p:cBhvr>
                                      <p:tavLst>
                                        <p:tav tm="0">
                                          <p:val>
                                            <p:fltVal val="90"/>
                                          </p:val>
                                        </p:tav>
                                        <p:tav tm="100000">
                                          <p:val>
                                            <p:fltVal val="0"/>
                                          </p:val>
                                        </p:tav>
                                      </p:tavLst>
                                    </p:anim>
                                    <p:animEffect transition="in" filter="fade">
                                      <p:cBhvr>
                                        <p:cTn id="67" dur="1000"/>
                                        <p:tgtEl>
                                          <p:spTgt spid="8"/>
                                        </p:tgtEl>
                                      </p:cBhvr>
                                    </p:animEffect>
                                  </p:childTnLst>
                                </p:cTn>
                              </p:par>
                            </p:childTnLst>
                          </p:cTn>
                        </p:par>
                        <p:par>
                          <p:cTn id="68" fill="hold">
                            <p:stCondLst>
                              <p:cond delay="8100"/>
                            </p:stCondLst>
                            <p:childTnLst>
                              <p:par>
                                <p:cTn id="69" presetID="10" presetClass="entr" presetSubtype="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left)">
                                      <p:cBhvr>
                                        <p:cTn id="74" dur="700"/>
                                        <p:tgtEl>
                                          <p:spTgt spid="62"/>
                                        </p:tgtEl>
                                      </p:cBhvr>
                                    </p:animEffect>
                                  </p:childTnLst>
                                </p:cTn>
                              </p:par>
                              <p:par>
                                <p:cTn id="75" presetID="31" presetClass="entr" presetSubtype="0" fill="hold" nodeType="withEffect">
                                  <p:stCondLst>
                                    <p:cond delay="50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style.rotation</p:attrName>
                                        </p:attrNameLst>
                                      </p:cBhvr>
                                      <p:tavLst>
                                        <p:tav tm="0">
                                          <p:val>
                                            <p:fltVal val="90"/>
                                          </p:val>
                                        </p:tav>
                                        <p:tav tm="100000">
                                          <p:val>
                                            <p:fltVal val="0"/>
                                          </p:val>
                                        </p:tav>
                                      </p:tavLst>
                                    </p:anim>
                                    <p:animEffect transition="in" filter="fade">
                                      <p:cBhvr>
                                        <p:cTn id="80" dur="1000"/>
                                        <p:tgtEl>
                                          <p:spTgt spid="14"/>
                                        </p:tgtEl>
                                      </p:cBhvr>
                                    </p:animEffect>
                                  </p:childTnLst>
                                </p:cTn>
                              </p:par>
                            </p:childTnLst>
                          </p:cTn>
                        </p:par>
                        <p:par>
                          <p:cTn id="81" fill="hold">
                            <p:stCondLst>
                              <p:cond delay="86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wipe(left)">
                                      <p:cBhvr>
                                        <p:cTn id="87" dur="700"/>
                                        <p:tgtEl>
                                          <p:spTgt spid="63"/>
                                        </p:tgtEl>
                                      </p:cBhvr>
                                    </p:animEffect>
                                  </p:childTnLst>
                                </p:cTn>
                              </p:par>
                              <p:par>
                                <p:cTn id="88" presetID="31" presetClass="entr" presetSubtype="0" fill="hold" nodeType="withEffect">
                                  <p:stCondLst>
                                    <p:cond delay="500"/>
                                  </p:stCondLst>
                                  <p:childTnLst>
                                    <p:set>
                                      <p:cBhvr>
                                        <p:cTn id="89" dur="1" fill="hold">
                                          <p:stCondLst>
                                            <p:cond delay="0"/>
                                          </p:stCondLst>
                                        </p:cTn>
                                        <p:tgtEl>
                                          <p:spTgt spid="20"/>
                                        </p:tgtEl>
                                        <p:attrNameLst>
                                          <p:attrName>style.visibility</p:attrName>
                                        </p:attrNameLst>
                                      </p:cBhvr>
                                      <p:to>
                                        <p:strVal val="visible"/>
                                      </p:to>
                                    </p:set>
                                    <p:anim calcmode="lin" valueType="num">
                                      <p:cBhvr>
                                        <p:cTn id="90" dur="1000" fill="hold"/>
                                        <p:tgtEl>
                                          <p:spTgt spid="20"/>
                                        </p:tgtEl>
                                        <p:attrNameLst>
                                          <p:attrName>ppt_w</p:attrName>
                                        </p:attrNameLst>
                                      </p:cBhvr>
                                      <p:tavLst>
                                        <p:tav tm="0">
                                          <p:val>
                                            <p:fltVal val="0"/>
                                          </p:val>
                                        </p:tav>
                                        <p:tav tm="100000">
                                          <p:val>
                                            <p:strVal val="#ppt_w"/>
                                          </p:val>
                                        </p:tav>
                                      </p:tavLst>
                                    </p:anim>
                                    <p:anim calcmode="lin" valueType="num">
                                      <p:cBhvr>
                                        <p:cTn id="91" dur="1000" fill="hold"/>
                                        <p:tgtEl>
                                          <p:spTgt spid="20"/>
                                        </p:tgtEl>
                                        <p:attrNameLst>
                                          <p:attrName>ppt_h</p:attrName>
                                        </p:attrNameLst>
                                      </p:cBhvr>
                                      <p:tavLst>
                                        <p:tav tm="0">
                                          <p:val>
                                            <p:fltVal val="0"/>
                                          </p:val>
                                        </p:tav>
                                        <p:tav tm="100000">
                                          <p:val>
                                            <p:strVal val="#ppt_h"/>
                                          </p:val>
                                        </p:tav>
                                      </p:tavLst>
                                    </p:anim>
                                    <p:anim calcmode="lin" valueType="num">
                                      <p:cBhvr>
                                        <p:cTn id="92" dur="1000" fill="hold"/>
                                        <p:tgtEl>
                                          <p:spTgt spid="20"/>
                                        </p:tgtEl>
                                        <p:attrNameLst>
                                          <p:attrName>style.rotation</p:attrName>
                                        </p:attrNameLst>
                                      </p:cBhvr>
                                      <p:tavLst>
                                        <p:tav tm="0">
                                          <p:val>
                                            <p:fltVal val="90"/>
                                          </p:val>
                                        </p:tav>
                                        <p:tav tm="100000">
                                          <p:val>
                                            <p:fltVal val="0"/>
                                          </p:val>
                                        </p:tav>
                                      </p:tavLst>
                                    </p:anim>
                                    <p:animEffect transition="in" filter="fade">
                                      <p:cBhvr>
                                        <p:cTn id="93" dur="1000"/>
                                        <p:tgtEl>
                                          <p:spTgt spid="20"/>
                                        </p:tgtEl>
                                      </p:cBhvr>
                                    </p:animEffect>
                                  </p:childTnLst>
                                </p:cTn>
                              </p:par>
                            </p:childTnLst>
                          </p:cTn>
                        </p:par>
                        <p:par>
                          <p:cTn id="94" fill="hold">
                            <p:stCondLst>
                              <p:cond delay="9100"/>
                            </p:stCondLst>
                            <p:childTnLst>
                              <p:par>
                                <p:cTn id="95" presetID="10" presetClass="entr" presetSubtype="0" fill="hold"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left)">
                                      <p:cBhvr>
                                        <p:cTn id="100" dur="700"/>
                                        <p:tgtEl>
                                          <p:spTgt spid="64"/>
                                        </p:tgtEl>
                                      </p:cBhvr>
                                    </p:animEffect>
                                  </p:childTnLst>
                                </p:cTn>
                              </p:par>
                              <p:par>
                                <p:cTn id="101" presetID="31" presetClass="entr" presetSubtype="0" fill="hold" nodeType="withEffect">
                                  <p:stCondLst>
                                    <p:cond delay="50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childTnLst>
                          </p:cTn>
                        </p:par>
                        <p:par>
                          <p:cTn id="107" fill="hold">
                            <p:stCondLst>
                              <p:cond delay="9600"/>
                            </p:stCondLst>
                            <p:childTnLst>
                              <p:par>
                                <p:cTn id="108" presetID="10" presetClass="entr" presetSubtype="0" fill="hold" nodeType="after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wipe(left)">
                                      <p:cBhvr>
                                        <p:cTn id="113" dur="7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9" grpId="0"/>
      <p:bldP spid="60" grpId="0"/>
      <p:bldP spid="61" grpId="0"/>
      <p:bldP spid="62" grpId="0"/>
      <p:bldP spid="63" grpId="0"/>
      <p:bldP spid="64"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0242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7" name="矩形 6"/>
          <p:cNvSpPr/>
          <p:nvPr/>
        </p:nvSpPr>
        <p:spPr>
          <a:xfrm>
            <a:off x="3218381"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8" name="矩形 7"/>
          <p:cNvSpPr/>
          <p:nvPr/>
        </p:nvSpPr>
        <p:spPr>
          <a:xfrm>
            <a:off x="590633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sp>
        <p:nvSpPr>
          <p:cNvPr id="10" name="矩形 9"/>
          <p:cNvSpPr/>
          <p:nvPr/>
        </p:nvSpPr>
        <p:spPr>
          <a:xfrm>
            <a:off x="8269436"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单击此处添加段落文本，单击此处添加段落文本，单击此处添加段落文本，单击此处添加段落文本。</a:t>
            </a:r>
          </a:p>
        </p:txBody>
      </p:sp>
      <p:grpSp>
        <p:nvGrpSpPr>
          <p:cNvPr id="30" name="组合 29"/>
          <p:cNvGrpSpPr/>
          <p:nvPr/>
        </p:nvGrpSpPr>
        <p:grpSpPr>
          <a:xfrm>
            <a:off x="8653429" y="3643791"/>
            <a:ext cx="2148098" cy="550984"/>
            <a:chOff x="6351617" y="2567188"/>
            <a:chExt cx="1611283" cy="413238"/>
          </a:xfrm>
        </p:grpSpPr>
        <p:sp>
          <p:nvSpPr>
            <p:cNvPr id="9" name="圆角矩形标注 8"/>
            <p:cNvSpPr/>
            <p:nvPr/>
          </p:nvSpPr>
          <p:spPr>
            <a:xfrm>
              <a:off x="6351617" y="2567188"/>
              <a:ext cx="1611283" cy="413238"/>
            </a:xfrm>
            <a:prstGeom prst="wedgeRoundRectCallout">
              <a:avLst>
                <a:gd name="adj1" fmla="val -20833"/>
                <a:gd name="adj2" fmla="val 10138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900" dirty="0">
                  <a:solidFill>
                    <a:srgbClr val="FFFFFF"/>
                  </a:solidFill>
                  <a:latin typeface="+mn-ea"/>
                </a:rPr>
                <a:t>人事上的帮助</a:t>
              </a:r>
            </a:p>
          </p:txBody>
        </p:sp>
        <p:sp>
          <p:nvSpPr>
            <p:cNvPr id="17" name="Freeform 6"/>
            <p:cNvSpPr>
              <a:spLocks noEditPoints="1"/>
            </p:cNvSpPr>
            <p:nvPr/>
          </p:nvSpPr>
          <p:spPr bwMode="auto">
            <a:xfrm>
              <a:off x="6489204" y="2657502"/>
              <a:ext cx="225922" cy="232610"/>
            </a:xfrm>
            <a:custGeom>
              <a:avLst/>
              <a:gdLst>
                <a:gd name="T0" fmla="*/ 93 w 186"/>
                <a:gd name="T1" fmla="*/ 191 h 191"/>
                <a:gd name="T2" fmla="*/ 0 w 186"/>
                <a:gd name="T3" fmla="*/ 161 h 191"/>
                <a:gd name="T4" fmla="*/ 63 w 186"/>
                <a:gd name="T5" fmla="*/ 132 h 191"/>
                <a:gd name="T6" fmla="*/ 64 w 186"/>
                <a:gd name="T7" fmla="*/ 143 h 191"/>
                <a:gd name="T8" fmla="*/ 25 w 186"/>
                <a:gd name="T9" fmla="*/ 161 h 191"/>
                <a:gd name="T10" fmla="*/ 93 w 186"/>
                <a:gd name="T11" fmla="*/ 180 h 191"/>
                <a:gd name="T12" fmla="*/ 161 w 186"/>
                <a:gd name="T13" fmla="*/ 161 h 191"/>
                <a:gd name="T14" fmla="*/ 121 w 186"/>
                <a:gd name="T15" fmla="*/ 143 h 191"/>
                <a:gd name="T16" fmla="*/ 122 w 186"/>
                <a:gd name="T17" fmla="*/ 132 h 191"/>
                <a:gd name="T18" fmla="*/ 186 w 186"/>
                <a:gd name="T19" fmla="*/ 161 h 191"/>
                <a:gd name="T20" fmla="*/ 93 w 186"/>
                <a:gd name="T21" fmla="*/ 191 h 191"/>
                <a:gd name="T22" fmla="*/ 105 w 186"/>
                <a:gd name="T23" fmla="*/ 168 h 191"/>
                <a:gd name="T24" fmla="*/ 93 w 186"/>
                <a:gd name="T25" fmla="*/ 168 h 191"/>
                <a:gd name="T26" fmla="*/ 93 w 186"/>
                <a:gd name="T27" fmla="*/ 168 h 191"/>
                <a:gd name="T28" fmla="*/ 81 w 186"/>
                <a:gd name="T29" fmla="*/ 168 h 191"/>
                <a:gd name="T30" fmla="*/ 76 w 186"/>
                <a:gd name="T31" fmla="*/ 108 h 191"/>
                <a:gd name="T32" fmla="*/ 57 w 186"/>
                <a:gd name="T33" fmla="*/ 108 h 191"/>
                <a:gd name="T34" fmla="*/ 57 w 186"/>
                <a:gd name="T35" fmla="*/ 60 h 191"/>
                <a:gd name="T36" fmla="*/ 93 w 186"/>
                <a:gd name="T37" fmla="*/ 49 h 191"/>
                <a:gd name="T38" fmla="*/ 129 w 186"/>
                <a:gd name="T39" fmla="*/ 60 h 191"/>
                <a:gd name="T40" fmla="*/ 129 w 186"/>
                <a:gd name="T41" fmla="*/ 108 h 191"/>
                <a:gd name="T42" fmla="*/ 110 w 186"/>
                <a:gd name="T43" fmla="*/ 108 h 191"/>
                <a:gd name="T44" fmla="*/ 105 w 186"/>
                <a:gd name="T45" fmla="*/ 168 h 191"/>
                <a:gd name="T46" fmla="*/ 92 w 186"/>
                <a:gd name="T47" fmla="*/ 40 h 191"/>
                <a:gd name="T48" fmla="*/ 72 w 186"/>
                <a:gd name="T49" fmla="*/ 20 h 191"/>
                <a:gd name="T50" fmla="*/ 92 w 186"/>
                <a:gd name="T51" fmla="*/ 0 h 191"/>
                <a:gd name="T52" fmla="*/ 112 w 186"/>
                <a:gd name="T53" fmla="*/ 20 h 191"/>
                <a:gd name="T54" fmla="*/ 92 w 186"/>
                <a:gd name="T55" fmla="*/ 4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91">
                  <a:moveTo>
                    <a:pt x="93" y="191"/>
                  </a:moveTo>
                  <a:cubicBezTo>
                    <a:pt x="42" y="191"/>
                    <a:pt x="0" y="177"/>
                    <a:pt x="0" y="161"/>
                  </a:cubicBezTo>
                  <a:cubicBezTo>
                    <a:pt x="0" y="148"/>
                    <a:pt x="27" y="136"/>
                    <a:pt x="63" y="132"/>
                  </a:cubicBezTo>
                  <a:cubicBezTo>
                    <a:pt x="64" y="143"/>
                    <a:pt x="64" y="143"/>
                    <a:pt x="64" y="143"/>
                  </a:cubicBezTo>
                  <a:cubicBezTo>
                    <a:pt x="42" y="147"/>
                    <a:pt x="25" y="153"/>
                    <a:pt x="25" y="161"/>
                  </a:cubicBezTo>
                  <a:cubicBezTo>
                    <a:pt x="25" y="172"/>
                    <a:pt x="60" y="180"/>
                    <a:pt x="93" y="180"/>
                  </a:cubicBezTo>
                  <a:cubicBezTo>
                    <a:pt x="126" y="180"/>
                    <a:pt x="161" y="172"/>
                    <a:pt x="161" y="161"/>
                  </a:cubicBezTo>
                  <a:cubicBezTo>
                    <a:pt x="161" y="153"/>
                    <a:pt x="143" y="147"/>
                    <a:pt x="121" y="143"/>
                  </a:cubicBezTo>
                  <a:cubicBezTo>
                    <a:pt x="122" y="132"/>
                    <a:pt x="122" y="132"/>
                    <a:pt x="122" y="132"/>
                  </a:cubicBezTo>
                  <a:cubicBezTo>
                    <a:pt x="159" y="136"/>
                    <a:pt x="186" y="148"/>
                    <a:pt x="186" y="161"/>
                  </a:cubicBezTo>
                  <a:cubicBezTo>
                    <a:pt x="186" y="177"/>
                    <a:pt x="144" y="191"/>
                    <a:pt x="93" y="191"/>
                  </a:cubicBezTo>
                  <a:close/>
                  <a:moveTo>
                    <a:pt x="105" y="168"/>
                  </a:moveTo>
                  <a:cubicBezTo>
                    <a:pt x="93" y="168"/>
                    <a:pt x="93" y="168"/>
                    <a:pt x="93" y="168"/>
                  </a:cubicBezTo>
                  <a:cubicBezTo>
                    <a:pt x="93" y="168"/>
                    <a:pt x="93" y="168"/>
                    <a:pt x="93" y="168"/>
                  </a:cubicBezTo>
                  <a:cubicBezTo>
                    <a:pt x="81" y="168"/>
                    <a:pt x="81" y="168"/>
                    <a:pt x="81" y="168"/>
                  </a:cubicBezTo>
                  <a:cubicBezTo>
                    <a:pt x="76" y="108"/>
                    <a:pt x="76" y="108"/>
                    <a:pt x="76" y="108"/>
                  </a:cubicBezTo>
                  <a:cubicBezTo>
                    <a:pt x="57" y="108"/>
                    <a:pt x="57" y="108"/>
                    <a:pt x="57" y="108"/>
                  </a:cubicBezTo>
                  <a:cubicBezTo>
                    <a:pt x="57" y="108"/>
                    <a:pt x="57" y="74"/>
                    <a:pt x="57" y="60"/>
                  </a:cubicBezTo>
                  <a:cubicBezTo>
                    <a:pt x="57" y="47"/>
                    <a:pt x="90" y="49"/>
                    <a:pt x="93" y="49"/>
                  </a:cubicBezTo>
                  <a:cubicBezTo>
                    <a:pt x="96" y="49"/>
                    <a:pt x="129" y="47"/>
                    <a:pt x="129" y="60"/>
                  </a:cubicBezTo>
                  <a:cubicBezTo>
                    <a:pt x="129" y="74"/>
                    <a:pt x="129" y="108"/>
                    <a:pt x="129" y="108"/>
                  </a:cubicBezTo>
                  <a:cubicBezTo>
                    <a:pt x="110" y="108"/>
                    <a:pt x="110" y="108"/>
                    <a:pt x="110" y="108"/>
                  </a:cubicBezTo>
                  <a:lnTo>
                    <a:pt x="105" y="168"/>
                  </a:lnTo>
                  <a:close/>
                  <a:moveTo>
                    <a:pt x="92" y="40"/>
                  </a:moveTo>
                  <a:cubicBezTo>
                    <a:pt x="81" y="40"/>
                    <a:pt x="72" y="31"/>
                    <a:pt x="72" y="20"/>
                  </a:cubicBezTo>
                  <a:cubicBezTo>
                    <a:pt x="72" y="9"/>
                    <a:pt x="81" y="0"/>
                    <a:pt x="92" y="0"/>
                  </a:cubicBezTo>
                  <a:cubicBezTo>
                    <a:pt x="103" y="0"/>
                    <a:pt x="112" y="9"/>
                    <a:pt x="112" y="20"/>
                  </a:cubicBezTo>
                  <a:cubicBezTo>
                    <a:pt x="112" y="31"/>
                    <a:pt x="103" y="40"/>
                    <a:pt x="92" y="4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513426" y="3361003"/>
            <a:ext cx="2148098" cy="833773"/>
            <a:chOff x="1325116" y="2355096"/>
            <a:chExt cx="1611283" cy="625330"/>
          </a:xfrm>
        </p:grpSpPr>
        <p:sp>
          <p:nvSpPr>
            <p:cNvPr id="4" name="任意多边形 3"/>
            <p:cNvSpPr/>
            <p:nvPr/>
          </p:nvSpPr>
          <p:spPr>
            <a:xfrm>
              <a:off x="1325116"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900" dirty="0">
                  <a:solidFill>
                    <a:srgbClr val="FFFFFF"/>
                  </a:solidFill>
                  <a:latin typeface="+mn-ea"/>
                </a:rPr>
                <a:t>战略上的指导</a:t>
              </a:r>
            </a:p>
          </p:txBody>
        </p:sp>
        <p:sp>
          <p:nvSpPr>
            <p:cNvPr id="20" name="Freeform 11"/>
            <p:cNvSpPr>
              <a:spLocks noEditPoints="1"/>
            </p:cNvSpPr>
            <p:nvPr/>
          </p:nvSpPr>
          <p:spPr bwMode="auto">
            <a:xfrm>
              <a:off x="1417937" y="2657502"/>
              <a:ext cx="223318" cy="229976"/>
            </a:xfrm>
            <a:custGeom>
              <a:avLst/>
              <a:gdLst>
                <a:gd name="T0" fmla="*/ 93 w 185"/>
                <a:gd name="T1" fmla="*/ 190 h 190"/>
                <a:gd name="T2" fmla="*/ 0 w 185"/>
                <a:gd name="T3" fmla="*/ 160 h 190"/>
                <a:gd name="T4" fmla="*/ 63 w 185"/>
                <a:gd name="T5" fmla="*/ 132 h 190"/>
                <a:gd name="T6" fmla="*/ 64 w 185"/>
                <a:gd name="T7" fmla="*/ 143 h 190"/>
                <a:gd name="T8" fmla="*/ 25 w 185"/>
                <a:gd name="T9" fmla="*/ 160 h 190"/>
                <a:gd name="T10" fmla="*/ 93 w 185"/>
                <a:gd name="T11" fmla="*/ 180 h 190"/>
                <a:gd name="T12" fmla="*/ 160 w 185"/>
                <a:gd name="T13" fmla="*/ 160 h 190"/>
                <a:gd name="T14" fmla="*/ 121 w 185"/>
                <a:gd name="T15" fmla="*/ 143 h 190"/>
                <a:gd name="T16" fmla="*/ 122 w 185"/>
                <a:gd name="T17" fmla="*/ 132 h 190"/>
                <a:gd name="T18" fmla="*/ 185 w 185"/>
                <a:gd name="T19" fmla="*/ 160 h 190"/>
                <a:gd name="T20" fmla="*/ 93 w 185"/>
                <a:gd name="T21" fmla="*/ 190 h 190"/>
                <a:gd name="T22" fmla="*/ 88 w 185"/>
                <a:gd name="T23" fmla="*/ 168 h 190"/>
                <a:gd name="T24" fmla="*/ 88 w 185"/>
                <a:gd name="T25" fmla="*/ 116 h 190"/>
                <a:gd name="T26" fmla="*/ 100 w 185"/>
                <a:gd name="T27" fmla="*/ 116 h 190"/>
                <a:gd name="T28" fmla="*/ 100 w 185"/>
                <a:gd name="T29" fmla="*/ 168 h 190"/>
                <a:gd name="T30" fmla="*/ 88 w 185"/>
                <a:gd name="T31" fmla="*/ 168 h 190"/>
                <a:gd name="T32" fmla="*/ 48 w 185"/>
                <a:gd name="T33" fmla="*/ 72 h 190"/>
                <a:gd name="T34" fmla="*/ 129 w 185"/>
                <a:gd name="T35" fmla="*/ 72 h 190"/>
                <a:gd name="T36" fmla="*/ 160 w 185"/>
                <a:gd name="T37" fmla="*/ 92 h 190"/>
                <a:gd name="T38" fmla="*/ 128 w 185"/>
                <a:gd name="T39" fmla="*/ 112 h 190"/>
                <a:gd name="T40" fmla="*/ 48 w 185"/>
                <a:gd name="T41" fmla="*/ 112 h 190"/>
                <a:gd name="T42" fmla="*/ 48 w 185"/>
                <a:gd name="T43" fmla="*/ 72 h 190"/>
                <a:gd name="T44" fmla="*/ 7 w 185"/>
                <a:gd name="T45" fmla="*/ 44 h 190"/>
                <a:gd name="T46" fmla="*/ 39 w 185"/>
                <a:gd name="T47" fmla="*/ 24 h 190"/>
                <a:gd name="T48" fmla="*/ 160 w 185"/>
                <a:gd name="T49" fmla="*/ 24 h 190"/>
                <a:gd name="T50" fmla="*/ 160 w 185"/>
                <a:gd name="T51" fmla="*/ 64 h 190"/>
                <a:gd name="T52" fmla="*/ 39 w 185"/>
                <a:gd name="T53" fmla="*/ 64 h 190"/>
                <a:gd name="T54" fmla="*/ 7 w 185"/>
                <a:gd name="T55" fmla="*/ 44 h 190"/>
                <a:gd name="T56" fmla="*/ 88 w 185"/>
                <a:gd name="T57" fmla="*/ 0 h 190"/>
                <a:gd name="T58" fmla="*/ 100 w 185"/>
                <a:gd name="T59" fmla="*/ 0 h 190"/>
                <a:gd name="T60" fmla="*/ 100 w 185"/>
                <a:gd name="T61" fmla="*/ 19 h 190"/>
                <a:gd name="T62" fmla="*/ 88 w 185"/>
                <a:gd name="T63" fmla="*/ 19 h 190"/>
                <a:gd name="T64" fmla="*/ 88 w 185"/>
                <a:gd name="T6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90">
                  <a:moveTo>
                    <a:pt x="93" y="190"/>
                  </a:moveTo>
                  <a:cubicBezTo>
                    <a:pt x="41" y="190"/>
                    <a:pt x="0" y="177"/>
                    <a:pt x="0" y="160"/>
                  </a:cubicBezTo>
                  <a:cubicBezTo>
                    <a:pt x="0" y="147"/>
                    <a:pt x="26" y="136"/>
                    <a:pt x="63" y="132"/>
                  </a:cubicBezTo>
                  <a:cubicBezTo>
                    <a:pt x="64" y="143"/>
                    <a:pt x="64" y="143"/>
                    <a:pt x="64" y="143"/>
                  </a:cubicBezTo>
                  <a:cubicBezTo>
                    <a:pt x="42" y="146"/>
                    <a:pt x="25" y="153"/>
                    <a:pt x="25" y="160"/>
                  </a:cubicBezTo>
                  <a:cubicBezTo>
                    <a:pt x="25" y="171"/>
                    <a:pt x="59" y="180"/>
                    <a:pt x="93" y="180"/>
                  </a:cubicBezTo>
                  <a:cubicBezTo>
                    <a:pt x="126" y="180"/>
                    <a:pt x="160" y="171"/>
                    <a:pt x="160" y="160"/>
                  </a:cubicBezTo>
                  <a:cubicBezTo>
                    <a:pt x="160" y="153"/>
                    <a:pt x="143" y="146"/>
                    <a:pt x="121" y="143"/>
                  </a:cubicBezTo>
                  <a:cubicBezTo>
                    <a:pt x="122" y="132"/>
                    <a:pt x="122" y="132"/>
                    <a:pt x="122" y="132"/>
                  </a:cubicBezTo>
                  <a:cubicBezTo>
                    <a:pt x="159" y="136"/>
                    <a:pt x="185" y="147"/>
                    <a:pt x="185" y="160"/>
                  </a:cubicBezTo>
                  <a:cubicBezTo>
                    <a:pt x="185" y="177"/>
                    <a:pt x="144" y="190"/>
                    <a:pt x="93" y="190"/>
                  </a:cubicBezTo>
                  <a:close/>
                  <a:moveTo>
                    <a:pt x="88" y="168"/>
                  </a:moveTo>
                  <a:cubicBezTo>
                    <a:pt x="88" y="116"/>
                    <a:pt x="88" y="116"/>
                    <a:pt x="88" y="116"/>
                  </a:cubicBezTo>
                  <a:cubicBezTo>
                    <a:pt x="100" y="116"/>
                    <a:pt x="100" y="116"/>
                    <a:pt x="100" y="116"/>
                  </a:cubicBezTo>
                  <a:cubicBezTo>
                    <a:pt x="100" y="168"/>
                    <a:pt x="100" y="168"/>
                    <a:pt x="100" y="168"/>
                  </a:cubicBezTo>
                  <a:lnTo>
                    <a:pt x="88" y="168"/>
                  </a:lnTo>
                  <a:close/>
                  <a:moveTo>
                    <a:pt x="48" y="72"/>
                  </a:moveTo>
                  <a:cubicBezTo>
                    <a:pt x="129" y="72"/>
                    <a:pt x="129" y="72"/>
                    <a:pt x="129" y="72"/>
                  </a:cubicBezTo>
                  <a:cubicBezTo>
                    <a:pt x="160" y="92"/>
                    <a:pt x="160" y="92"/>
                    <a:pt x="160" y="92"/>
                  </a:cubicBezTo>
                  <a:cubicBezTo>
                    <a:pt x="128" y="112"/>
                    <a:pt x="128" y="112"/>
                    <a:pt x="128" y="112"/>
                  </a:cubicBezTo>
                  <a:cubicBezTo>
                    <a:pt x="48" y="112"/>
                    <a:pt x="48" y="112"/>
                    <a:pt x="48" y="112"/>
                  </a:cubicBezTo>
                  <a:lnTo>
                    <a:pt x="48" y="72"/>
                  </a:lnTo>
                  <a:close/>
                  <a:moveTo>
                    <a:pt x="7" y="44"/>
                  </a:moveTo>
                  <a:cubicBezTo>
                    <a:pt x="39" y="24"/>
                    <a:pt x="39" y="24"/>
                    <a:pt x="39" y="24"/>
                  </a:cubicBezTo>
                  <a:cubicBezTo>
                    <a:pt x="160" y="24"/>
                    <a:pt x="160" y="24"/>
                    <a:pt x="160" y="24"/>
                  </a:cubicBezTo>
                  <a:cubicBezTo>
                    <a:pt x="160" y="64"/>
                    <a:pt x="160" y="64"/>
                    <a:pt x="160" y="64"/>
                  </a:cubicBezTo>
                  <a:cubicBezTo>
                    <a:pt x="39" y="64"/>
                    <a:pt x="39" y="64"/>
                    <a:pt x="39" y="64"/>
                  </a:cubicBezTo>
                  <a:lnTo>
                    <a:pt x="7" y="44"/>
                  </a:lnTo>
                  <a:close/>
                  <a:moveTo>
                    <a:pt x="88" y="0"/>
                  </a:moveTo>
                  <a:cubicBezTo>
                    <a:pt x="100" y="0"/>
                    <a:pt x="100" y="0"/>
                    <a:pt x="100" y="0"/>
                  </a:cubicBezTo>
                  <a:cubicBezTo>
                    <a:pt x="100" y="19"/>
                    <a:pt x="100" y="19"/>
                    <a:pt x="100" y="19"/>
                  </a:cubicBezTo>
                  <a:cubicBezTo>
                    <a:pt x="88" y="19"/>
                    <a:pt x="88" y="19"/>
                    <a:pt x="88" y="19"/>
                  </a:cubicBezTo>
                  <a:lnTo>
                    <a:pt x="88"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2" name="组合 3071"/>
          <p:cNvGrpSpPr/>
          <p:nvPr/>
        </p:nvGrpSpPr>
        <p:grpSpPr>
          <a:xfrm>
            <a:off x="3893427" y="3643791"/>
            <a:ext cx="2148098" cy="550984"/>
            <a:chOff x="3009957" y="2567188"/>
            <a:chExt cx="1611283" cy="413238"/>
          </a:xfrm>
        </p:grpSpPr>
        <p:sp>
          <p:nvSpPr>
            <p:cNvPr id="3" name="圆角矩形标注 2"/>
            <p:cNvSpPr/>
            <p:nvPr/>
          </p:nvSpPr>
          <p:spPr>
            <a:xfrm>
              <a:off x="3009957" y="2567188"/>
              <a:ext cx="1611283" cy="413238"/>
            </a:xfrm>
            <a:prstGeom prst="wedgeRoundRectCallout">
              <a:avLst>
                <a:gd name="adj1" fmla="val -20833"/>
                <a:gd name="adj2" fmla="val 10138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900" dirty="0">
                  <a:solidFill>
                    <a:srgbClr val="FFFFFF"/>
                  </a:solidFill>
                  <a:latin typeface="+mn-ea"/>
                </a:rPr>
                <a:t>政策上的倾斜</a:t>
              </a:r>
            </a:p>
          </p:txBody>
        </p:sp>
        <p:sp>
          <p:nvSpPr>
            <p:cNvPr id="23" name="Freeform 16"/>
            <p:cNvSpPr>
              <a:spLocks noEditPoints="1"/>
            </p:cNvSpPr>
            <p:nvPr/>
          </p:nvSpPr>
          <p:spPr bwMode="auto">
            <a:xfrm>
              <a:off x="3116188" y="2664553"/>
              <a:ext cx="222326" cy="218508"/>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3" name="组合 3072"/>
          <p:cNvGrpSpPr/>
          <p:nvPr/>
        </p:nvGrpSpPr>
        <p:grpSpPr>
          <a:xfrm>
            <a:off x="6273428" y="3361003"/>
            <a:ext cx="2148098" cy="833773"/>
            <a:chOff x="4672905" y="2355096"/>
            <a:chExt cx="1611283" cy="625330"/>
          </a:xfrm>
        </p:grpSpPr>
        <p:sp>
          <p:nvSpPr>
            <p:cNvPr id="5" name="任意多边形 4"/>
            <p:cNvSpPr/>
            <p:nvPr/>
          </p:nvSpPr>
          <p:spPr>
            <a:xfrm>
              <a:off x="4672905"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900" dirty="0">
                  <a:solidFill>
                    <a:srgbClr val="FFFFFF"/>
                  </a:solidFill>
                  <a:latin typeface="+mn-ea"/>
                </a:rPr>
                <a:t>资金上的支持</a:t>
              </a:r>
            </a:p>
          </p:txBody>
        </p:sp>
        <p:grpSp>
          <p:nvGrpSpPr>
            <p:cNvPr id="31" name="组合 30"/>
            <p:cNvGrpSpPr/>
            <p:nvPr/>
          </p:nvGrpSpPr>
          <p:grpSpPr>
            <a:xfrm>
              <a:off x="4754994" y="2681581"/>
              <a:ext cx="327282" cy="204741"/>
              <a:chOff x="4748774" y="2700241"/>
              <a:chExt cx="327282" cy="204741"/>
            </a:xfrm>
          </p:grpSpPr>
          <p:sp>
            <p:nvSpPr>
              <p:cNvPr id="26" name="Freeform 21"/>
              <p:cNvSpPr>
                <a:spLocks noEditPoints="1"/>
              </p:cNvSpPr>
              <p:nvPr/>
            </p:nvSpPr>
            <p:spPr bwMode="auto">
              <a:xfrm>
                <a:off x="4803182" y="2700241"/>
                <a:ext cx="189894" cy="161922"/>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1"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3094" name="Picture 22" descr="C:\Users\MDG\Desktop\图片2副本.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48774" y="2801230"/>
                <a:ext cx="327282" cy="103752"/>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2"/>
                                        </p:tgtEl>
                                        <p:attrNameLst>
                                          <p:attrName>style.visibility</p:attrName>
                                        </p:attrNameLst>
                                      </p:cBhvr>
                                      <p:to>
                                        <p:strVal val="visible"/>
                                      </p:to>
                                    </p:set>
                                    <p:anim calcmode="lin" valueType="num">
                                      <p:cBhvr additive="base">
                                        <p:cTn id="11" dur="500" fill="hold"/>
                                        <p:tgtEl>
                                          <p:spTgt spid="3072"/>
                                        </p:tgtEl>
                                        <p:attrNameLst>
                                          <p:attrName>ppt_x</p:attrName>
                                        </p:attrNameLst>
                                      </p:cBhvr>
                                      <p:tavLst>
                                        <p:tav tm="0">
                                          <p:val>
                                            <p:strVal val="#ppt_x"/>
                                          </p:val>
                                        </p:tav>
                                        <p:tav tm="100000">
                                          <p:val>
                                            <p:strVal val="#ppt_x"/>
                                          </p:val>
                                        </p:tav>
                                      </p:tavLst>
                                    </p:anim>
                                    <p:anim calcmode="lin" valueType="num">
                                      <p:cBhvr additive="base">
                                        <p:cTn id="12" dur="500" fill="hold"/>
                                        <p:tgtEl>
                                          <p:spTgt spid="307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3"/>
                                        </p:tgtEl>
                                        <p:attrNameLst>
                                          <p:attrName>style.visibility</p:attrName>
                                        </p:attrNameLst>
                                      </p:cBhvr>
                                      <p:to>
                                        <p:strVal val="visible"/>
                                      </p:to>
                                    </p:set>
                                    <p:anim calcmode="lin" valueType="num">
                                      <p:cBhvr additive="base">
                                        <p:cTn id="15" dur="500" fill="hold"/>
                                        <p:tgtEl>
                                          <p:spTgt spid="3073"/>
                                        </p:tgtEl>
                                        <p:attrNameLst>
                                          <p:attrName>ppt_x</p:attrName>
                                        </p:attrNameLst>
                                      </p:cBhvr>
                                      <p:tavLst>
                                        <p:tav tm="0">
                                          <p:val>
                                            <p:strVal val="#ppt_x"/>
                                          </p:val>
                                        </p:tav>
                                        <p:tav tm="100000">
                                          <p:val>
                                            <p:strVal val="#ppt_x"/>
                                          </p:val>
                                        </p:tav>
                                      </p:tavLst>
                                    </p:anim>
                                    <p:anim calcmode="lin" valueType="num">
                                      <p:cBhvr additive="base">
                                        <p:cTn id="16" dur="500" fill="hold"/>
                                        <p:tgtEl>
                                          <p:spTgt spid="307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EditPoints="1"/>
          </p:cNvSpPr>
          <p:nvPr/>
        </p:nvSpPr>
        <p:spPr bwMode="auto">
          <a:xfrm>
            <a:off x="7247979" y="1589456"/>
            <a:ext cx="6123924" cy="6087567"/>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tx1">
              <a:lumMod val="75000"/>
              <a:lumOff val="25000"/>
              <a:alpha val="5000"/>
            </a:schemeClr>
          </a:solidFill>
          <a:ln>
            <a:noFill/>
          </a:ln>
        </p:spPr>
        <p:txBody>
          <a:bodyPr vert="horz" wrap="square" lIns="121908" tIns="60954" rIns="121908" bIns="60954" numCol="1" anchor="t" anchorCtr="0" compatLnSpc="1"/>
          <a:lstStyle/>
          <a:p>
            <a:endParaRPr lang="zh-CN" altLang="en-US"/>
          </a:p>
        </p:txBody>
      </p:sp>
      <p:sp>
        <p:nvSpPr>
          <p:cNvPr id="3" name="矩形 2"/>
          <p:cNvSpPr/>
          <p:nvPr/>
        </p:nvSpPr>
        <p:spPr>
          <a:xfrm>
            <a:off x="795" y="2640794"/>
            <a:ext cx="12190413" cy="1881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74"/>
          <p:cNvSpPr txBox="1"/>
          <p:nvPr/>
        </p:nvSpPr>
        <p:spPr>
          <a:xfrm>
            <a:off x="1584088" y="2937591"/>
            <a:ext cx="7498373" cy="875453"/>
          </a:xfrm>
          <a:prstGeom prst="rect">
            <a:avLst/>
          </a:prstGeom>
          <a:noFill/>
          <a:effectLst/>
        </p:spPr>
        <p:txBody>
          <a:bodyPr lIns="121908" tIns="60954" rIns="121908" bIns="60954">
            <a:spAutoFit/>
          </a:bodyPr>
          <a:lstStyle/>
          <a:p>
            <a:pPr algn="r">
              <a:lnSpc>
                <a:spcPts val="5865"/>
              </a:lnSpc>
              <a:defRPr/>
            </a:pPr>
            <a:r>
              <a:rPr lang="zh-CN" altLang="en-US" sz="4800" b="1" dirty="0">
                <a:ln w="6350">
                  <a:noFill/>
                </a:ln>
                <a:solidFill>
                  <a:schemeClr val="bg1"/>
                </a:solidFill>
                <a:latin typeface="Modern No. 20" panose="02070704070505020303" pitchFamily="18" charset="0"/>
                <a:ea typeface="微软雅黑" panose="020B0503020204020204" pitchFamily="34" charset="-122"/>
              </a:rPr>
              <a:t>填写过渡页标题</a:t>
            </a:r>
          </a:p>
        </p:txBody>
      </p:sp>
      <p:sp>
        <p:nvSpPr>
          <p:cNvPr id="5" name="矩形 4"/>
          <p:cNvSpPr/>
          <p:nvPr/>
        </p:nvSpPr>
        <p:spPr>
          <a:xfrm>
            <a:off x="5689016" y="3717034"/>
            <a:ext cx="3387666" cy="615553"/>
          </a:xfrm>
          <a:prstGeom prst="rect">
            <a:avLst/>
          </a:prstGeom>
        </p:spPr>
        <p:txBody>
          <a:bodyPr wrap="none" lIns="121908" tIns="60954" rIns="121908" bIns="60954">
            <a:spAutoFit/>
          </a:bodyPr>
          <a:lstStyle/>
          <a:p>
            <a:r>
              <a:rPr lang="en-US" altLang="zh-CN" sz="3200" dirty="0">
                <a:solidFill>
                  <a:schemeClr val="bg1"/>
                </a:solidFill>
                <a:latin typeface="Impact" panose="020B0806030902050204" pitchFamily="34" charset="0"/>
              </a:rPr>
              <a:t>Fill in the title here</a:t>
            </a:r>
            <a:endParaRPr lang="zh-CN" altLang="en-US" sz="3200" dirty="0">
              <a:solidFill>
                <a:schemeClr val="bg1"/>
              </a:solidFill>
              <a:latin typeface="Impact" panose="020B0806030902050204" pitchFamily="34" charset="0"/>
            </a:endParaRPr>
          </a:p>
        </p:txBody>
      </p:sp>
      <p:grpSp>
        <p:nvGrpSpPr>
          <p:cNvPr id="6" name="组合 5"/>
          <p:cNvGrpSpPr/>
          <p:nvPr/>
        </p:nvGrpSpPr>
        <p:grpSpPr>
          <a:xfrm>
            <a:off x="1392091" y="2179582"/>
            <a:ext cx="2791109" cy="2785591"/>
            <a:chOff x="6228184" y="634477"/>
            <a:chExt cx="1147603" cy="1145185"/>
          </a:xfrm>
        </p:grpSpPr>
        <p:grpSp>
          <p:nvGrpSpPr>
            <p:cNvPr id="7" name="组合 6"/>
            <p:cNvGrpSpPr/>
            <p:nvPr/>
          </p:nvGrpSpPr>
          <p:grpSpPr>
            <a:xfrm flipH="1">
              <a:off x="6601413" y="1027070"/>
              <a:ext cx="402354" cy="360000"/>
              <a:chOff x="7008812" y="2716213"/>
              <a:chExt cx="1236664" cy="1106487"/>
            </a:xfrm>
            <a:solidFill>
              <a:schemeClr val="bg1"/>
            </a:solidFill>
            <a:effectLst>
              <a:outerShdw blurRad="50800" dist="38100" dir="2700000" algn="tl" rotWithShape="0">
                <a:prstClr val="black">
                  <a:alpha val="40000"/>
                </a:prstClr>
              </a:outerShdw>
            </a:effectLst>
          </p:grpSpPr>
          <p:sp>
            <p:nvSpPr>
              <p:cNvPr id="22" name="Freeform 23"/>
              <p:cNvSpPr/>
              <p:nvPr/>
            </p:nvSpPr>
            <p:spPr bwMode="auto">
              <a:xfrm>
                <a:off x="7761288" y="3354388"/>
                <a:ext cx="484188" cy="296862"/>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7143750" y="2716213"/>
                <a:ext cx="269875" cy="274637"/>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7008812" y="2798763"/>
                <a:ext cx="911225" cy="102393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p:nvGrpSpPr>
          <p:grpSpPr>
            <a:xfrm>
              <a:off x="6228184" y="634477"/>
              <a:ext cx="1147603" cy="1145185"/>
              <a:chOff x="6228184" y="634477"/>
              <a:chExt cx="1147603" cy="1145185"/>
            </a:xfrm>
            <a:solidFill>
              <a:schemeClr val="bg1">
                <a:alpha val="0"/>
              </a:schemeClr>
            </a:solidFill>
            <a:effectLst>
              <a:outerShdw blurRad="50800" dist="38100" dir="2700000" algn="tl" rotWithShape="0">
                <a:prstClr val="black">
                  <a:alpha val="40000"/>
                </a:prstClr>
              </a:outerShdw>
            </a:effectLst>
          </p:grpSpPr>
          <p:sp>
            <p:nvSpPr>
              <p:cNvPr id="9"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392091" y="2179582"/>
            <a:ext cx="2791109" cy="2785591"/>
            <a:chOff x="6228184" y="634477"/>
            <a:chExt cx="1147603" cy="1145185"/>
          </a:xfrm>
          <a:effectLst>
            <a:outerShdw blurRad="50800" dist="38100" dir="2700000" algn="tl" rotWithShape="0">
              <a:prstClr val="black">
                <a:alpha val="40000"/>
              </a:prstClr>
            </a:outerShdw>
          </a:effectLst>
        </p:grpSpPr>
        <p:sp>
          <p:nvSpPr>
            <p:cNvPr id="26"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标题层"/>
          <p:cNvSpPr txBox="1"/>
          <p:nvPr/>
        </p:nvSpPr>
        <p:spPr bwMode="auto">
          <a:xfrm>
            <a:off x="9127240" y="2720534"/>
            <a:ext cx="2394200" cy="1764585"/>
          </a:xfrm>
          <a:prstGeom prst="rect">
            <a:avLst/>
          </a:prstGeom>
          <a:noFill/>
          <a:effectLst/>
        </p:spPr>
        <p:txBody>
          <a:bodyPr wrap="square" lIns="121908" tIns="60954" rIns="121908" bIns="60954">
            <a:spAutoFit/>
          </a:bodyPr>
          <a:lstStyle/>
          <a:p>
            <a:pPr defTabSz="1218565">
              <a:defRPr/>
            </a:pPr>
            <a:r>
              <a:rPr lang="en-US" altLang="zh-CN" sz="107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05</a:t>
            </a:r>
            <a:endParaRPr lang="zh-CN" altLang="en-US"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 presetClass="entr" presetSubtype="8"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400" fill="hold"/>
                                        <p:tgtEl>
                                          <p:spTgt spid="25"/>
                                        </p:tgtEl>
                                        <p:attrNameLst>
                                          <p:attrName>ppt_x</p:attrName>
                                        </p:attrNameLst>
                                      </p:cBhvr>
                                      <p:tavLst>
                                        <p:tav tm="0">
                                          <p:val>
                                            <p:strVal val="0-#ppt_w/2"/>
                                          </p:val>
                                        </p:tav>
                                        <p:tav tm="100000">
                                          <p:val>
                                            <p:strVal val="#ppt_x"/>
                                          </p:val>
                                        </p:tav>
                                      </p:tavLst>
                                    </p:anim>
                                    <p:anim calcmode="lin" valueType="num">
                                      <p:cBhvr additive="base">
                                        <p:cTn id="13" dur="1400" fill="hold"/>
                                        <p:tgtEl>
                                          <p:spTgt spid="25"/>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500"/>
                                  </p:stCondLst>
                                  <p:childTnLst>
                                    <p:animRot by="21600000">
                                      <p:cBhvr>
                                        <p:cTn id="15" dur="1400" fill="hold"/>
                                        <p:tgtEl>
                                          <p:spTgt spid="25"/>
                                        </p:tgtEl>
                                        <p:attrNameLst>
                                          <p:attrName>r</p:attrName>
                                        </p:attrNameLst>
                                      </p:cBhvr>
                                    </p:animRot>
                                  </p:childTnLst>
                                </p:cTn>
                              </p:par>
                              <p:par>
                                <p:cTn id="16" presetID="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400" fill="hold"/>
                                        <p:tgtEl>
                                          <p:spTgt spid="6"/>
                                        </p:tgtEl>
                                        <p:attrNameLst>
                                          <p:attrName>ppt_x</p:attrName>
                                        </p:attrNameLst>
                                      </p:cBhvr>
                                      <p:tavLst>
                                        <p:tav tm="0">
                                          <p:val>
                                            <p:strVal val="0-#ppt_w/2"/>
                                          </p:val>
                                        </p:tav>
                                        <p:tav tm="100000">
                                          <p:val>
                                            <p:strVal val="#ppt_x"/>
                                          </p:val>
                                        </p:tav>
                                      </p:tavLst>
                                    </p:anim>
                                    <p:anim calcmode="lin" valueType="num">
                                      <p:cBhvr additive="base">
                                        <p:cTn id="19" dur="14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decel="52500" fill="hold" grpId="0" nodeType="withEffect">
                                  <p:stCondLst>
                                    <p:cond delay="17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400" fill="hold"/>
                                        <p:tgtEl>
                                          <p:spTgt spid="39"/>
                                        </p:tgtEl>
                                        <p:attrNameLst>
                                          <p:attrName>ppt_x</p:attrName>
                                        </p:attrNameLst>
                                      </p:cBhvr>
                                      <p:tavLst>
                                        <p:tav tm="0">
                                          <p:val>
                                            <p:strVal val="0-#ppt_w/2"/>
                                          </p:val>
                                        </p:tav>
                                        <p:tav tm="100000">
                                          <p:val>
                                            <p:strVal val="#ppt_x"/>
                                          </p:val>
                                        </p:tav>
                                      </p:tavLst>
                                    </p:anim>
                                    <p:anim calcmode="lin" valueType="num">
                                      <p:cBhvr additive="base">
                                        <p:cTn id="23" dur="400" fill="hold"/>
                                        <p:tgtEl>
                                          <p:spTgt spid="39"/>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p:cTn id="26" dur="600" fill="hold"/>
                                        <p:tgtEl>
                                          <p:spTgt spid="4"/>
                                        </p:tgtEl>
                                        <p:attrNameLst>
                                          <p:attrName>ppt_w</p:attrName>
                                        </p:attrNameLst>
                                      </p:cBhvr>
                                      <p:tavLst>
                                        <p:tav tm="0">
                                          <p:val>
                                            <p:fltVal val="0"/>
                                          </p:val>
                                        </p:tav>
                                        <p:tav tm="100000">
                                          <p:val>
                                            <p:strVal val="#ppt_w"/>
                                          </p:val>
                                        </p:tav>
                                      </p:tavLst>
                                    </p:anim>
                                    <p:anim calcmode="lin" valueType="num">
                                      <p:cBhvr>
                                        <p:cTn id="27" dur="600" fill="hold"/>
                                        <p:tgtEl>
                                          <p:spTgt spid="4"/>
                                        </p:tgtEl>
                                        <p:attrNameLst>
                                          <p:attrName>ppt_h</p:attrName>
                                        </p:attrNameLst>
                                      </p:cBhvr>
                                      <p:tavLst>
                                        <p:tav tm="0">
                                          <p:val>
                                            <p:fltVal val="0"/>
                                          </p:val>
                                        </p:tav>
                                        <p:tav tm="100000">
                                          <p:val>
                                            <p:strVal val="#ppt_h"/>
                                          </p:val>
                                        </p:tav>
                                      </p:tavLst>
                                    </p:anim>
                                    <p:animEffect transition="in" filter="fade">
                                      <p:cBhvr>
                                        <p:cTn id="28" dur="600"/>
                                        <p:tgtEl>
                                          <p:spTgt spid="4"/>
                                        </p:tgtEl>
                                      </p:cBhvr>
                                    </p:animEffect>
                                  </p:childTnLst>
                                </p:cTn>
                              </p:par>
                              <p:par>
                                <p:cTn id="29" presetID="53" presetClass="entr" presetSubtype="16" fill="hold" grpId="0" nodeType="withEffect">
                                  <p:stCondLst>
                                    <p:cond delay="2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700" fill="hold"/>
                                        <p:tgtEl>
                                          <p:spTgt spid="5"/>
                                        </p:tgtEl>
                                        <p:attrNameLst>
                                          <p:attrName>ppt_w</p:attrName>
                                        </p:attrNameLst>
                                      </p:cBhvr>
                                      <p:tavLst>
                                        <p:tav tm="0">
                                          <p:val>
                                            <p:fltVal val="0"/>
                                          </p:val>
                                        </p:tav>
                                        <p:tav tm="100000">
                                          <p:val>
                                            <p:strVal val="#ppt_w"/>
                                          </p:val>
                                        </p:tav>
                                      </p:tavLst>
                                    </p:anim>
                                    <p:anim calcmode="lin" valueType="num">
                                      <p:cBhvr>
                                        <p:cTn id="32" dur="700" fill="hold"/>
                                        <p:tgtEl>
                                          <p:spTgt spid="5"/>
                                        </p:tgtEl>
                                        <p:attrNameLst>
                                          <p:attrName>ppt_h</p:attrName>
                                        </p:attrNameLst>
                                      </p:cBhvr>
                                      <p:tavLst>
                                        <p:tav tm="0">
                                          <p:val>
                                            <p:fltVal val="0"/>
                                          </p:val>
                                        </p:tav>
                                        <p:tav tm="100000">
                                          <p:val>
                                            <p:strVal val="#ppt_h"/>
                                          </p:val>
                                        </p:tav>
                                      </p:tavLst>
                                    </p:anim>
                                    <p:animEffect transition="in" filter="fade">
                                      <p:cBhvr>
                                        <p:cTn id="3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09124" y="1964255"/>
            <a:ext cx="4113187" cy="3175543"/>
            <a:chOff x="681335" y="1473190"/>
            <a:chExt cx="3085292" cy="2381657"/>
          </a:xfrm>
        </p:grpSpPr>
        <p:sp>
          <p:nvSpPr>
            <p:cNvPr id="3"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tx2"/>
            </a:solidFill>
            <a:ln>
              <a:noFill/>
            </a:ln>
          </p:spPr>
          <p:txBody>
            <a:bodyPr anchor="ctr"/>
            <a:lstStyle/>
            <a:p>
              <a:pPr algn="ctr"/>
              <a:r>
                <a:rPr lang="zh-CN" altLang="en-US" b="1" dirty="0">
                  <a:solidFill>
                    <a:srgbClr val="FFFFFF"/>
                  </a:solidFill>
                  <a:latin typeface="+mn-ea"/>
                </a:rPr>
                <a:t>思想步调一致</a:t>
              </a:r>
            </a:p>
          </p:txBody>
        </p:sp>
        <p:sp>
          <p:nvSpPr>
            <p:cNvPr id="7"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eaLnBrk="1" hangingPunct="1">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grpSp>
        <p:nvGrpSpPr>
          <p:cNvPr id="11" name="组合 10"/>
          <p:cNvGrpSpPr/>
          <p:nvPr/>
        </p:nvGrpSpPr>
        <p:grpSpPr>
          <a:xfrm>
            <a:off x="3965702" y="1974414"/>
            <a:ext cx="4137405" cy="3183083"/>
            <a:chOff x="910929" y="889278"/>
            <a:chExt cx="3103458" cy="2387312"/>
          </a:xfrm>
        </p:grpSpPr>
        <p:sp>
          <p:nvSpPr>
            <p:cNvPr id="12" name="任意多边形 6"/>
            <p:cNvSpPr>
              <a:spLocks noChangeArrowheads="1"/>
            </p:cNvSpPr>
            <p:nvPr/>
          </p:nvSpPr>
          <p:spPr bwMode="auto">
            <a:xfrm>
              <a:off x="1707898" y="889278"/>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1"/>
            </a:solidFill>
            <a:ln>
              <a:noFill/>
            </a:ln>
          </p:spPr>
          <p:txBody>
            <a:bodyPr anchor="ctr"/>
            <a:lstStyle/>
            <a:p>
              <a:pPr algn="ctr"/>
              <a:r>
                <a:rPr lang="zh-CN" altLang="en-US" b="1" dirty="0">
                  <a:solidFill>
                    <a:srgbClr val="FFFFFF"/>
                  </a:solidFill>
                  <a:latin typeface="+mn-ea"/>
                </a:rPr>
                <a:t>计划周密合理</a:t>
              </a:r>
            </a:p>
          </p:txBody>
        </p:sp>
        <p:sp>
          <p:nvSpPr>
            <p:cNvPr id="13"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grpSp>
        <p:nvGrpSpPr>
          <p:cNvPr id="14" name="组合 13"/>
          <p:cNvGrpSpPr/>
          <p:nvPr/>
        </p:nvGrpSpPr>
        <p:grpSpPr>
          <a:xfrm>
            <a:off x="7070717" y="2011655"/>
            <a:ext cx="4113187" cy="3175543"/>
            <a:chOff x="681335" y="1473190"/>
            <a:chExt cx="3085292" cy="2381657"/>
          </a:xfrm>
        </p:grpSpPr>
        <p:sp>
          <p:nvSpPr>
            <p:cNvPr id="15"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2"/>
            </a:solidFill>
            <a:ln>
              <a:noFill/>
            </a:ln>
          </p:spPr>
          <p:txBody>
            <a:bodyPr anchor="ctr"/>
            <a:lstStyle/>
            <a:p>
              <a:pPr algn="ctr"/>
              <a:r>
                <a:rPr lang="zh-CN" altLang="en-US" b="1" dirty="0">
                  <a:solidFill>
                    <a:srgbClr val="FFFFFF"/>
                  </a:solidFill>
                  <a:latin typeface="+mn-ea"/>
                </a:rPr>
                <a:t>行动快捷有效</a:t>
              </a:r>
            </a:p>
          </p:txBody>
        </p:sp>
        <p:sp>
          <p:nvSpPr>
            <p:cNvPr id="16"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32064" y="3578861"/>
            <a:ext cx="1727967" cy="3279140"/>
            <a:chOff x="766629" y="3417918"/>
            <a:chExt cx="1296144" cy="2459355"/>
          </a:xfrm>
        </p:grpSpPr>
        <p:sp>
          <p:nvSpPr>
            <p:cNvPr id="4" name="等腰三角形 3"/>
            <p:cNvSpPr/>
            <p:nvPr/>
          </p:nvSpPr>
          <p:spPr>
            <a:xfrm>
              <a:off x="1284695" y="4673019"/>
              <a:ext cx="260012" cy="231030"/>
            </a:xfrm>
            <a:prstGeom prst="triangle">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bwMode="auto">
            <a:xfrm rot="1267204">
              <a:off x="766629" y="3417918"/>
              <a:ext cx="1296144" cy="1296148"/>
            </a:xfrm>
            <a:prstGeom prst="ellipse">
              <a:avLst/>
            </a:prstGeom>
            <a:solidFill>
              <a:schemeClr val="bg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6" name="直接连接符 5"/>
            <p:cNvCxnSpPr/>
            <p:nvPr/>
          </p:nvCxnSpPr>
          <p:spPr>
            <a:xfrm flipH="1">
              <a:off x="1405457" y="4904050"/>
              <a:ext cx="4940" cy="973223"/>
            </a:xfrm>
            <a:prstGeom prst="line">
              <a:avLst/>
            </a:prstGeom>
            <a:ln w="381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086986" y="3861842"/>
              <a:ext cx="657958" cy="380873"/>
            </a:xfrm>
            <a:prstGeom prst="rect">
              <a:avLst/>
            </a:prstGeom>
          </p:spPr>
          <p:txBody>
            <a:bodyPr wrap="none">
              <a:spAutoFit/>
            </a:bodyPr>
            <a:lstStyle/>
            <a:p>
              <a:pPr lvl="0"/>
              <a:r>
                <a:rPr lang="zh-CN" altLang="en-US" sz="2700" dirty="0">
                  <a:solidFill>
                    <a:schemeClr val="bg1"/>
                  </a:solidFill>
                </a:rPr>
                <a:t>实际</a:t>
              </a:r>
            </a:p>
          </p:txBody>
        </p:sp>
      </p:grpSp>
      <p:grpSp>
        <p:nvGrpSpPr>
          <p:cNvPr id="8" name="组合 7"/>
          <p:cNvGrpSpPr/>
          <p:nvPr/>
        </p:nvGrpSpPr>
        <p:grpSpPr>
          <a:xfrm>
            <a:off x="1261378" y="1586312"/>
            <a:ext cx="1727967" cy="5271688"/>
            <a:chOff x="5652120" y="1637647"/>
            <a:chExt cx="1296144" cy="3953766"/>
          </a:xfrm>
        </p:grpSpPr>
        <p:sp>
          <p:nvSpPr>
            <p:cNvPr id="9" name="等腰三角形 8"/>
            <p:cNvSpPr/>
            <p:nvPr/>
          </p:nvSpPr>
          <p:spPr>
            <a:xfrm>
              <a:off x="6196226" y="2892748"/>
              <a:ext cx="260012" cy="231030"/>
            </a:xfrm>
            <a:prstGeom prst="triangl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bwMode="auto">
            <a:xfrm rot="1267204">
              <a:off x="5652120" y="1637647"/>
              <a:ext cx="1296144" cy="1296148"/>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1" name="直接连接符 10"/>
            <p:cNvCxnSpPr/>
            <p:nvPr/>
          </p:nvCxnSpPr>
          <p:spPr>
            <a:xfrm>
              <a:off x="6321928" y="3123779"/>
              <a:ext cx="0" cy="2467634"/>
            </a:xfrm>
            <a:prstGeom prst="line">
              <a:avLst/>
            </a:prstGeom>
            <a:ln w="381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977418" y="2083559"/>
              <a:ext cx="657958" cy="380873"/>
            </a:xfrm>
            <a:prstGeom prst="rect">
              <a:avLst/>
            </a:prstGeom>
          </p:spPr>
          <p:txBody>
            <a:bodyPr wrap="none">
              <a:spAutoFit/>
            </a:bodyPr>
            <a:lstStyle/>
            <a:p>
              <a:pPr lvl="0"/>
              <a:r>
                <a:rPr lang="zh-CN" altLang="en-US" sz="2700" dirty="0">
                  <a:solidFill>
                    <a:schemeClr val="bg1"/>
                  </a:solidFill>
                </a:rPr>
                <a:t>目标</a:t>
              </a:r>
            </a:p>
          </p:txBody>
        </p:sp>
      </p:grpSp>
      <p:sp>
        <p:nvSpPr>
          <p:cNvPr id="15" name="矩形 14"/>
          <p:cNvSpPr/>
          <p:nvPr/>
        </p:nvSpPr>
        <p:spPr>
          <a:xfrm>
            <a:off x="6180034" y="2084853"/>
            <a:ext cx="1066935" cy="615541"/>
          </a:xfrm>
          <a:prstGeom prst="rect">
            <a:avLst/>
          </a:prstGeom>
        </p:spPr>
        <p:txBody>
          <a:bodyPr wrap="none" lIns="121908" tIns="60954" rIns="121908" bIns="60954">
            <a:spAutoFit/>
          </a:bodyPr>
          <a:lstStyle/>
          <a:p>
            <a:pPr lvl="0" algn="ctr"/>
            <a:r>
              <a:rPr lang="en-US" altLang="zh-CN" sz="3200" dirty="0">
                <a:solidFill>
                  <a:schemeClr val="accent1"/>
                </a:solidFill>
              </a:rPr>
              <a:t>96%</a:t>
            </a:r>
            <a:endParaRPr lang="zh-CN" altLang="en-US" sz="3200" dirty="0">
              <a:solidFill>
                <a:schemeClr val="accent1"/>
              </a:solidFill>
            </a:endParaRPr>
          </a:p>
        </p:txBody>
      </p:sp>
      <p:cxnSp>
        <p:nvCxnSpPr>
          <p:cNvPr id="17" name="直接连接符 16"/>
          <p:cNvCxnSpPr/>
          <p:nvPr/>
        </p:nvCxnSpPr>
        <p:spPr>
          <a:xfrm>
            <a:off x="3024059" y="2447601"/>
            <a:ext cx="3167940" cy="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607391" y="4452160"/>
            <a:ext cx="158460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276032" y="4088051"/>
            <a:ext cx="1066935" cy="615541"/>
          </a:xfrm>
          <a:prstGeom prst="rect">
            <a:avLst/>
          </a:prstGeom>
        </p:spPr>
        <p:txBody>
          <a:bodyPr wrap="none" lIns="121908" tIns="60954" rIns="121908" bIns="60954">
            <a:spAutoFit/>
          </a:bodyPr>
          <a:lstStyle/>
          <a:p>
            <a:pPr lvl="0" algn="ctr"/>
            <a:r>
              <a:rPr lang="en-US" altLang="zh-CN" sz="3200" dirty="0">
                <a:solidFill>
                  <a:schemeClr val="tx1">
                    <a:lumMod val="50000"/>
                    <a:lumOff val="50000"/>
                  </a:schemeClr>
                </a:solidFill>
              </a:rPr>
              <a:t>42%</a:t>
            </a:r>
            <a:endParaRPr lang="zh-CN" altLang="en-US" sz="3200" dirty="0">
              <a:solidFill>
                <a:schemeClr val="tx1">
                  <a:lumMod val="50000"/>
                  <a:lumOff val="50000"/>
                </a:schemeClr>
              </a:solidFill>
            </a:endParaRPr>
          </a:p>
        </p:txBody>
      </p:sp>
      <p:sp>
        <p:nvSpPr>
          <p:cNvPr id="23" name="矩形 67"/>
          <p:cNvSpPr>
            <a:spLocks noChangeArrowheads="1"/>
          </p:cNvSpPr>
          <p:nvPr/>
        </p:nvSpPr>
        <p:spPr bwMode="auto">
          <a:xfrm>
            <a:off x="7230037" y="1929609"/>
            <a:ext cx="4145862" cy="92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sp>
        <p:nvSpPr>
          <p:cNvPr id="24" name="矩形 67"/>
          <p:cNvSpPr>
            <a:spLocks noChangeArrowheads="1"/>
          </p:cNvSpPr>
          <p:nvPr/>
        </p:nvSpPr>
        <p:spPr bwMode="auto">
          <a:xfrm>
            <a:off x="7230036" y="3934162"/>
            <a:ext cx="4145862" cy="92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393" y="2086852"/>
            <a:ext cx="506282" cy="943848"/>
          </a:xfrm>
          <a:prstGeom prst="rect">
            <a:avLst/>
          </a:prstGeom>
          <a:noFill/>
        </p:spPr>
        <p:txBody>
          <a:bodyPr wrap="square" lIns="121908" tIns="60954" rIns="121908" bIns="60954" rtlCol="0">
            <a:spAutoFit/>
          </a:bodyPr>
          <a:lstStyle/>
          <a:p>
            <a:pPr algn="ctr"/>
            <a:r>
              <a:rPr lang="en-US" altLang="zh-CN" sz="5300" b="1" dirty="0">
                <a:solidFill>
                  <a:schemeClr val="accent4"/>
                </a:solidFill>
                <a:latin typeface="微软雅黑" panose="020B0503020204020204" pitchFamily="34" charset="-122"/>
                <a:ea typeface="微软雅黑" panose="020B0503020204020204" pitchFamily="34" charset="-122"/>
              </a:rPr>
              <a:t>A</a:t>
            </a:r>
            <a:endParaRPr lang="zh-CN" altLang="en-US" sz="5300" b="1" dirty="0">
              <a:solidFill>
                <a:schemeClr val="accent4"/>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4617464" y="1727224"/>
            <a:ext cx="506282" cy="943848"/>
          </a:xfrm>
          <a:prstGeom prst="rect">
            <a:avLst/>
          </a:prstGeom>
          <a:noFill/>
        </p:spPr>
        <p:txBody>
          <a:bodyPr wrap="square" lIns="121908" tIns="60954" rIns="121908" bIns="60954" rtlCol="0">
            <a:spAutoFit/>
          </a:bodyPr>
          <a:lstStyle/>
          <a:p>
            <a:pPr algn="ctr"/>
            <a:r>
              <a:rPr lang="en-US" altLang="zh-CN" sz="5300" b="1" dirty="0">
                <a:solidFill>
                  <a:schemeClr val="accent2"/>
                </a:solidFill>
                <a:latin typeface="微软雅黑" panose="020B0503020204020204" pitchFamily="34" charset="-122"/>
                <a:ea typeface="微软雅黑" panose="020B0503020204020204" pitchFamily="34" charset="-122"/>
              </a:rPr>
              <a:t>B</a:t>
            </a:r>
            <a:endParaRPr lang="zh-CN" altLang="en-US" sz="5300" b="1" dirty="0">
              <a:solidFill>
                <a:schemeClr val="accent2"/>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7346536" y="2398591"/>
            <a:ext cx="506282" cy="943848"/>
          </a:xfrm>
          <a:prstGeom prst="rect">
            <a:avLst/>
          </a:prstGeom>
          <a:noFill/>
        </p:spPr>
        <p:txBody>
          <a:bodyPr wrap="square" lIns="121908" tIns="60954" rIns="121908" bIns="60954" rtlCol="0">
            <a:spAutoFit/>
          </a:bodyPr>
          <a:lstStyle/>
          <a:p>
            <a:pPr algn="ctr"/>
            <a:r>
              <a:rPr lang="en-US" altLang="zh-CN" sz="5300" b="1" dirty="0">
                <a:solidFill>
                  <a:schemeClr val="accent1"/>
                </a:solidFill>
                <a:latin typeface="微软雅黑" panose="020B0503020204020204" pitchFamily="34" charset="-122"/>
                <a:ea typeface="微软雅黑" panose="020B0503020204020204" pitchFamily="34" charset="-122"/>
              </a:rPr>
              <a:t>C</a:t>
            </a:r>
            <a:endParaRPr lang="zh-CN" altLang="en-US" sz="5300" b="1" dirty="0">
              <a:solidFill>
                <a:schemeClr val="accent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0075607" y="1508787"/>
            <a:ext cx="506282" cy="943848"/>
          </a:xfrm>
          <a:prstGeom prst="rect">
            <a:avLst/>
          </a:prstGeom>
          <a:noFill/>
        </p:spPr>
        <p:txBody>
          <a:bodyPr wrap="square" lIns="121908" tIns="60954" rIns="121908" bIns="60954" rtlCol="0">
            <a:spAutoFit/>
          </a:bodyPr>
          <a:lstStyle/>
          <a:p>
            <a:pPr algn="ctr"/>
            <a:r>
              <a:rPr lang="en-US" altLang="zh-CN" sz="5300" b="1" dirty="0">
                <a:solidFill>
                  <a:schemeClr val="accent3"/>
                </a:solidFill>
                <a:latin typeface="微软雅黑" panose="020B0503020204020204" pitchFamily="34" charset="-122"/>
                <a:ea typeface="微软雅黑" panose="020B0503020204020204" pitchFamily="34" charset="-122"/>
              </a:rPr>
              <a:t>D</a:t>
            </a:r>
            <a:endParaRPr lang="zh-CN" altLang="en-US" sz="5300" b="1" dirty="0">
              <a:solidFill>
                <a:schemeClr val="accent3"/>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980729" y="2854938"/>
            <a:ext cx="2345079" cy="2388468"/>
            <a:chOff x="735046" y="2996952"/>
            <a:chExt cx="1759038" cy="1791351"/>
          </a:xfrm>
        </p:grpSpPr>
        <p:sp>
          <p:nvSpPr>
            <p:cNvPr id="14" name="椭圆 13"/>
            <p:cNvSpPr/>
            <p:nvPr/>
          </p:nvSpPr>
          <p:spPr>
            <a:xfrm>
              <a:off x="1500529" y="2996952"/>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735046" y="3098642"/>
              <a:ext cx="1759038" cy="1689661"/>
              <a:chOff x="735046" y="3098642"/>
              <a:chExt cx="1759038" cy="1689661"/>
            </a:xfrm>
          </p:grpSpPr>
          <p:sp>
            <p:nvSpPr>
              <p:cNvPr id="10" name="任意多边形 9"/>
              <p:cNvSpPr/>
              <p:nvPr/>
            </p:nvSpPr>
            <p:spPr>
              <a:xfrm>
                <a:off x="1001626" y="3098642"/>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1" name="矩形 10"/>
              <p:cNvSpPr/>
              <p:nvPr/>
            </p:nvSpPr>
            <p:spPr>
              <a:xfrm>
                <a:off x="735046" y="3453597"/>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051764" y="3567501"/>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13" name="TextBox 12"/>
              <p:cNvSpPr txBox="1"/>
              <p:nvPr/>
            </p:nvSpPr>
            <p:spPr>
              <a:xfrm>
                <a:off x="978536" y="3833682"/>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grpSp>
        <p:nvGrpSpPr>
          <p:cNvPr id="18" name="组合 17"/>
          <p:cNvGrpSpPr/>
          <p:nvPr/>
        </p:nvGrpSpPr>
        <p:grpSpPr>
          <a:xfrm>
            <a:off x="3709800" y="2495310"/>
            <a:ext cx="2345079" cy="2388468"/>
            <a:chOff x="2782116" y="2727231"/>
            <a:chExt cx="1759038" cy="1791351"/>
          </a:xfrm>
        </p:grpSpPr>
        <p:sp>
          <p:nvSpPr>
            <p:cNvPr id="19" name="任意多边形 18"/>
            <p:cNvSpPr/>
            <p:nvPr/>
          </p:nvSpPr>
          <p:spPr>
            <a:xfrm>
              <a:off x="3048696" y="2828921"/>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4" name="椭圆 23"/>
            <p:cNvSpPr/>
            <p:nvPr/>
          </p:nvSpPr>
          <p:spPr>
            <a:xfrm>
              <a:off x="3547599" y="2727231"/>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1" name="矩形 10"/>
            <p:cNvSpPr/>
            <p:nvPr/>
          </p:nvSpPr>
          <p:spPr>
            <a:xfrm>
              <a:off x="2782116" y="3183876"/>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3137926" y="328905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23" name="TextBox 22"/>
            <p:cNvSpPr txBox="1"/>
            <p:nvPr/>
          </p:nvSpPr>
          <p:spPr>
            <a:xfrm>
              <a:off x="3064698" y="355524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28" name="组合 27"/>
          <p:cNvGrpSpPr/>
          <p:nvPr/>
        </p:nvGrpSpPr>
        <p:grpSpPr>
          <a:xfrm>
            <a:off x="6438871" y="3166677"/>
            <a:ext cx="2345079" cy="2388468"/>
            <a:chOff x="4829186" y="3230756"/>
            <a:chExt cx="1759038" cy="1791351"/>
          </a:xfrm>
        </p:grpSpPr>
        <p:sp>
          <p:nvSpPr>
            <p:cNvPr id="29" name="任意多边形 28"/>
            <p:cNvSpPr/>
            <p:nvPr/>
          </p:nvSpPr>
          <p:spPr>
            <a:xfrm>
              <a:off x="5095766" y="3332446"/>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34" name="椭圆 33"/>
            <p:cNvSpPr/>
            <p:nvPr/>
          </p:nvSpPr>
          <p:spPr>
            <a:xfrm>
              <a:off x="5594669" y="3230756"/>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1" name="矩形 10"/>
            <p:cNvSpPr/>
            <p:nvPr/>
          </p:nvSpPr>
          <p:spPr>
            <a:xfrm>
              <a:off x="4829186" y="3687401"/>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5195326" y="3803409"/>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33" name="TextBox 32"/>
            <p:cNvSpPr txBox="1"/>
            <p:nvPr/>
          </p:nvSpPr>
          <p:spPr>
            <a:xfrm>
              <a:off x="5122098" y="406959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grpSp>
        <p:nvGrpSpPr>
          <p:cNvPr id="38" name="组合 37"/>
          <p:cNvGrpSpPr/>
          <p:nvPr/>
        </p:nvGrpSpPr>
        <p:grpSpPr>
          <a:xfrm>
            <a:off x="9167943" y="2276873"/>
            <a:ext cx="2345079" cy="2388468"/>
            <a:chOff x="6876256" y="2563403"/>
            <a:chExt cx="1759038" cy="1791351"/>
          </a:xfrm>
        </p:grpSpPr>
        <p:sp>
          <p:nvSpPr>
            <p:cNvPr id="39" name="任意多边形 38"/>
            <p:cNvSpPr/>
            <p:nvPr/>
          </p:nvSpPr>
          <p:spPr>
            <a:xfrm>
              <a:off x="7142836" y="2665093"/>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4" name="椭圆 43"/>
            <p:cNvSpPr/>
            <p:nvPr/>
          </p:nvSpPr>
          <p:spPr>
            <a:xfrm>
              <a:off x="7641739" y="2563403"/>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1" name="矩形 10"/>
            <p:cNvSpPr/>
            <p:nvPr/>
          </p:nvSpPr>
          <p:spPr>
            <a:xfrm>
              <a:off x="6876256" y="3020048"/>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2" name="矩形 41"/>
            <p:cNvSpPr/>
            <p:nvPr/>
          </p:nvSpPr>
          <p:spPr>
            <a:xfrm>
              <a:off x="7271776" y="3146184"/>
              <a:ext cx="1061967" cy="253916"/>
            </a:xfrm>
            <a:prstGeom prst="rect">
              <a:avLst/>
            </a:prstGeom>
          </p:spPr>
          <p:txBody>
            <a:bodyPr wrap="none">
              <a:spAutoFit/>
            </a:bodyPr>
            <a:lstStyle/>
            <a:p>
              <a:pPr lvl="0"/>
              <a:r>
                <a:rPr lang="zh-CN" altLang="en-US" sz="1600" b="1" dirty="0">
                  <a:solidFill>
                    <a:schemeClr val="bg1">
                      <a:lumMod val="50000"/>
                    </a:schemeClr>
                  </a:solidFill>
                </a:rPr>
                <a:t>单击添加标题</a:t>
              </a:r>
            </a:p>
          </p:txBody>
        </p:sp>
        <p:sp>
          <p:nvSpPr>
            <p:cNvPr id="43" name="TextBox 42"/>
            <p:cNvSpPr txBox="1"/>
            <p:nvPr/>
          </p:nvSpPr>
          <p:spPr>
            <a:xfrm>
              <a:off x="7198548" y="3412365"/>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单击此处添加文本</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单击此处添加文本</a:t>
              </a:r>
            </a:p>
            <a:p>
              <a:pPr algn="ctr">
                <a:lnSpc>
                  <a:spcPct val="150000"/>
                </a:lnSpc>
              </a:pPr>
              <a:r>
                <a:rPr lang="zh-CN" altLang="en-US" sz="1400" dirty="0">
                  <a:solidFill>
                    <a:schemeClr val="bg1">
                      <a:lumMod val="50000"/>
                    </a:schemeClr>
                  </a:solidFill>
                </a:rPr>
                <a:t>单击此处添加文本</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4000">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14:bounceEnd="54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14:presetBounceEnd="54000">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14:bounceEnd="54000">
                                          <p:cBhvr additive="base">
                                            <p:cTn id="18" dur="500" fill="hold"/>
                                            <p:tgtEl>
                                              <p:spTgt spid="28"/>
                                            </p:tgtEl>
                                            <p:attrNameLst>
                                              <p:attrName>ppt_x</p:attrName>
                                            </p:attrNameLst>
                                          </p:cBhvr>
                                          <p:tavLst>
                                            <p:tav tm="0">
                                              <p:val>
                                                <p:strVal val="#ppt_x"/>
                                              </p:val>
                                            </p:tav>
                                            <p:tav tm="100000">
                                              <p:val>
                                                <p:strVal val="#ppt_x"/>
                                              </p:val>
                                            </p:tav>
                                          </p:tavLst>
                                        </p:anim>
                                        <p:anim calcmode="lin" valueType="num" p14:bounceEnd="54000">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14:presetBounceEnd="54000">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14:bounceEnd="54000">
                                          <p:cBhvr additive="base">
                                            <p:cTn id="25" dur="500" fill="hold"/>
                                            <p:tgtEl>
                                              <p:spTgt spid="38"/>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2"/>
          <p:cNvSpPr/>
          <p:nvPr/>
        </p:nvSpPr>
        <p:spPr bwMode="gray">
          <a:xfrm>
            <a:off x="4613185" y="3101679"/>
            <a:ext cx="2933318" cy="1960033"/>
          </a:xfrm>
          <a:custGeom>
            <a:avLst/>
            <a:gdLst>
              <a:gd name="T0" fmla="*/ 25233 w 918"/>
              <a:gd name="T1" fmla="*/ 5057 h 613"/>
              <a:gd name="T2" fmla="*/ 25233 w 918"/>
              <a:gd name="T3" fmla="*/ 5057 h 613"/>
              <a:gd name="T4" fmla="*/ 25137 w 918"/>
              <a:gd name="T5" fmla="*/ 5025 h 613"/>
              <a:gd name="T6" fmla="*/ 25137 w 918"/>
              <a:gd name="T7" fmla="*/ 5025 h 613"/>
              <a:gd name="T8" fmla="*/ 24261 w 918"/>
              <a:gd name="T9" fmla="*/ 4268 h 613"/>
              <a:gd name="T10" fmla="*/ 24261 w 918"/>
              <a:gd name="T11" fmla="*/ 4268 h 613"/>
              <a:gd name="T12" fmla="*/ 24228 w 918"/>
              <a:gd name="T13" fmla="*/ 4203 h 613"/>
              <a:gd name="T14" fmla="*/ 24228 w 918"/>
              <a:gd name="T15" fmla="*/ 4203 h 613"/>
              <a:gd name="T16" fmla="*/ 24228 w 918"/>
              <a:gd name="T17" fmla="*/ 4137 h 613"/>
              <a:gd name="T18" fmla="*/ 24194 w 918"/>
              <a:gd name="T19" fmla="*/ 4137 h 613"/>
              <a:gd name="T20" fmla="*/ 24194 w 918"/>
              <a:gd name="T21" fmla="*/ 4072 h 613"/>
              <a:gd name="T22" fmla="*/ 24194 w 918"/>
              <a:gd name="T23" fmla="*/ 4072 h 613"/>
              <a:gd name="T24" fmla="*/ 24162 w 918"/>
              <a:gd name="T25" fmla="*/ 4036 h 613"/>
              <a:gd name="T26" fmla="*/ 24162 w 918"/>
              <a:gd name="T27" fmla="*/ 4004 h 613"/>
              <a:gd name="T28" fmla="*/ 24389 w 918"/>
              <a:gd name="T29" fmla="*/ 3003 h 613"/>
              <a:gd name="T30" fmla="*/ 24637 w 918"/>
              <a:gd name="T31" fmla="*/ 2055 h 613"/>
              <a:gd name="T32" fmla="*/ 22577 w 918"/>
              <a:gd name="T33" fmla="*/ 0 h 613"/>
              <a:gd name="T34" fmla="*/ 20496 w 918"/>
              <a:gd name="T35" fmla="*/ 2088 h 613"/>
              <a:gd name="T36" fmla="*/ 20754 w 918"/>
              <a:gd name="T37" fmla="*/ 3036 h 613"/>
              <a:gd name="T38" fmla="*/ 20982 w 918"/>
              <a:gd name="T39" fmla="*/ 4004 h 613"/>
              <a:gd name="T40" fmla="*/ 19964 w 918"/>
              <a:gd name="T41" fmla="*/ 5057 h 613"/>
              <a:gd name="T42" fmla="*/ 19932 w 918"/>
              <a:gd name="T43" fmla="*/ 5057 h 613"/>
              <a:gd name="T44" fmla="*/ 17298 w 918"/>
              <a:gd name="T45" fmla="*/ 5417 h 613"/>
              <a:gd name="T46" fmla="*/ 14649 w 918"/>
              <a:gd name="T47" fmla="*/ 5089 h 613"/>
              <a:gd name="T48" fmla="*/ 14617 w 918"/>
              <a:gd name="T49" fmla="*/ 5089 h 613"/>
              <a:gd name="T50" fmla="*/ 11996 w 918"/>
              <a:gd name="T51" fmla="*/ 4765 h 613"/>
              <a:gd name="T52" fmla="*/ 9380 w 918"/>
              <a:gd name="T53" fmla="*/ 5089 h 613"/>
              <a:gd name="T54" fmla="*/ 9348 w 918"/>
              <a:gd name="T55" fmla="*/ 5089 h 613"/>
              <a:gd name="T56" fmla="*/ 8325 w 918"/>
              <a:gd name="T57" fmla="*/ 6176 h 613"/>
              <a:gd name="T58" fmla="*/ 8556 w 918"/>
              <a:gd name="T59" fmla="*/ 7144 h 613"/>
              <a:gd name="T60" fmla="*/ 8792 w 918"/>
              <a:gd name="T61" fmla="*/ 8092 h 613"/>
              <a:gd name="T62" fmla="*/ 6735 w 918"/>
              <a:gd name="T63" fmla="*/ 10148 h 613"/>
              <a:gd name="T64" fmla="*/ 4641 w 918"/>
              <a:gd name="T65" fmla="*/ 8092 h 613"/>
              <a:gd name="T66" fmla="*/ 4868 w 918"/>
              <a:gd name="T67" fmla="*/ 7144 h 613"/>
              <a:gd name="T68" fmla="*/ 5100 w 918"/>
              <a:gd name="T69" fmla="*/ 6176 h 613"/>
              <a:gd name="T70" fmla="*/ 4085 w 918"/>
              <a:gd name="T71" fmla="*/ 5121 h 613"/>
              <a:gd name="T72" fmla="*/ 4012 w 918"/>
              <a:gd name="T73" fmla="*/ 5089 h 613"/>
              <a:gd name="T74" fmla="*/ 1428 w 918"/>
              <a:gd name="T75" fmla="*/ 4797 h 613"/>
              <a:gd name="T76" fmla="*/ 0 w 918"/>
              <a:gd name="T77" fmla="*/ 4896 h 613"/>
              <a:gd name="T78" fmla="*/ 0 w 918"/>
              <a:gd name="T79" fmla="*/ 5089 h 613"/>
              <a:gd name="T80" fmla="*/ 15205 w 918"/>
              <a:gd name="T81" fmla="*/ 20261 h 613"/>
              <a:gd name="T82" fmla="*/ 30430 w 918"/>
              <a:gd name="T83" fmla="*/ 5089 h 613"/>
              <a:gd name="T84" fmla="*/ 30430 w 918"/>
              <a:gd name="T85" fmla="*/ 5057 h 613"/>
              <a:gd name="T86" fmla="*/ 27878 w 918"/>
              <a:gd name="T87" fmla="*/ 5385 h 613"/>
              <a:gd name="T88" fmla="*/ 25233 w 918"/>
              <a:gd name="T89" fmla="*/ 5057 h 6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8" h="613">
                <a:moveTo>
                  <a:pt x="761" y="153"/>
                </a:moveTo>
                <a:cubicBezTo>
                  <a:pt x="761" y="153"/>
                  <a:pt x="761" y="153"/>
                  <a:pt x="761" y="153"/>
                </a:cubicBezTo>
                <a:cubicBezTo>
                  <a:pt x="761" y="153"/>
                  <a:pt x="758" y="152"/>
                  <a:pt x="758" y="152"/>
                </a:cubicBezTo>
                <a:cubicBezTo>
                  <a:pt x="758" y="152"/>
                  <a:pt x="758" y="152"/>
                  <a:pt x="758" y="152"/>
                </a:cubicBezTo>
                <a:cubicBezTo>
                  <a:pt x="745" y="147"/>
                  <a:pt x="737" y="137"/>
                  <a:pt x="732" y="129"/>
                </a:cubicBezTo>
                <a:cubicBezTo>
                  <a:pt x="732" y="129"/>
                  <a:pt x="732" y="129"/>
                  <a:pt x="732" y="129"/>
                </a:cubicBezTo>
                <a:cubicBezTo>
                  <a:pt x="732" y="128"/>
                  <a:pt x="732" y="128"/>
                  <a:pt x="731" y="127"/>
                </a:cubicBezTo>
                <a:cubicBezTo>
                  <a:pt x="731" y="127"/>
                  <a:pt x="731" y="127"/>
                  <a:pt x="731" y="127"/>
                </a:cubicBezTo>
                <a:cubicBezTo>
                  <a:pt x="731" y="126"/>
                  <a:pt x="731" y="126"/>
                  <a:pt x="731" y="125"/>
                </a:cubicBezTo>
                <a:cubicBezTo>
                  <a:pt x="731" y="125"/>
                  <a:pt x="730" y="125"/>
                  <a:pt x="730" y="125"/>
                </a:cubicBezTo>
                <a:cubicBezTo>
                  <a:pt x="730" y="124"/>
                  <a:pt x="730" y="124"/>
                  <a:pt x="730" y="123"/>
                </a:cubicBezTo>
                <a:cubicBezTo>
                  <a:pt x="730" y="123"/>
                  <a:pt x="730" y="123"/>
                  <a:pt x="730" y="123"/>
                </a:cubicBezTo>
                <a:cubicBezTo>
                  <a:pt x="730" y="122"/>
                  <a:pt x="730" y="122"/>
                  <a:pt x="729" y="122"/>
                </a:cubicBezTo>
                <a:cubicBezTo>
                  <a:pt x="729" y="121"/>
                  <a:pt x="729" y="121"/>
                  <a:pt x="729" y="121"/>
                </a:cubicBezTo>
                <a:cubicBezTo>
                  <a:pt x="727" y="109"/>
                  <a:pt x="734" y="96"/>
                  <a:pt x="736" y="91"/>
                </a:cubicBezTo>
                <a:cubicBezTo>
                  <a:pt x="741" y="83"/>
                  <a:pt x="743" y="73"/>
                  <a:pt x="743" y="62"/>
                </a:cubicBezTo>
                <a:cubicBezTo>
                  <a:pt x="743" y="28"/>
                  <a:pt x="715" y="0"/>
                  <a:pt x="681" y="0"/>
                </a:cubicBezTo>
                <a:cubicBezTo>
                  <a:pt x="646" y="0"/>
                  <a:pt x="618" y="28"/>
                  <a:pt x="618" y="63"/>
                </a:cubicBezTo>
                <a:cubicBezTo>
                  <a:pt x="618" y="73"/>
                  <a:pt x="621" y="83"/>
                  <a:pt x="626" y="92"/>
                </a:cubicBezTo>
                <a:cubicBezTo>
                  <a:pt x="628" y="96"/>
                  <a:pt x="635" y="109"/>
                  <a:pt x="633" y="121"/>
                </a:cubicBezTo>
                <a:cubicBezTo>
                  <a:pt x="632" y="127"/>
                  <a:pt x="623" y="146"/>
                  <a:pt x="602" y="153"/>
                </a:cubicBezTo>
                <a:cubicBezTo>
                  <a:pt x="602" y="153"/>
                  <a:pt x="602" y="153"/>
                  <a:pt x="601" y="153"/>
                </a:cubicBezTo>
                <a:cubicBezTo>
                  <a:pt x="601" y="153"/>
                  <a:pt x="566" y="164"/>
                  <a:pt x="522" y="164"/>
                </a:cubicBezTo>
                <a:cubicBezTo>
                  <a:pt x="478" y="164"/>
                  <a:pt x="442" y="154"/>
                  <a:pt x="442" y="154"/>
                </a:cubicBezTo>
                <a:cubicBezTo>
                  <a:pt x="442" y="154"/>
                  <a:pt x="442" y="154"/>
                  <a:pt x="441" y="154"/>
                </a:cubicBezTo>
                <a:cubicBezTo>
                  <a:pt x="436" y="152"/>
                  <a:pt x="403" y="143"/>
                  <a:pt x="362" y="144"/>
                </a:cubicBezTo>
                <a:cubicBezTo>
                  <a:pt x="322" y="144"/>
                  <a:pt x="289" y="152"/>
                  <a:pt x="283" y="154"/>
                </a:cubicBezTo>
                <a:cubicBezTo>
                  <a:pt x="283" y="154"/>
                  <a:pt x="282" y="154"/>
                  <a:pt x="282" y="154"/>
                </a:cubicBezTo>
                <a:cubicBezTo>
                  <a:pt x="261" y="161"/>
                  <a:pt x="252" y="180"/>
                  <a:pt x="251" y="187"/>
                </a:cubicBezTo>
                <a:cubicBezTo>
                  <a:pt x="249" y="198"/>
                  <a:pt x="255" y="211"/>
                  <a:pt x="258" y="216"/>
                </a:cubicBezTo>
                <a:cubicBezTo>
                  <a:pt x="262" y="224"/>
                  <a:pt x="265" y="234"/>
                  <a:pt x="265" y="245"/>
                </a:cubicBezTo>
                <a:cubicBezTo>
                  <a:pt x="265" y="279"/>
                  <a:pt x="237" y="307"/>
                  <a:pt x="203" y="307"/>
                </a:cubicBezTo>
                <a:cubicBezTo>
                  <a:pt x="168" y="307"/>
                  <a:pt x="140" y="279"/>
                  <a:pt x="140" y="245"/>
                </a:cubicBezTo>
                <a:cubicBezTo>
                  <a:pt x="140" y="235"/>
                  <a:pt x="143" y="225"/>
                  <a:pt x="147" y="216"/>
                </a:cubicBezTo>
                <a:cubicBezTo>
                  <a:pt x="150" y="211"/>
                  <a:pt x="157" y="198"/>
                  <a:pt x="154" y="187"/>
                </a:cubicBezTo>
                <a:cubicBezTo>
                  <a:pt x="153" y="180"/>
                  <a:pt x="144" y="161"/>
                  <a:pt x="123" y="155"/>
                </a:cubicBezTo>
                <a:cubicBezTo>
                  <a:pt x="123" y="155"/>
                  <a:pt x="122" y="155"/>
                  <a:pt x="121" y="154"/>
                </a:cubicBezTo>
                <a:cubicBezTo>
                  <a:pt x="115" y="153"/>
                  <a:pt x="82" y="144"/>
                  <a:pt x="43" y="145"/>
                </a:cubicBezTo>
                <a:cubicBezTo>
                  <a:pt x="27" y="145"/>
                  <a:pt x="12" y="146"/>
                  <a:pt x="0" y="148"/>
                </a:cubicBezTo>
                <a:cubicBezTo>
                  <a:pt x="0" y="150"/>
                  <a:pt x="0" y="152"/>
                  <a:pt x="0" y="154"/>
                </a:cubicBezTo>
                <a:cubicBezTo>
                  <a:pt x="0" y="407"/>
                  <a:pt x="205" y="613"/>
                  <a:pt x="459" y="613"/>
                </a:cubicBezTo>
                <a:cubicBezTo>
                  <a:pt x="712" y="613"/>
                  <a:pt x="918" y="407"/>
                  <a:pt x="918" y="154"/>
                </a:cubicBezTo>
                <a:cubicBezTo>
                  <a:pt x="918" y="154"/>
                  <a:pt x="918" y="153"/>
                  <a:pt x="918" y="153"/>
                </a:cubicBezTo>
                <a:cubicBezTo>
                  <a:pt x="901" y="158"/>
                  <a:pt x="873" y="163"/>
                  <a:pt x="841" y="163"/>
                </a:cubicBezTo>
                <a:cubicBezTo>
                  <a:pt x="797" y="163"/>
                  <a:pt x="761" y="153"/>
                  <a:pt x="761" y="153"/>
                </a:cubicBezTo>
                <a:close/>
              </a:path>
            </a:pathLst>
          </a:custGeom>
          <a:solidFill>
            <a:schemeClr val="bg1">
              <a:lumMod val="50000"/>
            </a:schemeClr>
          </a:solidFill>
          <a:ln w="254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719928" rIns="0" bIns="0" anchor="ctr"/>
          <a:lstStyle/>
          <a:p>
            <a:pPr algn="ctr">
              <a:lnSpc>
                <a:spcPct val="120000"/>
              </a:lnSpc>
              <a:spcBef>
                <a:spcPts val="590"/>
              </a:spcBef>
              <a:spcAft>
                <a:spcPts val="590"/>
              </a:spcAft>
              <a:defRPr/>
            </a:pPr>
            <a:r>
              <a:rPr lang="zh-CN" altLang="en-US" sz="2700" dirty="0">
                <a:solidFill>
                  <a:srgbClr val="FFFFFF"/>
                </a:solidFill>
                <a:latin typeface="+mn-ea"/>
              </a:rPr>
              <a:t>负面优势</a:t>
            </a:r>
          </a:p>
        </p:txBody>
      </p:sp>
      <p:sp>
        <p:nvSpPr>
          <p:cNvPr id="19" name="Freeform 13"/>
          <p:cNvSpPr/>
          <p:nvPr/>
        </p:nvSpPr>
        <p:spPr bwMode="gray">
          <a:xfrm>
            <a:off x="4613185" y="2128011"/>
            <a:ext cx="2933318" cy="1955800"/>
          </a:xfrm>
          <a:custGeom>
            <a:avLst/>
            <a:gdLst>
              <a:gd name="T0" fmla="*/ 15205 w 918"/>
              <a:gd name="T1" fmla="*/ 0 h 612"/>
              <a:gd name="T2" fmla="*/ 0 w 918"/>
              <a:gd name="T3" fmla="*/ 14909 h 612"/>
              <a:gd name="T4" fmla="*/ 1428 w 918"/>
              <a:gd name="T5" fmla="*/ 14812 h 612"/>
              <a:gd name="T6" fmla="*/ 4012 w 918"/>
              <a:gd name="T7" fmla="*/ 15112 h 612"/>
              <a:gd name="T8" fmla="*/ 4085 w 918"/>
              <a:gd name="T9" fmla="*/ 15144 h 612"/>
              <a:gd name="T10" fmla="*/ 5100 w 918"/>
              <a:gd name="T11" fmla="*/ 16204 h 612"/>
              <a:gd name="T12" fmla="*/ 4868 w 918"/>
              <a:gd name="T13" fmla="*/ 17154 h 612"/>
              <a:gd name="T14" fmla="*/ 4641 w 918"/>
              <a:gd name="T15" fmla="*/ 18105 h 612"/>
              <a:gd name="T16" fmla="*/ 6735 w 918"/>
              <a:gd name="T17" fmla="*/ 20149 h 612"/>
              <a:gd name="T18" fmla="*/ 8792 w 918"/>
              <a:gd name="T19" fmla="*/ 18105 h 612"/>
              <a:gd name="T20" fmla="*/ 8556 w 918"/>
              <a:gd name="T21" fmla="*/ 17154 h 612"/>
              <a:gd name="T22" fmla="*/ 8325 w 918"/>
              <a:gd name="T23" fmla="*/ 16204 h 612"/>
              <a:gd name="T24" fmla="*/ 9348 w 918"/>
              <a:gd name="T25" fmla="*/ 15112 h 612"/>
              <a:gd name="T26" fmla="*/ 9380 w 918"/>
              <a:gd name="T27" fmla="*/ 15112 h 612"/>
              <a:gd name="T28" fmla="*/ 11996 w 918"/>
              <a:gd name="T29" fmla="*/ 14780 h 612"/>
              <a:gd name="T30" fmla="*/ 14617 w 918"/>
              <a:gd name="T31" fmla="*/ 15112 h 612"/>
              <a:gd name="T32" fmla="*/ 14649 w 918"/>
              <a:gd name="T33" fmla="*/ 15112 h 612"/>
              <a:gd name="T34" fmla="*/ 17298 w 918"/>
              <a:gd name="T35" fmla="*/ 15440 h 612"/>
              <a:gd name="T36" fmla="*/ 19932 w 918"/>
              <a:gd name="T37" fmla="*/ 15080 h 612"/>
              <a:gd name="T38" fmla="*/ 19964 w 918"/>
              <a:gd name="T39" fmla="*/ 15080 h 612"/>
              <a:gd name="T40" fmla="*/ 20982 w 918"/>
              <a:gd name="T41" fmla="*/ 14032 h 612"/>
              <a:gd name="T42" fmla="*/ 20754 w 918"/>
              <a:gd name="T43" fmla="*/ 13076 h 612"/>
              <a:gd name="T44" fmla="*/ 20496 w 918"/>
              <a:gd name="T45" fmla="*/ 12109 h 612"/>
              <a:gd name="T46" fmla="*/ 22577 w 918"/>
              <a:gd name="T47" fmla="*/ 10033 h 612"/>
              <a:gd name="T48" fmla="*/ 24637 w 918"/>
              <a:gd name="T49" fmla="*/ 12077 h 612"/>
              <a:gd name="T50" fmla="*/ 24389 w 918"/>
              <a:gd name="T51" fmla="*/ 13044 h 612"/>
              <a:gd name="T52" fmla="*/ 24162 w 918"/>
              <a:gd name="T53" fmla="*/ 14032 h 612"/>
              <a:gd name="T54" fmla="*/ 24162 w 918"/>
              <a:gd name="T55" fmla="*/ 14064 h 612"/>
              <a:gd name="T56" fmla="*/ 24194 w 918"/>
              <a:gd name="T57" fmla="*/ 14096 h 612"/>
              <a:gd name="T58" fmla="*/ 24194 w 918"/>
              <a:gd name="T59" fmla="*/ 14096 h 612"/>
              <a:gd name="T60" fmla="*/ 24194 w 918"/>
              <a:gd name="T61" fmla="*/ 14161 h 612"/>
              <a:gd name="T62" fmla="*/ 24228 w 918"/>
              <a:gd name="T63" fmla="*/ 14161 h 612"/>
              <a:gd name="T64" fmla="*/ 24228 w 918"/>
              <a:gd name="T65" fmla="*/ 14225 h 612"/>
              <a:gd name="T66" fmla="*/ 24228 w 918"/>
              <a:gd name="T67" fmla="*/ 14225 h 612"/>
              <a:gd name="T68" fmla="*/ 24261 w 918"/>
              <a:gd name="T69" fmla="*/ 14289 h 612"/>
              <a:gd name="T70" fmla="*/ 24261 w 918"/>
              <a:gd name="T71" fmla="*/ 14289 h 612"/>
              <a:gd name="T72" fmla="*/ 25137 w 918"/>
              <a:gd name="T73" fmla="*/ 15048 h 612"/>
              <a:gd name="T74" fmla="*/ 25137 w 918"/>
              <a:gd name="T75" fmla="*/ 15048 h 612"/>
              <a:gd name="T76" fmla="*/ 25233 w 918"/>
              <a:gd name="T77" fmla="*/ 15080 h 612"/>
              <a:gd name="T78" fmla="*/ 25233 w 918"/>
              <a:gd name="T79" fmla="*/ 15080 h 612"/>
              <a:gd name="T80" fmla="*/ 27878 w 918"/>
              <a:gd name="T81" fmla="*/ 15408 h 612"/>
              <a:gd name="T82" fmla="*/ 30430 w 918"/>
              <a:gd name="T83" fmla="*/ 15080 h 612"/>
              <a:gd name="T84" fmla="*/ 15205 w 918"/>
              <a:gd name="T85" fmla="*/ 0 h 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18" h="612">
                <a:moveTo>
                  <a:pt x="459" y="0"/>
                </a:moveTo>
                <a:cubicBezTo>
                  <a:pt x="207" y="0"/>
                  <a:pt x="3" y="202"/>
                  <a:pt x="0" y="453"/>
                </a:cubicBezTo>
                <a:cubicBezTo>
                  <a:pt x="12" y="451"/>
                  <a:pt x="27" y="450"/>
                  <a:pt x="43" y="450"/>
                </a:cubicBezTo>
                <a:cubicBezTo>
                  <a:pt x="82" y="449"/>
                  <a:pt x="115" y="458"/>
                  <a:pt x="121" y="459"/>
                </a:cubicBezTo>
                <a:cubicBezTo>
                  <a:pt x="122" y="460"/>
                  <a:pt x="123" y="460"/>
                  <a:pt x="123" y="460"/>
                </a:cubicBezTo>
                <a:cubicBezTo>
                  <a:pt x="144" y="466"/>
                  <a:pt x="153" y="485"/>
                  <a:pt x="154" y="492"/>
                </a:cubicBezTo>
                <a:cubicBezTo>
                  <a:pt x="157" y="503"/>
                  <a:pt x="150" y="516"/>
                  <a:pt x="147" y="521"/>
                </a:cubicBezTo>
                <a:cubicBezTo>
                  <a:pt x="143" y="530"/>
                  <a:pt x="140" y="540"/>
                  <a:pt x="140" y="550"/>
                </a:cubicBezTo>
                <a:cubicBezTo>
                  <a:pt x="140" y="584"/>
                  <a:pt x="168" y="612"/>
                  <a:pt x="203" y="612"/>
                </a:cubicBezTo>
                <a:cubicBezTo>
                  <a:pt x="237" y="612"/>
                  <a:pt x="265" y="584"/>
                  <a:pt x="265" y="550"/>
                </a:cubicBezTo>
                <a:cubicBezTo>
                  <a:pt x="265" y="539"/>
                  <a:pt x="262" y="529"/>
                  <a:pt x="258" y="521"/>
                </a:cubicBezTo>
                <a:cubicBezTo>
                  <a:pt x="255" y="516"/>
                  <a:pt x="249" y="503"/>
                  <a:pt x="251" y="492"/>
                </a:cubicBezTo>
                <a:cubicBezTo>
                  <a:pt x="252" y="485"/>
                  <a:pt x="261" y="466"/>
                  <a:pt x="282" y="459"/>
                </a:cubicBezTo>
                <a:cubicBezTo>
                  <a:pt x="282" y="459"/>
                  <a:pt x="283" y="459"/>
                  <a:pt x="283" y="459"/>
                </a:cubicBezTo>
                <a:cubicBezTo>
                  <a:pt x="289" y="457"/>
                  <a:pt x="322" y="449"/>
                  <a:pt x="362" y="449"/>
                </a:cubicBezTo>
                <a:cubicBezTo>
                  <a:pt x="403" y="448"/>
                  <a:pt x="436" y="457"/>
                  <a:pt x="441" y="459"/>
                </a:cubicBezTo>
                <a:cubicBezTo>
                  <a:pt x="442" y="459"/>
                  <a:pt x="442" y="459"/>
                  <a:pt x="442" y="459"/>
                </a:cubicBezTo>
                <a:cubicBezTo>
                  <a:pt x="442" y="459"/>
                  <a:pt x="478" y="469"/>
                  <a:pt x="522" y="469"/>
                </a:cubicBezTo>
                <a:cubicBezTo>
                  <a:pt x="566" y="469"/>
                  <a:pt x="601" y="458"/>
                  <a:pt x="601" y="458"/>
                </a:cubicBezTo>
                <a:cubicBezTo>
                  <a:pt x="602" y="458"/>
                  <a:pt x="602" y="458"/>
                  <a:pt x="602" y="458"/>
                </a:cubicBezTo>
                <a:cubicBezTo>
                  <a:pt x="623" y="451"/>
                  <a:pt x="632" y="432"/>
                  <a:pt x="633" y="426"/>
                </a:cubicBezTo>
                <a:cubicBezTo>
                  <a:pt x="635" y="414"/>
                  <a:pt x="628" y="401"/>
                  <a:pt x="626" y="397"/>
                </a:cubicBezTo>
                <a:cubicBezTo>
                  <a:pt x="621" y="388"/>
                  <a:pt x="618" y="378"/>
                  <a:pt x="618" y="368"/>
                </a:cubicBezTo>
                <a:cubicBezTo>
                  <a:pt x="618" y="333"/>
                  <a:pt x="646" y="305"/>
                  <a:pt x="681" y="305"/>
                </a:cubicBezTo>
                <a:cubicBezTo>
                  <a:pt x="715" y="305"/>
                  <a:pt x="743" y="333"/>
                  <a:pt x="743" y="367"/>
                </a:cubicBezTo>
                <a:cubicBezTo>
                  <a:pt x="743" y="378"/>
                  <a:pt x="741" y="388"/>
                  <a:pt x="736" y="396"/>
                </a:cubicBezTo>
                <a:cubicBezTo>
                  <a:pt x="734" y="401"/>
                  <a:pt x="727" y="414"/>
                  <a:pt x="729" y="426"/>
                </a:cubicBezTo>
                <a:cubicBezTo>
                  <a:pt x="729" y="426"/>
                  <a:pt x="729" y="426"/>
                  <a:pt x="729" y="427"/>
                </a:cubicBezTo>
                <a:cubicBezTo>
                  <a:pt x="730" y="427"/>
                  <a:pt x="730" y="427"/>
                  <a:pt x="730" y="428"/>
                </a:cubicBezTo>
                <a:cubicBezTo>
                  <a:pt x="730" y="428"/>
                  <a:pt x="730" y="428"/>
                  <a:pt x="730" y="428"/>
                </a:cubicBezTo>
                <a:cubicBezTo>
                  <a:pt x="730" y="429"/>
                  <a:pt x="730" y="429"/>
                  <a:pt x="730" y="430"/>
                </a:cubicBezTo>
                <a:cubicBezTo>
                  <a:pt x="730" y="430"/>
                  <a:pt x="731" y="430"/>
                  <a:pt x="731" y="430"/>
                </a:cubicBezTo>
                <a:cubicBezTo>
                  <a:pt x="731" y="431"/>
                  <a:pt x="731" y="431"/>
                  <a:pt x="731" y="432"/>
                </a:cubicBezTo>
                <a:cubicBezTo>
                  <a:pt x="731" y="432"/>
                  <a:pt x="731" y="432"/>
                  <a:pt x="731" y="432"/>
                </a:cubicBezTo>
                <a:cubicBezTo>
                  <a:pt x="732" y="433"/>
                  <a:pt x="732" y="433"/>
                  <a:pt x="732" y="434"/>
                </a:cubicBezTo>
                <a:cubicBezTo>
                  <a:pt x="732" y="434"/>
                  <a:pt x="732" y="434"/>
                  <a:pt x="732" y="434"/>
                </a:cubicBezTo>
                <a:cubicBezTo>
                  <a:pt x="737" y="442"/>
                  <a:pt x="745" y="452"/>
                  <a:pt x="758" y="457"/>
                </a:cubicBezTo>
                <a:cubicBezTo>
                  <a:pt x="758" y="457"/>
                  <a:pt x="758" y="457"/>
                  <a:pt x="758" y="457"/>
                </a:cubicBezTo>
                <a:cubicBezTo>
                  <a:pt x="758" y="457"/>
                  <a:pt x="761" y="458"/>
                  <a:pt x="761" y="458"/>
                </a:cubicBezTo>
                <a:cubicBezTo>
                  <a:pt x="761" y="458"/>
                  <a:pt x="761" y="458"/>
                  <a:pt x="761" y="458"/>
                </a:cubicBezTo>
                <a:cubicBezTo>
                  <a:pt x="761" y="458"/>
                  <a:pt x="797" y="468"/>
                  <a:pt x="841" y="468"/>
                </a:cubicBezTo>
                <a:cubicBezTo>
                  <a:pt x="873" y="468"/>
                  <a:pt x="901" y="463"/>
                  <a:pt x="918" y="458"/>
                </a:cubicBezTo>
                <a:cubicBezTo>
                  <a:pt x="917" y="205"/>
                  <a:pt x="712" y="0"/>
                  <a:pt x="459" y="0"/>
                </a:cubicBezTo>
                <a:close/>
              </a:path>
            </a:pathLst>
          </a:custGeom>
          <a:solidFill>
            <a:schemeClr val="accent1"/>
          </a:solidFill>
          <a:ln w="254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19928" anchor="ctr"/>
          <a:lstStyle/>
          <a:p>
            <a:pPr algn="ctr">
              <a:lnSpc>
                <a:spcPct val="120000"/>
              </a:lnSpc>
              <a:spcBef>
                <a:spcPts val="590"/>
              </a:spcBef>
              <a:spcAft>
                <a:spcPts val="590"/>
              </a:spcAft>
              <a:defRPr/>
            </a:pPr>
            <a:r>
              <a:rPr lang="zh-CN" altLang="en-US" sz="2700" dirty="0">
                <a:solidFill>
                  <a:srgbClr val="FFFFFF"/>
                </a:solidFill>
                <a:latin typeface="+mn-ea"/>
              </a:rPr>
              <a:t>正面优势</a:t>
            </a:r>
          </a:p>
        </p:txBody>
      </p:sp>
      <p:grpSp>
        <p:nvGrpSpPr>
          <p:cNvPr id="3" name="组合 2"/>
          <p:cNvGrpSpPr/>
          <p:nvPr/>
        </p:nvGrpSpPr>
        <p:grpSpPr>
          <a:xfrm>
            <a:off x="6437514" y="1892829"/>
            <a:ext cx="5034385" cy="872546"/>
            <a:chOff x="4828168" y="1419622"/>
            <a:chExt cx="3776280" cy="654410"/>
          </a:xfrm>
        </p:grpSpPr>
        <p:cxnSp>
          <p:nvCxnSpPr>
            <p:cNvPr id="20" name="直接连接符 19"/>
            <p:cNvCxnSpPr/>
            <p:nvPr/>
          </p:nvCxnSpPr>
          <p:spPr>
            <a:xfrm>
              <a:off x="4828168" y="1765871"/>
              <a:ext cx="1103313" cy="0"/>
            </a:xfrm>
            <a:prstGeom prst="line">
              <a:avLst/>
            </a:prstGeom>
            <a:ln>
              <a:solidFill>
                <a:srgbClr val="BCBCBC"/>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6" name="矩形 67"/>
            <p:cNvSpPr>
              <a:spLocks noChangeArrowheads="1"/>
            </p:cNvSpPr>
            <p:nvPr/>
          </p:nvSpPr>
          <p:spPr bwMode="auto">
            <a:xfrm>
              <a:off x="5958885" y="1419622"/>
              <a:ext cx="2645563" cy="65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grpSp>
      <p:grpSp>
        <p:nvGrpSpPr>
          <p:cNvPr id="4" name="组合 3"/>
          <p:cNvGrpSpPr/>
          <p:nvPr/>
        </p:nvGrpSpPr>
        <p:grpSpPr>
          <a:xfrm>
            <a:off x="720104" y="4409544"/>
            <a:ext cx="4944928" cy="872546"/>
            <a:chOff x="539552" y="3307159"/>
            <a:chExt cx="3709179" cy="654410"/>
          </a:xfrm>
        </p:grpSpPr>
        <p:cxnSp>
          <p:nvCxnSpPr>
            <p:cNvPr id="22" name="直接连接符 21"/>
            <p:cNvCxnSpPr/>
            <p:nvPr/>
          </p:nvCxnSpPr>
          <p:spPr>
            <a:xfrm>
              <a:off x="3143831" y="3653408"/>
              <a:ext cx="1104900" cy="0"/>
            </a:xfrm>
            <a:prstGeom prst="line">
              <a:avLst/>
            </a:prstGeom>
            <a:ln>
              <a:solidFill>
                <a:srgbClr val="BCBCBC"/>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7" name="矩形 67"/>
            <p:cNvSpPr>
              <a:spLocks noChangeArrowheads="1"/>
            </p:cNvSpPr>
            <p:nvPr/>
          </p:nvSpPr>
          <p:spPr bwMode="auto">
            <a:xfrm>
              <a:off x="539552" y="3307159"/>
              <a:ext cx="2604279" cy="65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grpSp>
      <p:pic>
        <p:nvPicPr>
          <p:cNvPr id="28" name="Picture 2" descr="C:\Users\MDG\Desktop\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0413" b="7293"/>
          <a:stretch>
            <a:fillRect/>
          </a:stretch>
        </p:blipFill>
        <p:spPr bwMode="auto">
          <a:xfrm>
            <a:off x="7987559" y="2948947"/>
            <a:ext cx="3705380" cy="1685608"/>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29" name="Picture 4" descr="C:\Users\MDG\Desktop\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118" b="9780"/>
          <a:stretch>
            <a:fillRect/>
          </a:stretch>
        </p:blipFill>
        <p:spPr bwMode="auto">
          <a:xfrm>
            <a:off x="603372" y="2592363"/>
            <a:ext cx="3705380" cy="1721741"/>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61239" y="1556793"/>
            <a:ext cx="2226371" cy="2132067"/>
            <a:chOff x="2711934" y="975340"/>
            <a:chExt cx="1669996" cy="1599050"/>
          </a:xfrm>
        </p:grpSpPr>
        <p:sp>
          <p:nvSpPr>
            <p:cNvPr id="3" name="椭圆 2"/>
            <p:cNvSpPr/>
            <p:nvPr/>
          </p:nvSpPr>
          <p:spPr>
            <a:xfrm>
              <a:off x="2775898" y="975340"/>
              <a:ext cx="582362" cy="569792"/>
            </a:xfrm>
            <a:prstGeom prst="ellipse">
              <a:avLst/>
            </a:prstGeom>
            <a:solidFill>
              <a:schemeClr val="accent3"/>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1</a:t>
              </a:r>
              <a:endParaRPr lang="zh-CN" altLang="en-US" sz="2100" kern="0" dirty="0">
                <a:solidFill>
                  <a:srgbClr val="FFFFFF"/>
                </a:solidFill>
                <a:latin typeface="+mn-ea"/>
              </a:endParaRPr>
            </a:p>
          </p:txBody>
        </p:sp>
        <p:sp>
          <p:nvSpPr>
            <p:cNvPr id="4" name="任意多边形 3"/>
            <p:cNvSpPr/>
            <p:nvPr/>
          </p:nvSpPr>
          <p:spPr>
            <a:xfrm>
              <a:off x="2830364"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4" name="矩形 13"/>
            <p:cNvSpPr/>
            <p:nvPr/>
          </p:nvSpPr>
          <p:spPr>
            <a:xfrm>
              <a:off x="2711934"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19" name="组合 18"/>
          <p:cNvGrpSpPr/>
          <p:nvPr/>
        </p:nvGrpSpPr>
        <p:grpSpPr>
          <a:xfrm>
            <a:off x="6494397" y="1556793"/>
            <a:ext cx="2226371" cy="2132067"/>
            <a:chOff x="4762070" y="975340"/>
            <a:chExt cx="1669996" cy="1599050"/>
          </a:xfrm>
        </p:grpSpPr>
        <p:sp>
          <p:nvSpPr>
            <p:cNvPr id="5" name="椭圆 4"/>
            <p:cNvSpPr/>
            <p:nvPr/>
          </p:nvSpPr>
          <p:spPr>
            <a:xfrm>
              <a:off x="4826033" y="975340"/>
              <a:ext cx="580965" cy="569792"/>
            </a:xfrm>
            <a:prstGeom prst="ellipse">
              <a:avLst/>
            </a:prstGeom>
            <a:solidFill>
              <a:schemeClr val="accent2"/>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2</a:t>
              </a:r>
              <a:endParaRPr lang="zh-CN" altLang="en-US" sz="2100" kern="0" dirty="0">
                <a:solidFill>
                  <a:srgbClr val="FFFFFF"/>
                </a:solidFill>
                <a:latin typeface="+mn-ea"/>
              </a:endParaRPr>
            </a:p>
          </p:txBody>
        </p:sp>
        <p:sp>
          <p:nvSpPr>
            <p:cNvPr id="6" name="任意多边形 5"/>
            <p:cNvSpPr/>
            <p:nvPr/>
          </p:nvSpPr>
          <p:spPr>
            <a:xfrm>
              <a:off x="4880499"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5" name="矩形 14"/>
            <p:cNvSpPr/>
            <p:nvPr/>
          </p:nvSpPr>
          <p:spPr>
            <a:xfrm>
              <a:off x="4762070"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2" name="组合 21"/>
          <p:cNvGrpSpPr/>
          <p:nvPr/>
        </p:nvGrpSpPr>
        <p:grpSpPr>
          <a:xfrm>
            <a:off x="7830070" y="3813620"/>
            <a:ext cx="2226371" cy="2132065"/>
            <a:chOff x="5763955" y="2667959"/>
            <a:chExt cx="1669996" cy="1599049"/>
          </a:xfrm>
        </p:grpSpPr>
        <p:sp>
          <p:nvSpPr>
            <p:cNvPr id="11" name="椭圆 10"/>
            <p:cNvSpPr/>
            <p:nvPr/>
          </p:nvSpPr>
          <p:spPr>
            <a:xfrm>
              <a:off x="5851101" y="2667959"/>
              <a:ext cx="580965" cy="569792"/>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5</a:t>
              </a:r>
              <a:endParaRPr lang="zh-CN" altLang="en-US" sz="2100" kern="0" dirty="0">
                <a:solidFill>
                  <a:srgbClr val="FFFFFF"/>
                </a:solidFill>
                <a:latin typeface="+mn-ea"/>
              </a:endParaRPr>
            </a:p>
          </p:txBody>
        </p:sp>
        <p:sp>
          <p:nvSpPr>
            <p:cNvPr id="12" name="任意多边形 11"/>
            <p:cNvSpPr/>
            <p:nvPr/>
          </p:nvSpPr>
          <p:spPr>
            <a:xfrm>
              <a:off x="590556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6" name="矩形 15"/>
            <p:cNvSpPr/>
            <p:nvPr/>
          </p:nvSpPr>
          <p:spPr>
            <a:xfrm>
              <a:off x="5763955" y="3181206"/>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1" name="组合 20"/>
          <p:cNvGrpSpPr/>
          <p:nvPr/>
        </p:nvGrpSpPr>
        <p:grpSpPr>
          <a:xfrm>
            <a:off x="5087889" y="3813620"/>
            <a:ext cx="2226371" cy="2132065"/>
            <a:chOff x="3707051" y="2667959"/>
            <a:chExt cx="1669996" cy="1599049"/>
          </a:xfrm>
        </p:grpSpPr>
        <p:sp>
          <p:nvSpPr>
            <p:cNvPr id="9" name="椭圆 8"/>
            <p:cNvSpPr/>
            <p:nvPr/>
          </p:nvSpPr>
          <p:spPr>
            <a:xfrm>
              <a:off x="3800965" y="2667959"/>
              <a:ext cx="580965" cy="569792"/>
            </a:xfrm>
            <a:prstGeom prst="ellipse">
              <a:avLst/>
            </a:prstGeom>
            <a:solidFill>
              <a:schemeClr val="accent4"/>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4</a:t>
              </a:r>
              <a:endParaRPr lang="zh-CN" altLang="en-US" sz="2100" kern="0" dirty="0">
                <a:solidFill>
                  <a:srgbClr val="FFFFFF"/>
                </a:solidFill>
                <a:latin typeface="+mn-ea"/>
              </a:endParaRPr>
            </a:p>
          </p:txBody>
        </p:sp>
        <p:sp>
          <p:nvSpPr>
            <p:cNvPr id="10" name="任意多边形 9"/>
            <p:cNvSpPr/>
            <p:nvPr/>
          </p:nvSpPr>
          <p:spPr>
            <a:xfrm>
              <a:off x="3855431"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7" name="矩形 16"/>
            <p:cNvSpPr/>
            <p:nvPr/>
          </p:nvSpPr>
          <p:spPr>
            <a:xfrm>
              <a:off x="3707051" y="3233797"/>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grpSp>
        <p:nvGrpSpPr>
          <p:cNvPr id="20" name="组合 19"/>
          <p:cNvGrpSpPr/>
          <p:nvPr/>
        </p:nvGrpSpPr>
        <p:grpSpPr>
          <a:xfrm>
            <a:off x="2363755" y="3813620"/>
            <a:ext cx="2226371" cy="2132065"/>
            <a:chOff x="1663685" y="2667959"/>
            <a:chExt cx="1669996" cy="1599049"/>
          </a:xfrm>
        </p:grpSpPr>
        <p:sp>
          <p:nvSpPr>
            <p:cNvPr id="7" name="椭圆 6"/>
            <p:cNvSpPr/>
            <p:nvPr/>
          </p:nvSpPr>
          <p:spPr>
            <a:xfrm>
              <a:off x="1750830" y="2667959"/>
              <a:ext cx="582362" cy="569792"/>
            </a:xfrm>
            <a:prstGeom prst="ellipse">
              <a:avLst/>
            </a:prstGeom>
            <a:solidFill>
              <a:schemeClr val="accent1"/>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3</a:t>
              </a:r>
              <a:endParaRPr lang="zh-CN" altLang="en-US" sz="2100" kern="0" dirty="0">
                <a:solidFill>
                  <a:srgbClr val="FFFFFF"/>
                </a:solidFill>
                <a:latin typeface="+mn-ea"/>
              </a:endParaRPr>
            </a:p>
          </p:txBody>
        </p:sp>
        <p:sp>
          <p:nvSpPr>
            <p:cNvPr id="8" name="任意多边形 7"/>
            <p:cNvSpPr/>
            <p:nvPr/>
          </p:nvSpPr>
          <p:spPr>
            <a:xfrm>
              <a:off x="180529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8" name="矩形 17"/>
            <p:cNvSpPr/>
            <p:nvPr/>
          </p:nvSpPr>
          <p:spPr>
            <a:xfrm>
              <a:off x="1663685" y="321780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单击此处添加文本</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单击此处添加文本</a:t>
              </a:r>
            </a:p>
            <a:p>
              <a:pPr lvl="0" algn="ctr">
                <a:lnSpc>
                  <a:spcPct val="150000"/>
                </a:lnSpc>
              </a:pPr>
              <a:r>
                <a:rPr lang="zh-CN" altLang="en-US" sz="1300" dirty="0">
                  <a:solidFill>
                    <a:prstClr val="white">
                      <a:lumMod val="50000"/>
                    </a:prstClr>
                  </a:solidFill>
                </a:rPr>
                <a:t>单击此处添加文本</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3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6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900" decel="100000" fill="hold"/>
                                        <p:tgtEl>
                                          <p:spTgt spid="2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9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900" decel="100000" fill="hold"/>
                                        <p:tgtEl>
                                          <p:spTgt spid="2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1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2756393" y="4495317"/>
            <a:ext cx="7779623" cy="382349"/>
          </a:xfrm>
          <a:prstGeom prst="triangle">
            <a:avLst/>
          </a:prstGeom>
          <a:solidFill>
            <a:srgbClr val="CCCCC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4" name="Freeform 6"/>
          <p:cNvSpPr/>
          <p:nvPr/>
        </p:nvSpPr>
        <p:spPr bwMode="auto">
          <a:xfrm>
            <a:off x="3926721"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1"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5" name="Freeform 8"/>
          <p:cNvSpPr/>
          <p:nvPr/>
        </p:nvSpPr>
        <p:spPr bwMode="auto">
          <a:xfrm>
            <a:off x="5321812"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1"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6" name="Freeform 9"/>
          <p:cNvSpPr/>
          <p:nvPr/>
        </p:nvSpPr>
        <p:spPr bwMode="auto">
          <a:xfrm>
            <a:off x="6707586"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7" name="Freeform 11"/>
          <p:cNvSpPr/>
          <p:nvPr/>
        </p:nvSpPr>
        <p:spPr bwMode="auto">
          <a:xfrm>
            <a:off x="8102998"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0"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8" name="Freeform 12"/>
          <p:cNvSpPr/>
          <p:nvPr/>
        </p:nvSpPr>
        <p:spPr bwMode="auto">
          <a:xfrm>
            <a:off x="9511077" y="2262743"/>
            <a:ext cx="1534998" cy="1321312"/>
          </a:xfrm>
          <a:custGeom>
            <a:avLst/>
            <a:gdLst>
              <a:gd name="T0" fmla="*/ 59 w 274"/>
              <a:gd name="T1" fmla="*/ 0 h 236"/>
              <a:gd name="T2" fmla="*/ 218 w 274"/>
              <a:gd name="T3" fmla="*/ 0 h 236"/>
              <a:gd name="T4" fmla="*/ 267 w 274"/>
              <a:gd name="T5" fmla="*/ 31 h 236"/>
              <a:gd name="T6" fmla="*/ 274 w 274"/>
              <a:gd name="T7" fmla="*/ 59 h 236"/>
              <a:gd name="T8" fmla="*/ 274 w 274"/>
              <a:gd name="T9" fmla="*/ 236 h 236"/>
              <a:gd name="T10" fmla="*/ 249 w 274"/>
              <a:gd name="T11" fmla="*/ 236 h 236"/>
              <a:gd name="T12" fmla="*/ 249 w 274"/>
              <a:gd name="T13" fmla="*/ 59 h 236"/>
              <a:gd name="T14" fmla="*/ 214 w 274"/>
              <a:gd name="T15" fmla="*/ 25 h 236"/>
              <a:gd name="T16" fmla="*/ 59 w 274"/>
              <a:gd name="T17" fmla="*/ 25 h 236"/>
              <a:gd name="T18" fmla="*/ 25 w 274"/>
              <a:gd name="T19" fmla="*/ 59 h 236"/>
              <a:gd name="T20" fmla="*/ 25 w 274"/>
              <a:gd name="T21" fmla="*/ 137 h 236"/>
              <a:gd name="T22" fmla="*/ 0 w 274"/>
              <a:gd name="T23" fmla="*/ 137 h 236"/>
              <a:gd name="T24" fmla="*/ 0 w 274"/>
              <a:gd name="T25" fmla="*/ 56 h 236"/>
              <a:gd name="T26" fmla="*/ 31 w 274"/>
              <a:gd name="T27" fmla="*/ 7 h 236"/>
              <a:gd name="T28" fmla="*/ 59 w 274"/>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236">
                <a:moveTo>
                  <a:pt x="59" y="0"/>
                </a:moveTo>
                <a:cubicBezTo>
                  <a:pt x="218" y="0"/>
                  <a:pt x="218" y="0"/>
                  <a:pt x="218" y="0"/>
                </a:cubicBezTo>
                <a:cubicBezTo>
                  <a:pt x="239" y="2"/>
                  <a:pt x="256" y="12"/>
                  <a:pt x="267" y="31"/>
                </a:cubicBezTo>
                <a:cubicBezTo>
                  <a:pt x="271" y="40"/>
                  <a:pt x="274" y="49"/>
                  <a:pt x="274" y="59"/>
                </a:cubicBezTo>
                <a:cubicBezTo>
                  <a:pt x="274" y="236"/>
                  <a:pt x="274" y="236"/>
                  <a:pt x="274" y="236"/>
                </a:cubicBezTo>
                <a:cubicBezTo>
                  <a:pt x="249" y="236"/>
                  <a:pt x="249" y="236"/>
                  <a:pt x="249" y="236"/>
                </a:cubicBezTo>
                <a:cubicBezTo>
                  <a:pt x="249" y="59"/>
                  <a:pt x="249" y="59"/>
                  <a:pt x="249" y="59"/>
                </a:cubicBezTo>
                <a:cubicBezTo>
                  <a:pt x="249" y="41"/>
                  <a:pt x="233" y="25"/>
                  <a:pt x="214"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1"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9" name="Freeform 13"/>
          <p:cNvSpPr/>
          <p:nvPr/>
        </p:nvSpPr>
        <p:spPr bwMode="auto">
          <a:xfrm>
            <a:off x="10816225" y="3511859"/>
            <a:ext cx="319792" cy="291848"/>
          </a:xfrm>
          <a:custGeom>
            <a:avLst/>
            <a:gdLst>
              <a:gd name="T0" fmla="*/ 160 w 160"/>
              <a:gd name="T1" fmla="*/ 0 h 146"/>
              <a:gd name="T2" fmla="*/ 79 w 160"/>
              <a:gd name="T3" fmla="*/ 146 h 146"/>
              <a:gd name="T4" fmla="*/ 0 w 160"/>
              <a:gd name="T5" fmla="*/ 0 h 146"/>
              <a:gd name="T6" fmla="*/ 160 w 160"/>
              <a:gd name="T7" fmla="*/ 0 h 146"/>
              <a:gd name="T8" fmla="*/ 160 w 160"/>
              <a:gd name="T9" fmla="*/ 0 h 146"/>
            </a:gdLst>
            <a:ahLst/>
            <a:cxnLst>
              <a:cxn ang="0">
                <a:pos x="T0" y="T1"/>
              </a:cxn>
              <a:cxn ang="0">
                <a:pos x="T2" y="T3"/>
              </a:cxn>
              <a:cxn ang="0">
                <a:pos x="T4" y="T5"/>
              </a:cxn>
              <a:cxn ang="0">
                <a:pos x="T6" y="T7"/>
              </a:cxn>
              <a:cxn ang="0">
                <a:pos x="T8" y="T9"/>
              </a:cxn>
            </a:cxnLst>
            <a:rect l="0" t="0" r="r" b="b"/>
            <a:pathLst>
              <a:path w="160" h="146">
                <a:moveTo>
                  <a:pt x="160" y="0"/>
                </a:moveTo>
                <a:lnTo>
                  <a:pt x="79" y="146"/>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0" name="Freeform 14"/>
          <p:cNvSpPr/>
          <p:nvPr/>
        </p:nvSpPr>
        <p:spPr bwMode="auto">
          <a:xfrm>
            <a:off x="2439693" y="2253097"/>
            <a:ext cx="319792" cy="289849"/>
          </a:xfrm>
          <a:custGeom>
            <a:avLst/>
            <a:gdLst>
              <a:gd name="T0" fmla="*/ 160 w 160"/>
              <a:gd name="T1" fmla="*/ 0 h 145"/>
              <a:gd name="T2" fmla="*/ 82 w 160"/>
              <a:gd name="T3" fmla="*/ 145 h 145"/>
              <a:gd name="T4" fmla="*/ 0 w 160"/>
              <a:gd name="T5" fmla="*/ 0 h 145"/>
              <a:gd name="T6" fmla="*/ 160 w 160"/>
              <a:gd name="T7" fmla="*/ 0 h 145"/>
              <a:gd name="T8" fmla="*/ 160 w 160"/>
              <a:gd name="T9" fmla="*/ 0 h 145"/>
            </a:gdLst>
            <a:ahLst/>
            <a:cxnLst>
              <a:cxn ang="0">
                <a:pos x="T0" y="T1"/>
              </a:cxn>
              <a:cxn ang="0">
                <a:pos x="T2" y="T3"/>
              </a:cxn>
              <a:cxn ang="0">
                <a:pos x="T4" y="T5"/>
              </a:cxn>
              <a:cxn ang="0">
                <a:pos x="T6" y="T7"/>
              </a:cxn>
              <a:cxn ang="0">
                <a:pos x="T8" y="T9"/>
              </a:cxn>
            </a:cxnLst>
            <a:rect l="0" t="0" r="r" b="b"/>
            <a:pathLst>
              <a:path w="160" h="145">
                <a:moveTo>
                  <a:pt x="160" y="0"/>
                </a:moveTo>
                <a:lnTo>
                  <a:pt x="82" y="145"/>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1" name="Freeform 15"/>
          <p:cNvSpPr/>
          <p:nvPr/>
        </p:nvSpPr>
        <p:spPr bwMode="auto">
          <a:xfrm>
            <a:off x="2529635" y="2479780"/>
            <a:ext cx="1536997" cy="1283331"/>
          </a:xfrm>
          <a:custGeom>
            <a:avLst/>
            <a:gdLst>
              <a:gd name="T0" fmla="*/ 274 w 274"/>
              <a:gd name="T1" fmla="*/ 92 h 229"/>
              <a:gd name="T2" fmla="*/ 274 w 274"/>
              <a:gd name="T3" fmla="*/ 173 h 229"/>
              <a:gd name="T4" fmla="*/ 273 w 274"/>
              <a:gd name="T5" fmla="*/ 179 h 229"/>
              <a:gd name="T6" fmla="*/ 215 w 274"/>
              <a:gd name="T7" fmla="*/ 229 h 229"/>
              <a:gd name="T8" fmla="*/ 56 w 274"/>
              <a:gd name="T9" fmla="*/ 229 h 229"/>
              <a:gd name="T10" fmla="*/ 7 w 274"/>
              <a:gd name="T11" fmla="*/ 198 h 229"/>
              <a:gd name="T12" fmla="*/ 0 w 274"/>
              <a:gd name="T13" fmla="*/ 170 h 229"/>
              <a:gd name="T14" fmla="*/ 0 w 274"/>
              <a:gd name="T15" fmla="*/ 0 h 229"/>
              <a:gd name="T16" fmla="*/ 13 w 274"/>
              <a:gd name="T17" fmla="*/ 23 h 229"/>
              <a:gd name="T18" fmla="*/ 25 w 274"/>
              <a:gd name="T19" fmla="*/ 0 h 229"/>
              <a:gd name="T20" fmla="*/ 25 w 274"/>
              <a:gd name="T21" fmla="*/ 170 h 229"/>
              <a:gd name="T22" fmla="*/ 59 w 274"/>
              <a:gd name="T23" fmla="*/ 204 h 229"/>
              <a:gd name="T24" fmla="*/ 215 w 274"/>
              <a:gd name="T25" fmla="*/ 204 h 229"/>
              <a:gd name="T26" fmla="*/ 249 w 274"/>
              <a:gd name="T27" fmla="*/ 170 h 229"/>
              <a:gd name="T28" fmla="*/ 249 w 274"/>
              <a:gd name="T29" fmla="*/ 92 h 229"/>
              <a:gd name="T30" fmla="*/ 274 w 274"/>
              <a:gd name="T31" fmla="*/ 9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4" h="229">
                <a:moveTo>
                  <a:pt x="274" y="92"/>
                </a:moveTo>
                <a:cubicBezTo>
                  <a:pt x="274" y="173"/>
                  <a:pt x="274" y="173"/>
                  <a:pt x="274" y="173"/>
                </a:cubicBezTo>
                <a:cubicBezTo>
                  <a:pt x="273" y="179"/>
                  <a:pt x="273" y="179"/>
                  <a:pt x="273" y="179"/>
                </a:cubicBezTo>
                <a:cubicBezTo>
                  <a:pt x="268" y="208"/>
                  <a:pt x="245" y="228"/>
                  <a:pt x="215" y="229"/>
                </a:cubicBezTo>
                <a:cubicBezTo>
                  <a:pt x="56" y="229"/>
                  <a:pt x="56" y="229"/>
                  <a:pt x="56" y="229"/>
                </a:cubicBezTo>
                <a:cubicBezTo>
                  <a:pt x="35" y="227"/>
                  <a:pt x="18" y="217"/>
                  <a:pt x="7" y="198"/>
                </a:cubicBezTo>
                <a:cubicBezTo>
                  <a:pt x="2" y="189"/>
                  <a:pt x="0" y="180"/>
                  <a:pt x="0" y="170"/>
                </a:cubicBezTo>
                <a:cubicBezTo>
                  <a:pt x="0" y="0"/>
                  <a:pt x="0" y="0"/>
                  <a:pt x="0" y="0"/>
                </a:cubicBezTo>
                <a:cubicBezTo>
                  <a:pt x="13" y="23"/>
                  <a:pt x="13" y="23"/>
                  <a:pt x="13" y="23"/>
                </a:cubicBezTo>
                <a:cubicBezTo>
                  <a:pt x="25" y="0"/>
                  <a:pt x="25" y="0"/>
                  <a:pt x="25" y="0"/>
                </a:cubicBezTo>
                <a:cubicBezTo>
                  <a:pt x="25" y="170"/>
                  <a:pt x="25" y="170"/>
                  <a:pt x="25" y="170"/>
                </a:cubicBezTo>
                <a:cubicBezTo>
                  <a:pt x="25" y="188"/>
                  <a:pt x="41" y="204"/>
                  <a:pt x="59" y="204"/>
                </a:cubicBezTo>
                <a:cubicBezTo>
                  <a:pt x="215" y="204"/>
                  <a:pt x="215" y="204"/>
                  <a:pt x="215" y="204"/>
                </a:cubicBezTo>
                <a:cubicBezTo>
                  <a:pt x="234" y="204"/>
                  <a:pt x="249" y="188"/>
                  <a:pt x="249" y="170"/>
                </a:cubicBezTo>
                <a:cubicBezTo>
                  <a:pt x="249" y="92"/>
                  <a:pt x="249" y="92"/>
                  <a:pt x="249" y="92"/>
                </a:cubicBezTo>
                <a:cubicBezTo>
                  <a:pt x="274" y="92"/>
                  <a:pt x="274" y="92"/>
                  <a:pt x="274" y="92"/>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grpSp>
        <p:nvGrpSpPr>
          <p:cNvPr id="12" name="组合 11"/>
          <p:cNvGrpSpPr/>
          <p:nvPr/>
        </p:nvGrpSpPr>
        <p:grpSpPr>
          <a:xfrm>
            <a:off x="2771476" y="2268509"/>
            <a:ext cx="1053314" cy="1053451"/>
            <a:chOff x="2078282" y="1720304"/>
            <a:chExt cx="790088" cy="790088"/>
          </a:xfrm>
        </p:grpSpPr>
        <p:sp>
          <p:nvSpPr>
            <p:cNvPr id="13" name="Oval 17"/>
            <p:cNvSpPr>
              <a:spLocks noChangeArrowheads="1"/>
            </p:cNvSpPr>
            <p:nvPr/>
          </p:nvSpPr>
          <p:spPr bwMode="auto">
            <a:xfrm>
              <a:off x="2078282" y="1720304"/>
              <a:ext cx="790088" cy="790088"/>
            </a:xfrm>
            <a:prstGeom prst="ellipse">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14" name="TextBox 13"/>
            <p:cNvSpPr txBox="1"/>
            <p:nvPr/>
          </p:nvSpPr>
          <p:spPr>
            <a:xfrm>
              <a:off x="2204951" y="1776421"/>
              <a:ext cx="498038"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A</a:t>
              </a:r>
              <a:endParaRPr lang="zh-CN" altLang="en-US" sz="4800" dirty="0">
                <a:solidFill>
                  <a:schemeClr val="bg1"/>
                </a:solidFill>
                <a:latin typeface="Arial Black" panose="020B0A04020102020204" charset="0"/>
              </a:endParaRPr>
            </a:p>
          </p:txBody>
        </p:sp>
      </p:grpSp>
      <p:grpSp>
        <p:nvGrpSpPr>
          <p:cNvPr id="15" name="组合 14"/>
          <p:cNvGrpSpPr/>
          <p:nvPr/>
        </p:nvGrpSpPr>
        <p:grpSpPr>
          <a:xfrm>
            <a:off x="5563654" y="2268509"/>
            <a:ext cx="1053314" cy="1053451"/>
            <a:chOff x="4172688" y="1720304"/>
            <a:chExt cx="790088" cy="790088"/>
          </a:xfrm>
        </p:grpSpPr>
        <p:sp>
          <p:nvSpPr>
            <p:cNvPr id="16" name="Oval 21"/>
            <p:cNvSpPr>
              <a:spLocks noChangeArrowheads="1"/>
            </p:cNvSpPr>
            <p:nvPr/>
          </p:nvSpPr>
          <p:spPr bwMode="auto">
            <a:xfrm>
              <a:off x="4172688" y="1720304"/>
              <a:ext cx="790088" cy="790088"/>
            </a:xfrm>
            <a:prstGeom prst="ellipse">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17" name="TextBox 16"/>
            <p:cNvSpPr txBox="1"/>
            <p:nvPr/>
          </p:nvSpPr>
          <p:spPr>
            <a:xfrm>
              <a:off x="4302734" y="1818178"/>
              <a:ext cx="498038"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C</a:t>
              </a:r>
              <a:endParaRPr lang="zh-CN" altLang="en-US" sz="4800" dirty="0">
                <a:solidFill>
                  <a:schemeClr val="bg1"/>
                </a:solidFill>
                <a:latin typeface="Arial Black" panose="020B0A04020102020204" charset="0"/>
              </a:endParaRPr>
            </a:p>
          </p:txBody>
        </p:sp>
      </p:grpSp>
      <p:grpSp>
        <p:nvGrpSpPr>
          <p:cNvPr id="18" name="组合 17"/>
          <p:cNvGrpSpPr/>
          <p:nvPr/>
        </p:nvGrpSpPr>
        <p:grpSpPr>
          <a:xfrm>
            <a:off x="8355831" y="2268509"/>
            <a:ext cx="1053314" cy="1053451"/>
            <a:chOff x="6267094" y="1720304"/>
            <a:chExt cx="790088" cy="790088"/>
          </a:xfrm>
        </p:grpSpPr>
        <p:sp>
          <p:nvSpPr>
            <p:cNvPr id="19" name="Oval 25"/>
            <p:cNvSpPr>
              <a:spLocks noChangeArrowheads="1"/>
            </p:cNvSpPr>
            <p:nvPr/>
          </p:nvSpPr>
          <p:spPr bwMode="auto">
            <a:xfrm>
              <a:off x="6267094" y="1720304"/>
              <a:ext cx="790088" cy="790088"/>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20" name="TextBox 19"/>
            <p:cNvSpPr txBox="1"/>
            <p:nvPr/>
          </p:nvSpPr>
          <p:spPr>
            <a:xfrm>
              <a:off x="6409252" y="1837036"/>
              <a:ext cx="471585"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E</a:t>
              </a:r>
              <a:endParaRPr lang="zh-CN" altLang="en-US" sz="4800" dirty="0">
                <a:solidFill>
                  <a:schemeClr val="bg1"/>
                </a:solidFill>
                <a:latin typeface="Arial Black" panose="020B0A04020102020204" charset="0"/>
              </a:endParaRPr>
            </a:p>
          </p:txBody>
        </p:sp>
      </p:grpSp>
      <p:grpSp>
        <p:nvGrpSpPr>
          <p:cNvPr id="21" name="组合 20"/>
          <p:cNvGrpSpPr/>
          <p:nvPr/>
        </p:nvGrpSpPr>
        <p:grpSpPr>
          <a:xfrm>
            <a:off x="9750921" y="2750257"/>
            <a:ext cx="1055311" cy="1053451"/>
            <a:chOff x="7313547" y="2081615"/>
            <a:chExt cx="791586" cy="790088"/>
          </a:xfrm>
        </p:grpSpPr>
        <p:sp>
          <p:nvSpPr>
            <p:cNvPr id="22" name="Oval 27"/>
            <p:cNvSpPr>
              <a:spLocks noChangeArrowheads="1"/>
            </p:cNvSpPr>
            <p:nvPr/>
          </p:nvSpPr>
          <p:spPr bwMode="auto">
            <a:xfrm>
              <a:off x="7313547" y="2081615"/>
              <a:ext cx="791586" cy="790088"/>
            </a:xfrm>
            <a:prstGeom prst="ellipse">
              <a:avLst/>
            </a:prstGeom>
            <a:solidFill>
              <a:schemeClr val="accent4"/>
            </a:solidFill>
            <a:ln w="9525">
              <a:solidFill>
                <a:schemeClr val="bg1"/>
              </a:solidFill>
              <a:round/>
            </a:ln>
          </p:spPr>
          <p:txBody>
            <a:bodyPr vert="horz" wrap="square" lIns="91440" tIns="45720" rIns="91440" bIns="45720" numCol="1" anchor="t" anchorCtr="0" compatLnSpc="1"/>
            <a:lstStyle/>
            <a:p>
              <a:endParaRPr lang="zh-CN" altLang="en-US"/>
            </a:p>
          </p:txBody>
        </p:sp>
        <p:sp>
          <p:nvSpPr>
            <p:cNvPr id="23" name="TextBox 22"/>
            <p:cNvSpPr txBox="1"/>
            <p:nvPr/>
          </p:nvSpPr>
          <p:spPr>
            <a:xfrm>
              <a:off x="7467816" y="2205198"/>
              <a:ext cx="446334"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F</a:t>
              </a:r>
              <a:endParaRPr lang="zh-CN" altLang="en-US" sz="4800" dirty="0">
                <a:solidFill>
                  <a:schemeClr val="bg1"/>
                </a:solidFill>
                <a:latin typeface="Arial Black" panose="020B0A04020102020204" charset="0"/>
              </a:endParaRPr>
            </a:p>
          </p:txBody>
        </p:sp>
      </p:grpSp>
      <p:grpSp>
        <p:nvGrpSpPr>
          <p:cNvPr id="24" name="组合 23"/>
          <p:cNvGrpSpPr/>
          <p:nvPr/>
        </p:nvGrpSpPr>
        <p:grpSpPr>
          <a:xfrm>
            <a:off x="6958744" y="2750257"/>
            <a:ext cx="1055311" cy="1053451"/>
            <a:chOff x="5219141" y="2081615"/>
            <a:chExt cx="791586" cy="790088"/>
          </a:xfrm>
        </p:grpSpPr>
        <p:sp>
          <p:nvSpPr>
            <p:cNvPr id="25" name="Oval 23"/>
            <p:cNvSpPr>
              <a:spLocks noChangeArrowheads="1"/>
            </p:cNvSpPr>
            <p:nvPr/>
          </p:nvSpPr>
          <p:spPr bwMode="auto">
            <a:xfrm>
              <a:off x="5219141" y="2081615"/>
              <a:ext cx="791586" cy="790088"/>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6" name="TextBox 25"/>
            <p:cNvSpPr txBox="1"/>
            <p:nvPr/>
          </p:nvSpPr>
          <p:spPr>
            <a:xfrm>
              <a:off x="5344974" y="2168608"/>
              <a:ext cx="498038"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D</a:t>
              </a:r>
              <a:endParaRPr lang="zh-CN" altLang="en-US" sz="4800" dirty="0">
                <a:solidFill>
                  <a:schemeClr val="bg1"/>
                </a:solidFill>
                <a:latin typeface="Arial Black" panose="020B0A04020102020204" charset="0"/>
              </a:endParaRPr>
            </a:p>
          </p:txBody>
        </p:sp>
      </p:grpSp>
      <p:grpSp>
        <p:nvGrpSpPr>
          <p:cNvPr id="27" name="组合 26"/>
          <p:cNvGrpSpPr/>
          <p:nvPr/>
        </p:nvGrpSpPr>
        <p:grpSpPr>
          <a:xfrm>
            <a:off x="4166566" y="2750257"/>
            <a:ext cx="1055311" cy="1053451"/>
            <a:chOff x="3124735" y="2081615"/>
            <a:chExt cx="791586" cy="790088"/>
          </a:xfrm>
        </p:grpSpPr>
        <p:sp>
          <p:nvSpPr>
            <p:cNvPr id="28" name="Oval 19"/>
            <p:cNvSpPr>
              <a:spLocks noChangeArrowheads="1"/>
            </p:cNvSpPr>
            <p:nvPr/>
          </p:nvSpPr>
          <p:spPr bwMode="auto">
            <a:xfrm>
              <a:off x="3124735" y="2081615"/>
              <a:ext cx="791586" cy="790088"/>
            </a:xfrm>
            <a:prstGeom prst="ellipse">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29" name="TextBox 28"/>
            <p:cNvSpPr txBox="1"/>
            <p:nvPr/>
          </p:nvSpPr>
          <p:spPr>
            <a:xfrm>
              <a:off x="3239231" y="2180609"/>
              <a:ext cx="498038" cy="623248"/>
            </a:xfrm>
            <a:prstGeom prst="rect">
              <a:avLst/>
            </a:prstGeom>
            <a:noFill/>
          </p:spPr>
          <p:txBody>
            <a:bodyPr wrap="none" rtlCol="0">
              <a:spAutoFit/>
            </a:bodyPr>
            <a:lstStyle/>
            <a:p>
              <a:r>
                <a:rPr lang="en-US" altLang="zh-CN" sz="4800" dirty="0">
                  <a:solidFill>
                    <a:schemeClr val="bg1"/>
                  </a:solidFill>
                  <a:latin typeface="Arial Black" panose="020B0A04020102020204" charset="0"/>
                </a:rPr>
                <a:t>B</a:t>
              </a:r>
              <a:endParaRPr lang="zh-CN" altLang="en-US" sz="4800" dirty="0">
                <a:solidFill>
                  <a:schemeClr val="bg1"/>
                </a:solidFill>
                <a:latin typeface="Arial Black" panose="020B0A04020102020204" charset="0"/>
              </a:endParaRPr>
            </a:p>
          </p:txBody>
        </p:sp>
      </p:grpSp>
      <p:sp>
        <p:nvSpPr>
          <p:cNvPr id="30" name="TextBox 29"/>
          <p:cNvSpPr txBox="1"/>
          <p:nvPr/>
        </p:nvSpPr>
        <p:spPr>
          <a:xfrm>
            <a:off x="3922930"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672134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949572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8189608"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391046"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2544070"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输入你的标题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5985" y="1297501"/>
            <a:ext cx="1750809" cy="3066397"/>
          </a:xfrm>
          <a:prstGeom prst="rect">
            <a:avLst/>
          </a:prstGeom>
          <a:effectLst>
            <a:reflection blurRad="12700" stA="34000" endPos="42000" dir="5400000" sy="-100000" algn="bl" rotWithShape="0"/>
          </a:effectLst>
        </p:spPr>
      </p:pic>
      <p:sp>
        <p:nvSpPr>
          <p:cNvPr id="37" name="矩形 36"/>
          <p:cNvSpPr/>
          <p:nvPr/>
        </p:nvSpPr>
        <p:spPr>
          <a:xfrm>
            <a:off x="1360804" y="5468084"/>
            <a:ext cx="9919098" cy="734184"/>
          </a:xfrm>
          <a:prstGeom prst="rect">
            <a:avLst/>
          </a:prstGeom>
        </p:spPr>
        <p:txBody>
          <a:bodyPr wrap="square" lIns="87006" tIns="43502" rIns="87006" bIns="43502">
            <a:spAutoFit/>
          </a:bodyPr>
          <a:lstStyle/>
          <a:p>
            <a:pPr algn="just">
              <a:spcBef>
                <a:spcPts val="800"/>
              </a:spcBef>
              <a:spcAft>
                <a:spcPts val="800"/>
              </a:spcAft>
              <a:buClr>
                <a:srgbClr val="074AA1"/>
              </a:buClr>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处亮亮图文旗舰店</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anose="020B0806030902050204" pitchFamily="34" charset="0"/>
              </a:rPr>
              <a:t>PART 1</a:t>
            </a:r>
            <a:endParaRPr lang="zh-CN" altLang="en-US" dirty="0">
              <a:solidFill>
                <a:schemeClr val="bg1"/>
              </a:solidFill>
              <a:latin typeface="Impact" panose="020B0806030902050204" pitchFamily="34" charset="0"/>
            </a:endParaRPr>
          </a:p>
        </p:txBody>
      </p:sp>
      <p:sp>
        <p:nvSpPr>
          <p:cNvPr id="39" name="TextBox 38"/>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单击输入文字标题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par>
                          <p:cTn id="30" fill="hold">
                            <p:stCondLst>
                              <p:cond delay="2500"/>
                            </p:stCondLst>
                            <p:childTnLst>
                              <p:par>
                                <p:cTn id="31" presetID="2"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par>
                          <p:cTn id="45" fill="hold">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par>
                          <p:cTn id="60" fill="hold">
                            <p:stCondLst>
                              <p:cond delay="4500"/>
                            </p:stCondLst>
                            <p:childTnLst>
                              <p:par>
                                <p:cTn id="61" presetID="2" presetClass="entr" presetSubtype="1"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0-#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par>
                          <p:cTn id="75" fill="hold">
                            <p:stCondLst>
                              <p:cond delay="5500"/>
                            </p:stCondLst>
                            <p:childTnLst>
                              <p:par>
                                <p:cTn id="76" presetID="2" presetClass="entr" presetSubtype="4"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0-#ppt_h/2"/>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par>
                          <p:cTn id="90" fill="hold">
                            <p:stCondLst>
                              <p:cond delay="6500"/>
                            </p:stCondLst>
                            <p:childTnLst>
                              <p:par>
                                <p:cTn id="91" presetID="2" presetClass="entr" presetSubtype="1"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0-#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par>
                          <p:cTn id="99" fill="hold">
                            <p:stCondLst>
                              <p:cond delay="7000"/>
                            </p:stCondLst>
                            <p:childTnLst>
                              <p:par>
                                <p:cTn id="100" presetID="53" presetClass="entr" presetSubtype="16"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par>
                          <p:cTn id="105" fill="hold">
                            <p:stCondLst>
                              <p:cond delay="7500"/>
                            </p:stCondLst>
                            <p:childTnLst>
                              <p:par>
                                <p:cTn id="106" presetID="2" presetClass="entr" presetSubtype="1"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ppt_x"/>
                                          </p:val>
                                        </p:tav>
                                        <p:tav tm="100000">
                                          <p:val>
                                            <p:strVal val="#ppt_x"/>
                                          </p:val>
                                        </p:tav>
                                      </p:tavLst>
                                    </p:anim>
                                    <p:anim calcmode="lin" valueType="num">
                                      <p:cBhvr additive="base">
                                        <p:cTn id="109" dur="500" fill="hold"/>
                                        <p:tgtEl>
                                          <p:spTgt spid="9"/>
                                        </p:tgtEl>
                                        <p:attrNameLst>
                                          <p:attrName>ppt_y</p:attrName>
                                        </p:attrNameLst>
                                      </p:cBhvr>
                                      <p:tavLst>
                                        <p:tav tm="0">
                                          <p:val>
                                            <p:strVal val="0-#ppt_h/2"/>
                                          </p:val>
                                        </p:tav>
                                        <p:tav tm="100000">
                                          <p:val>
                                            <p:strVal val="#ppt_y"/>
                                          </p:val>
                                        </p:tav>
                                      </p:tavLst>
                                    </p:anim>
                                  </p:childTnLst>
                                </p:cTn>
                              </p:par>
                            </p:childTnLst>
                          </p:cTn>
                        </p:par>
                        <p:par>
                          <p:cTn id="110" fill="hold">
                            <p:stCondLst>
                              <p:cond delay="8000"/>
                            </p:stCondLst>
                            <p:childTnLst>
                              <p:par>
                                <p:cTn id="111" presetID="22" presetClass="entr" presetSubtype="8"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8539" y="2056759"/>
            <a:ext cx="7785494" cy="2000548"/>
          </a:xfrm>
          <a:prstGeom prst="rect">
            <a:avLst/>
          </a:prstGeom>
        </p:spPr>
        <p:txBody>
          <a:bodyPr wrap="square">
            <a:spAutoFit/>
          </a:bodyPr>
          <a:lstStyle/>
          <a:p>
            <a:pPr fontAlgn="auto">
              <a:spcBef>
                <a:spcPts val="0"/>
              </a:spcBef>
              <a:spcAft>
                <a:spcPts val="0"/>
              </a:spcAft>
              <a:defRPr/>
            </a:pPr>
            <a:r>
              <a:rPr lang="en-US" altLang="zh-CN" sz="8000" b="1" kern="1700" dirty="0" smtClean="0">
                <a:latin typeface="微软雅黑" panose="020B0503020204020204" pitchFamily="34" charset="-122"/>
                <a:ea typeface="微软雅黑" panose="020B0503020204020204" pitchFamily="34" charset="-122"/>
                <a:sym typeface="微软雅黑" panose="020B0503020204020204" pitchFamily="34" charset="-122"/>
              </a:rPr>
              <a:t>20</a:t>
            </a:r>
            <a:r>
              <a:rPr lang="en-US" altLang="zh-CN" sz="8000" b="1" kern="1700" dirty="0" smtClean="0">
                <a:solidFill>
                  <a:srgbClr val="007E73"/>
                </a:solidFill>
                <a:latin typeface="微软雅黑" panose="020B0503020204020204" pitchFamily="34" charset="-122"/>
                <a:ea typeface="微软雅黑" panose="020B0503020204020204" pitchFamily="34" charset="-122"/>
                <a:sym typeface="微软雅黑" panose="020B0503020204020204" pitchFamily="34" charset="-122"/>
              </a:rPr>
              <a:t>19</a:t>
            </a:r>
            <a:endParaRPr lang="en-US" altLang="zh-CN" sz="8000" b="1" kern="1700" dirty="0" smtClean="0">
              <a:solidFill>
                <a:srgbClr val="007E73"/>
              </a:solidFill>
              <a:latin typeface="微软雅黑" panose="020B0503020204020204" pitchFamily="34" charset="-122"/>
              <a:ea typeface="微软雅黑" panose="020B0503020204020204" pitchFamily="34" charset="-122"/>
              <a:sym typeface="微软雅黑" panose="020B0503020204020204" pitchFamily="34" charset="-122"/>
            </a:endParaRPr>
          </a:p>
          <a:p>
            <a:pPr fontAlgn="auto">
              <a:spcBef>
                <a:spcPts val="0"/>
              </a:spcBef>
              <a:spcAft>
                <a:spcPts val="0"/>
              </a:spcAft>
              <a:defRPr/>
            </a:pPr>
            <a:r>
              <a:rPr lang="zh-CN" altLang="en-US" sz="4400" b="1" kern="1700"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感谢您的耐心观看</a:t>
            </a:r>
            <a:endParaRPr lang="zh-CN" altLang="en-US" sz="4400" b="1" kern="1700"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3278539" y="4043239"/>
            <a:ext cx="5763573" cy="384721"/>
          </a:xfrm>
          <a:prstGeom prst="rect">
            <a:avLst/>
          </a:prstGeom>
          <a:noFill/>
        </p:spPr>
        <p:txBody>
          <a:bodyPr wrap="square" rtlCol="0">
            <a:spAutoFit/>
          </a:bodyPr>
          <a:lstStyle/>
          <a:p>
            <a:pPr algn="dist"/>
            <a:r>
              <a:rPr lang="en-US" altLang="zh-CN" sz="1900" dirty="0" smtClean="0">
                <a:latin typeface="微软雅黑" panose="020B0503020204020204" pitchFamily="34" charset="-122"/>
                <a:ea typeface="微软雅黑" panose="020B0503020204020204" pitchFamily="34" charset="-122"/>
              </a:rPr>
              <a:t>THE WORK PLAN BUSINESS REPORT</a:t>
            </a:r>
            <a:endParaRPr lang="zh-CN" altLang="en-US" sz="1900" dirty="0">
              <a:latin typeface="微软雅黑" panose="020B0503020204020204" pitchFamily="34" charset="-122"/>
              <a:ea typeface="微软雅黑" panose="020B0503020204020204" pitchFamily="34" charset="-122"/>
            </a:endParaRPr>
          </a:p>
        </p:txBody>
      </p:sp>
      <p:sp>
        <p:nvSpPr>
          <p:cNvPr id="5" name="等腰三角形 4"/>
          <p:cNvSpPr/>
          <p:nvPr/>
        </p:nvSpPr>
        <p:spPr>
          <a:xfrm rot="18816664">
            <a:off x="5846995" y="1880130"/>
            <a:ext cx="688715" cy="593720"/>
          </a:xfrm>
          <a:prstGeom prst="triangle">
            <a:avLst/>
          </a:prstGeom>
          <a:gradFill flip="none" rotWithShape="1">
            <a:gsLst>
              <a:gs pos="100000">
                <a:srgbClr val="7EB3AD">
                  <a:lumMod val="40000"/>
                  <a:lumOff val="60000"/>
                </a:srgbClr>
              </a:gs>
              <a:gs pos="0">
                <a:srgbClr val="7EB3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831914">
            <a:off x="6680088" y="2130090"/>
            <a:ext cx="372335" cy="320979"/>
          </a:xfrm>
          <a:prstGeom prst="triangle">
            <a:avLst/>
          </a:prstGeom>
          <a:gradFill flip="none" rotWithShape="1">
            <a:gsLst>
              <a:gs pos="100000">
                <a:srgbClr val="7EB3AD">
                  <a:lumMod val="40000"/>
                  <a:lumOff val="60000"/>
                </a:srgbClr>
              </a:gs>
              <a:gs pos="0">
                <a:srgbClr val="7EB3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Scale>
                                      <p:cBhvr>
                                        <p:cTn id="7"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
                                        </p:tgtEl>
                                        <p:attrNameLst>
                                          <p:attrName>ppt_x</p:attrName>
                                          <p:attrName>ppt_y</p:attrName>
                                        </p:attrNameLst>
                                      </p:cBhvr>
                                    </p:animMotion>
                                    <p:animEffect transition="in" filter="fade">
                                      <p:cBhvr>
                                        <p:cTn id="9" dur="500"/>
                                        <p:tgtEl>
                                          <p:spTgt spid="2"/>
                                        </p:tgtEl>
                                      </p:cBhvr>
                                    </p:animEffect>
                                  </p:childTnLst>
                                </p:cTn>
                              </p:par>
                            </p:childTnLst>
                          </p:cTn>
                        </p:par>
                        <p:par>
                          <p:cTn id="10" fill="hold">
                            <p:stCondLst>
                              <p:cond delay="1050"/>
                            </p:stCondLst>
                            <p:childTnLst>
                              <p:par>
                                <p:cTn id="11" presetID="22" presetClass="entr" presetSubtype="8" fill="hold" grpId="0" nodeType="afterEffect">
                                  <p:stCondLst>
                                    <p:cond delay="0"/>
                                  </p:stCondLst>
                                  <p:iterate type="lt">
                                    <p:tmPct val="30000"/>
                                  </p:iterate>
                                  <p:childTnLst>
                                    <p:set>
                                      <p:cBhvr>
                                        <p:cTn id="12" dur="1" fill="hold">
                                          <p:stCondLst>
                                            <p:cond delay="0"/>
                                          </p:stCondLst>
                                        </p:cTn>
                                        <p:tgtEl>
                                          <p:spTgt spid="3"/>
                                        </p:tgtEl>
                                        <p:attrNameLst>
                                          <p:attrName>style.visibility</p:attrName>
                                        </p:attrNameLst>
                                      </p:cBhvr>
                                      <p:to>
                                        <p:strVal val="visible"/>
                                      </p:to>
                                    </p:set>
                                    <p:animEffect transition="in" filter="wipe(left)">
                                      <p:cBhvr>
                                        <p:cTn id="13" dur="50"/>
                                        <p:tgtEl>
                                          <p:spTgt spid="3"/>
                                        </p:tgtEl>
                                      </p:cBhvr>
                                    </p:animEffect>
                                  </p:childTnLst>
                                </p:cTn>
                              </p:par>
                              <p:par>
                                <p:cTn id="14" presetID="36" presetClass="emph" presetSubtype="0" fill="hold" grpId="1" nodeType="withEffect">
                                  <p:stCondLst>
                                    <p:cond delay="0"/>
                                  </p:stCondLst>
                                  <p:iterate type="lt">
                                    <p:tmPct val="30000"/>
                                  </p:iterate>
                                  <p:childTnLst>
                                    <p:animScale>
                                      <p:cBhvr>
                                        <p:cTn id="15" dur="25" autoRev="1" fill="hold">
                                          <p:stCondLst>
                                            <p:cond delay="0"/>
                                          </p:stCondLst>
                                        </p:cTn>
                                        <p:tgtEl>
                                          <p:spTgt spid="3"/>
                                        </p:tgtEl>
                                      </p:cBhvr>
                                      <p:to x="80000" y="100000"/>
                                    </p:animScale>
                                    <p:anim by="(#ppt_w*0.10)" calcmode="lin" valueType="num">
                                      <p:cBhvr>
                                        <p:cTn id="16" dur="25" autoRev="1" fill="hold">
                                          <p:stCondLst>
                                            <p:cond delay="0"/>
                                          </p:stCondLst>
                                        </p:cTn>
                                        <p:tgtEl>
                                          <p:spTgt spid="3"/>
                                        </p:tgtEl>
                                        <p:attrNameLst>
                                          <p:attrName>ppt_x</p:attrName>
                                        </p:attrNameLst>
                                      </p:cBhvr>
                                    </p:anim>
                                    <p:anim by="(-#ppt_w*0.10)" calcmode="lin" valueType="num">
                                      <p:cBhvr>
                                        <p:cTn id="17" dur="25" autoRev="1" fill="hold">
                                          <p:stCondLst>
                                            <p:cond delay="0"/>
                                          </p:stCondLst>
                                        </p:cTn>
                                        <p:tgtEl>
                                          <p:spTgt spid="3"/>
                                        </p:tgtEl>
                                        <p:attrNameLst>
                                          <p:attrName>ppt_y</p:attrName>
                                        </p:attrNameLst>
                                      </p:cBhvr>
                                    </p:anim>
                                    <p:animRot by="-480000">
                                      <p:cBhvr>
                                        <p:cTn id="18" dur="25" autoRev="1" fill="hold">
                                          <p:stCondLst>
                                            <p:cond delay="0"/>
                                          </p:stCondLst>
                                        </p:cTn>
                                        <p:tgtEl>
                                          <p:spTgt spid="3"/>
                                        </p:tgtEl>
                                        <p:attrNameLst>
                                          <p:attrName>r</p:attrName>
                                        </p:attrNameLst>
                                      </p:cBhvr>
                                    </p:animRot>
                                  </p:childTnLst>
                                </p:cTn>
                              </p:par>
                            </p:childTnLst>
                          </p:cTn>
                        </p:par>
                        <p:par>
                          <p:cTn id="19" fill="hold">
                            <p:stCondLst>
                              <p:cond delay="146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1960"/>
                            </p:stCondLst>
                            <p:childTnLst>
                              <p:par>
                                <p:cTn id="26" presetID="5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EditPoints="1"/>
          </p:cNvSpPr>
          <p:nvPr/>
        </p:nvSpPr>
        <p:spPr bwMode="auto">
          <a:xfrm>
            <a:off x="7247979" y="1589456"/>
            <a:ext cx="6123924" cy="6087567"/>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tx1">
              <a:lumMod val="75000"/>
              <a:lumOff val="25000"/>
              <a:alpha val="5000"/>
            </a:schemeClr>
          </a:solidFill>
          <a:ln>
            <a:noFill/>
          </a:ln>
        </p:spPr>
        <p:txBody>
          <a:bodyPr vert="horz" wrap="square" lIns="121908" tIns="60954" rIns="121908" bIns="60954" numCol="1" anchor="t" anchorCtr="0" compatLnSpc="1"/>
          <a:lstStyle/>
          <a:p>
            <a:endParaRPr lang="zh-CN" altLang="en-US"/>
          </a:p>
        </p:txBody>
      </p:sp>
      <p:sp>
        <p:nvSpPr>
          <p:cNvPr id="3" name="矩形 2"/>
          <p:cNvSpPr/>
          <p:nvPr/>
        </p:nvSpPr>
        <p:spPr>
          <a:xfrm>
            <a:off x="795" y="2640794"/>
            <a:ext cx="12190413" cy="1881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74"/>
          <p:cNvSpPr txBox="1"/>
          <p:nvPr/>
        </p:nvSpPr>
        <p:spPr>
          <a:xfrm>
            <a:off x="1584088" y="2937591"/>
            <a:ext cx="7498373" cy="875453"/>
          </a:xfrm>
          <a:prstGeom prst="rect">
            <a:avLst/>
          </a:prstGeom>
          <a:noFill/>
          <a:effectLst/>
        </p:spPr>
        <p:txBody>
          <a:bodyPr lIns="121908" tIns="60954" rIns="121908" bIns="60954">
            <a:spAutoFit/>
          </a:bodyPr>
          <a:lstStyle/>
          <a:p>
            <a:pPr algn="r">
              <a:lnSpc>
                <a:spcPts val="5865"/>
              </a:lnSpc>
              <a:defRPr/>
            </a:pPr>
            <a:r>
              <a:rPr lang="zh-CN" altLang="en-US" sz="4800" b="1" dirty="0">
                <a:ln w="6350">
                  <a:noFill/>
                </a:ln>
                <a:solidFill>
                  <a:schemeClr val="bg1"/>
                </a:solidFill>
                <a:latin typeface="Modern No. 20" panose="02070704070505020303" pitchFamily="18" charset="0"/>
                <a:ea typeface="微软雅黑" panose="020B0503020204020204" pitchFamily="34" charset="-122"/>
              </a:rPr>
              <a:t>填写过渡页标题</a:t>
            </a:r>
          </a:p>
        </p:txBody>
      </p:sp>
      <p:sp>
        <p:nvSpPr>
          <p:cNvPr id="5" name="矩形 4"/>
          <p:cNvSpPr/>
          <p:nvPr/>
        </p:nvSpPr>
        <p:spPr>
          <a:xfrm>
            <a:off x="5689016" y="3717034"/>
            <a:ext cx="3387666" cy="615553"/>
          </a:xfrm>
          <a:prstGeom prst="rect">
            <a:avLst/>
          </a:prstGeom>
        </p:spPr>
        <p:txBody>
          <a:bodyPr wrap="none" lIns="121908" tIns="60954" rIns="121908" bIns="60954">
            <a:spAutoFit/>
          </a:bodyPr>
          <a:lstStyle/>
          <a:p>
            <a:r>
              <a:rPr lang="en-US" altLang="zh-CN" sz="3200" dirty="0">
                <a:solidFill>
                  <a:schemeClr val="bg1"/>
                </a:solidFill>
                <a:latin typeface="Impact" panose="020B0806030902050204" pitchFamily="34" charset="0"/>
              </a:rPr>
              <a:t>Fill in the title here</a:t>
            </a:r>
            <a:endParaRPr lang="zh-CN" altLang="en-US" sz="3200" dirty="0">
              <a:solidFill>
                <a:schemeClr val="bg1"/>
              </a:solidFill>
              <a:latin typeface="Impact" panose="020B0806030902050204" pitchFamily="34" charset="0"/>
            </a:endParaRPr>
          </a:p>
        </p:txBody>
      </p:sp>
      <p:grpSp>
        <p:nvGrpSpPr>
          <p:cNvPr id="6" name="组合 5"/>
          <p:cNvGrpSpPr/>
          <p:nvPr/>
        </p:nvGrpSpPr>
        <p:grpSpPr>
          <a:xfrm>
            <a:off x="1392091" y="2179582"/>
            <a:ext cx="2791109" cy="2785591"/>
            <a:chOff x="6228184" y="634477"/>
            <a:chExt cx="1147603" cy="1145185"/>
          </a:xfrm>
        </p:grpSpPr>
        <p:grpSp>
          <p:nvGrpSpPr>
            <p:cNvPr id="7" name="组合 6"/>
            <p:cNvGrpSpPr/>
            <p:nvPr/>
          </p:nvGrpSpPr>
          <p:grpSpPr>
            <a:xfrm flipH="1">
              <a:off x="6601413" y="1027070"/>
              <a:ext cx="402354" cy="360000"/>
              <a:chOff x="7008812" y="2716213"/>
              <a:chExt cx="1236664" cy="1106487"/>
            </a:xfrm>
            <a:solidFill>
              <a:schemeClr val="bg1"/>
            </a:solidFill>
            <a:effectLst>
              <a:outerShdw blurRad="50800" dist="38100" dir="2700000" algn="tl" rotWithShape="0">
                <a:prstClr val="black">
                  <a:alpha val="40000"/>
                </a:prstClr>
              </a:outerShdw>
            </a:effectLst>
          </p:grpSpPr>
          <p:sp>
            <p:nvSpPr>
              <p:cNvPr id="22" name="Freeform 23"/>
              <p:cNvSpPr/>
              <p:nvPr/>
            </p:nvSpPr>
            <p:spPr bwMode="auto">
              <a:xfrm>
                <a:off x="7761288" y="3354388"/>
                <a:ext cx="484188" cy="296862"/>
              </a:xfrm>
              <a:custGeom>
                <a:avLst/>
                <a:gdLst>
                  <a:gd name="T0" fmla="*/ 52 w 129"/>
                  <a:gd name="T1" fmla="*/ 35 h 79"/>
                  <a:gd name="T2" fmla="*/ 24 w 129"/>
                  <a:gd name="T3" fmla="*/ 0 h 79"/>
                  <a:gd name="T4" fmla="*/ 10 w 129"/>
                  <a:gd name="T5" fmla="*/ 18 h 79"/>
                  <a:gd name="T6" fmla="*/ 0 w 129"/>
                  <a:gd name="T7" fmla="*/ 23 h 79"/>
                  <a:gd name="T8" fmla="*/ 29 w 129"/>
                  <a:gd name="T9" fmla="*/ 60 h 79"/>
                  <a:gd name="T10" fmla="*/ 39 w 129"/>
                  <a:gd name="T11" fmla="*/ 66 h 79"/>
                  <a:gd name="T12" fmla="*/ 107 w 129"/>
                  <a:gd name="T13" fmla="*/ 79 h 79"/>
                  <a:gd name="T14" fmla="*/ 111 w 129"/>
                  <a:gd name="T15" fmla="*/ 79 h 79"/>
                  <a:gd name="T16" fmla="*/ 127 w 129"/>
                  <a:gd name="T17" fmla="*/ 66 h 79"/>
                  <a:gd name="T18" fmla="*/ 114 w 129"/>
                  <a:gd name="T19" fmla="*/ 47 h 79"/>
                  <a:gd name="T20" fmla="*/ 52 w 129"/>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79">
                    <a:moveTo>
                      <a:pt x="52" y="35"/>
                    </a:moveTo>
                    <a:cubicBezTo>
                      <a:pt x="24" y="0"/>
                      <a:pt x="24" y="0"/>
                      <a:pt x="24" y="0"/>
                    </a:cubicBezTo>
                    <a:cubicBezTo>
                      <a:pt x="22" y="8"/>
                      <a:pt x="17" y="14"/>
                      <a:pt x="10" y="18"/>
                    </a:cubicBezTo>
                    <a:cubicBezTo>
                      <a:pt x="0" y="23"/>
                      <a:pt x="0" y="23"/>
                      <a:pt x="0" y="23"/>
                    </a:cubicBezTo>
                    <a:cubicBezTo>
                      <a:pt x="29" y="60"/>
                      <a:pt x="29" y="60"/>
                      <a:pt x="29" y="60"/>
                    </a:cubicBezTo>
                    <a:cubicBezTo>
                      <a:pt x="32" y="63"/>
                      <a:pt x="35" y="65"/>
                      <a:pt x="39" y="66"/>
                    </a:cubicBezTo>
                    <a:cubicBezTo>
                      <a:pt x="107" y="79"/>
                      <a:pt x="107" y="79"/>
                      <a:pt x="107" y="79"/>
                    </a:cubicBezTo>
                    <a:cubicBezTo>
                      <a:pt x="108" y="79"/>
                      <a:pt x="110" y="79"/>
                      <a:pt x="111" y="79"/>
                    </a:cubicBezTo>
                    <a:cubicBezTo>
                      <a:pt x="118" y="79"/>
                      <a:pt x="125" y="74"/>
                      <a:pt x="127" y="66"/>
                    </a:cubicBezTo>
                    <a:cubicBezTo>
                      <a:pt x="129" y="57"/>
                      <a:pt x="123" y="48"/>
                      <a:pt x="114" y="47"/>
                    </a:cubicBezTo>
                    <a:lnTo>
                      <a:pt x="52" y="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7143750" y="2716213"/>
                <a:ext cx="269875" cy="274637"/>
              </a:xfrm>
              <a:custGeom>
                <a:avLst/>
                <a:gdLst>
                  <a:gd name="T0" fmla="*/ 0 w 72"/>
                  <a:gd name="T1" fmla="*/ 36 h 73"/>
                  <a:gd name="T2" fmla="*/ 36 w 72"/>
                  <a:gd name="T3" fmla="*/ 0 h 73"/>
                  <a:gd name="T4" fmla="*/ 72 w 72"/>
                  <a:gd name="T5" fmla="*/ 36 h 73"/>
                  <a:gd name="T6" fmla="*/ 36 w 72"/>
                  <a:gd name="T7" fmla="*/ 73 h 73"/>
                  <a:gd name="T8" fmla="*/ 0 w 72"/>
                  <a:gd name="T9" fmla="*/ 36 h 73"/>
                  <a:gd name="T10" fmla="*/ 0 w 72"/>
                  <a:gd name="T11" fmla="*/ 36 h 73"/>
                  <a:gd name="T12" fmla="*/ 0 w 7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72" h="73">
                    <a:moveTo>
                      <a:pt x="0" y="36"/>
                    </a:moveTo>
                    <a:cubicBezTo>
                      <a:pt x="0" y="16"/>
                      <a:pt x="16" y="0"/>
                      <a:pt x="36" y="0"/>
                    </a:cubicBezTo>
                    <a:cubicBezTo>
                      <a:pt x="56" y="0"/>
                      <a:pt x="72" y="16"/>
                      <a:pt x="72" y="36"/>
                    </a:cubicBezTo>
                    <a:cubicBezTo>
                      <a:pt x="72" y="56"/>
                      <a:pt x="56" y="73"/>
                      <a:pt x="36" y="73"/>
                    </a:cubicBezTo>
                    <a:cubicBezTo>
                      <a:pt x="16" y="73"/>
                      <a:pt x="0" y="56"/>
                      <a:pt x="0" y="36"/>
                    </a:cubicBezTo>
                    <a:close/>
                    <a:moveTo>
                      <a:pt x="0" y="36"/>
                    </a:moveTo>
                    <a:cubicBezTo>
                      <a:pt x="0" y="36"/>
                      <a:pt x="0" y="36"/>
                      <a:pt x="0" y="3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5"/>
              <p:cNvSpPr/>
              <p:nvPr/>
            </p:nvSpPr>
            <p:spPr bwMode="auto">
              <a:xfrm>
                <a:off x="7008812" y="2798763"/>
                <a:ext cx="911225" cy="1023937"/>
              </a:xfrm>
              <a:custGeom>
                <a:avLst/>
                <a:gdLst>
                  <a:gd name="T0" fmla="*/ 151 w 243"/>
                  <a:gd name="T1" fmla="*/ 5 h 273"/>
                  <a:gd name="T2" fmla="*/ 60 w 243"/>
                  <a:gd name="T3" fmla="*/ 92 h 273"/>
                  <a:gd name="T4" fmla="*/ 29 w 243"/>
                  <a:gd name="T5" fmla="*/ 64 h 273"/>
                  <a:gd name="T6" fmla="*/ 18 w 243"/>
                  <a:gd name="T7" fmla="*/ 59 h 273"/>
                  <a:gd name="T8" fmla="*/ 6 w 243"/>
                  <a:gd name="T9" fmla="*/ 64 h 273"/>
                  <a:gd name="T10" fmla="*/ 7 w 243"/>
                  <a:gd name="T11" fmla="*/ 87 h 273"/>
                  <a:gd name="T12" fmla="*/ 48 w 243"/>
                  <a:gd name="T13" fmla="*/ 126 h 273"/>
                  <a:gd name="T14" fmla="*/ 59 w 243"/>
                  <a:gd name="T15" fmla="*/ 130 h 273"/>
                  <a:gd name="T16" fmla="*/ 70 w 243"/>
                  <a:gd name="T17" fmla="*/ 126 h 273"/>
                  <a:gd name="T18" fmla="*/ 106 w 243"/>
                  <a:gd name="T19" fmla="*/ 95 h 273"/>
                  <a:gd name="T20" fmla="*/ 154 w 243"/>
                  <a:gd name="T21" fmla="*/ 147 h 273"/>
                  <a:gd name="T22" fmla="*/ 108 w 243"/>
                  <a:gd name="T23" fmla="*/ 170 h 273"/>
                  <a:gd name="T24" fmla="*/ 100 w 243"/>
                  <a:gd name="T25" fmla="*/ 180 h 273"/>
                  <a:gd name="T26" fmla="*/ 101 w 243"/>
                  <a:gd name="T27" fmla="*/ 193 h 273"/>
                  <a:gd name="T28" fmla="*/ 146 w 243"/>
                  <a:gd name="T29" fmla="*/ 265 h 273"/>
                  <a:gd name="T30" fmla="*/ 160 w 243"/>
                  <a:gd name="T31" fmla="*/ 273 h 273"/>
                  <a:gd name="T32" fmla="*/ 169 w 243"/>
                  <a:gd name="T33" fmla="*/ 270 h 273"/>
                  <a:gd name="T34" fmla="*/ 174 w 243"/>
                  <a:gd name="T35" fmla="*/ 248 h 273"/>
                  <a:gd name="T36" fmla="*/ 139 w 243"/>
                  <a:gd name="T37" fmla="*/ 191 h 273"/>
                  <a:gd name="T38" fmla="*/ 195 w 243"/>
                  <a:gd name="T39" fmla="*/ 163 h 273"/>
                  <a:gd name="T40" fmla="*/ 206 w 243"/>
                  <a:gd name="T41" fmla="*/ 157 h 273"/>
                  <a:gd name="T42" fmla="*/ 211 w 243"/>
                  <a:gd name="T43" fmla="*/ 131 h 273"/>
                  <a:gd name="T44" fmla="*/ 210 w 243"/>
                  <a:gd name="T45" fmla="*/ 130 h 273"/>
                  <a:gd name="T46" fmla="*/ 145 w 243"/>
                  <a:gd name="T47" fmla="*/ 60 h 273"/>
                  <a:gd name="T48" fmla="*/ 169 w 243"/>
                  <a:gd name="T49" fmla="*/ 34 h 273"/>
                  <a:gd name="T50" fmla="*/ 222 w 243"/>
                  <a:gd name="T51" fmla="*/ 46 h 273"/>
                  <a:gd name="T52" fmla="*/ 225 w 243"/>
                  <a:gd name="T53" fmla="*/ 47 h 273"/>
                  <a:gd name="T54" fmla="*/ 241 w 243"/>
                  <a:gd name="T55" fmla="*/ 34 h 273"/>
                  <a:gd name="T56" fmla="*/ 229 w 243"/>
                  <a:gd name="T57" fmla="*/ 15 h 273"/>
                  <a:gd name="T58" fmla="*/ 167 w 243"/>
                  <a:gd name="T59" fmla="*/ 0 h 273"/>
                  <a:gd name="T60" fmla="*/ 162 w 243"/>
                  <a:gd name="T61" fmla="*/ 0 h 273"/>
                  <a:gd name="T62" fmla="*/ 151 w 243"/>
                  <a:gd name="T63" fmla="*/ 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273">
                    <a:moveTo>
                      <a:pt x="151" y="5"/>
                    </a:moveTo>
                    <a:cubicBezTo>
                      <a:pt x="137" y="19"/>
                      <a:pt x="60" y="92"/>
                      <a:pt x="60" y="92"/>
                    </a:cubicBezTo>
                    <a:cubicBezTo>
                      <a:pt x="29" y="64"/>
                      <a:pt x="29" y="64"/>
                      <a:pt x="29" y="64"/>
                    </a:cubicBezTo>
                    <a:cubicBezTo>
                      <a:pt x="26" y="61"/>
                      <a:pt x="22" y="59"/>
                      <a:pt x="18" y="59"/>
                    </a:cubicBezTo>
                    <a:cubicBezTo>
                      <a:pt x="13" y="59"/>
                      <a:pt x="9" y="61"/>
                      <a:pt x="6" y="64"/>
                    </a:cubicBezTo>
                    <a:cubicBezTo>
                      <a:pt x="0" y="71"/>
                      <a:pt x="0" y="81"/>
                      <a:pt x="7" y="87"/>
                    </a:cubicBezTo>
                    <a:cubicBezTo>
                      <a:pt x="48" y="126"/>
                      <a:pt x="48" y="126"/>
                      <a:pt x="48" y="126"/>
                    </a:cubicBezTo>
                    <a:cubicBezTo>
                      <a:pt x="51" y="128"/>
                      <a:pt x="55" y="130"/>
                      <a:pt x="59" y="130"/>
                    </a:cubicBezTo>
                    <a:cubicBezTo>
                      <a:pt x="63" y="130"/>
                      <a:pt x="67" y="129"/>
                      <a:pt x="70" y="126"/>
                    </a:cubicBezTo>
                    <a:cubicBezTo>
                      <a:pt x="106" y="95"/>
                      <a:pt x="106" y="95"/>
                      <a:pt x="106" y="95"/>
                    </a:cubicBezTo>
                    <a:cubicBezTo>
                      <a:pt x="154" y="147"/>
                      <a:pt x="154" y="147"/>
                      <a:pt x="154" y="147"/>
                    </a:cubicBezTo>
                    <a:cubicBezTo>
                      <a:pt x="108" y="170"/>
                      <a:pt x="108" y="170"/>
                      <a:pt x="108" y="170"/>
                    </a:cubicBezTo>
                    <a:cubicBezTo>
                      <a:pt x="104" y="172"/>
                      <a:pt x="101" y="176"/>
                      <a:pt x="100" y="180"/>
                    </a:cubicBezTo>
                    <a:cubicBezTo>
                      <a:pt x="98" y="185"/>
                      <a:pt x="99" y="189"/>
                      <a:pt x="101" y="193"/>
                    </a:cubicBezTo>
                    <a:cubicBezTo>
                      <a:pt x="146" y="265"/>
                      <a:pt x="146" y="265"/>
                      <a:pt x="146" y="265"/>
                    </a:cubicBezTo>
                    <a:cubicBezTo>
                      <a:pt x="149" y="270"/>
                      <a:pt x="154" y="273"/>
                      <a:pt x="160" y="273"/>
                    </a:cubicBezTo>
                    <a:cubicBezTo>
                      <a:pt x="163" y="273"/>
                      <a:pt x="166" y="272"/>
                      <a:pt x="169" y="270"/>
                    </a:cubicBezTo>
                    <a:cubicBezTo>
                      <a:pt x="176" y="266"/>
                      <a:pt x="179" y="255"/>
                      <a:pt x="174" y="248"/>
                    </a:cubicBezTo>
                    <a:cubicBezTo>
                      <a:pt x="139" y="191"/>
                      <a:pt x="139" y="191"/>
                      <a:pt x="139" y="191"/>
                    </a:cubicBezTo>
                    <a:cubicBezTo>
                      <a:pt x="195" y="163"/>
                      <a:pt x="195" y="163"/>
                      <a:pt x="195" y="163"/>
                    </a:cubicBezTo>
                    <a:cubicBezTo>
                      <a:pt x="206" y="157"/>
                      <a:pt x="206" y="157"/>
                      <a:pt x="206" y="157"/>
                    </a:cubicBezTo>
                    <a:cubicBezTo>
                      <a:pt x="216" y="152"/>
                      <a:pt x="218" y="139"/>
                      <a:pt x="211" y="131"/>
                    </a:cubicBezTo>
                    <a:cubicBezTo>
                      <a:pt x="211" y="131"/>
                      <a:pt x="211" y="130"/>
                      <a:pt x="210" y="130"/>
                    </a:cubicBezTo>
                    <a:cubicBezTo>
                      <a:pt x="189" y="106"/>
                      <a:pt x="167" y="83"/>
                      <a:pt x="145" y="60"/>
                    </a:cubicBezTo>
                    <a:cubicBezTo>
                      <a:pt x="148" y="56"/>
                      <a:pt x="165" y="38"/>
                      <a:pt x="169" y="34"/>
                    </a:cubicBezTo>
                    <a:cubicBezTo>
                      <a:pt x="222" y="46"/>
                      <a:pt x="222" y="46"/>
                      <a:pt x="222" y="46"/>
                    </a:cubicBezTo>
                    <a:cubicBezTo>
                      <a:pt x="223" y="47"/>
                      <a:pt x="224" y="47"/>
                      <a:pt x="225" y="47"/>
                    </a:cubicBezTo>
                    <a:cubicBezTo>
                      <a:pt x="233" y="47"/>
                      <a:pt x="239" y="42"/>
                      <a:pt x="241" y="34"/>
                    </a:cubicBezTo>
                    <a:cubicBezTo>
                      <a:pt x="243" y="26"/>
                      <a:pt x="238" y="17"/>
                      <a:pt x="229" y="15"/>
                    </a:cubicBezTo>
                    <a:cubicBezTo>
                      <a:pt x="167" y="0"/>
                      <a:pt x="167" y="0"/>
                      <a:pt x="167" y="0"/>
                    </a:cubicBezTo>
                    <a:cubicBezTo>
                      <a:pt x="165" y="0"/>
                      <a:pt x="164" y="0"/>
                      <a:pt x="162" y="0"/>
                    </a:cubicBezTo>
                    <a:cubicBezTo>
                      <a:pt x="158" y="0"/>
                      <a:pt x="155" y="1"/>
                      <a:pt x="151"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p:nvGrpSpPr>
          <p:grpSpPr>
            <a:xfrm>
              <a:off x="6228184" y="634477"/>
              <a:ext cx="1147603" cy="1145185"/>
              <a:chOff x="6228184" y="634477"/>
              <a:chExt cx="1147603" cy="1145185"/>
            </a:xfrm>
            <a:solidFill>
              <a:schemeClr val="bg1">
                <a:alpha val="0"/>
              </a:schemeClr>
            </a:solidFill>
            <a:effectLst>
              <a:outerShdw blurRad="50800" dist="38100" dir="2700000" algn="tl" rotWithShape="0">
                <a:prstClr val="black">
                  <a:alpha val="40000"/>
                </a:prstClr>
              </a:outerShdw>
            </a:effectLst>
          </p:grpSpPr>
          <p:sp>
            <p:nvSpPr>
              <p:cNvPr id="9"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1392091" y="2179582"/>
            <a:ext cx="2791109" cy="2785591"/>
            <a:chOff x="6228184" y="634477"/>
            <a:chExt cx="1147603" cy="1145185"/>
          </a:xfrm>
          <a:effectLst>
            <a:outerShdw blurRad="50800" dist="38100" dir="2700000" algn="tl" rotWithShape="0">
              <a:prstClr val="black">
                <a:alpha val="40000"/>
              </a:prstClr>
            </a:outerShdw>
          </a:effectLst>
        </p:grpSpPr>
        <p:sp>
          <p:nvSpPr>
            <p:cNvPr id="26" name="Freeform 16"/>
            <p:cNvSpPr>
              <a:spLocks noEditPoints="1"/>
            </p:cNvSpPr>
            <p:nvPr/>
          </p:nvSpPr>
          <p:spPr bwMode="auto">
            <a:xfrm>
              <a:off x="6359995" y="766288"/>
              <a:ext cx="885190" cy="881563"/>
            </a:xfrm>
            <a:custGeom>
              <a:avLst/>
              <a:gdLst>
                <a:gd name="T0" fmla="*/ 155 w 310"/>
                <a:gd name="T1" fmla="*/ 0 h 309"/>
                <a:gd name="T2" fmla="*/ 0 w 310"/>
                <a:gd name="T3" fmla="*/ 155 h 309"/>
                <a:gd name="T4" fmla="*/ 155 w 310"/>
                <a:gd name="T5" fmla="*/ 309 h 309"/>
                <a:gd name="T6" fmla="*/ 310 w 310"/>
                <a:gd name="T7" fmla="*/ 155 h 309"/>
                <a:gd name="T8" fmla="*/ 155 w 310"/>
                <a:gd name="T9" fmla="*/ 0 h 309"/>
                <a:gd name="T10" fmla="*/ 155 w 310"/>
                <a:gd name="T11" fmla="*/ 262 h 309"/>
                <a:gd name="T12" fmla="*/ 48 w 310"/>
                <a:gd name="T13" fmla="*/ 155 h 309"/>
                <a:gd name="T14" fmla="*/ 155 w 310"/>
                <a:gd name="T15" fmla="*/ 47 h 309"/>
                <a:gd name="T16" fmla="*/ 262 w 310"/>
                <a:gd name="T17" fmla="*/ 155 h 309"/>
                <a:gd name="T18" fmla="*/ 155 w 310"/>
                <a:gd name="T19" fmla="*/ 26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09">
                  <a:moveTo>
                    <a:pt x="155" y="0"/>
                  </a:moveTo>
                  <a:cubicBezTo>
                    <a:pt x="69" y="0"/>
                    <a:pt x="0" y="69"/>
                    <a:pt x="0" y="155"/>
                  </a:cubicBezTo>
                  <a:cubicBezTo>
                    <a:pt x="0" y="240"/>
                    <a:pt x="69" y="309"/>
                    <a:pt x="155" y="309"/>
                  </a:cubicBezTo>
                  <a:cubicBezTo>
                    <a:pt x="240" y="309"/>
                    <a:pt x="310" y="240"/>
                    <a:pt x="310" y="155"/>
                  </a:cubicBezTo>
                  <a:cubicBezTo>
                    <a:pt x="310" y="69"/>
                    <a:pt x="240" y="0"/>
                    <a:pt x="155" y="0"/>
                  </a:cubicBezTo>
                  <a:close/>
                  <a:moveTo>
                    <a:pt x="155" y="262"/>
                  </a:moveTo>
                  <a:cubicBezTo>
                    <a:pt x="96" y="262"/>
                    <a:pt x="48" y="214"/>
                    <a:pt x="48" y="155"/>
                  </a:cubicBezTo>
                  <a:cubicBezTo>
                    <a:pt x="48" y="95"/>
                    <a:pt x="96" y="47"/>
                    <a:pt x="155" y="47"/>
                  </a:cubicBezTo>
                  <a:cubicBezTo>
                    <a:pt x="214" y="47"/>
                    <a:pt x="262" y="95"/>
                    <a:pt x="262" y="155"/>
                  </a:cubicBezTo>
                  <a:cubicBezTo>
                    <a:pt x="262" y="214"/>
                    <a:pt x="214" y="262"/>
                    <a:pt x="155" y="26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7"/>
            <p:cNvSpPr/>
            <p:nvPr/>
          </p:nvSpPr>
          <p:spPr bwMode="auto">
            <a:xfrm>
              <a:off x="6745754" y="634477"/>
              <a:ext cx="113672" cy="142695"/>
            </a:xfrm>
            <a:custGeom>
              <a:avLst/>
              <a:gdLst>
                <a:gd name="T0" fmla="*/ 75 w 94"/>
                <a:gd name="T1" fmla="*/ 0 h 118"/>
                <a:gd name="T2" fmla="*/ 75 w 94"/>
                <a:gd name="T3" fmla="*/ 0 h 118"/>
                <a:gd name="T4" fmla="*/ 19 w 94"/>
                <a:gd name="T5" fmla="*/ 0 h 118"/>
                <a:gd name="T6" fmla="*/ 16 w 94"/>
                <a:gd name="T7" fmla="*/ 0 h 118"/>
                <a:gd name="T8" fmla="*/ 0 w 94"/>
                <a:gd name="T9" fmla="*/ 118 h 118"/>
                <a:gd name="T10" fmla="*/ 19 w 94"/>
                <a:gd name="T11" fmla="*/ 118 h 118"/>
                <a:gd name="T12" fmla="*/ 75 w 94"/>
                <a:gd name="T13" fmla="*/ 118 h 118"/>
                <a:gd name="T14" fmla="*/ 94 w 94"/>
                <a:gd name="T15" fmla="*/ 118 h 118"/>
                <a:gd name="T16" fmla="*/ 75 w 94"/>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75" y="0"/>
                  </a:moveTo>
                  <a:lnTo>
                    <a:pt x="75" y="0"/>
                  </a:lnTo>
                  <a:lnTo>
                    <a:pt x="19" y="0"/>
                  </a:lnTo>
                  <a:lnTo>
                    <a:pt x="16" y="0"/>
                  </a:lnTo>
                  <a:lnTo>
                    <a:pt x="0" y="118"/>
                  </a:lnTo>
                  <a:lnTo>
                    <a:pt x="19" y="118"/>
                  </a:lnTo>
                  <a:lnTo>
                    <a:pt x="75" y="118"/>
                  </a:lnTo>
                  <a:lnTo>
                    <a:pt x="94" y="118"/>
                  </a:lnTo>
                  <a:lnTo>
                    <a:pt x="75"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8"/>
            <p:cNvSpPr/>
            <p:nvPr/>
          </p:nvSpPr>
          <p:spPr bwMode="auto">
            <a:xfrm>
              <a:off x="6485760" y="691313"/>
              <a:ext cx="151159" cy="171717"/>
            </a:xfrm>
            <a:custGeom>
              <a:avLst/>
              <a:gdLst>
                <a:gd name="T0" fmla="*/ 49 w 125"/>
                <a:gd name="T1" fmla="*/ 0 h 142"/>
                <a:gd name="T2" fmla="*/ 49 w 125"/>
                <a:gd name="T3" fmla="*/ 0 h 142"/>
                <a:gd name="T4" fmla="*/ 0 w 125"/>
                <a:gd name="T5" fmla="*/ 31 h 142"/>
                <a:gd name="T6" fmla="*/ 0 w 125"/>
                <a:gd name="T7" fmla="*/ 31 h 142"/>
                <a:gd name="T8" fmla="*/ 45 w 125"/>
                <a:gd name="T9" fmla="*/ 142 h 142"/>
                <a:gd name="T10" fmla="*/ 59 w 125"/>
                <a:gd name="T11" fmla="*/ 135 h 142"/>
                <a:gd name="T12" fmla="*/ 108 w 125"/>
                <a:gd name="T13" fmla="*/ 104 h 142"/>
                <a:gd name="T14" fmla="*/ 125 w 125"/>
                <a:gd name="T15" fmla="*/ 97 h 142"/>
                <a:gd name="T16" fmla="*/ 49 w 125"/>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49" y="0"/>
                  </a:moveTo>
                  <a:lnTo>
                    <a:pt x="49" y="0"/>
                  </a:lnTo>
                  <a:lnTo>
                    <a:pt x="0" y="31"/>
                  </a:lnTo>
                  <a:lnTo>
                    <a:pt x="0" y="31"/>
                  </a:lnTo>
                  <a:lnTo>
                    <a:pt x="45" y="142"/>
                  </a:lnTo>
                  <a:lnTo>
                    <a:pt x="59" y="135"/>
                  </a:lnTo>
                  <a:lnTo>
                    <a:pt x="108" y="104"/>
                  </a:lnTo>
                  <a:lnTo>
                    <a:pt x="125" y="97"/>
                  </a:lnTo>
                  <a:lnTo>
                    <a:pt x="49"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19"/>
            <p:cNvSpPr/>
            <p:nvPr/>
          </p:nvSpPr>
          <p:spPr bwMode="auto">
            <a:xfrm>
              <a:off x="6288648" y="888425"/>
              <a:ext cx="171717" cy="151160"/>
            </a:xfrm>
            <a:custGeom>
              <a:avLst/>
              <a:gdLst>
                <a:gd name="T0" fmla="*/ 28 w 142"/>
                <a:gd name="T1" fmla="*/ 0 h 125"/>
                <a:gd name="T2" fmla="*/ 28 w 142"/>
                <a:gd name="T3" fmla="*/ 0 h 125"/>
                <a:gd name="T4" fmla="*/ 0 w 142"/>
                <a:gd name="T5" fmla="*/ 52 h 125"/>
                <a:gd name="T6" fmla="*/ 0 w 142"/>
                <a:gd name="T7" fmla="*/ 52 h 125"/>
                <a:gd name="T8" fmla="*/ 94 w 142"/>
                <a:gd name="T9" fmla="*/ 125 h 125"/>
                <a:gd name="T10" fmla="*/ 104 w 142"/>
                <a:gd name="T11" fmla="*/ 111 h 125"/>
                <a:gd name="T12" fmla="*/ 132 w 142"/>
                <a:gd name="T13" fmla="*/ 61 h 125"/>
                <a:gd name="T14" fmla="*/ 142 w 142"/>
                <a:gd name="T15" fmla="*/ 45 h 125"/>
                <a:gd name="T16" fmla="*/ 28 w 142"/>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28" y="0"/>
                  </a:moveTo>
                  <a:lnTo>
                    <a:pt x="28" y="0"/>
                  </a:lnTo>
                  <a:lnTo>
                    <a:pt x="0" y="52"/>
                  </a:lnTo>
                  <a:lnTo>
                    <a:pt x="0" y="52"/>
                  </a:lnTo>
                  <a:lnTo>
                    <a:pt x="94" y="125"/>
                  </a:lnTo>
                  <a:lnTo>
                    <a:pt x="104" y="111"/>
                  </a:lnTo>
                  <a:lnTo>
                    <a:pt x="132" y="61"/>
                  </a:lnTo>
                  <a:lnTo>
                    <a:pt x="142" y="45"/>
                  </a:lnTo>
                  <a:lnTo>
                    <a:pt x="2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0"/>
            <p:cNvSpPr/>
            <p:nvPr/>
          </p:nvSpPr>
          <p:spPr bwMode="auto">
            <a:xfrm>
              <a:off x="6228184" y="1150838"/>
              <a:ext cx="146322" cy="111253"/>
            </a:xfrm>
            <a:custGeom>
              <a:avLst/>
              <a:gdLst>
                <a:gd name="T0" fmla="*/ 0 w 121"/>
                <a:gd name="T1" fmla="*/ 17 h 92"/>
                <a:gd name="T2" fmla="*/ 0 w 121"/>
                <a:gd name="T3" fmla="*/ 17 h 92"/>
                <a:gd name="T4" fmla="*/ 0 w 121"/>
                <a:gd name="T5" fmla="*/ 76 h 92"/>
                <a:gd name="T6" fmla="*/ 0 w 121"/>
                <a:gd name="T7" fmla="*/ 76 h 92"/>
                <a:gd name="T8" fmla="*/ 121 w 121"/>
                <a:gd name="T9" fmla="*/ 92 h 92"/>
                <a:gd name="T10" fmla="*/ 121 w 121"/>
                <a:gd name="T11" fmla="*/ 76 h 92"/>
                <a:gd name="T12" fmla="*/ 121 w 121"/>
                <a:gd name="T13" fmla="*/ 17 h 92"/>
                <a:gd name="T14" fmla="*/ 121 w 121"/>
                <a:gd name="T15" fmla="*/ 0 h 92"/>
                <a:gd name="T16" fmla="*/ 0 w 121"/>
                <a:gd name="T17"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92">
                  <a:moveTo>
                    <a:pt x="0" y="17"/>
                  </a:moveTo>
                  <a:lnTo>
                    <a:pt x="0" y="17"/>
                  </a:lnTo>
                  <a:lnTo>
                    <a:pt x="0" y="76"/>
                  </a:lnTo>
                  <a:lnTo>
                    <a:pt x="0" y="76"/>
                  </a:lnTo>
                  <a:lnTo>
                    <a:pt x="121" y="92"/>
                  </a:lnTo>
                  <a:lnTo>
                    <a:pt x="121" y="76"/>
                  </a:lnTo>
                  <a:lnTo>
                    <a:pt x="121" y="17"/>
                  </a:lnTo>
                  <a:lnTo>
                    <a:pt x="121" y="0"/>
                  </a:lnTo>
                  <a:lnTo>
                    <a:pt x="0" y="1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21"/>
            <p:cNvSpPr/>
            <p:nvPr/>
          </p:nvSpPr>
          <p:spPr bwMode="auto">
            <a:xfrm>
              <a:off x="6288648" y="1373345"/>
              <a:ext cx="171717" cy="152369"/>
            </a:xfrm>
            <a:custGeom>
              <a:avLst/>
              <a:gdLst>
                <a:gd name="T0" fmla="*/ 0 w 142"/>
                <a:gd name="T1" fmla="*/ 74 h 126"/>
                <a:gd name="T2" fmla="*/ 0 w 142"/>
                <a:gd name="T3" fmla="*/ 74 h 126"/>
                <a:gd name="T4" fmla="*/ 28 w 142"/>
                <a:gd name="T5" fmla="*/ 126 h 126"/>
                <a:gd name="T6" fmla="*/ 28 w 142"/>
                <a:gd name="T7" fmla="*/ 126 h 126"/>
                <a:gd name="T8" fmla="*/ 142 w 142"/>
                <a:gd name="T9" fmla="*/ 81 h 126"/>
                <a:gd name="T10" fmla="*/ 132 w 142"/>
                <a:gd name="T11" fmla="*/ 64 h 126"/>
                <a:gd name="T12" fmla="*/ 104 w 142"/>
                <a:gd name="T13" fmla="*/ 15 h 126"/>
                <a:gd name="T14" fmla="*/ 94 w 142"/>
                <a:gd name="T15" fmla="*/ 0 h 126"/>
                <a:gd name="T16" fmla="*/ 0 w 142"/>
                <a:gd name="T1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0" y="74"/>
                  </a:moveTo>
                  <a:lnTo>
                    <a:pt x="0" y="74"/>
                  </a:lnTo>
                  <a:lnTo>
                    <a:pt x="28" y="126"/>
                  </a:lnTo>
                  <a:lnTo>
                    <a:pt x="28" y="126"/>
                  </a:lnTo>
                  <a:lnTo>
                    <a:pt x="142" y="81"/>
                  </a:lnTo>
                  <a:lnTo>
                    <a:pt x="132" y="64"/>
                  </a:lnTo>
                  <a:lnTo>
                    <a:pt x="104" y="15"/>
                  </a:lnTo>
                  <a:lnTo>
                    <a:pt x="94" y="0"/>
                  </a:lnTo>
                  <a:lnTo>
                    <a:pt x="0" y="7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2"/>
            <p:cNvSpPr/>
            <p:nvPr/>
          </p:nvSpPr>
          <p:spPr bwMode="auto">
            <a:xfrm>
              <a:off x="6485760" y="1551108"/>
              <a:ext cx="151159" cy="170508"/>
            </a:xfrm>
            <a:custGeom>
              <a:avLst/>
              <a:gdLst>
                <a:gd name="T0" fmla="*/ 0 w 125"/>
                <a:gd name="T1" fmla="*/ 111 h 141"/>
                <a:gd name="T2" fmla="*/ 0 w 125"/>
                <a:gd name="T3" fmla="*/ 111 h 141"/>
                <a:gd name="T4" fmla="*/ 49 w 125"/>
                <a:gd name="T5" fmla="*/ 141 h 141"/>
                <a:gd name="T6" fmla="*/ 49 w 125"/>
                <a:gd name="T7" fmla="*/ 141 h 141"/>
                <a:gd name="T8" fmla="*/ 125 w 125"/>
                <a:gd name="T9" fmla="*/ 45 h 141"/>
                <a:gd name="T10" fmla="*/ 108 w 125"/>
                <a:gd name="T11" fmla="*/ 38 h 141"/>
                <a:gd name="T12" fmla="*/ 59 w 125"/>
                <a:gd name="T13" fmla="*/ 7 h 141"/>
                <a:gd name="T14" fmla="*/ 45 w 125"/>
                <a:gd name="T15" fmla="*/ 0 h 141"/>
                <a:gd name="T16" fmla="*/ 0 w 125"/>
                <a:gd name="T17" fmla="*/ 11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0" y="111"/>
                  </a:moveTo>
                  <a:lnTo>
                    <a:pt x="0" y="111"/>
                  </a:lnTo>
                  <a:lnTo>
                    <a:pt x="49" y="141"/>
                  </a:lnTo>
                  <a:lnTo>
                    <a:pt x="49" y="141"/>
                  </a:lnTo>
                  <a:lnTo>
                    <a:pt x="125" y="45"/>
                  </a:lnTo>
                  <a:lnTo>
                    <a:pt x="108" y="38"/>
                  </a:lnTo>
                  <a:lnTo>
                    <a:pt x="59" y="7"/>
                  </a:lnTo>
                  <a:lnTo>
                    <a:pt x="45" y="0"/>
                  </a:lnTo>
                  <a:lnTo>
                    <a:pt x="0" y="11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3"/>
            <p:cNvSpPr/>
            <p:nvPr/>
          </p:nvSpPr>
          <p:spPr bwMode="auto">
            <a:xfrm>
              <a:off x="6745754" y="1636967"/>
              <a:ext cx="113672" cy="142695"/>
            </a:xfrm>
            <a:custGeom>
              <a:avLst/>
              <a:gdLst>
                <a:gd name="T0" fmla="*/ 16 w 94"/>
                <a:gd name="T1" fmla="*/ 118 h 118"/>
                <a:gd name="T2" fmla="*/ 19 w 94"/>
                <a:gd name="T3" fmla="*/ 118 h 118"/>
                <a:gd name="T4" fmla="*/ 75 w 94"/>
                <a:gd name="T5" fmla="*/ 118 h 118"/>
                <a:gd name="T6" fmla="*/ 75 w 94"/>
                <a:gd name="T7" fmla="*/ 118 h 118"/>
                <a:gd name="T8" fmla="*/ 94 w 94"/>
                <a:gd name="T9" fmla="*/ 0 h 118"/>
                <a:gd name="T10" fmla="*/ 75 w 94"/>
                <a:gd name="T11" fmla="*/ 0 h 118"/>
                <a:gd name="T12" fmla="*/ 19 w 94"/>
                <a:gd name="T13" fmla="*/ 0 h 118"/>
                <a:gd name="T14" fmla="*/ 0 w 94"/>
                <a:gd name="T15" fmla="*/ 0 h 118"/>
                <a:gd name="T16" fmla="*/ 16 w 94"/>
                <a:gd name="T1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18">
                  <a:moveTo>
                    <a:pt x="16" y="118"/>
                  </a:moveTo>
                  <a:lnTo>
                    <a:pt x="19" y="118"/>
                  </a:lnTo>
                  <a:lnTo>
                    <a:pt x="75" y="118"/>
                  </a:lnTo>
                  <a:lnTo>
                    <a:pt x="75" y="118"/>
                  </a:lnTo>
                  <a:lnTo>
                    <a:pt x="94" y="0"/>
                  </a:lnTo>
                  <a:lnTo>
                    <a:pt x="75" y="0"/>
                  </a:lnTo>
                  <a:lnTo>
                    <a:pt x="19" y="0"/>
                  </a:lnTo>
                  <a:lnTo>
                    <a:pt x="0" y="0"/>
                  </a:lnTo>
                  <a:lnTo>
                    <a:pt x="16" y="11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24"/>
            <p:cNvSpPr/>
            <p:nvPr/>
          </p:nvSpPr>
          <p:spPr bwMode="auto">
            <a:xfrm>
              <a:off x="6968261" y="1551108"/>
              <a:ext cx="151159" cy="170508"/>
            </a:xfrm>
            <a:custGeom>
              <a:avLst/>
              <a:gdLst>
                <a:gd name="T0" fmla="*/ 73 w 125"/>
                <a:gd name="T1" fmla="*/ 141 h 141"/>
                <a:gd name="T2" fmla="*/ 75 w 125"/>
                <a:gd name="T3" fmla="*/ 141 h 141"/>
                <a:gd name="T4" fmla="*/ 125 w 125"/>
                <a:gd name="T5" fmla="*/ 111 h 141"/>
                <a:gd name="T6" fmla="*/ 125 w 125"/>
                <a:gd name="T7" fmla="*/ 111 h 141"/>
                <a:gd name="T8" fmla="*/ 80 w 125"/>
                <a:gd name="T9" fmla="*/ 0 h 141"/>
                <a:gd name="T10" fmla="*/ 66 w 125"/>
                <a:gd name="T11" fmla="*/ 7 h 141"/>
                <a:gd name="T12" fmla="*/ 14 w 125"/>
                <a:gd name="T13" fmla="*/ 38 h 141"/>
                <a:gd name="T14" fmla="*/ 0 w 125"/>
                <a:gd name="T15" fmla="*/ 45 h 141"/>
                <a:gd name="T16" fmla="*/ 73 w 125"/>
                <a:gd name="T1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1">
                  <a:moveTo>
                    <a:pt x="73" y="141"/>
                  </a:moveTo>
                  <a:lnTo>
                    <a:pt x="75" y="141"/>
                  </a:lnTo>
                  <a:lnTo>
                    <a:pt x="125" y="111"/>
                  </a:lnTo>
                  <a:lnTo>
                    <a:pt x="125" y="111"/>
                  </a:lnTo>
                  <a:lnTo>
                    <a:pt x="80" y="0"/>
                  </a:lnTo>
                  <a:lnTo>
                    <a:pt x="66" y="7"/>
                  </a:lnTo>
                  <a:lnTo>
                    <a:pt x="14" y="38"/>
                  </a:lnTo>
                  <a:lnTo>
                    <a:pt x="0" y="45"/>
                  </a:lnTo>
                  <a:lnTo>
                    <a:pt x="73" y="1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25"/>
            <p:cNvSpPr/>
            <p:nvPr/>
          </p:nvSpPr>
          <p:spPr bwMode="auto">
            <a:xfrm>
              <a:off x="7144816" y="1373345"/>
              <a:ext cx="171717" cy="152369"/>
            </a:xfrm>
            <a:custGeom>
              <a:avLst/>
              <a:gdLst>
                <a:gd name="T0" fmla="*/ 114 w 142"/>
                <a:gd name="T1" fmla="*/ 126 h 126"/>
                <a:gd name="T2" fmla="*/ 114 w 142"/>
                <a:gd name="T3" fmla="*/ 126 h 126"/>
                <a:gd name="T4" fmla="*/ 142 w 142"/>
                <a:gd name="T5" fmla="*/ 74 h 126"/>
                <a:gd name="T6" fmla="*/ 142 w 142"/>
                <a:gd name="T7" fmla="*/ 74 h 126"/>
                <a:gd name="T8" fmla="*/ 47 w 142"/>
                <a:gd name="T9" fmla="*/ 0 h 126"/>
                <a:gd name="T10" fmla="*/ 38 w 142"/>
                <a:gd name="T11" fmla="*/ 15 h 126"/>
                <a:gd name="T12" fmla="*/ 10 w 142"/>
                <a:gd name="T13" fmla="*/ 64 h 126"/>
                <a:gd name="T14" fmla="*/ 0 w 142"/>
                <a:gd name="T15" fmla="*/ 81 h 126"/>
                <a:gd name="T16" fmla="*/ 114 w 14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6">
                  <a:moveTo>
                    <a:pt x="114" y="126"/>
                  </a:moveTo>
                  <a:lnTo>
                    <a:pt x="114" y="126"/>
                  </a:lnTo>
                  <a:lnTo>
                    <a:pt x="142" y="74"/>
                  </a:lnTo>
                  <a:lnTo>
                    <a:pt x="142" y="74"/>
                  </a:lnTo>
                  <a:lnTo>
                    <a:pt x="47" y="0"/>
                  </a:lnTo>
                  <a:lnTo>
                    <a:pt x="38" y="15"/>
                  </a:lnTo>
                  <a:lnTo>
                    <a:pt x="10" y="64"/>
                  </a:lnTo>
                  <a:lnTo>
                    <a:pt x="0" y="81"/>
                  </a:lnTo>
                  <a:lnTo>
                    <a:pt x="114" y="12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6"/>
            <p:cNvSpPr/>
            <p:nvPr/>
          </p:nvSpPr>
          <p:spPr bwMode="auto">
            <a:xfrm>
              <a:off x="7230674" y="1150838"/>
              <a:ext cx="145113" cy="111253"/>
            </a:xfrm>
            <a:custGeom>
              <a:avLst/>
              <a:gdLst>
                <a:gd name="T0" fmla="*/ 120 w 120"/>
                <a:gd name="T1" fmla="*/ 76 h 92"/>
                <a:gd name="T2" fmla="*/ 120 w 120"/>
                <a:gd name="T3" fmla="*/ 76 h 92"/>
                <a:gd name="T4" fmla="*/ 120 w 120"/>
                <a:gd name="T5" fmla="*/ 17 h 92"/>
                <a:gd name="T6" fmla="*/ 120 w 120"/>
                <a:gd name="T7" fmla="*/ 17 h 92"/>
                <a:gd name="T8" fmla="*/ 0 w 120"/>
                <a:gd name="T9" fmla="*/ 0 h 92"/>
                <a:gd name="T10" fmla="*/ 0 w 120"/>
                <a:gd name="T11" fmla="*/ 17 h 92"/>
                <a:gd name="T12" fmla="*/ 0 w 120"/>
                <a:gd name="T13" fmla="*/ 76 h 92"/>
                <a:gd name="T14" fmla="*/ 0 w 120"/>
                <a:gd name="T15" fmla="*/ 92 h 92"/>
                <a:gd name="T16" fmla="*/ 120 w 120"/>
                <a:gd name="T1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2">
                  <a:moveTo>
                    <a:pt x="120" y="76"/>
                  </a:moveTo>
                  <a:lnTo>
                    <a:pt x="120" y="76"/>
                  </a:lnTo>
                  <a:lnTo>
                    <a:pt x="120" y="17"/>
                  </a:lnTo>
                  <a:lnTo>
                    <a:pt x="120" y="17"/>
                  </a:lnTo>
                  <a:lnTo>
                    <a:pt x="0" y="0"/>
                  </a:lnTo>
                  <a:lnTo>
                    <a:pt x="0" y="17"/>
                  </a:lnTo>
                  <a:lnTo>
                    <a:pt x="0" y="76"/>
                  </a:lnTo>
                  <a:lnTo>
                    <a:pt x="0" y="92"/>
                  </a:lnTo>
                  <a:lnTo>
                    <a:pt x="120" y="7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27"/>
            <p:cNvSpPr/>
            <p:nvPr/>
          </p:nvSpPr>
          <p:spPr bwMode="auto">
            <a:xfrm>
              <a:off x="7144816" y="888425"/>
              <a:ext cx="171717" cy="151160"/>
            </a:xfrm>
            <a:custGeom>
              <a:avLst/>
              <a:gdLst>
                <a:gd name="T0" fmla="*/ 142 w 142"/>
                <a:gd name="T1" fmla="*/ 52 h 125"/>
                <a:gd name="T2" fmla="*/ 142 w 142"/>
                <a:gd name="T3" fmla="*/ 52 h 125"/>
                <a:gd name="T4" fmla="*/ 114 w 142"/>
                <a:gd name="T5" fmla="*/ 0 h 125"/>
                <a:gd name="T6" fmla="*/ 114 w 142"/>
                <a:gd name="T7" fmla="*/ 0 h 125"/>
                <a:gd name="T8" fmla="*/ 0 w 142"/>
                <a:gd name="T9" fmla="*/ 45 h 125"/>
                <a:gd name="T10" fmla="*/ 10 w 142"/>
                <a:gd name="T11" fmla="*/ 61 h 125"/>
                <a:gd name="T12" fmla="*/ 38 w 142"/>
                <a:gd name="T13" fmla="*/ 111 h 125"/>
                <a:gd name="T14" fmla="*/ 47 w 142"/>
                <a:gd name="T15" fmla="*/ 125 h 125"/>
                <a:gd name="T16" fmla="*/ 142 w 142"/>
                <a:gd name="T17"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5">
                  <a:moveTo>
                    <a:pt x="142" y="52"/>
                  </a:moveTo>
                  <a:lnTo>
                    <a:pt x="142" y="52"/>
                  </a:lnTo>
                  <a:lnTo>
                    <a:pt x="114" y="0"/>
                  </a:lnTo>
                  <a:lnTo>
                    <a:pt x="114" y="0"/>
                  </a:lnTo>
                  <a:lnTo>
                    <a:pt x="0" y="45"/>
                  </a:lnTo>
                  <a:lnTo>
                    <a:pt x="10" y="61"/>
                  </a:lnTo>
                  <a:lnTo>
                    <a:pt x="38" y="111"/>
                  </a:lnTo>
                  <a:lnTo>
                    <a:pt x="47" y="125"/>
                  </a:lnTo>
                  <a:lnTo>
                    <a:pt x="142" y="5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8"/>
            <p:cNvSpPr/>
            <p:nvPr/>
          </p:nvSpPr>
          <p:spPr bwMode="auto">
            <a:xfrm>
              <a:off x="6968261" y="691313"/>
              <a:ext cx="151159" cy="171717"/>
            </a:xfrm>
            <a:custGeom>
              <a:avLst/>
              <a:gdLst>
                <a:gd name="T0" fmla="*/ 125 w 125"/>
                <a:gd name="T1" fmla="*/ 31 h 142"/>
                <a:gd name="T2" fmla="*/ 125 w 125"/>
                <a:gd name="T3" fmla="*/ 31 h 142"/>
                <a:gd name="T4" fmla="*/ 75 w 125"/>
                <a:gd name="T5" fmla="*/ 0 h 142"/>
                <a:gd name="T6" fmla="*/ 73 w 125"/>
                <a:gd name="T7" fmla="*/ 0 h 142"/>
                <a:gd name="T8" fmla="*/ 0 w 125"/>
                <a:gd name="T9" fmla="*/ 97 h 142"/>
                <a:gd name="T10" fmla="*/ 14 w 125"/>
                <a:gd name="T11" fmla="*/ 104 h 142"/>
                <a:gd name="T12" fmla="*/ 66 w 125"/>
                <a:gd name="T13" fmla="*/ 135 h 142"/>
                <a:gd name="T14" fmla="*/ 80 w 125"/>
                <a:gd name="T15" fmla="*/ 142 h 142"/>
                <a:gd name="T16" fmla="*/ 125 w 125"/>
                <a:gd name="T17"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2">
                  <a:moveTo>
                    <a:pt x="125" y="31"/>
                  </a:moveTo>
                  <a:lnTo>
                    <a:pt x="125" y="31"/>
                  </a:lnTo>
                  <a:lnTo>
                    <a:pt x="75" y="0"/>
                  </a:lnTo>
                  <a:lnTo>
                    <a:pt x="73" y="0"/>
                  </a:lnTo>
                  <a:lnTo>
                    <a:pt x="0" y="97"/>
                  </a:lnTo>
                  <a:lnTo>
                    <a:pt x="14" y="104"/>
                  </a:lnTo>
                  <a:lnTo>
                    <a:pt x="66" y="135"/>
                  </a:lnTo>
                  <a:lnTo>
                    <a:pt x="80" y="142"/>
                  </a:lnTo>
                  <a:lnTo>
                    <a:pt x="125" y="3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标题层"/>
          <p:cNvSpPr txBox="1"/>
          <p:nvPr/>
        </p:nvSpPr>
        <p:spPr bwMode="auto">
          <a:xfrm>
            <a:off x="9127240" y="2720534"/>
            <a:ext cx="2394200" cy="1764585"/>
          </a:xfrm>
          <a:prstGeom prst="rect">
            <a:avLst/>
          </a:prstGeom>
          <a:noFill/>
          <a:effectLst/>
        </p:spPr>
        <p:txBody>
          <a:bodyPr wrap="square" lIns="121908" tIns="60954" rIns="121908" bIns="60954">
            <a:spAutoFit/>
          </a:bodyPr>
          <a:lstStyle/>
          <a:p>
            <a:pPr defTabSz="1218565">
              <a:defRPr/>
            </a:pPr>
            <a:r>
              <a:rPr lang="en-US" altLang="zh-CN"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07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0" fill="hold"/>
                                        <p:tgtEl>
                                          <p:spTgt spid="2"/>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 presetClass="entr" presetSubtype="8"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400" fill="hold"/>
                                        <p:tgtEl>
                                          <p:spTgt spid="25"/>
                                        </p:tgtEl>
                                        <p:attrNameLst>
                                          <p:attrName>ppt_x</p:attrName>
                                        </p:attrNameLst>
                                      </p:cBhvr>
                                      <p:tavLst>
                                        <p:tav tm="0">
                                          <p:val>
                                            <p:strVal val="0-#ppt_w/2"/>
                                          </p:val>
                                        </p:tav>
                                        <p:tav tm="100000">
                                          <p:val>
                                            <p:strVal val="#ppt_x"/>
                                          </p:val>
                                        </p:tav>
                                      </p:tavLst>
                                    </p:anim>
                                    <p:anim calcmode="lin" valueType="num">
                                      <p:cBhvr additive="base">
                                        <p:cTn id="13" dur="1400" fill="hold"/>
                                        <p:tgtEl>
                                          <p:spTgt spid="25"/>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500"/>
                                  </p:stCondLst>
                                  <p:childTnLst>
                                    <p:animRot by="21600000">
                                      <p:cBhvr>
                                        <p:cTn id="15" dur="1400" fill="hold"/>
                                        <p:tgtEl>
                                          <p:spTgt spid="25"/>
                                        </p:tgtEl>
                                        <p:attrNameLst>
                                          <p:attrName>r</p:attrName>
                                        </p:attrNameLst>
                                      </p:cBhvr>
                                    </p:animRot>
                                  </p:childTnLst>
                                </p:cTn>
                              </p:par>
                              <p:par>
                                <p:cTn id="16" presetID="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400" fill="hold"/>
                                        <p:tgtEl>
                                          <p:spTgt spid="6"/>
                                        </p:tgtEl>
                                        <p:attrNameLst>
                                          <p:attrName>ppt_x</p:attrName>
                                        </p:attrNameLst>
                                      </p:cBhvr>
                                      <p:tavLst>
                                        <p:tav tm="0">
                                          <p:val>
                                            <p:strVal val="0-#ppt_w/2"/>
                                          </p:val>
                                        </p:tav>
                                        <p:tav tm="100000">
                                          <p:val>
                                            <p:strVal val="#ppt_x"/>
                                          </p:val>
                                        </p:tav>
                                      </p:tavLst>
                                    </p:anim>
                                    <p:anim calcmode="lin" valueType="num">
                                      <p:cBhvr additive="base">
                                        <p:cTn id="19" dur="14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decel="52500" fill="hold" grpId="0" nodeType="withEffect">
                                  <p:stCondLst>
                                    <p:cond delay="17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400" fill="hold"/>
                                        <p:tgtEl>
                                          <p:spTgt spid="39"/>
                                        </p:tgtEl>
                                        <p:attrNameLst>
                                          <p:attrName>ppt_x</p:attrName>
                                        </p:attrNameLst>
                                      </p:cBhvr>
                                      <p:tavLst>
                                        <p:tav tm="0">
                                          <p:val>
                                            <p:strVal val="0-#ppt_w/2"/>
                                          </p:val>
                                        </p:tav>
                                        <p:tav tm="100000">
                                          <p:val>
                                            <p:strVal val="#ppt_x"/>
                                          </p:val>
                                        </p:tav>
                                      </p:tavLst>
                                    </p:anim>
                                    <p:anim calcmode="lin" valueType="num">
                                      <p:cBhvr additive="base">
                                        <p:cTn id="23" dur="400" fill="hold"/>
                                        <p:tgtEl>
                                          <p:spTgt spid="39"/>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4"/>
                                        </p:tgtEl>
                                        <p:attrNameLst>
                                          <p:attrName>style.visibility</p:attrName>
                                        </p:attrNameLst>
                                      </p:cBhvr>
                                      <p:to>
                                        <p:strVal val="visible"/>
                                      </p:to>
                                    </p:set>
                                    <p:anim calcmode="lin" valueType="num">
                                      <p:cBhvr>
                                        <p:cTn id="26" dur="600" fill="hold"/>
                                        <p:tgtEl>
                                          <p:spTgt spid="4"/>
                                        </p:tgtEl>
                                        <p:attrNameLst>
                                          <p:attrName>ppt_w</p:attrName>
                                        </p:attrNameLst>
                                      </p:cBhvr>
                                      <p:tavLst>
                                        <p:tav tm="0">
                                          <p:val>
                                            <p:fltVal val="0"/>
                                          </p:val>
                                        </p:tav>
                                        <p:tav tm="100000">
                                          <p:val>
                                            <p:strVal val="#ppt_w"/>
                                          </p:val>
                                        </p:tav>
                                      </p:tavLst>
                                    </p:anim>
                                    <p:anim calcmode="lin" valueType="num">
                                      <p:cBhvr>
                                        <p:cTn id="27" dur="600" fill="hold"/>
                                        <p:tgtEl>
                                          <p:spTgt spid="4"/>
                                        </p:tgtEl>
                                        <p:attrNameLst>
                                          <p:attrName>ppt_h</p:attrName>
                                        </p:attrNameLst>
                                      </p:cBhvr>
                                      <p:tavLst>
                                        <p:tav tm="0">
                                          <p:val>
                                            <p:fltVal val="0"/>
                                          </p:val>
                                        </p:tav>
                                        <p:tav tm="100000">
                                          <p:val>
                                            <p:strVal val="#ppt_h"/>
                                          </p:val>
                                        </p:tav>
                                      </p:tavLst>
                                    </p:anim>
                                    <p:animEffect transition="in" filter="fade">
                                      <p:cBhvr>
                                        <p:cTn id="28" dur="600"/>
                                        <p:tgtEl>
                                          <p:spTgt spid="4"/>
                                        </p:tgtEl>
                                      </p:cBhvr>
                                    </p:animEffect>
                                  </p:childTnLst>
                                </p:cTn>
                              </p:par>
                              <p:par>
                                <p:cTn id="29" presetID="53" presetClass="entr" presetSubtype="16" fill="hold" grpId="0" nodeType="withEffect">
                                  <p:stCondLst>
                                    <p:cond delay="2200"/>
                                  </p:stCondLst>
                                  <p:childTnLst>
                                    <p:set>
                                      <p:cBhvr>
                                        <p:cTn id="30" dur="1" fill="hold">
                                          <p:stCondLst>
                                            <p:cond delay="0"/>
                                          </p:stCondLst>
                                        </p:cTn>
                                        <p:tgtEl>
                                          <p:spTgt spid="5"/>
                                        </p:tgtEl>
                                        <p:attrNameLst>
                                          <p:attrName>style.visibility</p:attrName>
                                        </p:attrNameLst>
                                      </p:cBhvr>
                                      <p:to>
                                        <p:strVal val="visible"/>
                                      </p:to>
                                    </p:set>
                                    <p:anim calcmode="lin" valueType="num">
                                      <p:cBhvr>
                                        <p:cTn id="31" dur="700" fill="hold"/>
                                        <p:tgtEl>
                                          <p:spTgt spid="5"/>
                                        </p:tgtEl>
                                        <p:attrNameLst>
                                          <p:attrName>ppt_w</p:attrName>
                                        </p:attrNameLst>
                                      </p:cBhvr>
                                      <p:tavLst>
                                        <p:tav tm="0">
                                          <p:val>
                                            <p:fltVal val="0"/>
                                          </p:val>
                                        </p:tav>
                                        <p:tav tm="100000">
                                          <p:val>
                                            <p:strVal val="#ppt_w"/>
                                          </p:val>
                                        </p:tav>
                                      </p:tavLst>
                                    </p:anim>
                                    <p:anim calcmode="lin" valueType="num">
                                      <p:cBhvr>
                                        <p:cTn id="32" dur="700" fill="hold"/>
                                        <p:tgtEl>
                                          <p:spTgt spid="5"/>
                                        </p:tgtEl>
                                        <p:attrNameLst>
                                          <p:attrName>ppt_h</p:attrName>
                                        </p:attrNameLst>
                                      </p:cBhvr>
                                      <p:tavLst>
                                        <p:tav tm="0">
                                          <p:val>
                                            <p:fltVal val="0"/>
                                          </p:val>
                                        </p:tav>
                                        <p:tav tm="100000">
                                          <p:val>
                                            <p:strVal val="#ppt_h"/>
                                          </p:val>
                                        </p:tav>
                                      </p:tavLst>
                                    </p:anim>
                                    <p:animEffect transition="in" filter="fade">
                                      <p:cBhvr>
                                        <p:cTn id="3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087556" y="2389830"/>
            <a:ext cx="2940013" cy="1661323"/>
          </a:xfrm>
          <a:prstGeom prst="rect">
            <a:avLst/>
          </a:prstGeom>
          <a:blipFill>
            <a:blip r:embed="rId3" cstate="print"/>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3" name="Oval 7"/>
          <p:cNvSpPr>
            <a:spLocks noChangeArrowheads="1"/>
          </p:cNvSpPr>
          <p:nvPr/>
        </p:nvSpPr>
        <p:spPr bwMode="auto">
          <a:xfrm>
            <a:off x="1989031" y="1777908"/>
            <a:ext cx="1135698" cy="11366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anose="020B0503020204020204" pitchFamily="34" charset="-122"/>
                <a:ea typeface="微软雅黑" panose="020B0503020204020204" pitchFamily="34" charset="-122"/>
              </a:rPr>
              <a:t>添加标题</a:t>
            </a:r>
          </a:p>
        </p:txBody>
      </p:sp>
      <p:sp>
        <p:nvSpPr>
          <p:cNvPr id="4" name="Rectangle 8"/>
          <p:cNvSpPr>
            <a:spLocks noChangeArrowheads="1"/>
          </p:cNvSpPr>
          <p:nvPr/>
        </p:nvSpPr>
        <p:spPr bwMode="auto">
          <a:xfrm>
            <a:off x="4674397" y="2389830"/>
            <a:ext cx="2944098" cy="1661323"/>
          </a:xfrm>
          <a:prstGeom prst="rect">
            <a:avLst/>
          </a:prstGeom>
          <a:blipFill>
            <a:blip r:embed="rId4" cstate="print"/>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5" name="Oval 9"/>
          <p:cNvSpPr>
            <a:spLocks noChangeArrowheads="1"/>
          </p:cNvSpPr>
          <p:nvPr/>
        </p:nvSpPr>
        <p:spPr bwMode="auto">
          <a:xfrm>
            <a:off x="5578597" y="1777908"/>
            <a:ext cx="1135698" cy="11366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anose="020B0503020204020204" pitchFamily="34" charset="-122"/>
                <a:ea typeface="微软雅黑" panose="020B0503020204020204" pitchFamily="34" charset="-122"/>
              </a:rPr>
              <a:t>添加标题</a:t>
            </a:r>
          </a:p>
        </p:txBody>
      </p:sp>
      <p:sp>
        <p:nvSpPr>
          <p:cNvPr id="6" name="Rectangle 10"/>
          <p:cNvSpPr>
            <a:spLocks noChangeArrowheads="1"/>
          </p:cNvSpPr>
          <p:nvPr/>
        </p:nvSpPr>
        <p:spPr bwMode="auto">
          <a:xfrm>
            <a:off x="8265325" y="2389830"/>
            <a:ext cx="2942737" cy="1661323"/>
          </a:xfrm>
          <a:prstGeom prst="rect">
            <a:avLst/>
          </a:prstGeom>
          <a:blipFill>
            <a:blip r:embed="rId5" cstate="print"/>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7" name="Oval 11"/>
          <p:cNvSpPr>
            <a:spLocks noChangeArrowheads="1"/>
          </p:cNvSpPr>
          <p:nvPr/>
        </p:nvSpPr>
        <p:spPr bwMode="auto">
          <a:xfrm>
            <a:off x="9168163" y="1777908"/>
            <a:ext cx="1135698" cy="11366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anose="020B0503020204020204" pitchFamily="34" charset="-122"/>
                <a:ea typeface="微软雅黑" panose="020B0503020204020204" pitchFamily="34" charset="-122"/>
              </a:rPr>
              <a:t>添加标题</a:t>
            </a:r>
          </a:p>
        </p:txBody>
      </p:sp>
      <p:sp>
        <p:nvSpPr>
          <p:cNvPr id="8" name="矩形 30"/>
          <p:cNvSpPr>
            <a:spLocks noChangeArrowheads="1"/>
          </p:cNvSpPr>
          <p:nvPr/>
        </p:nvSpPr>
        <p:spPr bwMode="auto">
          <a:xfrm>
            <a:off x="1087555" y="4329333"/>
            <a:ext cx="2940013" cy="892968"/>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9" name="矩形 8"/>
          <p:cNvSpPr>
            <a:spLocks noChangeArrowheads="1"/>
          </p:cNvSpPr>
          <p:nvPr/>
        </p:nvSpPr>
        <p:spPr bwMode="auto">
          <a:xfrm>
            <a:off x="4674398" y="4329334"/>
            <a:ext cx="2940013" cy="692913"/>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p>
        </p:txBody>
      </p:sp>
      <p:sp>
        <p:nvSpPr>
          <p:cNvPr id="10" name="矩形 30"/>
          <p:cNvSpPr>
            <a:spLocks noChangeArrowheads="1"/>
          </p:cNvSpPr>
          <p:nvPr/>
        </p:nvSpPr>
        <p:spPr bwMode="auto">
          <a:xfrm>
            <a:off x="8265326" y="4329333"/>
            <a:ext cx="2940013" cy="892968"/>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1" name="标题 1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2" presetClass="entr" presetSubtype="4" decel="10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4273" y="1367227"/>
            <a:ext cx="2271850" cy="2272146"/>
          </a:xfrm>
          <a:prstGeom prst="ellipse">
            <a:avLst/>
          </a:prstGeom>
          <a:blipFill>
            <a:blip r:embed="rId3" cstate="print">
              <a:extLst>
                <a:ext uri="{BEBA8EAE-BF5A-486C-A8C5-ECC9F3942E4B}">
                  <a14:imgProps xmlns:a14="http://schemas.microsoft.com/office/drawing/2010/main" xmlns="">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74809" y="1367227"/>
            <a:ext cx="2271850"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45344" y="1367227"/>
            <a:ext cx="2271850" cy="2272146"/>
          </a:xfrm>
          <a:prstGeom prst="ellipse">
            <a:avLst/>
          </a:prstGeom>
          <a:blipFill>
            <a:blip r:embed="rId5"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515879" y="1367227"/>
            <a:ext cx="2271850" cy="2272146"/>
          </a:xfrm>
          <a:prstGeom prst="ellipse">
            <a:avLst/>
          </a:prstGeom>
          <a:blipFill>
            <a:blip r:embed="rId6"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404273" y="3750208"/>
            <a:ext cx="2271850" cy="2272146"/>
          </a:xfrm>
          <a:prstGeom prst="ellipse">
            <a:avLst/>
          </a:prstGeom>
          <a:blipFill>
            <a:blip r:embed="rId7"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4809" y="3750208"/>
            <a:ext cx="2271850" cy="2272146"/>
          </a:xfrm>
          <a:prstGeom prst="ellipse">
            <a:avLst/>
          </a:prstGeom>
          <a:blipFill>
            <a:blip r:embed="rId8" cstate="print">
              <a:grayscl/>
            </a:blip>
            <a:srcRect/>
            <a:stretch>
              <a:fillRect r="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45344" y="3750208"/>
            <a:ext cx="2271850" cy="2272146"/>
          </a:xfrm>
          <a:prstGeom prst="ellipse">
            <a:avLst/>
          </a:prstGeom>
          <a:blipFill>
            <a:blip r:embed="rId9"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515879" y="3750208"/>
            <a:ext cx="2271850"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8814527" y="4047314"/>
            <a:ext cx="1817409" cy="1772793"/>
          </a:xfrm>
          <a:prstGeom prst="rect">
            <a:avLst/>
          </a:prstGeom>
        </p:spPr>
        <p:txBody>
          <a:bodyPr wrap="square">
            <a:spAutoFit/>
          </a:bodyPr>
          <a:lstStyle/>
          <a:p>
            <a:pPr algn="ctr">
              <a:lnSpc>
                <a:spcPct val="130000"/>
              </a:lnSpc>
              <a:spcBef>
                <a:spcPct val="0"/>
              </a:spcBef>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矩形 47"/>
          <p:cNvSpPr>
            <a:spLocks noChangeArrowheads="1"/>
          </p:cNvSpPr>
          <p:nvPr/>
        </p:nvSpPr>
        <p:spPr bwMode="auto">
          <a:xfrm>
            <a:off x="3897975" y="2213147"/>
            <a:ext cx="2019871" cy="1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3"/>
          <p:cNvSpPr>
            <a:spLocks noChangeArrowheads="1"/>
          </p:cNvSpPr>
          <p:nvPr/>
        </p:nvSpPr>
        <p:spPr bwMode="auto">
          <a:xfrm>
            <a:off x="4274493" y="1722224"/>
            <a:ext cx="1266834" cy="40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添加标题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8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8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249"/>
                                          </p:stCondLst>
                                        </p:cTn>
                                        <p:tgtEl>
                                          <p:spTgt spid="8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249"/>
                                          </p:stCondLst>
                                        </p:cTn>
                                        <p:tgtEl>
                                          <p:spTgt spid="8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249"/>
                                          </p:stCondLst>
                                        </p:cTn>
                                        <p:tgtEl>
                                          <p:spTgt spid="7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249"/>
                                          </p:stCondLst>
                                        </p:cTn>
                                        <p:tgtEl>
                                          <p:spTgt spid="84"/>
                                        </p:tgtEl>
                                        <p:attrNameLst>
                                          <p:attrName>style.visibility</p:attrName>
                                        </p:attrNameLst>
                                      </p:cBhvr>
                                      <p:to>
                                        <p:strVal val="visible"/>
                                      </p:to>
                                    </p:se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p:tgtEl>
                                          <p:spTgt spid="90"/>
                                        </p:tgtEl>
                                        <p:attrNameLst>
                                          <p:attrName>ppt_y</p:attrName>
                                        </p:attrNameLst>
                                      </p:cBhvr>
                                      <p:tavLst>
                                        <p:tav tm="0">
                                          <p:val>
                                            <p:strVal val="#ppt_y+#ppt_h*1.125000"/>
                                          </p:val>
                                        </p:tav>
                                        <p:tav tm="100000">
                                          <p:val>
                                            <p:strVal val="#ppt_y"/>
                                          </p:val>
                                        </p:tav>
                                      </p:tavLst>
                                    </p:anim>
                                    <p:animEffect transition="in" filter="wipe(up)">
                                      <p:cBhvr>
                                        <p:cTn id="32" dur="500"/>
                                        <p:tgtEl>
                                          <p:spTgt spid="90"/>
                                        </p:tgtEl>
                                      </p:cBhvr>
                                    </p:animEffect>
                                  </p:childTnLst>
                                </p:cTn>
                              </p:par>
                            </p:childTnLst>
                          </p:cTn>
                        </p:par>
                        <p:par>
                          <p:cTn id="33" fill="hold">
                            <p:stCondLst>
                              <p:cond delay="4500"/>
                            </p:stCondLst>
                            <p:childTnLst>
                              <p:par>
                                <p:cTn id="34" presetID="12" presetClass="entr" presetSubtype="4"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p:tgtEl>
                                          <p:spTgt spid="89"/>
                                        </p:tgtEl>
                                        <p:attrNameLst>
                                          <p:attrName>ppt_y</p:attrName>
                                        </p:attrNameLst>
                                      </p:cBhvr>
                                      <p:tavLst>
                                        <p:tav tm="0">
                                          <p:val>
                                            <p:strVal val="#ppt_y+#ppt_h*1.125000"/>
                                          </p:val>
                                        </p:tav>
                                        <p:tav tm="100000">
                                          <p:val>
                                            <p:strVal val="#ppt_y"/>
                                          </p:val>
                                        </p:tav>
                                      </p:tavLst>
                                    </p:anim>
                                    <p:animEffect transition="in" filter="wipe(up)">
                                      <p:cBhvr>
                                        <p:cTn id="37" dur="500"/>
                                        <p:tgtEl>
                                          <p:spTgt spid="89"/>
                                        </p:tgtEl>
                                      </p:cBhvr>
                                    </p:animEffect>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ppt_y</p:attrName>
                                        </p:attrNameLst>
                                      </p:cBhvr>
                                      <p:tavLst>
                                        <p:tav tm="0">
                                          <p:val>
                                            <p:strVal val="#ppt_y+#ppt_h*1.125000"/>
                                          </p:val>
                                        </p:tav>
                                        <p:tav tm="100000">
                                          <p:val>
                                            <p:strVal val="#ppt_y"/>
                                          </p:val>
                                        </p:tav>
                                      </p:tavLst>
                                    </p:anim>
                                    <p:animEffect transition="in" filter="wipe(up)">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animBg="1"/>
      <p:bldP spid="82" grpId="0" animBg="1"/>
      <p:bldP spid="83" grpId="0" animBg="1"/>
      <p:bldP spid="84" grpId="0" animBg="1"/>
      <p:bldP spid="85" grpId="0" animBg="1"/>
      <p:bldP spid="86" grpId="0" animBg="1"/>
      <p:bldP spid="87" grpId="0" animBg="1"/>
      <p:bldP spid="88" grpId="0"/>
      <p:bldP spid="89" grpId="0"/>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393609" y="1979776"/>
            <a:ext cx="1825349" cy="983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点击此处添加</a:t>
            </a:r>
            <a:r>
              <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关键词</a:t>
            </a:r>
          </a:p>
        </p:txBody>
      </p:sp>
      <p:sp>
        <p:nvSpPr>
          <p:cNvPr id="64" name="矩形 47"/>
          <p:cNvSpPr>
            <a:spLocks noChangeArrowheads="1"/>
          </p:cNvSpPr>
          <p:nvPr/>
        </p:nvSpPr>
        <p:spPr bwMode="auto">
          <a:xfrm>
            <a:off x="1219837" y="4213596"/>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65" name="矩形 47"/>
          <p:cNvSpPr>
            <a:spLocks noChangeArrowheads="1"/>
          </p:cNvSpPr>
          <p:nvPr/>
        </p:nvSpPr>
        <p:spPr bwMode="auto">
          <a:xfrm>
            <a:off x="4556549" y="4213596"/>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69" name="矩形 47"/>
          <p:cNvSpPr>
            <a:spLocks noChangeArrowheads="1"/>
          </p:cNvSpPr>
          <p:nvPr/>
        </p:nvSpPr>
        <p:spPr bwMode="auto">
          <a:xfrm>
            <a:off x="1219837" y="5114683"/>
            <a:ext cx="2833037" cy="80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smtClean="0">
                <a:solidFill>
                  <a:schemeClr val="tx1">
                    <a:lumMod val="75000"/>
                    <a:lumOff val="25000"/>
                  </a:schemeClr>
                </a:solidFill>
                <a:sym typeface="微软雅黑" panose="020B0503020204020204" pitchFamily="34" charset="-122"/>
              </a:rPr>
              <a:t> 亮亮图文旗舰店</a:t>
            </a:r>
            <a:r>
              <a:rPr lang="en-US" altLang="zh-CN" sz="1400" dirty="0" smtClean="0">
                <a:solidFill>
                  <a:schemeClr val="tx1">
                    <a:lumMod val="75000"/>
                    <a:lumOff val="25000"/>
                  </a:schemeClr>
                </a:solidFill>
                <a:sym typeface="微软雅黑" panose="020B0503020204020204" pitchFamily="34" charset="-122"/>
              </a:rPr>
              <a:t>https://liangliangtuwen.tmall.com</a:t>
            </a:r>
            <a:endParaRPr lang="en-US" altLang="zh-CN" sz="1400" dirty="0">
              <a:solidFill>
                <a:schemeClr val="tx1">
                  <a:lumMod val="75000"/>
                  <a:lumOff val="25000"/>
                </a:schemeClr>
              </a:solidFill>
              <a:sym typeface="微软雅黑" panose="020B0503020204020204" pitchFamily="34" charset="-122"/>
            </a:endParaRPr>
          </a:p>
        </p:txBody>
      </p:sp>
      <p:sp>
        <p:nvSpPr>
          <p:cNvPr id="70" name="矩形 47"/>
          <p:cNvSpPr>
            <a:spLocks noChangeArrowheads="1"/>
          </p:cNvSpPr>
          <p:nvPr/>
        </p:nvSpPr>
        <p:spPr bwMode="auto">
          <a:xfrm>
            <a:off x="4556549" y="5114683"/>
            <a:ext cx="2833037" cy="56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在此录入上述图表的综合描述说明，在此录入说明。</a:t>
            </a: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右键点击图片选择设置图片格式可直接替换图片，点击输入文字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240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290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4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390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4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93386" y="1512251"/>
            <a:ext cx="601400"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293387" y="1917872"/>
            <a:ext cx="1093455"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293387" y="2323493"/>
            <a:ext cx="1530837"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293386" y="2729114"/>
            <a:ext cx="3663074" cy="21869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293387" y="3134735"/>
            <a:ext cx="4373819"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293386" y="3540356"/>
            <a:ext cx="486587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293386" y="3945977"/>
            <a:ext cx="5029892"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293386" y="4351598"/>
            <a:ext cx="3280364"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293387" y="4757219"/>
            <a:ext cx="2569619"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293386" y="5162840"/>
            <a:ext cx="2952328"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293386" y="5568461"/>
            <a:ext cx="1749528"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293386" y="5974080"/>
            <a:ext cx="87476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39416" y="146770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01</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839416" y="1873328"/>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02</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839416" y="2278949"/>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03</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839416" y="2684570"/>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04</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839416" y="3090191"/>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05</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839416" y="3495812"/>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06</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839416" y="3901433"/>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07</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39416" y="4307054"/>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08</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839416" y="4712675"/>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09</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839416" y="511829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10</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839416" y="552391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11</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839416" y="592953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12</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891706" y="1467707"/>
            <a:ext cx="768415"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184,900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27" name="TextBox 26"/>
          <p:cNvSpPr txBox="1"/>
          <p:nvPr/>
        </p:nvSpPr>
        <p:spPr>
          <a:xfrm>
            <a:off x="2387616" y="1873327"/>
            <a:ext cx="78374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358,770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28" name="TextBox 27"/>
          <p:cNvSpPr txBox="1"/>
          <p:nvPr/>
        </p:nvSpPr>
        <p:spPr>
          <a:xfrm>
            <a:off x="2824223" y="2278948"/>
            <a:ext cx="789512"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638,859</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29" name="TextBox 28"/>
          <p:cNvSpPr txBox="1"/>
          <p:nvPr/>
        </p:nvSpPr>
        <p:spPr>
          <a:xfrm>
            <a:off x="4956460" y="2684570"/>
            <a:ext cx="8892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1,936,200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0" name="TextBox 29"/>
          <p:cNvSpPr txBox="1"/>
          <p:nvPr/>
        </p:nvSpPr>
        <p:spPr>
          <a:xfrm>
            <a:off x="5667206" y="3090191"/>
            <a:ext cx="91326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2,242,700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1" name="TextBox 30"/>
          <p:cNvSpPr txBox="1"/>
          <p:nvPr/>
        </p:nvSpPr>
        <p:spPr>
          <a:xfrm>
            <a:off x="6159260" y="3495811"/>
            <a:ext cx="9276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2,362,100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2" name="TextBox 31"/>
          <p:cNvSpPr txBox="1"/>
          <p:nvPr/>
        </p:nvSpPr>
        <p:spPr>
          <a:xfrm>
            <a:off x="6323279" y="3901433"/>
            <a:ext cx="93878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2,398,400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3" name="TextBox 32"/>
          <p:cNvSpPr txBox="1"/>
          <p:nvPr/>
        </p:nvSpPr>
        <p:spPr>
          <a:xfrm>
            <a:off x="4573751" y="4307054"/>
            <a:ext cx="84350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1,671,370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4" name="TextBox 33"/>
          <p:cNvSpPr txBox="1"/>
          <p:nvPr/>
        </p:nvSpPr>
        <p:spPr>
          <a:xfrm>
            <a:off x="3863006" y="4712674"/>
            <a:ext cx="88011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1,424,082</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5" name="TextBox 34"/>
          <p:cNvSpPr txBox="1"/>
          <p:nvPr/>
        </p:nvSpPr>
        <p:spPr>
          <a:xfrm>
            <a:off x="4245714" y="5118296"/>
            <a:ext cx="8890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1,580,730</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6" name="TextBox 35"/>
          <p:cNvSpPr txBox="1"/>
          <p:nvPr/>
        </p:nvSpPr>
        <p:spPr>
          <a:xfrm>
            <a:off x="3042915" y="5523916"/>
            <a:ext cx="791499"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734,889</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37" name="TextBox 36"/>
          <p:cNvSpPr txBox="1"/>
          <p:nvPr/>
        </p:nvSpPr>
        <p:spPr>
          <a:xfrm>
            <a:off x="2134652" y="5929536"/>
            <a:ext cx="7927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anose="020B0503020204020204" pitchFamily="34" charset="-122"/>
              </a:rPr>
              <a:t>254,306</a:t>
            </a:r>
            <a:endParaRPr lang="zh-CN" altLang="en-US" sz="1400" dirty="0">
              <a:solidFill>
                <a:schemeClr val="tx1">
                  <a:lumMod val="50000"/>
                  <a:lumOff val="50000"/>
                </a:schemeClr>
              </a:solidFill>
              <a:latin typeface="Bebas" pitchFamily="2" charset="0"/>
              <a:ea typeface="微软雅黑" panose="020B0503020204020204" pitchFamily="34" charset="-122"/>
            </a:endParaRPr>
          </a:p>
        </p:txBody>
      </p:sp>
      <p:sp>
        <p:nvSpPr>
          <p:cNvPr id="42" name="TextBox 41"/>
          <p:cNvSpPr txBox="1"/>
          <p:nvPr/>
        </p:nvSpPr>
        <p:spPr>
          <a:xfrm>
            <a:off x="5778496" y="1497329"/>
            <a:ext cx="564609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43" name="TextBox 42"/>
          <p:cNvSpPr txBox="1"/>
          <p:nvPr/>
        </p:nvSpPr>
        <p:spPr>
          <a:xfrm>
            <a:off x="6291458" y="1903173"/>
            <a:ext cx="513313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：您的内容打在这里，复制您的文本后，在此框中选择粘贴，并选择只保留文字。</a:t>
            </a:r>
          </a:p>
        </p:txBody>
      </p:sp>
      <p:sp>
        <p:nvSpPr>
          <p:cNvPr id="44" name="TextBox 43"/>
          <p:cNvSpPr txBox="1"/>
          <p:nvPr/>
        </p:nvSpPr>
        <p:spPr>
          <a:xfrm>
            <a:off x="7317378" y="2309017"/>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：您的内容打在这里，在此框中选择粘贴，并选择只保留文字。</a:t>
            </a:r>
          </a:p>
        </p:txBody>
      </p:sp>
      <p:sp>
        <p:nvSpPr>
          <p:cNvPr id="45" name="TextBox 44"/>
          <p:cNvSpPr txBox="1"/>
          <p:nvPr/>
        </p:nvSpPr>
        <p:spPr>
          <a:xfrm>
            <a:off x="7317378" y="2714861"/>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：您的内容打在这里，在此框中选择粘贴，并选择只保留文字。</a:t>
            </a:r>
          </a:p>
        </p:txBody>
      </p:sp>
      <p:sp>
        <p:nvSpPr>
          <p:cNvPr id="46" name="TextBox 45"/>
          <p:cNvSpPr txBox="1"/>
          <p:nvPr/>
        </p:nvSpPr>
        <p:spPr>
          <a:xfrm>
            <a:off x="8471542" y="3120705"/>
            <a:ext cx="295305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：您的内容打在这里，在此框中选择粘贴。</a:t>
            </a:r>
          </a:p>
        </p:txBody>
      </p:sp>
      <p:sp>
        <p:nvSpPr>
          <p:cNvPr id="47" name="TextBox 46"/>
          <p:cNvSpPr txBox="1"/>
          <p:nvPr/>
        </p:nvSpPr>
        <p:spPr>
          <a:xfrm>
            <a:off x="7830340" y="3526549"/>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：您的内容打在这里，选择粘贴，并选择只保留文字。</a:t>
            </a:r>
          </a:p>
        </p:txBody>
      </p:sp>
      <p:sp>
        <p:nvSpPr>
          <p:cNvPr id="48" name="TextBox 47"/>
          <p:cNvSpPr txBox="1"/>
          <p:nvPr/>
        </p:nvSpPr>
        <p:spPr>
          <a:xfrm>
            <a:off x="8984502" y="3932393"/>
            <a:ext cx="244009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：您的内容打在这里只保留文字。</a:t>
            </a:r>
          </a:p>
        </p:txBody>
      </p:sp>
      <p:sp>
        <p:nvSpPr>
          <p:cNvPr id="49" name="TextBox 48"/>
          <p:cNvSpPr txBox="1"/>
          <p:nvPr/>
        </p:nvSpPr>
        <p:spPr>
          <a:xfrm>
            <a:off x="7830340" y="4338237"/>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：您的内容打在这里，选择粘贴，并选择只保留文字。</a:t>
            </a:r>
          </a:p>
        </p:txBody>
      </p:sp>
      <p:sp>
        <p:nvSpPr>
          <p:cNvPr id="50" name="TextBox 49"/>
          <p:cNvSpPr txBox="1"/>
          <p:nvPr/>
        </p:nvSpPr>
        <p:spPr>
          <a:xfrm>
            <a:off x="8086820" y="4744081"/>
            <a:ext cx="33377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：您的内容打在这里，粘贴，并选择只保留文字。</a:t>
            </a:r>
          </a:p>
        </p:txBody>
      </p:sp>
      <p:sp>
        <p:nvSpPr>
          <p:cNvPr id="51" name="TextBox 50"/>
          <p:cNvSpPr txBox="1"/>
          <p:nvPr/>
        </p:nvSpPr>
        <p:spPr>
          <a:xfrm>
            <a:off x="8780920" y="5149925"/>
            <a:ext cx="26436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：您的内容打在这里，只保留文字。</a:t>
            </a:r>
          </a:p>
        </p:txBody>
      </p:sp>
      <p:sp>
        <p:nvSpPr>
          <p:cNvPr id="52" name="TextBox 51"/>
          <p:cNvSpPr txBox="1"/>
          <p:nvPr/>
        </p:nvSpPr>
        <p:spPr>
          <a:xfrm>
            <a:off x="6857316" y="5555769"/>
            <a:ext cx="456727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：您的内容打在这里，或者通过复制您的文本后，并选择只保留文字。</a:t>
            </a:r>
          </a:p>
        </p:txBody>
      </p:sp>
      <p:sp>
        <p:nvSpPr>
          <p:cNvPr id="53" name="TextBox 52"/>
          <p:cNvSpPr txBox="1"/>
          <p:nvPr/>
        </p:nvSpPr>
        <p:spPr>
          <a:xfrm>
            <a:off x="7242038" y="5961614"/>
            <a:ext cx="418255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结论</a:t>
            </a:r>
            <a:r>
              <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：您的内容打在这里，在此框中选择粘贴，并选择只保留文字。</a:t>
            </a:r>
          </a:p>
        </p:txBody>
      </p:sp>
      <p:sp>
        <p:nvSpPr>
          <p:cNvPr id="38" name="标题 37"/>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22" presetClass="entr" presetSubtype="8" fill="hold" grpId="0" nodeType="withEffect">
                                  <p:stCondLst>
                                    <p:cond delay="1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22" presetClass="entr" presetSubtype="8"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grpId="0" nodeType="withEffect">
                                  <p:stCondLst>
                                    <p:cond delay="3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22" presetClass="entr" presetSubtype="8" fill="hold" grpId="0" nodeType="withEffect">
                                  <p:stCondLst>
                                    <p:cond delay="40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par>
                                <p:cTn id="60" presetID="22" presetClass="entr" presetSubtype="8" fill="hold" grpId="0" nodeType="withEffect">
                                  <p:stCondLst>
                                    <p:cond delay="60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22" presetClass="entr" presetSubtype="8" fill="hold" grpId="0" nodeType="withEffect">
                                  <p:stCondLst>
                                    <p:cond delay="7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22" presetClass="entr" presetSubtype="8" fill="hold" grpId="0" nodeType="withEffect">
                                  <p:stCondLst>
                                    <p:cond delay="80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90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par>
                                <p:cTn id="72" presetID="22" presetClass="entr" presetSubtype="8" fill="hold" grpId="0" nodeType="withEffect">
                                  <p:stCondLst>
                                    <p:cond delay="100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110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par>
                          <p:cTn id="78" fill="hold">
                            <p:stCondLst>
                              <p:cond delay="1000"/>
                            </p:stCondLst>
                            <p:childTnLst>
                              <p:par>
                                <p:cTn id="79" presetID="12" presetClass="entr" presetSubtype="8" fill="hold" grpId="0" nodeType="afterEffect">
                                  <p:stCondLst>
                                    <p:cond delay="0"/>
                                  </p:stCondLst>
                                  <p:iterate type="lt">
                                    <p:tmPct val="50000"/>
                                  </p:iterate>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200"/>
                                        <p:tgtEl>
                                          <p:spTgt spid="26"/>
                                        </p:tgtEl>
                                        <p:attrNameLst>
                                          <p:attrName>ppt_x</p:attrName>
                                        </p:attrNameLst>
                                      </p:cBhvr>
                                      <p:tavLst>
                                        <p:tav tm="0">
                                          <p:val>
                                            <p:strVal val="#ppt_x-#ppt_w*1.125000"/>
                                          </p:val>
                                        </p:tav>
                                        <p:tav tm="100000">
                                          <p:val>
                                            <p:strVal val="#ppt_x"/>
                                          </p:val>
                                        </p:tav>
                                      </p:tavLst>
                                    </p:anim>
                                    <p:animEffect transition="in" filter="wipe(right)">
                                      <p:cBhvr>
                                        <p:cTn id="82" dur="200"/>
                                        <p:tgtEl>
                                          <p:spTgt spid="26"/>
                                        </p:tgtEl>
                                      </p:cBhvr>
                                    </p:animEffect>
                                  </p:childTnLst>
                                </p:cTn>
                              </p:par>
                              <p:par>
                                <p:cTn id="83" presetID="12" presetClass="entr" presetSubtype="8" fill="hold" grpId="0" nodeType="withEffect">
                                  <p:stCondLst>
                                    <p:cond delay="0"/>
                                  </p:stCondLst>
                                  <p:iterate type="lt">
                                    <p:tmPct val="50000"/>
                                  </p:iterate>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200"/>
                                        <p:tgtEl>
                                          <p:spTgt spid="27"/>
                                        </p:tgtEl>
                                        <p:attrNameLst>
                                          <p:attrName>ppt_x</p:attrName>
                                        </p:attrNameLst>
                                      </p:cBhvr>
                                      <p:tavLst>
                                        <p:tav tm="0">
                                          <p:val>
                                            <p:strVal val="#ppt_x-#ppt_w*1.125000"/>
                                          </p:val>
                                        </p:tav>
                                        <p:tav tm="100000">
                                          <p:val>
                                            <p:strVal val="#ppt_x"/>
                                          </p:val>
                                        </p:tav>
                                      </p:tavLst>
                                    </p:anim>
                                    <p:animEffect transition="in" filter="wipe(right)">
                                      <p:cBhvr>
                                        <p:cTn id="86" dur="200"/>
                                        <p:tgtEl>
                                          <p:spTgt spid="27"/>
                                        </p:tgtEl>
                                      </p:cBhvr>
                                    </p:animEffect>
                                  </p:childTnLst>
                                </p:cTn>
                              </p:par>
                              <p:par>
                                <p:cTn id="87" presetID="12" presetClass="entr" presetSubtype="8" fill="hold" grpId="0" nodeType="withEffect">
                                  <p:stCondLst>
                                    <p:cond delay="0"/>
                                  </p:stCondLst>
                                  <p:iterate type="lt">
                                    <p:tmPct val="50000"/>
                                  </p:iterate>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200"/>
                                        <p:tgtEl>
                                          <p:spTgt spid="28"/>
                                        </p:tgtEl>
                                        <p:attrNameLst>
                                          <p:attrName>ppt_x</p:attrName>
                                        </p:attrNameLst>
                                      </p:cBhvr>
                                      <p:tavLst>
                                        <p:tav tm="0">
                                          <p:val>
                                            <p:strVal val="#ppt_x-#ppt_w*1.125000"/>
                                          </p:val>
                                        </p:tav>
                                        <p:tav tm="100000">
                                          <p:val>
                                            <p:strVal val="#ppt_x"/>
                                          </p:val>
                                        </p:tav>
                                      </p:tavLst>
                                    </p:anim>
                                    <p:animEffect transition="in" filter="wipe(right)">
                                      <p:cBhvr>
                                        <p:cTn id="90" dur="200"/>
                                        <p:tgtEl>
                                          <p:spTgt spid="28"/>
                                        </p:tgtEl>
                                      </p:cBhvr>
                                    </p:animEffect>
                                  </p:childTnLst>
                                </p:cTn>
                              </p:par>
                              <p:par>
                                <p:cTn id="91" presetID="12" presetClass="entr" presetSubtype="8" fill="hold" grpId="0" nodeType="withEffect">
                                  <p:stCondLst>
                                    <p:cond delay="0"/>
                                  </p:stCondLst>
                                  <p:iterate type="lt">
                                    <p:tmPct val="50000"/>
                                  </p:iterate>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200"/>
                                        <p:tgtEl>
                                          <p:spTgt spid="29"/>
                                        </p:tgtEl>
                                        <p:attrNameLst>
                                          <p:attrName>ppt_x</p:attrName>
                                        </p:attrNameLst>
                                      </p:cBhvr>
                                      <p:tavLst>
                                        <p:tav tm="0">
                                          <p:val>
                                            <p:strVal val="#ppt_x-#ppt_w*1.125000"/>
                                          </p:val>
                                        </p:tav>
                                        <p:tav tm="100000">
                                          <p:val>
                                            <p:strVal val="#ppt_x"/>
                                          </p:val>
                                        </p:tav>
                                      </p:tavLst>
                                    </p:anim>
                                    <p:animEffect transition="in" filter="wipe(right)">
                                      <p:cBhvr>
                                        <p:cTn id="94" dur="200"/>
                                        <p:tgtEl>
                                          <p:spTgt spid="29"/>
                                        </p:tgtEl>
                                      </p:cBhvr>
                                    </p:animEffect>
                                  </p:childTnLst>
                                </p:cTn>
                              </p:par>
                              <p:par>
                                <p:cTn id="95" presetID="12" presetClass="entr" presetSubtype="8" fill="hold" grpId="0" nodeType="withEffect">
                                  <p:stCondLst>
                                    <p:cond delay="0"/>
                                  </p:stCondLst>
                                  <p:iterate type="lt">
                                    <p:tmPct val="50000"/>
                                  </p:iterate>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200"/>
                                        <p:tgtEl>
                                          <p:spTgt spid="30"/>
                                        </p:tgtEl>
                                        <p:attrNameLst>
                                          <p:attrName>ppt_x</p:attrName>
                                        </p:attrNameLst>
                                      </p:cBhvr>
                                      <p:tavLst>
                                        <p:tav tm="0">
                                          <p:val>
                                            <p:strVal val="#ppt_x-#ppt_w*1.125000"/>
                                          </p:val>
                                        </p:tav>
                                        <p:tav tm="100000">
                                          <p:val>
                                            <p:strVal val="#ppt_x"/>
                                          </p:val>
                                        </p:tav>
                                      </p:tavLst>
                                    </p:anim>
                                    <p:animEffect transition="in" filter="wipe(right)">
                                      <p:cBhvr>
                                        <p:cTn id="98" dur="200"/>
                                        <p:tgtEl>
                                          <p:spTgt spid="30"/>
                                        </p:tgtEl>
                                      </p:cBhvr>
                                    </p:animEffect>
                                  </p:childTnLst>
                                </p:cTn>
                              </p:par>
                              <p:par>
                                <p:cTn id="99" presetID="12" presetClass="entr" presetSubtype="8" fill="hold" grpId="0" nodeType="withEffect">
                                  <p:stCondLst>
                                    <p:cond delay="0"/>
                                  </p:stCondLst>
                                  <p:iterate type="lt">
                                    <p:tmPct val="50000"/>
                                  </p:iterate>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200"/>
                                        <p:tgtEl>
                                          <p:spTgt spid="31"/>
                                        </p:tgtEl>
                                        <p:attrNameLst>
                                          <p:attrName>ppt_x</p:attrName>
                                        </p:attrNameLst>
                                      </p:cBhvr>
                                      <p:tavLst>
                                        <p:tav tm="0">
                                          <p:val>
                                            <p:strVal val="#ppt_x-#ppt_w*1.125000"/>
                                          </p:val>
                                        </p:tav>
                                        <p:tav tm="100000">
                                          <p:val>
                                            <p:strVal val="#ppt_x"/>
                                          </p:val>
                                        </p:tav>
                                      </p:tavLst>
                                    </p:anim>
                                    <p:animEffect transition="in" filter="wipe(right)">
                                      <p:cBhvr>
                                        <p:cTn id="102" dur="200"/>
                                        <p:tgtEl>
                                          <p:spTgt spid="31"/>
                                        </p:tgtEl>
                                      </p:cBhvr>
                                    </p:animEffect>
                                  </p:childTnLst>
                                </p:cTn>
                              </p:par>
                              <p:par>
                                <p:cTn id="103" presetID="12" presetClass="entr" presetSubtype="8" fill="hold" grpId="0" nodeType="withEffect">
                                  <p:stCondLst>
                                    <p:cond delay="0"/>
                                  </p:stCondLst>
                                  <p:iterate type="lt">
                                    <p:tmPct val="50000"/>
                                  </p:iterate>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200"/>
                                        <p:tgtEl>
                                          <p:spTgt spid="32"/>
                                        </p:tgtEl>
                                        <p:attrNameLst>
                                          <p:attrName>ppt_x</p:attrName>
                                        </p:attrNameLst>
                                      </p:cBhvr>
                                      <p:tavLst>
                                        <p:tav tm="0">
                                          <p:val>
                                            <p:strVal val="#ppt_x-#ppt_w*1.125000"/>
                                          </p:val>
                                        </p:tav>
                                        <p:tav tm="100000">
                                          <p:val>
                                            <p:strVal val="#ppt_x"/>
                                          </p:val>
                                        </p:tav>
                                      </p:tavLst>
                                    </p:anim>
                                    <p:animEffect transition="in" filter="wipe(right)">
                                      <p:cBhvr>
                                        <p:cTn id="106" dur="200"/>
                                        <p:tgtEl>
                                          <p:spTgt spid="32"/>
                                        </p:tgtEl>
                                      </p:cBhvr>
                                    </p:animEffect>
                                  </p:childTnLst>
                                </p:cTn>
                              </p:par>
                              <p:par>
                                <p:cTn id="107" presetID="12" presetClass="entr" presetSubtype="8" fill="hold" grpId="0" nodeType="withEffect">
                                  <p:stCondLst>
                                    <p:cond delay="0"/>
                                  </p:stCondLst>
                                  <p:iterate type="lt">
                                    <p:tmPct val="50000"/>
                                  </p:iterate>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200"/>
                                        <p:tgtEl>
                                          <p:spTgt spid="33"/>
                                        </p:tgtEl>
                                        <p:attrNameLst>
                                          <p:attrName>ppt_x</p:attrName>
                                        </p:attrNameLst>
                                      </p:cBhvr>
                                      <p:tavLst>
                                        <p:tav tm="0">
                                          <p:val>
                                            <p:strVal val="#ppt_x-#ppt_w*1.125000"/>
                                          </p:val>
                                        </p:tav>
                                        <p:tav tm="100000">
                                          <p:val>
                                            <p:strVal val="#ppt_x"/>
                                          </p:val>
                                        </p:tav>
                                      </p:tavLst>
                                    </p:anim>
                                    <p:animEffect transition="in" filter="wipe(right)">
                                      <p:cBhvr>
                                        <p:cTn id="110" dur="200"/>
                                        <p:tgtEl>
                                          <p:spTgt spid="33"/>
                                        </p:tgtEl>
                                      </p:cBhvr>
                                    </p:animEffect>
                                  </p:childTnLst>
                                </p:cTn>
                              </p:par>
                              <p:par>
                                <p:cTn id="111" presetID="12" presetClass="entr" presetSubtype="8" fill="hold" grpId="0" nodeType="withEffect">
                                  <p:stCondLst>
                                    <p:cond delay="0"/>
                                  </p:stCondLst>
                                  <p:iterate type="lt">
                                    <p:tmPct val="50000"/>
                                  </p:iterate>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200"/>
                                        <p:tgtEl>
                                          <p:spTgt spid="34"/>
                                        </p:tgtEl>
                                        <p:attrNameLst>
                                          <p:attrName>ppt_x</p:attrName>
                                        </p:attrNameLst>
                                      </p:cBhvr>
                                      <p:tavLst>
                                        <p:tav tm="0">
                                          <p:val>
                                            <p:strVal val="#ppt_x-#ppt_w*1.125000"/>
                                          </p:val>
                                        </p:tav>
                                        <p:tav tm="100000">
                                          <p:val>
                                            <p:strVal val="#ppt_x"/>
                                          </p:val>
                                        </p:tav>
                                      </p:tavLst>
                                    </p:anim>
                                    <p:animEffect transition="in" filter="wipe(right)">
                                      <p:cBhvr>
                                        <p:cTn id="114" dur="200"/>
                                        <p:tgtEl>
                                          <p:spTgt spid="34"/>
                                        </p:tgtEl>
                                      </p:cBhvr>
                                    </p:animEffect>
                                  </p:childTnLst>
                                </p:cTn>
                              </p:par>
                              <p:par>
                                <p:cTn id="115" presetID="12" presetClass="entr" presetSubtype="8" fill="hold" grpId="0" nodeType="withEffect">
                                  <p:stCondLst>
                                    <p:cond delay="0"/>
                                  </p:stCondLst>
                                  <p:iterate type="lt">
                                    <p:tmPct val="50000"/>
                                  </p:iterate>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200"/>
                                        <p:tgtEl>
                                          <p:spTgt spid="35"/>
                                        </p:tgtEl>
                                        <p:attrNameLst>
                                          <p:attrName>ppt_x</p:attrName>
                                        </p:attrNameLst>
                                      </p:cBhvr>
                                      <p:tavLst>
                                        <p:tav tm="0">
                                          <p:val>
                                            <p:strVal val="#ppt_x-#ppt_w*1.125000"/>
                                          </p:val>
                                        </p:tav>
                                        <p:tav tm="100000">
                                          <p:val>
                                            <p:strVal val="#ppt_x"/>
                                          </p:val>
                                        </p:tav>
                                      </p:tavLst>
                                    </p:anim>
                                    <p:animEffect transition="in" filter="wipe(right)">
                                      <p:cBhvr>
                                        <p:cTn id="118" dur="200"/>
                                        <p:tgtEl>
                                          <p:spTgt spid="35"/>
                                        </p:tgtEl>
                                      </p:cBhvr>
                                    </p:animEffect>
                                  </p:childTnLst>
                                </p:cTn>
                              </p:par>
                              <p:par>
                                <p:cTn id="119" presetID="12" presetClass="entr" presetSubtype="8" fill="hold" grpId="0" nodeType="withEffect">
                                  <p:stCondLst>
                                    <p:cond delay="0"/>
                                  </p:stCondLst>
                                  <p:iterate type="lt">
                                    <p:tmPct val="50000"/>
                                  </p:iterate>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200"/>
                                        <p:tgtEl>
                                          <p:spTgt spid="36"/>
                                        </p:tgtEl>
                                        <p:attrNameLst>
                                          <p:attrName>ppt_x</p:attrName>
                                        </p:attrNameLst>
                                      </p:cBhvr>
                                      <p:tavLst>
                                        <p:tav tm="0">
                                          <p:val>
                                            <p:strVal val="#ppt_x-#ppt_w*1.125000"/>
                                          </p:val>
                                        </p:tav>
                                        <p:tav tm="100000">
                                          <p:val>
                                            <p:strVal val="#ppt_x"/>
                                          </p:val>
                                        </p:tav>
                                      </p:tavLst>
                                    </p:anim>
                                    <p:animEffect transition="in" filter="wipe(right)">
                                      <p:cBhvr>
                                        <p:cTn id="122" dur="200"/>
                                        <p:tgtEl>
                                          <p:spTgt spid="36"/>
                                        </p:tgtEl>
                                      </p:cBhvr>
                                    </p:animEffect>
                                  </p:childTnLst>
                                </p:cTn>
                              </p:par>
                              <p:par>
                                <p:cTn id="123" presetID="12" presetClass="entr" presetSubtype="8" fill="hold" grpId="0" nodeType="withEffect">
                                  <p:stCondLst>
                                    <p:cond delay="0"/>
                                  </p:stCondLst>
                                  <p:iterate type="lt">
                                    <p:tmPct val="50000"/>
                                  </p:iterate>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200"/>
                                        <p:tgtEl>
                                          <p:spTgt spid="37"/>
                                        </p:tgtEl>
                                        <p:attrNameLst>
                                          <p:attrName>ppt_x</p:attrName>
                                        </p:attrNameLst>
                                      </p:cBhvr>
                                      <p:tavLst>
                                        <p:tav tm="0">
                                          <p:val>
                                            <p:strVal val="#ppt_x-#ppt_w*1.125000"/>
                                          </p:val>
                                        </p:tav>
                                        <p:tav tm="100000">
                                          <p:val>
                                            <p:strVal val="#ppt_x"/>
                                          </p:val>
                                        </p:tav>
                                      </p:tavLst>
                                    </p:anim>
                                    <p:animEffect transition="in" filter="wipe(right)">
                                      <p:cBhvr>
                                        <p:cTn id="126" dur="200"/>
                                        <p:tgtEl>
                                          <p:spTgt spid="37"/>
                                        </p:tgtEl>
                                      </p:cBhvr>
                                    </p:animEffect>
                                  </p:childTnLst>
                                </p:cTn>
                              </p:par>
                            </p:childTnLst>
                          </p:cTn>
                        </p:par>
                        <p:par>
                          <p:cTn id="127" fill="hold">
                            <p:stCondLst>
                              <p:cond delay="3099"/>
                            </p:stCondLst>
                            <p:childTnLst>
                              <p:par>
                                <p:cTn id="128" presetID="27" presetClass="entr" presetSubtype="0" fill="hold" grpId="0" nodeType="afterEffect">
                                  <p:stCondLst>
                                    <p:cond delay="0"/>
                                  </p:stCondLst>
                                  <p:iterate type="lt">
                                    <p:tmPct val="50000"/>
                                  </p:iterate>
                                  <p:childTnLst>
                                    <p:set>
                                      <p:cBhvr>
                                        <p:cTn id="129" dur="1" fill="hold">
                                          <p:stCondLst>
                                            <p:cond delay="0"/>
                                          </p:stCondLst>
                                        </p:cTn>
                                        <p:tgtEl>
                                          <p:spTgt spid="42"/>
                                        </p:tgtEl>
                                        <p:attrNameLst>
                                          <p:attrName>style.visibility</p:attrName>
                                        </p:attrNameLst>
                                      </p:cBhvr>
                                      <p:to>
                                        <p:strVal val="visible"/>
                                      </p:to>
                                    </p:set>
                                    <p:anim calcmode="discrete" valueType="clr">
                                      <p:cBhvr override="childStyle">
                                        <p:cTn id="130"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131" dur="80"/>
                                        <p:tgtEl>
                                          <p:spTgt spid="42"/>
                                        </p:tgtEl>
                                        <p:attrNameLst>
                                          <p:attrName>fillcolor</p:attrName>
                                        </p:attrNameLst>
                                      </p:cBhvr>
                                      <p:tavLst>
                                        <p:tav tm="0">
                                          <p:val>
                                            <p:clrVal>
                                              <a:schemeClr val="accent2"/>
                                            </p:clrVal>
                                          </p:val>
                                        </p:tav>
                                        <p:tav tm="50000">
                                          <p:val>
                                            <p:clrVal>
                                              <a:schemeClr val="hlink"/>
                                            </p:clrVal>
                                          </p:val>
                                        </p:tav>
                                      </p:tavLst>
                                    </p:anim>
                                    <p:set>
                                      <p:cBhvr>
                                        <p:cTn id="132" dur="80"/>
                                        <p:tgtEl>
                                          <p:spTgt spid="42"/>
                                        </p:tgtEl>
                                        <p:attrNameLst>
                                          <p:attrName>fill.type</p:attrName>
                                        </p:attrNameLst>
                                      </p:cBhvr>
                                      <p:to>
                                        <p:strVal val="solid"/>
                                      </p:to>
                                    </p:set>
                                  </p:childTnLst>
                                </p:cTn>
                              </p:par>
                              <p:par>
                                <p:cTn id="133" presetID="27" presetClass="entr" presetSubtype="0" fill="hold" grpId="0" nodeType="withEffect">
                                  <p:stCondLst>
                                    <p:cond delay="0"/>
                                  </p:stCondLst>
                                  <p:iterate type="lt">
                                    <p:tmPct val="50000"/>
                                  </p:iterate>
                                  <p:childTnLst>
                                    <p:set>
                                      <p:cBhvr>
                                        <p:cTn id="134" dur="1" fill="hold">
                                          <p:stCondLst>
                                            <p:cond delay="0"/>
                                          </p:stCondLst>
                                        </p:cTn>
                                        <p:tgtEl>
                                          <p:spTgt spid="43"/>
                                        </p:tgtEl>
                                        <p:attrNameLst>
                                          <p:attrName>style.visibility</p:attrName>
                                        </p:attrNameLst>
                                      </p:cBhvr>
                                      <p:to>
                                        <p:strVal val="visible"/>
                                      </p:to>
                                    </p:set>
                                    <p:anim calcmode="discrete" valueType="clr">
                                      <p:cBhvr override="childStyle">
                                        <p:cTn id="135"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43"/>
                                        </p:tgtEl>
                                        <p:attrNameLst>
                                          <p:attrName>fillcolor</p:attrName>
                                        </p:attrNameLst>
                                      </p:cBhvr>
                                      <p:tavLst>
                                        <p:tav tm="0">
                                          <p:val>
                                            <p:clrVal>
                                              <a:schemeClr val="accent2"/>
                                            </p:clrVal>
                                          </p:val>
                                        </p:tav>
                                        <p:tav tm="50000">
                                          <p:val>
                                            <p:clrVal>
                                              <a:schemeClr val="hlink"/>
                                            </p:clrVal>
                                          </p:val>
                                        </p:tav>
                                      </p:tavLst>
                                    </p:anim>
                                    <p:set>
                                      <p:cBhvr>
                                        <p:cTn id="137" dur="80"/>
                                        <p:tgtEl>
                                          <p:spTgt spid="43"/>
                                        </p:tgtEl>
                                        <p:attrNameLst>
                                          <p:attrName>fill.type</p:attrName>
                                        </p:attrNameLst>
                                      </p:cBhvr>
                                      <p:to>
                                        <p:strVal val="solid"/>
                                      </p:to>
                                    </p:set>
                                  </p:childTnLst>
                                </p:cTn>
                              </p:par>
                              <p:par>
                                <p:cTn id="138" presetID="27" presetClass="entr" presetSubtype="0" fill="hold" grpId="0" nodeType="withEffect">
                                  <p:stCondLst>
                                    <p:cond delay="0"/>
                                  </p:stCondLst>
                                  <p:iterate type="lt">
                                    <p:tmPct val="50000"/>
                                  </p:iterate>
                                  <p:childTnLst>
                                    <p:set>
                                      <p:cBhvr>
                                        <p:cTn id="139" dur="1" fill="hold">
                                          <p:stCondLst>
                                            <p:cond delay="0"/>
                                          </p:stCondLst>
                                        </p:cTn>
                                        <p:tgtEl>
                                          <p:spTgt spid="44"/>
                                        </p:tgtEl>
                                        <p:attrNameLst>
                                          <p:attrName>style.visibility</p:attrName>
                                        </p:attrNameLst>
                                      </p:cBhvr>
                                      <p:to>
                                        <p:strVal val="visible"/>
                                      </p:to>
                                    </p:set>
                                    <p:anim calcmode="discrete" valueType="clr">
                                      <p:cBhvr override="childStyle">
                                        <p:cTn id="140"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44"/>
                                        </p:tgtEl>
                                        <p:attrNameLst>
                                          <p:attrName>fillcolor</p:attrName>
                                        </p:attrNameLst>
                                      </p:cBhvr>
                                      <p:tavLst>
                                        <p:tav tm="0">
                                          <p:val>
                                            <p:clrVal>
                                              <a:schemeClr val="accent2"/>
                                            </p:clrVal>
                                          </p:val>
                                        </p:tav>
                                        <p:tav tm="50000">
                                          <p:val>
                                            <p:clrVal>
                                              <a:schemeClr val="hlink"/>
                                            </p:clrVal>
                                          </p:val>
                                        </p:tav>
                                      </p:tavLst>
                                    </p:anim>
                                    <p:set>
                                      <p:cBhvr>
                                        <p:cTn id="142" dur="80"/>
                                        <p:tgtEl>
                                          <p:spTgt spid="44"/>
                                        </p:tgtEl>
                                        <p:attrNameLst>
                                          <p:attrName>fill.type</p:attrName>
                                        </p:attrNameLst>
                                      </p:cBhvr>
                                      <p:to>
                                        <p:strVal val="solid"/>
                                      </p:to>
                                    </p:set>
                                  </p:childTnLst>
                                </p:cTn>
                              </p:par>
                              <p:par>
                                <p:cTn id="143" presetID="27" presetClass="entr" presetSubtype="0" fill="hold" grpId="0" nodeType="withEffect">
                                  <p:stCondLst>
                                    <p:cond delay="0"/>
                                  </p:stCondLst>
                                  <p:iterate type="lt">
                                    <p:tmPct val="50000"/>
                                  </p:iterate>
                                  <p:childTnLst>
                                    <p:set>
                                      <p:cBhvr>
                                        <p:cTn id="144" dur="1" fill="hold">
                                          <p:stCondLst>
                                            <p:cond delay="0"/>
                                          </p:stCondLst>
                                        </p:cTn>
                                        <p:tgtEl>
                                          <p:spTgt spid="45"/>
                                        </p:tgtEl>
                                        <p:attrNameLst>
                                          <p:attrName>style.visibility</p:attrName>
                                        </p:attrNameLst>
                                      </p:cBhvr>
                                      <p:to>
                                        <p:strVal val="visible"/>
                                      </p:to>
                                    </p:set>
                                    <p:anim calcmode="discrete" valueType="clr">
                                      <p:cBhvr override="childStyle">
                                        <p:cTn id="145"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146" dur="80"/>
                                        <p:tgtEl>
                                          <p:spTgt spid="45"/>
                                        </p:tgtEl>
                                        <p:attrNameLst>
                                          <p:attrName>fillcolor</p:attrName>
                                        </p:attrNameLst>
                                      </p:cBhvr>
                                      <p:tavLst>
                                        <p:tav tm="0">
                                          <p:val>
                                            <p:clrVal>
                                              <a:schemeClr val="accent2"/>
                                            </p:clrVal>
                                          </p:val>
                                        </p:tav>
                                        <p:tav tm="50000">
                                          <p:val>
                                            <p:clrVal>
                                              <a:schemeClr val="hlink"/>
                                            </p:clrVal>
                                          </p:val>
                                        </p:tav>
                                      </p:tavLst>
                                    </p:anim>
                                    <p:set>
                                      <p:cBhvr>
                                        <p:cTn id="147" dur="80"/>
                                        <p:tgtEl>
                                          <p:spTgt spid="45"/>
                                        </p:tgtEl>
                                        <p:attrNameLst>
                                          <p:attrName>fill.type</p:attrName>
                                        </p:attrNameLst>
                                      </p:cBhvr>
                                      <p:to>
                                        <p:strVal val="solid"/>
                                      </p:to>
                                    </p:set>
                                  </p:childTnLst>
                                </p:cTn>
                              </p:par>
                              <p:par>
                                <p:cTn id="148" presetID="27" presetClass="entr" presetSubtype="0" fill="hold" grpId="0" nodeType="withEffect">
                                  <p:stCondLst>
                                    <p:cond delay="0"/>
                                  </p:stCondLst>
                                  <p:iterate type="lt">
                                    <p:tmPct val="50000"/>
                                  </p:iterate>
                                  <p:childTnLst>
                                    <p:set>
                                      <p:cBhvr>
                                        <p:cTn id="149" dur="1" fill="hold">
                                          <p:stCondLst>
                                            <p:cond delay="0"/>
                                          </p:stCondLst>
                                        </p:cTn>
                                        <p:tgtEl>
                                          <p:spTgt spid="46"/>
                                        </p:tgtEl>
                                        <p:attrNameLst>
                                          <p:attrName>style.visibility</p:attrName>
                                        </p:attrNameLst>
                                      </p:cBhvr>
                                      <p:to>
                                        <p:strVal val="visible"/>
                                      </p:to>
                                    </p:set>
                                    <p:anim calcmode="discrete" valueType="clr">
                                      <p:cBhvr override="childStyle">
                                        <p:cTn id="150"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151" dur="80"/>
                                        <p:tgtEl>
                                          <p:spTgt spid="46"/>
                                        </p:tgtEl>
                                        <p:attrNameLst>
                                          <p:attrName>fillcolor</p:attrName>
                                        </p:attrNameLst>
                                      </p:cBhvr>
                                      <p:tavLst>
                                        <p:tav tm="0">
                                          <p:val>
                                            <p:clrVal>
                                              <a:schemeClr val="accent2"/>
                                            </p:clrVal>
                                          </p:val>
                                        </p:tav>
                                        <p:tav tm="50000">
                                          <p:val>
                                            <p:clrVal>
                                              <a:schemeClr val="hlink"/>
                                            </p:clrVal>
                                          </p:val>
                                        </p:tav>
                                      </p:tavLst>
                                    </p:anim>
                                    <p:set>
                                      <p:cBhvr>
                                        <p:cTn id="152" dur="80"/>
                                        <p:tgtEl>
                                          <p:spTgt spid="46"/>
                                        </p:tgtEl>
                                        <p:attrNameLst>
                                          <p:attrName>fill.type</p:attrName>
                                        </p:attrNameLst>
                                      </p:cBhvr>
                                      <p:to>
                                        <p:strVal val="solid"/>
                                      </p:to>
                                    </p:set>
                                  </p:childTnLst>
                                </p:cTn>
                              </p:par>
                              <p:par>
                                <p:cTn id="153" presetID="27" presetClass="entr" presetSubtype="0" fill="hold" grpId="0" nodeType="withEffect">
                                  <p:stCondLst>
                                    <p:cond delay="0"/>
                                  </p:stCondLst>
                                  <p:iterate type="lt">
                                    <p:tmPct val="50000"/>
                                  </p:iterate>
                                  <p:childTnLst>
                                    <p:set>
                                      <p:cBhvr>
                                        <p:cTn id="154" dur="1" fill="hold">
                                          <p:stCondLst>
                                            <p:cond delay="0"/>
                                          </p:stCondLst>
                                        </p:cTn>
                                        <p:tgtEl>
                                          <p:spTgt spid="47"/>
                                        </p:tgtEl>
                                        <p:attrNameLst>
                                          <p:attrName>style.visibility</p:attrName>
                                        </p:attrNameLst>
                                      </p:cBhvr>
                                      <p:to>
                                        <p:strVal val="visible"/>
                                      </p:to>
                                    </p:set>
                                    <p:anim calcmode="discrete" valueType="clr">
                                      <p:cBhvr override="childStyle">
                                        <p:cTn id="155"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156" dur="80"/>
                                        <p:tgtEl>
                                          <p:spTgt spid="47"/>
                                        </p:tgtEl>
                                        <p:attrNameLst>
                                          <p:attrName>fillcolor</p:attrName>
                                        </p:attrNameLst>
                                      </p:cBhvr>
                                      <p:tavLst>
                                        <p:tav tm="0">
                                          <p:val>
                                            <p:clrVal>
                                              <a:schemeClr val="accent2"/>
                                            </p:clrVal>
                                          </p:val>
                                        </p:tav>
                                        <p:tav tm="50000">
                                          <p:val>
                                            <p:clrVal>
                                              <a:schemeClr val="hlink"/>
                                            </p:clrVal>
                                          </p:val>
                                        </p:tav>
                                      </p:tavLst>
                                    </p:anim>
                                    <p:set>
                                      <p:cBhvr>
                                        <p:cTn id="157" dur="80"/>
                                        <p:tgtEl>
                                          <p:spTgt spid="47"/>
                                        </p:tgtEl>
                                        <p:attrNameLst>
                                          <p:attrName>fill.type</p:attrName>
                                        </p:attrNameLst>
                                      </p:cBhvr>
                                      <p:to>
                                        <p:strVal val="solid"/>
                                      </p:to>
                                    </p:set>
                                  </p:childTnLst>
                                </p:cTn>
                              </p:par>
                              <p:par>
                                <p:cTn id="158" presetID="27" presetClass="entr" presetSubtype="0" fill="hold" grpId="0" nodeType="withEffect">
                                  <p:stCondLst>
                                    <p:cond delay="0"/>
                                  </p:stCondLst>
                                  <p:iterate type="lt">
                                    <p:tmPct val="50000"/>
                                  </p:iterate>
                                  <p:childTnLst>
                                    <p:set>
                                      <p:cBhvr>
                                        <p:cTn id="159" dur="1" fill="hold">
                                          <p:stCondLst>
                                            <p:cond delay="0"/>
                                          </p:stCondLst>
                                        </p:cTn>
                                        <p:tgtEl>
                                          <p:spTgt spid="48"/>
                                        </p:tgtEl>
                                        <p:attrNameLst>
                                          <p:attrName>style.visibility</p:attrName>
                                        </p:attrNameLst>
                                      </p:cBhvr>
                                      <p:to>
                                        <p:strVal val="visible"/>
                                      </p:to>
                                    </p:set>
                                    <p:anim calcmode="discrete" valueType="clr">
                                      <p:cBhvr override="childStyle">
                                        <p:cTn id="160"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161" dur="80"/>
                                        <p:tgtEl>
                                          <p:spTgt spid="48"/>
                                        </p:tgtEl>
                                        <p:attrNameLst>
                                          <p:attrName>fillcolor</p:attrName>
                                        </p:attrNameLst>
                                      </p:cBhvr>
                                      <p:tavLst>
                                        <p:tav tm="0">
                                          <p:val>
                                            <p:clrVal>
                                              <a:schemeClr val="accent2"/>
                                            </p:clrVal>
                                          </p:val>
                                        </p:tav>
                                        <p:tav tm="50000">
                                          <p:val>
                                            <p:clrVal>
                                              <a:schemeClr val="hlink"/>
                                            </p:clrVal>
                                          </p:val>
                                        </p:tav>
                                      </p:tavLst>
                                    </p:anim>
                                    <p:set>
                                      <p:cBhvr>
                                        <p:cTn id="162" dur="80"/>
                                        <p:tgtEl>
                                          <p:spTgt spid="48"/>
                                        </p:tgtEl>
                                        <p:attrNameLst>
                                          <p:attrName>fill.type</p:attrName>
                                        </p:attrNameLst>
                                      </p:cBhvr>
                                      <p:to>
                                        <p:strVal val="solid"/>
                                      </p:to>
                                    </p:set>
                                  </p:childTnLst>
                                </p:cTn>
                              </p:par>
                              <p:par>
                                <p:cTn id="163" presetID="27" presetClass="entr" presetSubtype="0" fill="hold" grpId="0" nodeType="withEffect">
                                  <p:stCondLst>
                                    <p:cond delay="0"/>
                                  </p:stCondLst>
                                  <p:iterate type="lt">
                                    <p:tmPct val="50000"/>
                                  </p:iterate>
                                  <p:childTnLst>
                                    <p:set>
                                      <p:cBhvr>
                                        <p:cTn id="164" dur="1" fill="hold">
                                          <p:stCondLst>
                                            <p:cond delay="0"/>
                                          </p:stCondLst>
                                        </p:cTn>
                                        <p:tgtEl>
                                          <p:spTgt spid="49"/>
                                        </p:tgtEl>
                                        <p:attrNameLst>
                                          <p:attrName>style.visibility</p:attrName>
                                        </p:attrNameLst>
                                      </p:cBhvr>
                                      <p:to>
                                        <p:strVal val="visible"/>
                                      </p:to>
                                    </p:set>
                                    <p:anim calcmode="discrete" valueType="clr">
                                      <p:cBhvr override="childStyle">
                                        <p:cTn id="165"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166" dur="80"/>
                                        <p:tgtEl>
                                          <p:spTgt spid="49"/>
                                        </p:tgtEl>
                                        <p:attrNameLst>
                                          <p:attrName>fillcolor</p:attrName>
                                        </p:attrNameLst>
                                      </p:cBhvr>
                                      <p:tavLst>
                                        <p:tav tm="0">
                                          <p:val>
                                            <p:clrVal>
                                              <a:schemeClr val="accent2"/>
                                            </p:clrVal>
                                          </p:val>
                                        </p:tav>
                                        <p:tav tm="50000">
                                          <p:val>
                                            <p:clrVal>
                                              <a:schemeClr val="hlink"/>
                                            </p:clrVal>
                                          </p:val>
                                        </p:tav>
                                      </p:tavLst>
                                    </p:anim>
                                    <p:set>
                                      <p:cBhvr>
                                        <p:cTn id="167" dur="80"/>
                                        <p:tgtEl>
                                          <p:spTgt spid="49"/>
                                        </p:tgtEl>
                                        <p:attrNameLst>
                                          <p:attrName>fill.type</p:attrName>
                                        </p:attrNameLst>
                                      </p:cBhvr>
                                      <p:to>
                                        <p:strVal val="solid"/>
                                      </p:to>
                                    </p:set>
                                  </p:childTnLst>
                                </p:cTn>
                              </p:par>
                              <p:par>
                                <p:cTn id="168" presetID="27" presetClass="entr" presetSubtype="0" fill="hold" grpId="0" nodeType="withEffect">
                                  <p:stCondLst>
                                    <p:cond delay="0"/>
                                  </p:stCondLst>
                                  <p:iterate type="lt">
                                    <p:tmPct val="50000"/>
                                  </p:iterate>
                                  <p:childTnLst>
                                    <p:set>
                                      <p:cBhvr>
                                        <p:cTn id="169" dur="1" fill="hold">
                                          <p:stCondLst>
                                            <p:cond delay="0"/>
                                          </p:stCondLst>
                                        </p:cTn>
                                        <p:tgtEl>
                                          <p:spTgt spid="50"/>
                                        </p:tgtEl>
                                        <p:attrNameLst>
                                          <p:attrName>style.visibility</p:attrName>
                                        </p:attrNameLst>
                                      </p:cBhvr>
                                      <p:to>
                                        <p:strVal val="visible"/>
                                      </p:to>
                                    </p:set>
                                    <p:anim calcmode="discrete" valueType="clr">
                                      <p:cBhvr override="childStyle">
                                        <p:cTn id="170"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71" dur="80"/>
                                        <p:tgtEl>
                                          <p:spTgt spid="50"/>
                                        </p:tgtEl>
                                        <p:attrNameLst>
                                          <p:attrName>fillcolor</p:attrName>
                                        </p:attrNameLst>
                                      </p:cBhvr>
                                      <p:tavLst>
                                        <p:tav tm="0">
                                          <p:val>
                                            <p:clrVal>
                                              <a:schemeClr val="accent2"/>
                                            </p:clrVal>
                                          </p:val>
                                        </p:tav>
                                        <p:tav tm="50000">
                                          <p:val>
                                            <p:clrVal>
                                              <a:schemeClr val="hlink"/>
                                            </p:clrVal>
                                          </p:val>
                                        </p:tav>
                                      </p:tavLst>
                                    </p:anim>
                                    <p:set>
                                      <p:cBhvr>
                                        <p:cTn id="172" dur="80"/>
                                        <p:tgtEl>
                                          <p:spTgt spid="50"/>
                                        </p:tgtEl>
                                        <p:attrNameLst>
                                          <p:attrName>fill.type</p:attrName>
                                        </p:attrNameLst>
                                      </p:cBhvr>
                                      <p:to>
                                        <p:strVal val="solid"/>
                                      </p:to>
                                    </p:set>
                                  </p:childTnLst>
                                </p:cTn>
                              </p:par>
                              <p:par>
                                <p:cTn id="173" presetID="27" presetClass="entr" presetSubtype="0" fill="hold" grpId="0" nodeType="withEffect">
                                  <p:stCondLst>
                                    <p:cond delay="0"/>
                                  </p:stCondLst>
                                  <p:iterate type="lt">
                                    <p:tmPct val="50000"/>
                                  </p:iterate>
                                  <p:childTnLst>
                                    <p:set>
                                      <p:cBhvr>
                                        <p:cTn id="174" dur="1" fill="hold">
                                          <p:stCondLst>
                                            <p:cond delay="0"/>
                                          </p:stCondLst>
                                        </p:cTn>
                                        <p:tgtEl>
                                          <p:spTgt spid="51"/>
                                        </p:tgtEl>
                                        <p:attrNameLst>
                                          <p:attrName>style.visibility</p:attrName>
                                        </p:attrNameLst>
                                      </p:cBhvr>
                                      <p:to>
                                        <p:strVal val="visible"/>
                                      </p:to>
                                    </p:set>
                                    <p:anim calcmode="discrete" valueType="clr">
                                      <p:cBhvr override="childStyle">
                                        <p:cTn id="175"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51"/>
                                        </p:tgtEl>
                                        <p:attrNameLst>
                                          <p:attrName>fillcolor</p:attrName>
                                        </p:attrNameLst>
                                      </p:cBhvr>
                                      <p:tavLst>
                                        <p:tav tm="0">
                                          <p:val>
                                            <p:clrVal>
                                              <a:schemeClr val="accent2"/>
                                            </p:clrVal>
                                          </p:val>
                                        </p:tav>
                                        <p:tav tm="50000">
                                          <p:val>
                                            <p:clrVal>
                                              <a:schemeClr val="hlink"/>
                                            </p:clrVal>
                                          </p:val>
                                        </p:tav>
                                      </p:tavLst>
                                    </p:anim>
                                    <p:set>
                                      <p:cBhvr>
                                        <p:cTn id="177" dur="80"/>
                                        <p:tgtEl>
                                          <p:spTgt spid="51"/>
                                        </p:tgtEl>
                                        <p:attrNameLst>
                                          <p:attrName>fill.type</p:attrName>
                                        </p:attrNameLst>
                                      </p:cBhvr>
                                      <p:to>
                                        <p:strVal val="solid"/>
                                      </p:to>
                                    </p:se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52"/>
                                        </p:tgtEl>
                                        <p:attrNameLst>
                                          <p:attrName>style.visibility</p:attrName>
                                        </p:attrNameLst>
                                      </p:cBhvr>
                                      <p:to>
                                        <p:strVal val="visible"/>
                                      </p:to>
                                    </p:set>
                                    <p:anim calcmode="discrete" valueType="clr">
                                      <p:cBhvr override="childStyle">
                                        <p:cTn id="180"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52"/>
                                        </p:tgtEl>
                                        <p:attrNameLst>
                                          <p:attrName>fillcolor</p:attrName>
                                        </p:attrNameLst>
                                      </p:cBhvr>
                                      <p:tavLst>
                                        <p:tav tm="0">
                                          <p:val>
                                            <p:clrVal>
                                              <a:schemeClr val="accent2"/>
                                            </p:clrVal>
                                          </p:val>
                                        </p:tav>
                                        <p:tav tm="50000">
                                          <p:val>
                                            <p:clrVal>
                                              <a:schemeClr val="hlink"/>
                                            </p:clrVal>
                                          </p:val>
                                        </p:tav>
                                      </p:tavLst>
                                    </p:anim>
                                    <p:set>
                                      <p:cBhvr>
                                        <p:cTn id="182" dur="80"/>
                                        <p:tgtEl>
                                          <p:spTgt spid="52"/>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53"/>
                                        </p:tgtEl>
                                        <p:attrNameLst>
                                          <p:attrName>style.visibility</p:attrName>
                                        </p:attrNameLst>
                                      </p:cBhvr>
                                      <p:to>
                                        <p:strVal val="visible"/>
                                      </p:to>
                                    </p:set>
                                    <p:anim calcmode="discrete" valueType="clr">
                                      <p:cBhvr override="childStyle">
                                        <p:cTn id="185" dur="80"/>
                                        <p:tgtEl>
                                          <p:spTgt spid="53"/>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53"/>
                                        </p:tgtEl>
                                        <p:attrNameLst>
                                          <p:attrName>fillcolor</p:attrName>
                                        </p:attrNameLst>
                                      </p:cBhvr>
                                      <p:tavLst>
                                        <p:tav tm="0">
                                          <p:val>
                                            <p:clrVal>
                                              <a:schemeClr val="accent2"/>
                                            </p:clrVal>
                                          </p:val>
                                        </p:tav>
                                        <p:tav tm="50000">
                                          <p:val>
                                            <p:clrVal>
                                              <a:schemeClr val="hlink"/>
                                            </p:clrVal>
                                          </p:val>
                                        </p:tav>
                                      </p:tavLst>
                                    </p:anim>
                                    <p:set>
                                      <p:cBhvr>
                                        <p:cTn id="187" dur="80"/>
                                        <p:tgtEl>
                                          <p:spTgt spid="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p:nvPr/>
        </p:nvSpPr>
        <p:spPr>
          <a:xfrm>
            <a:off x="795" y="1803397"/>
            <a:ext cx="12190413" cy="2745769"/>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21"/>
          <p:cNvSpPr/>
          <p:nvPr/>
        </p:nvSpPr>
        <p:spPr>
          <a:xfrm>
            <a:off x="795" y="1803397"/>
            <a:ext cx="12190413" cy="274576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1877182" y="2678267"/>
            <a:ext cx="678217" cy="678305"/>
            <a:chOff x="1749034" y="2518611"/>
            <a:chExt cx="678305" cy="678305"/>
          </a:xfrm>
          <a:effectLst>
            <a:outerShdw blurRad="76200" dir="18900000" sy="23000" kx="-1200000" algn="bl" rotWithShape="0">
              <a:prstClr val="black">
                <a:alpha val="20000"/>
              </a:prstClr>
            </a:outerShdw>
          </a:effectLst>
        </p:grpSpPr>
        <p:sp>
          <p:nvSpPr>
            <p:cNvPr id="39" name="矩形 38"/>
            <p:cNvSpPr/>
            <p:nvPr/>
          </p:nvSpPr>
          <p:spPr>
            <a:xfrm>
              <a:off x="1749034"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bwMode="auto">
            <a:xfrm>
              <a:off x="1876928" y="2640785"/>
              <a:ext cx="422517" cy="40989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41" name="组合 40"/>
          <p:cNvGrpSpPr/>
          <p:nvPr/>
        </p:nvGrpSpPr>
        <p:grpSpPr>
          <a:xfrm>
            <a:off x="7050133" y="2678267"/>
            <a:ext cx="678217" cy="678305"/>
            <a:chOff x="7020885" y="2518611"/>
            <a:chExt cx="678305" cy="678305"/>
          </a:xfrm>
          <a:effectLst>
            <a:outerShdw blurRad="76200" dir="18900000" sy="23000" kx="-1200000" algn="bl" rotWithShape="0">
              <a:prstClr val="black">
                <a:alpha val="20000"/>
              </a:prstClr>
            </a:outerShdw>
          </a:effectLst>
        </p:grpSpPr>
        <p:sp>
          <p:nvSpPr>
            <p:cNvPr id="42" name="矩形 41"/>
            <p:cNvSpPr/>
            <p:nvPr/>
          </p:nvSpPr>
          <p:spPr>
            <a:xfrm>
              <a:off x="7020885"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118"/>
            <p:cNvSpPr>
              <a:spLocks noEditPoints="1"/>
            </p:cNvSpPr>
            <p:nvPr/>
          </p:nvSpPr>
          <p:spPr bwMode="auto">
            <a:xfrm>
              <a:off x="7146390" y="2647185"/>
              <a:ext cx="427294" cy="397093"/>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solidFill>
                <a:schemeClr val="accent1">
                  <a:lumMod val="75000"/>
                </a:schemeClr>
              </a:solidFill>
            </a:ln>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9636607" y="2678267"/>
            <a:ext cx="678217" cy="678305"/>
            <a:chOff x="9504811" y="2518611"/>
            <a:chExt cx="678305" cy="678305"/>
          </a:xfrm>
          <a:effectLst>
            <a:outerShdw blurRad="76200" dir="18900000" sy="23000" kx="-1200000" algn="bl" rotWithShape="0">
              <a:prstClr val="black">
                <a:alpha val="20000"/>
              </a:prstClr>
            </a:outerShdw>
          </a:effectLst>
        </p:grpSpPr>
        <p:sp>
          <p:nvSpPr>
            <p:cNvPr id="47" name="矩形 46"/>
            <p:cNvSpPr/>
            <p:nvPr/>
          </p:nvSpPr>
          <p:spPr>
            <a:xfrm>
              <a:off x="9504811"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169"/>
            <p:cNvSpPr/>
            <p:nvPr/>
          </p:nvSpPr>
          <p:spPr bwMode="auto">
            <a:xfrm>
              <a:off x="9653076" y="2657549"/>
              <a:ext cx="381775" cy="37636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463657" y="2678267"/>
            <a:ext cx="678217" cy="678305"/>
            <a:chOff x="4428623" y="2518611"/>
            <a:chExt cx="678305" cy="678305"/>
          </a:xfrm>
          <a:effectLst>
            <a:outerShdw blurRad="76200" dir="18900000" sy="23000" kx="-1200000" algn="bl" rotWithShape="0">
              <a:prstClr val="black">
                <a:alpha val="20000"/>
              </a:prstClr>
            </a:outerShdw>
          </a:effectLst>
        </p:grpSpPr>
        <p:sp>
          <p:nvSpPr>
            <p:cNvPr id="61" name="矩形 60"/>
            <p:cNvSpPr/>
            <p:nvPr/>
          </p:nvSpPr>
          <p:spPr>
            <a:xfrm>
              <a:off x="4428623"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bwMode="auto">
            <a:xfrm>
              <a:off x="4524983" y="2663841"/>
              <a:ext cx="485585" cy="363780"/>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63" name="矩形 62"/>
          <p:cNvSpPr/>
          <p:nvPr/>
        </p:nvSpPr>
        <p:spPr>
          <a:xfrm>
            <a:off x="1100759"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886018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368723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6273710"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7" name="TextBox 14"/>
          <p:cNvSpPr txBox="1"/>
          <p:nvPr/>
        </p:nvSpPr>
        <p:spPr>
          <a:xfrm>
            <a:off x="1089377"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14"/>
          <p:cNvSpPr txBox="1"/>
          <p:nvPr/>
        </p:nvSpPr>
        <p:spPr>
          <a:xfrm>
            <a:off x="367585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14"/>
          <p:cNvSpPr txBox="1"/>
          <p:nvPr/>
        </p:nvSpPr>
        <p:spPr>
          <a:xfrm>
            <a:off x="884880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TextBox 14"/>
          <p:cNvSpPr txBox="1"/>
          <p:nvPr/>
        </p:nvSpPr>
        <p:spPr>
          <a:xfrm>
            <a:off x="6262328"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Horizontal)">
                                      <p:cBhvr>
                                        <p:cTn id="11" dur="500"/>
                                        <p:tgtEl>
                                          <p:spTgt spid="37"/>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2000"/>
                            </p:stCondLst>
                            <p:childTnLst>
                              <p:par>
                                <p:cTn id="47" presetID="2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edge">
                                      <p:cBhvr>
                                        <p:cTn id="49" dur="750"/>
                                        <p:tgtEl>
                                          <p:spTgt spid="67"/>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750"/>
                                        <p:tgtEl>
                                          <p:spTgt spid="6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edge">
                                      <p:cBhvr>
                                        <p:cTn id="55" dur="750"/>
                                        <p:tgtEl>
                                          <p:spTgt spid="70"/>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edge">
                                      <p:cBhvr>
                                        <p:cTn id="5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3" grpId="0"/>
      <p:bldP spid="64" grpId="0"/>
      <p:bldP spid="65" grpId="0"/>
      <p:bldP spid="66" grpId="0"/>
      <p:bldP spid="67" grpId="0"/>
      <p:bldP spid="68" grpId="0"/>
      <p:bldP spid="69" grpId="0"/>
      <p:bldP spid="70" grpId="0"/>
    </p:bldLst>
  </p:timing>
</p:sld>
</file>

<file path=ppt/theme/theme1.xml><?xml version="1.0" encoding="utf-8"?>
<a:theme xmlns:a="http://schemas.openxmlformats.org/drawingml/2006/main" name="Office 主题">
  <a:themeElements>
    <a:clrScheme name="自定义 652">
      <a:dk1>
        <a:sysClr val="windowText" lastClr="000000"/>
      </a:dk1>
      <a:lt1>
        <a:sysClr val="window" lastClr="FFFFFF"/>
      </a:lt1>
      <a:dk2>
        <a:srgbClr val="168779"/>
      </a:dk2>
      <a:lt2>
        <a:srgbClr val="E7E6E6"/>
      </a:lt2>
      <a:accent1>
        <a:srgbClr val="7EB3AD"/>
      </a:accent1>
      <a:accent2>
        <a:srgbClr val="168779"/>
      </a:accent2>
      <a:accent3>
        <a:srgbClr val="7EB3AD"/>
      </a:accent3>
      <a:accent4>
        <a:srgbClr val="168779"/>
      </a:accent4>
      <a:accent5>
        <a:srgbClr val="7EB3AD"/>
      </a:accent5>
      <a:accent6>
        <a:srgbClr val="168779"/>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5979</Words>
  <Application>Microsoft Office PowerPoint</Application>
  <PresentationFormat>自定义</PresentationFormat>
  <Paragraphs>415</Paragraphs>
  <Slides>38</Slides>
  <Notes>28</Notes>
  <HiddenSlides>0</HiddenSlides>
  <MMClips>1</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幻灯片 4</vt:lpstr>
      <vt:lpstr>单击此处添加标题</vt:lpstr>
      <vt:lpstr>单击此处添加标题</vt:lpstr>
      <vt:lpstr>单击此处添加标题</vt:lpstr>
      <vt:lpstr>单击此处添加标题</vt:lpstr>
      <vt:lpstr>单击此处添加标题</vt:lpstr>
      <vt:lpstr>单击此处添加标题</vt:lpstr>
      <vt:lpstr>幻灯片 11</vt:lpstr>
      <vt:lpstr>单击此处添加标题</vt:lpstr>
      <vt:lpstr>单击此处添加标题</vt:lpstr>
      <vt:lpstr>单击此处添加标题</vt:lpstr>
      <vt:lpstr>单击此处添加标题</vt:lpstr>
      <vt:lpstr>单击此处添加标题</vt:lpstr>
      <vt:lpstr>单击此处添加标题</vt:lpstr>
      <vt:lpstr>幻灯片 18</vt:lpstr>
      <vt:lpstr>单击此处添加标题</vt:lpstr>
      <vt:lpstr>单击此处添加标题</vt:lpstr>
      <vt:lpstr>单击此处添加标题</vt:lpstr>
      <vt:lpstr>单击此处添加标题</vt:lpstr>
      <vt:lpstr>单击此处添加标题</vt:lpstr>
      <vt:lpstr>单击此处添加标题</vt:lpstr>
      <vt:lpstr>幻灯片 25</vt:lpstr>
      <vt:lpstr>单击此处添加标题</vt:lpstr>
      <vt:lpstr>单击此处添加标题</vt:lpstr>
      <vt:lpstr>单击此处添加标题</vt:lpstr>
      <vt:lpstr>单击此处添加标题</vt:lpstr>
      <vt:lpstr>单击此处添加标题</vt:lpstr>
      <vt:lpstr>幻灯片 31</vt:lpstr>
      <vt:lpstr>单击此处添加标题</vt:lpstr>
      <vt:lpstr>单击此处添加标题</vt:lpstr>
      <vt:lpstr>单击此处添加标题</vt:lpstr>
      <vt:lpstr>单击此处添加标题</vt:lpstr>
      <vt:lpstr>单击此处添加标题</vt:lpstr>
      <vt:lpstr>单击此处添加标题</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14</cp:revision>
  <dcterms:created xsi:type="dcterms:W3CDTF">2015-05-05T08:02:00Z</dcterms:created>
  <dcterms:modified xsi:type="dcterms:W3CDTF">2017-07-08T10:19:48Z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