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3"/>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324" r:id="rId3"/>
    <p:sldId id="279" r:id="rId4"/>
    <p:sldId id="280" r:id="rId5"/>
    <p:sldId id="325" r:id="rId6"/>
    <p:sldId id="282" r:id="rId7"/>
    <p:sldId id="293" r:id="rId8"/>
    <p:sldId id="283" r:id="rId9"/>
    <p:sldId id="309" r:id="rId10"/>
    <p:sldId id="311" r:id="rId11"/>
    <p:sldId id="312" r:id="rId12"/>
    <p:sldId id="287" r:id="rId13"/>
    <p:sldId id="313" r:id="rId14"/>
    <p:sldId id="326" r:id="rId15"/>
    <p:sldId id="327" r:id="rId16"/>
    <p:sldId id="328" r:id="rId17"/>
    <p:sldId id="329" r:id="rId18"/>
    <p:sldId id="330" r:id="rId19"/>
    <p:sldId id="322" r:id="rId20"/>
    <p:sldId id="320" r:id="rId21"/>
    <p:sldId id="321" r:id="rId22"/>
    <p:sldId id="281" r:id="rId23"/>
    <p:sldId id="284" r:id="rId24"/>
    <p:sldId id="285" r:id="rId25"/>
    <p:sldId id="290" r:id="rId26"/>
    <p:sldId id="292" r:id="rId27"/>
    <p:sldId id="289" r:id="rId28"/>
    <p:sldId id="299" r:id="rId29"/>
    <p:sldId id="294" r:id="rId30"/>
    <p:sldId id="286" r:id="rId31"/>
    <p:sldId id="291" r:id="rId32"/>
    <p:sldId id="288" r:id="rId33"/>
    <p:sldId id="295" r:id="rId34"/>
    <p:sldId id="308" r:id="rId35"/>
    <p:sldId id="298" r:id="rId36"/>
    <p:sldId id="323" r:id="rId37"/>
    <p:sldId id="297" r:id="rId38"/>
    <p:sldId id="302" r:id="rId39"/>
    <p:sldId id="304" r:id="rId40"/>
    <p:sldId id="331" r:id="rId41"/>
    <p:sldId id="332" r:id="rId42"/>
    <p:sldId id="333" r:id="rId43"/>
    <p:sldId id="278" r:id="rId44"/>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7206"/>
    <a:srgbClr val="548235"/>
    <a:srgbClr val="70AD47"/>
    <a:srgbClr val="0070C0"/>
    <a:srgbClr val="404040"/>
    <a:srgbClr val="7C8E9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416" autoAdjust="0"/>
    <p:restoredTop sz="93712" autoAdjust="0"/>
  </p:normalViewPr>
  <p:slideViewPr>
    <p:cSldViewPr snapToGrid="0">
      <p:cViewPr varScale="1">
        <p:scale>
          <a:sx n="145" d="100"/>
          <a:sy n="145" d="100"/>
        </p:scale>
        <p:origin x="-84" y="9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3.xlsx"/></Relationships>
</file>

<file path=ppt/charts/_rels/chart4.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44.xlsx"/></Relationships>
</file>

<file path=ppt/charts/_rels/chart5.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55.xlsx"/></Relationships>
</file>

<file path=ppt/charts/_rels/chart6.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66.xlsx"/></Relationships>
</file>

<file path=ppt/charts/_rels/chart7.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77.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Sales</c:v>
                </c:pt>
              </c:strCache>
            </c:strRef>
          </c:tx>
          <c:dPt>
            <c:idx val="0"/>
            <c:explosion val="2"/>
            <c:spPr>
              <a:solidFill>
                <a:srgbClr val="327206"/>
              </a:solidFill>
            </c:spPr>
          </c:dPt>
          <c:dPt>
            <c:idx val="1"/>
            <c:spPr>
              <a:solidFill>
                <a:schemeClr val="bg1">
                  <a:lumMod val="85000"/>
                </a:schemeClr>
              </a:solidFill>
            </c:spPr>
          </c:dPt>
          <c:dPt>
            <c:idx val="2"/>
            <c:spPr>
              <a:solidFill>
                <a:srgbClr val="B9D51F"/>
              </a:solidFill>
            </c:spPr>
          </c:dPt>
          <c:dPt>
            <c:idx val="3"/>
            <c:spPr>
              <a:solidFill>
                <a:srgbClr val="45C1A4"/>
              </a:solidFill>
            </c:spPr>
          </c:dPt>
          <c:cat>
            <c:strRef>
              <c:f>Sheet1!$A$2:$A$5</c:f>
              <c:strCache>
                <c:ptCount val="2"/>
                <c:pt idx="0">
                  <c:v>1st Qtr</c:v>
                </c:pt>
                <c:pt idx="1">
                  <c:v>2nd Qtr</c:v>
                </c:pt>
              </c:strCache>
            </c:strRef>
          </c:cat>
          <c:val>
            <c:numRef>
              <c:f>Sheet1!$B$2:$B$5</c:f>
              <c:numCache>
                <c:formatCode>General</c:formatCode>
                <c:ptCount val="4"/>
                <c:pt idx="0">
                  <c:v>8</c:v>
                </c:pt>
                <c:pt idx="1">
                  <c:v>2</c:v>
                </c:pt>
              </c:numCache>
            </c:numRef>
          </c:val>
        </c:ser>
        <c:dLbls/>
        <c:firstSliceAng val="0"/>
        <c:holeSize val="83"/>
      </c:doughnutChart>
      <c:spPr>
        <a:noFill/>
        <a:ln w="25398">
          <a:noFill/>
        </a:ln>
      </c:spPr>
    </c:plotArea>
    <c:plotVisOnly val="1"/>
    <c:dispBlanksAs val="zero"/>
  </c:chart>
  <c:txPr>
    <a:bodyPr/>
    <a:lstStyle/>
    <a:p>
      <a:pPr>
        <a:defRPr lang="zh-CN" sz="1800"/>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Sales</c:v>
                </c:pt>
              </c:strCache>
            </c:strRef>
          </c:tx>
          <c:dPt>
            <c:idx val="0"/>
            <c:spPr>
              <a:solidFill>
                <a:schemeClr val="accent6">
                  <a:lumMod val="60000"/>
                  <a:lumOff val="40000"/>
                </a:schemeClr>
              </a:solidFill>
            </c:spPr>
          </c:dPt>
          <c:dPt>
            <c:idx val="1"/>
            <c:spPr>
              <a:solidFill>
                <a:schemeClr val="bg1">
                  <a:lumMod val="85000"/>
                </a:schemeClr>
              </a:solidFill>
            </c:spPr>
          </c:dPt>
          <c:dPt>
            <c:idx val="2"/>
            <c:spPr>
              <a:solidFill>
                <a:srgbClr val="B9D51F"/>
              </a:solidFill>
            </c:spPr>
          </c:dPt>
          <c:dPt>
            <c:idx val="3"/>
            <c:spPr>
              <a:solidFill>
                <a:srgbClr val="45C1A4"/>
              </a:solidFill>
            </c:spPr>
          </c:dPt>
          <c:cat>
            <c:strRef>
              <c:f>Sheet1!$A$2:$A$5</c:f>
              <c:strCache>
                <c:ptCount val="2"/>
                <c:pt idx="0">
                  <c:v>1st Qtr</c:v>
                </c:pt>
                <c:pt idx="1">
                  <c:v>2nd Qtr</c:v>
                </c:pt>
              </c:strCache>
            </c:strRef>
          </c:cat>
          <c:val>
            <c:numRef>
              <c:f>Sheet1!$B$2:$B$5</c:f>
              <c:numCache>
                <c:formatCode>General</c:formatCode>
                <c:ptCount val="4"/>
                <c:pt idx="0">
                  <c:v>7.5</c:v>
                </c:pt>
                <c:pt idx="1">
                  <c:v>2.5</c:v>
                </c:pt>
              </c:numCache>
            </c:numRef>
          </c:val>
        </c:ser>
        <c:dLbls/>
        <c:firstSliceAng val="0"/>
        <c:holeSize val="83"/>
      </c:doughnutChart>
      <c:spPr>
        <a:noFill/>
        <a:ln w="25398">
          <a:noFill/>
        </a:ln>
      </c:spPr>
    </c:plotArea>
    <c:plotVisOnly val="1"/>
    <c:dispBlanksAs val="zero"/>
  </c:chart>
  <c:txPr>
    <a:bodyPr/>
    <a:lstStyle/>
    <a:p>
      <a:pPr>
        <a:defRPr lang="zh-CN" sz="1800"/>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Sales</c:v>
                </c:pt>
              </c:strCache>
            </c:strRef>
          </c:tx>
          <c:dPt>
            <c:idx val="0"/>
            <c:spPr>
              <a:solidFill>
                <a:schemeClr val="accent6">
                  <a:lumMod val="75000"/>
                </a:schemeClr>
              </a:solidFill>
            </c:spPr>
          </c:dPt>
          <c:dPt>
            <c:idx val="1"/>
            <c:spPr>
              <a:solidFill>
                <a:schemeClr val="bg1">
                  <a:lumMod val="85000"/>
                </a:schemeClr>
              </a:solidFill>
            </c:spPr>
          </c:dPt>
          <c:dPt>
            <c:idx val="2"/>
            <c:spPr>
              <a:solidFill>
                <a:srgbClr val="B9D51F"/>
              </a:solidFill>
            </c:spPr>
          </c:dPt>
          <c:dPt>
            <c:idx val="3"/>
            <c:spPr>
              <a:solidFill>
                <a:srgbClr val="45C1A4"/>
              </a:solidFill>
            </c:spPr>
          </c:dPt>
          <c:cat>
            <c:strRef>
              <c:f>Sheet1!$A$2:$A$5</c:f>
              <c:strCache>
                <c:ptCount val="2"/>
                <c:pt idx="0">
                  <c:v>1st Qtr</c:v>
                </c:pt>
                <c:pt idx="1">
                  <c:v>2nd Qtr</c:v>
                </c:pt>
              </c:strCache>
            </c:strRef>
          </c:cat>
          <c:val>
            <c:numRef>
              <c:f>Sheet1!$B$2:$B$5</c:f>
              <c:numCache>
                <c:formatCode>General</c:formatCode>
                <c:ptCount val="4"/>
                <c:pt idx="0">
                  <c:v>6</c:v>
                </c:pt>
                <c:pt idx="1">
                  <c:v>4</c:v>
                </c:pt>
              </c:numCache>
            </c:numRef>
          </c:val>
        </c:ser>
        <c:dLbls/>
        <c:firstSliceAng val="0"/>
        <c:holeSize val="83"/>
      </c:doughnutChart>
      <c:spPr>
        <a:noFill/>
        <a:ln w="25398">
          <a:noFill/>
        </a:ln>
      </c:spPr>
    </c:plotArea>
    <c:plotVisOnly val="1"/>
    <c:dispBlanksAs val="zero"/>
  </c:chart>
  <c:txPr>
    <a:bodyPr/>
    <a:lstStyle/>
    <a:p>
      <a:pPr>
        <a:defRPr lang="zh-CN" sz="1800"/>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zh-CN"/>
  <c:chart>
    <c:autoTitleDeleted val="1"/>
    <c:plotArea>
      <c:layout/>
      <c:pieChart>
        <c:varyColors val="1"/>
        <c:ser>
          <c:idx val="0"/>
          <c:order val="0"/>
          <c:tx>
            <c:strRef>
              <c:f>Sheet1!$B$1</c:f>
              <c:strCache>
                <c:ptCount val="1"/>
                <c:pt idx="0">
                  <c:v>销售额</c:v>
                </c:pt>
              </c:strCache>
            </c:strRef>
          </c:tx>
          <c:spPr>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idx val="0"/>
            <c:explosion val="16"/>
            <c:spPr>
              <a:solidFill>
                <a:schemeClr val="bg1">
                  <a:lumMod val="95000"/>
                </a:schemeClr>
              </a:solidFill>
              <a:ln w="19050">
                <a:gradFill flip="none" rotWithShape="1">
                  <a:gsLst>
                    <a:gs pos="0">
                      <a:schemeClr val="bg1">
                        <a:lumMod val="75000"/>
                      </a:schemeClr>
                    </a:gs>
                    <a:gs pos="100000">
                      <a:schemeClr val="bg1"/>
                    </a:gs>
                  </a:gsLst>
                  <a:lin ang="2700000" scaled="1"/>
                  <a:tileRect/>
                </a:gradFill>
              </a:ln>
              <a:effectLst>
                <a:innerShdw blurRad="76200" dist="50800" dir="13500000">
                  <a:prstClr val="black">
                    <a:alpha val="50000"/>
                  </a:prstClr>
                </a:innerShdw>
              </a:effectLst>
            </c:spPr>
          </c:dPt>
          <c:dPt>
            <c:idx val="1"/>
            <c:spPr>
              <a:solidFill>
                <a:schemeClr val="accent6">
                  <a:lumMod val="75000"/>
                </a:schemeClr>
              </a:solidFill>
              <a:ln w="19050">
                <a:noFill/>
              </a:ln>
              <a:effectLst>
                <a:outerShdw blurRad="63500" dist="38100" dir="2700000" algn="tl" rotWithShape="0">
                  <a:prstClr val="black">
                    <a:alpha val="40000"/>
                  </a:prstClr>
                </a:outerShdw>
              </a:effectLst>
            </c:spPr>
          </c:dPt>
          <c:dPt>
            <c:idx val="2"/>
            <c:spPr>
              <a:solidFill>
                <a:schemeClr val="accent3"/>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dPt>
            <c:idx val="3"/>
            <c:spPr>
              <a:solidFill>
                <a:schemeClr val="accent4"/>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dLbls>
            <c:dLbl>
              <c:idx val="0"/>
              <c:delete val="1"/>
            </c:dLbl>
            <c:dLbl>
              <c:idx val="1"/>
              <c:layout>
                <c:manualLayout>
                  <c:x val="0.16141801658052704"/>
                  <c:y val="0.24293219601233107"/>
                </c:manualLayout>
              </c:layout>
              <c:tx>
                <c:rich>
                  <a:bodyPr/>
                  <a:lstStyle/>
                  <a:p>
                    <a:fld id="{0C7EABEF-17B6-4814-8ABD-B50EEAE36D9E}" type="VALUE">
                      <a:rPr/>
                      <a:pPr/>
                      <a:t>[VALUE]</a:t>
                    </a:fld>
                    <a:endParaRPr lang="en-US" altLang="zh-CN" b="0" i="0" u="none" strike="noStrike" baseline="0">
                      <a:latin typeface="Arial" panose="020B0604020202020204" pitchFamily="34" charset="0"/>
                      <a:ea typeface="Arial" panose="020B0604020202020204" pitchFamily="34" charset="0"/>
                      <a:cs typeface="+mn-ea"/>
                    </a:endParaRPr>
                  </a:p>
                </c:rich>
              </c:tx>
              <c:dLblPos val="bestFit"/>
              <c:showVal val="1"/>
              <c:extLst>
                <c:ext xmlns:c15="http://schemas.microsoft.com/office/drawing/2012/chart" uri="{CE6537A1-D6FC-4f65-9D91-7224C49458BB}">
                  <c15:layout/>
                </c:ext>
              </c:extLst>
            </c:dLbl>
            <c:dLbl>
              <c:idx val="2"/>
              <c:delete val="1"/>
            </c:dLbl>
            <c:dLbl>
              <c:idx val="3"/>
              <c:delete val="1"/>
            </c:dLbl>
            <c:delete val="1"/>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bg1"/>
                    </a:solidFill>
                    <a:latin typeface="+mn-lt"/>
                    <a:ea typeface="+mn-ea"/>
                    <a:cs typeface="+mn-ea"/>
                    <a:sym typeface="+mn-lt"/>
                  </a:defRPr>
                </a:pPr>
                <a:endParaRPr lang="zh-CN"/>
              </a:p>
            </c:txPr>
            <c:dLblPos val="bestFit"/>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2"/>
                <c:pt idx="0">
                  <c:v>第一季度</c:v>
                </c:pt>
                <c:pt idx="1">
                  <c:v>第二季度</c:v>
                </c:pt>
              </c:strCache>
            </c:strRef>
          </c:cat>
          <c:val>
            <c:numRef>
              <c:f>Sheet1!$B$2:$B$5</c:f>
              <c:numCache>
                <c:formatCode>General</c:formatCode>
                <c:ptCount val="4"/>
                <c:pt idx="0">
                  <c:v>75</c:v>
                </c:pt>
                <c:pt idx="1">
                  <c:v>25</c:v>
                </c:pt>
              </c:numCache>
            </c:numRef>
          </c:val>
        </c:ser>
        <c:dLbls/>
        <c:firstSliceAng val="0"/>
      </c:pieChart>
      <c:spPr>
        <a:noFill/>
        <a:ln>
          <a:noFill/>
        </a:ln>
        <a:effectLst/>
      </c:spPr>
    </c:plotArea>
    <c:plotVisOnly val="1"/>
    <c:dispBlanksAs val="zero"/>
  </c:chart>
  <c:spPr>
    <a:noFill/>
    <a:ln>
      <a:noFill/>
    </a:ln>
    <a:effectLst/>
  </c:spPr>
  <c:txPr>
    <a:bodyPr/>
    <a:lstStyle/>
    <a:p>
      <a:pPr>
        <a:defRPr lang="zh-CN">
          <a:latin typeface="+mn-lt"/>
          <a:ea typeface="+mn-ea"/>
          <a:cs typeface="+mn-ea"/>
          <a:sym typeface="+mn-lt"/>
        </a:defRPr>
      </a:pPr>
      <a:endParaRPr lang="zh-CN"/>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zh-CN"/>
  <c:chart>
    <c:autoTitleDeleted val="1"/>
    <c:plotArea>
      <c:layout/>
      <c:pieChart>
        <c:varyColors val="1"/>
        <c:ser>
          <c:idx val="0"/>
          <c:order val="0"/>
          <c:tx>
            <c:strRef>
              <c:f>Sheet1!$B$1</c:f>
              <c:strCache>
                <c:ptCount val="1"/>
                <c:pt idx="0">
                  <c:v>销售额</c:v>
                </c:pt>
              </c:strCache>
            </c:strRef>
          </c:tx>
          <c:spPr>
            <a:ln w="1905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idx val="0"/>
            <c:explosion val="16"/>
            <c:spPr>
              <a:solidFill>
                <a:schemeClr val="bg1">
                  <a:lumMod val="95000"/>
                </a:schemeClr>
              </a:solidFill>
              <a:ln w="19050">
                <a:gradFill flip="none" rotWithShape="1">
                  <a:gsLst>
                    <a:gs pos="0">
                      <a:schemeClr val="bg1">
                        <a:lumMod val="75000"/>
                      </a:schemeClr>
                    </a:gs>
                    <a:gs pos="100000">
                      <a:schemeClr val="bg1"/>
                    </a:gs>
                  </a:gsLst>
                  <a:lin ang="2700000" scaled="1"/>
                  <a:tileRect/>
                </a:gradFill>
              </a:ln>
              <a:effectLst>
                <a:innerShdw blurRad="76200" dist="50800" dir="13500000">
                  <a:prstClr val="black">
                    <a:alpha val="50000"/>
                  </a:prstClr>
                </a:innerShdw>
              </a:effectLst>
            </c:spPr>
          </c:dPt>
          <c:dPt>
            <c:idx val="1"/>
            <c:spPr>
              <a:solidFill>
                <a:schemeClr val="accent6">
                  <a:lumMod val="75000"/>
                </a:schemeClr>
              </a:solidFill>
              <a:ln w="19050">
                <a:noFill/>
              </a:ln>
              <a:effectLst>
                <a:outerShdw blurRad="63500" dist="38100" dir="2700000" algn="tl" rotWithShape="0">
                  <a:prstClr val="black">
                    <a:alpha val="40000"/>
                  </a:prstClr>
                </a:outerShdw>
              </a:effectLst>
            </c:spPr>
          </c:dPt>
          <c:dPt>
            <c:idx val="2"/>
            <c:spPr>
              <a:solidFill>
                <a:schemeClr val="accent3"/>
              </a:solidFill>
              <a:ln w="1905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dPt>
            <c:idx val="3"/>
            <c:spPr>
              <a:solidFill>
                <a:schemeClr val="accent4"/>
              </a:solidFill>
              <a:ln w="1905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dLbls>
            <c:dLbl>
              <c:idx val="0"/>
              <c:delete val="1"/>
            </c:dLbl>
            <c:dLbl>
              <c:idx val="1"/>
              <c:layout>
                <c:manualLayout>
                  <c:x val="0.23190259807832403"/>
                  <c:y val="-1.0798966810026003E-2"/>
                </c:manualLayout>
              </c:layout>
              <c:tx>
                <c:rich>
                  <a:bodyPr/>
                  <a:lstStyle/>
                  <a:p>
                    <a:fld id="{40E0CF6F-9D26-4693-9C87-3A7DB1F6C5DE}" type="VALUE">
                      <a:rPr/>
                      <a:pPr/>
                      <a:t>[VALUE]</a:t>
                    </a:fld>
                    <a:endParaRPr lang="en-US" altLang="zh-CN" b="0" i="0" u="none" strike="noStrike" baseline="0">
                      <a:latin typeface="Arial" panose="020B0604020202020204" pitchFamily="34" charset="0"/>
                      <a:ea typeface="Arial" panose="020B0604020202020204" pitchFamily="34" charset="0"/>
                      <a:cs typeface="+mn-ea"/>
                    </a:endParaRPr>
                  </a:p>
                </c:rich>
              </c:tx>
              <c:dLblPos val="bestFit"/>
              <c:showVal val="1"/>
              <c:extLst>
                <c:ext xmlns:c15="http://schemas.microsoft.com/office/drawing/2012/chart" uri="{CE6537A1-D6FC-4f65-9D91-7224C49458BB}">
                  <c15:layout/>
                </c:ext>
              </c:extLst>
            </c:dLbl>
            <c:dLbl>
              <c:idx val="2"/>
              <c:delete val="1"/>
            </c:dLbl>
            <c:dLbl>
              <c:idx val="3"/>
              <c:delete val="1"/>
            </c:dLbl>
            <c:delete val="1"/>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bg1"/>
                    </a:solidFill>
                    <a:latin typeface="+mn-lt"/>
                    <a:ea typeface="+mn-ea"/>
                    <a:cs typeface="+mn-ea"/>
                    <a:sym typeface="+mn-lt"/>
                  </a:defRPr>
                </a:pPr>
                <a:endParaRPr lang="zh-CN"/>
              </a:p>
            </c:txPr>
            <c:dLblPos val="bestFit"/>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ser>
        <c:dLbls/>
        <c:firstSliceAng val="0"/>
      </c:pieChart>
      <c:spPr>
        <a:noFill/>
        <a:ln>
          <a:noFill/>
        </a:ln>
        <a:effectLst/>
      </c:spPr>
    </c:plotArea>
    <c:plotVisOnly val="1"/>
    <c:dispBlanksAs val="zero"/>
  </c:chart>
  <c:spPr>
    <a:noFill/>
    <a:ln>
      <a:noFill/>
    </a:ln>
    <a:effectLst/>
  </c:spPr>
  <c:txPr>
    <a:bodyPr/>
    <a:lstStyle/>
    <a:p>
      <a:pPr>
        <a:defRPr lang="zh-CN">
          <a:latin typeface="+mn-lt"/>
          <a:ea typeface="+mn-ea"/>
          <a:cs typeface="+mn-ea"/>
          <a:sym typeface="+mn-lt"/>
        </a:defRPr>
      </a:pPr>
      <a:endParaRPr lang="zh-CN"/>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zh-CN"/>
  <c:chart>
    <c:autoTitleDeleted val="1"/>
    <c:plotArea>
      <c:layout/>
      <c:pieChart>
        <c:varyColors val="1"/>
        <c:ser>
          <c:idx val="0"/>
          <c:order val="0"/>
          <c:tx>
            <c:strRef>
              <c:f>Sheet1!$B$1</c:f>
              <c:strCache>
                <c:ptCount val="1"/>
                <c:pt idx="0">
                  <c:v>销售额</c:v>
                </c:pt>
              </c:strCache>
            </c:strRef>
          </c:tx>
          <c:spPr>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idx val="0"/>
            <c:explosion val="16"/>
            <c:spPr>
              <a:solidFill>
                <a:schemeClr val="bg1">
                  <a:lumMod val="95000"/>
                </a:schemeClr>
              </a:solidFill>
              <a:ln w="19050">
                <a:gradFill flip="none" rotWithShape="1">
                  <a:gsLst>
                    <a:gs pos="0">
                      <a:schemeClr val="bg1">
                        <a:lumMod val="75000"/>
                      </a:schemeClr>
                    </a:gs>
                    <a:gs pos="100000">
                      <a:schemeClr val="bg1"/>
                    </a:gs>
                  </a:gsLst>
                  <a:lin ang="2700000" scaled="1"/>
                  <a:tileRect/>
                </a:gradFill>
              </a:ln>
              <a:effectLst>
                <a:innerShdw blurRad="76200" dist="50800" dir="13500000">
                  <a:prstClr val="black">
                    <a:alpha val="50000"/>
                  </a:prstClr>
                </a:innerShdw>
              </a:effectLst>
            </c:spPr>
          </c:dPt>
          <c:dPt>
            <c:idx val="1"/>
            <c:spPr>
              <a:solidFill>
                <a:schemeClr val="accent6"/>
              </a:solidFill>
              <a:ln w="19050">
                <a:noFill/>
              </a:ln>
              <a:effectLst>
                <a:outerShdw blurRad="63500" dist="38100" dir="2700000" algn="tl" rotWithShape="0">
                  <a:prstClr val="black">
                    <a:alpha val="40000"/>
                  </a:prstClr>
                </a:outerShdw>
              </a:effectLst>
            </c:spPr>
          </c:dPt>
          <c:dPt>
            <c:idx val="2"/>
            <c:spPr>
              <a:solidFill>
                <a:schemeClr val="accent3"/>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dPt>
            <c:idx val="3"/>
            <c:spPr>
              <a:solidFill>
                <a:schemeClr val="accent4"/>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dLbls>
            <c:dLbl>
              <c:idx val="0"/>
              <c:delete val="1"/>
            </c:dLbl>
            <c:dLbl>
              <c:idx val="1"/>
              <c:layout>
                <c:manualLayout>
                  <c:x val="0.16494224565541604"/>
                  <c:y val="-0.36236254435569809"/>
                </c:manualLayout>
              </c:layout>
              <c:tx>
                <c:rich>
                  <a:bodyPr/>
                  <a:lstStyle/>
                  <a:p>
                    <a:fld id="{5D681383-AA1A-44E0-A766-084DA0B3F2FC}" type="VALUE">
                      <a:rPr/>
                      <a:pPr/>
                      <a:t>[VALUE]</a:t>
                    </a:fld>
                    <a:endParaRPr lang="en-US" altLang="zh-CN" b="0" i="0" u="none" strike="noStrike" baseline="0">
                      <a:latin typeface="Arial" panose="020B0604020202020204" pitchFamily="34" charset="0"/>
                      <a:ea typeface="Arial" panose="020B0604020202020204" pitchFamily="34" charset="0"/>
                      <a:cs typeface="+mn-ea"/>
                    </a:endParaRPr>
                  </a:p>
                </c:rich>
              </c:tx>
              <c:dLblPos val="bestFit"/>
              <c:showVal val="1"/>
              <c:extLst>
                <c:ext xmlns:c15="http://schemas.microsoft.com/office/drawing/2012/chart" uri="{CE6537A1-D6FC-4f65-9D91-7224C49458BB}">
                  <c15:layout/>
                </c:ext>
              </c:extLst>
            </c:dLbl>
            <c:dLbl>
              <c:idx val="2"/>
              <c:delete val="1"/>
            </c:dLbl>
            <c:dLbl>
              <c:idx val="3"/>
              <c:delete val="1"/>
            </c:dLbl>
            <c:delete val="1"/>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bg1"/>
                    </a:solidFill>
                    <a:latin typeface="+mn-lt"/>
                    <a:ea typeface="+mn-ea"/>
                    <a:cs typeface="+mn-ea"/>
                    <a:sym typeface="+mn-lt"/>
                  </a:defRPr>
                </a:pPr>
                <a:endParaRPr lang="zh-CN"/>
              </a:p>
            </c:txPr>
            <c:dLblPos val="bestFit"/>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2"/>
                <c:pt idx="0">
                  <c:v>第一季度</c:v>
                </c:pt>
                <c:pt idx="1">
                  <c:v>第二季度</c:v>
                </c:pt>
              </c:strCache>
            </c:strRef>
          </c:cat>
          <c:val>
            <c:numRef>
              <c:f>Sheet1!$B$2:$B$5</c:f>
              <c:numCache>
                <c:formatCode>General</c:formatCode>
                <c:ptCount val="4"/>
                <c:pt idx="0">
                  <c:v>25</c:v>
                </c:pt>
                <c:pt idx="1">
                  <c:v>75</c:v>
                </c:pt>
              </c:numCache>
            </c:numRef>
          </c:val>
        </c:ser>
        <c:dLbls/>
        <c:firstSliceAng val="0"/>
      </c:pieChart>
      <c:spPr>
        <a:noFill/>
        <a:ln>
          <a:noFill/>
        </a:ln>
        <a:effectLst/>
      </c:spPr>
    </c:plotArea>
    <c:plotVisOnly val="1"/>
    <c:dispBlanksAs val="zero"/>
  </c:chart>
  <c:spPr>
    <a:noFill/>
    <a:ln>
      <a:noFill/>
    </a:ln>
    <a:effectLst/>
  </c:spPr>
  <c:txPr>
    <a:bodyPr/>
    <a:lstStyle/>
    <a:p>
      <a:pPr>
        <a:defRPr lang="zh-CN">
          <a:latin typeface="+mn-lt"/>
          <a:ea typeface="+mn-ea"/>
          <a:cs typeface="+mn-ea"/>
          <a:sym typeface="+mn-lt"/>
        </a:defRPr>
      </a:pPr>
      <a:endParaRPr lang="zh-CN"/>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zh-CN"/>
  <c:chart>
    <c:autoTitleDeleted val="1"/>
    <c:plotArea>
      <c:layout/>
      <c:pieChart>
        <c:varyColors val="1"/>
        <c:ser>
          <c:idx val="0"/>
          <c:order val="0"/>
          <c:tx>
            <c:strRef>
              <c:f>Sheet1!$B$1</c:f>
              <c:strCache>
                <c:ptCount val="1"/>
                <c:pt idx="0">
                  <c:v>销售额</c:v>
                </c:pt>
              </c:strCache>
            </c:strRef>
          </c:tx>
          <c:spPr>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idx val="0"/>
            <c:explosion val="27"/>
            <c:spPr>
              <a:solidFill>
                <a:schemeClr val="bg1">
                  <a:lumMod val="95000"/>
                </a:schemeClr>
              </a:solidFill>
              <a:ln w="19050">
                <a:gradFill flip="none" rotWithShape="1">
                  <a:gsLst>
                    <a:gs pos="0">
                      <a:schemeClr val="bg1">
                        <a:lumMod val="75000"/>
                      </a:schemeClr>
                    </a:gs>
                    <a:gs pos="100000">
                      <a:schemeClr val="bg1"/>
                    </a:gs>
                  </a:gsLst>
                  <a:lin ang="2700000" scaled="1"/>
                  <a:tileRect/>
                </a:gradFill>
              </a:ln>
              <a:effectLst>
                <a:innerShdw blurRad="76200" dist="50800" dir="13500000">
                  <a:prstClr val="black">
                    <a:alpha val="50000"/>
                  </a:prstClr>
                </a:innerShdw>
              </a:effectLst>
            </c:spPr>
          </c:dPt>
          <c:dPt>
            <c:idx val="1"/>
            <c:spPr>
              <a:solidFill>
                <a:schemeClr val="accent6">
                  <a:lumMod val="60000"/>
                  <a:lumOff val="40000"/>
                </a:schemeClr>
              </a:solidFill>
              <a:ln w="19050">
                <a:noFill/>
              </a:ln>
              <a:effectLst>
                <a:outerShdw blurRad="63500" dist="38100" dir="2700000" algn="tl" rotWithShape="0">
                  <a:prstClr val="black">
                    <a:alpha val="40000"/>
                  </a:prstClr>
                </a:outerShdw>
              </a:effectLst>
            </c:spPr>
          </c:dPt>
          <c:dPt>
            <c:idx val="2"/>
            <c:spPr>
              <a:solidFill>
                <a:schemeClr val="accent3"/>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dPt>
            <c:idx val="3"/>
            <c:spPr>
              <a:solidFill>
                <a:schemeClr val="accent4"/>
              </a:solidFill>
              <a:ln w="25400">
                <a:gradFill flip="none" rotWithShape="1">
                  <a:gsLst>
                    <a:gs pos="0">
                      <a:schemeClr val="bg1">
                        <a:lumMod val="75000"/>
                      </a:schemeClr>
                    </a:gs>
                    <a:gs pos="100000">
                      <a:schemeClr val="bg1"/>
                    </a:gs>
                  </a:gsLst>
                  <a:lin ang="2700000" scaled="1"/>
                  <a:tileRect/>
                </a:gradFill>
              </a:ln>
              <a:effectLst>
                <a:outerShdw blurRad="63500" dist="38100" dir="2700000" algn="tl" rotWithShape="0">
                  <a:prstClr val="black">
                    <a:alpha val="40000"/>
                  </a:prstClr>
                </a:outerShdw>
              </a:effectLst>
            </c:spPr>
          </c:dPt>
          <c:dLbls>
            <c:dLbl>
              <c:idx val="0"/>
              <c:delete val="1"/>
            </c:dLbl>
            <c:dLbl>
              <c:idx val="1"/>
              <c:layout>
                <c:manualLayout>
                  <c:x val="0.19489819279198003"/>
                  <c:y val="-0.22691242246149307"/>
                </c:manualLayout>
              </c:layout>
              <c:tx>
                <c:rich>
                  <a:bodyPr/>
                  <a:lstStyle/>
                  <a:p>
                    <a:fld id="{F095D45E-7E40-467C-A61A-5E2E8AFA8F4E}" type="VALUE">
                      <a:rPr/>
                      <a:pPr/>
                      <a:t>[VALUE]</a:t>
                    </a:fld>
                    <a:endParaRPr lang="en-US" altLang="zh-CN" b="0" i="0" u="none" strike="noStrike" baseline="0">
                      <a:latin typeface="Arial" panose="020B0604020202020204" pitchFamily="34" charset="0"/>
                      <a:ea typeface="Arial" panose="020B0604020202020204" pitchFamily="34" charset="0"/>
                      <a:cs typeface="+mn-ea"/>
                    </a:endParaRPr>
                  </a:p>
                </c:rich>
              </c:tx>
              <c:dLblPos val="bestFit"/>
              <c:showVal val="1"/>
              <c:extLst>
                <c:ext xmlns:c15="http://schemas.microsoft.com/office/drawing/2012/chart" uri="{CE6537A1-D6FC-4f65-9D91-7224C49458BB}">
                  <c15:layout>
                    <c:manualLayout>
                      <c:w val="0.238537583683097"/>
                      <c:h val="0.336142303648228"/>
                    </c:manualLayout>
                  </c15:layout>
                </c:ext>
              </c:extLst>
            </c:dLbl>
            <c:dLbl>
              <c:idx val="2"/>
              <c:delete val="1"/>
            </c:dLbl>
            <c:dLbl>
              <c:idx val="3"/>
              <c:delete val="1"/>
            </c:dLbl>
            <c:delete val="1"/>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bg1"/>
                    </a:solidFill>
                    <a:latin typeface="+mn-lt"/>
                    <a:ea typeface="+mn-ea"/>
                    <a:cs typeface="+mn-ea"/>
                    <a:sym typeface="+mn-lt"/>
                  </a:defRPr>
                </a:pPr>
                <a:endParaRPr lang="zh-CN"/>
              </a:p>
            </c:txPr>
            <c:dLblPos val="bestFit"/>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2"/>
                <c:pt idx="0">
                  <c:v>第一季度</c:v>
                </c:pt>
                <c:pt idx="1">
                  <c:v>第二季度</c:v>
                </c:pt>
              </c:strCache>
            </c:strRef>
          </c:cat>
          <c:val>
            <c:numRef>
              <c:f>Sheet1!$B$2:$B$5</c:f>
              <c:numCache>
                <c:formatCode>General</c:formatCode>
                <c:ptCount val="4"/>
                <c:pt idx="0">
                  <c:v>10</c:v>
                </c:pt>
                <c:pt idx="1">
                  <c:v>90</c:v>
                </c:pt>
              </c:numCache>
            </c:numRef>
          </c:val>
        </c:ser>
        <c:dLbls/>
        <c:firstSliceAng val="0"/>
      </c:pieChart>
      <c:spPr>
        <a:noFill/>
        <a:ln>
          <a:noFill/>
        </a:ln>
        <a:effectLst/>
      </c:spPr>
    </c:plotArea>
    <c:plotVisOnly val="1"/>
    <c:dispBlanksAs val="zero"/>
  </c:chart>
  <c:spPr>
    <a:noFill/>
    <a:ln>
      <a:noFill/>
    </a:ln>
    <a:effectLst/>
  </c:spPr>
  <c:txPr>
    <a:bodyPr/>
    <a:lstStyle/>
    <a:p>
      <a:pPr>
        <a:defRPr lang="zh-CN">
          <a:latin typeface="+mn-lt"/>
          <a:ea typeface="+mn-ea"/>
          <a:cs typeface="+mn-ea"/>
          <a:sym typeface="+mn-lt"/>
        </a:defRPr>
      </a:pPr>
      <a:endParaRPr lang="zh-CN"/>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1E012-7EEB-4F13-9AB1-5F223F773F95}"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35C44D-7356-44E8-9F11-9716F60A51C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endParaRPr lang="en-US" altLang="zh-CN" dirty="0"/>
          </a:p>
        </p:txBody>
      </p:sp>
      <p:sp>
        <p:nvSpPr>
          <p:cNvPr id="4" name="灯片编号占位符 3"/>
          <p:cNvSpPr>
            <a:spLocks noGrp="1"/>
          </p:cNvSpPr>
          <p:nvPr>
            <p:ph type="sldNum" sz="quarter" idx="10"/>
          </p:nvPr>
        </p:nvSpPr>
        <p:spPr/>
        <p:txBody>
          <a:bodyPr/>
          <a:lstStyle/>
          <a:p>
            <a:fld id="{1635C44D-7356-44E8-9F11-9716F60A51CB}"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056D63-EFB9-4390-93EF-FF429EEEE9CA}"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55F33E-9DDF-4E58-8328-6C56139B1AC7}"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55F33E-9DDF-4E58-8328-6C56139B1AC7}"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670B3A-BFD8-4057-8D7B-2E8320C50C26}"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670B3A-BFD8-4057-8D7B-2E8320C50C26}"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670B3A-BFD8-4057-8D7B-2E8320C50C26}"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ln>
        </p:spPr>
      </p:sp>
      <p:sp>
        <p:nvSpPr>
          <p:cNvPr id="14338"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ln>
        </p:spPr>
      </p:sp>
      <p:sp>
        <p:nvSpPr>
          <p:cNvPr id="14338"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35C44D-7356-44E8-9F11-9716F60A51CB}"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056D63-EFB9-4390-93EF-FF429EEEE9CA}"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35C44D-7356-44E8-9F11-9716F60A51CB}" type="slidenum">
              <a:rPr lang="zh-CN" altLang="en-US" smtClean="0"/>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pPr/>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670B3A-BFD8-4057-8D7B-2E8320C50C26}" type="slidenum">
              <a:rPr lang="zh-CN" altLang="en-US" smtClean="0"/>
              <a:pPr/>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pPr/>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35C44D-7356-44E8-9F11-9716F60A51CB}" type="slidenum">
              <a:rPr lang="zh-CN" altLang="en-US" smtClean="0"/>
              <a:pPr/>
              <a:t>43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670B3A-BFD8-4057-8D7B-2E8320C50C26}"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055CD-CC8A-4B15-A7BB-6555E594FE33}"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55F33E-9DDF-4E58-8328-6C56139B1AC7}"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80D06A94-9126-4BFA-8388-CC742B1DC08E}" type="datetimeFigureOut">
              <a:rPr lang="zh-CN" altLang="en-US" smtClean="0"/>
              <a:pPr/>
              <a:t>2017/7/8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06B2334-7009-421A-8F41-DC8832495902}"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0D06A94-9126-4BFA-8388-CC742B1DC08E}" type="datetimeFigureOut">
              <a:rPr lang="zh-CN" altLang="en-US" smtClean="0"/>
              <a:pPr/>
              <a:t>2017/7/8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06B2334-7009-421A-8F41-DC8832495902}"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0D06A94-9126-4BFA-8388-CC742B1DC08E}" type="datetimeFigureOut">
              <a:rPr lang="zh-CN" altLang="en-US" smtClean="0"/>
              <a:pPr/>
              <a:t>2017/7/8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06B2334-7009-421A-8F41-DC8832495902}"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圆角矩形 5"/>
          <p:cNvSpPr/>
          <p:nvPr userDrawn="1"/>
        </p:nvSpPr>
        <p:spPr>
          <a:xfrm>
            <a:off x="837860" y="127325"/>
            <a:ext cx="2438739" cy="441161"/>
          </a:xfrm>
          <a:prstGeom prst="roundRect">
            <a:avLst>
              <a:gd name="adj" fmla="val 14242"/>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rgbClr val="0070C0"/>
              </a:solidFill>
            </a:endParaRPr>
          </a:p>
        </p:txBody>
      </p:sp>
      <p:grpSp>
        <p:nvGrpSpPr>
          <p:cNvPr id="7" name="组合 6"/>
          <p:cNvGrpSpPr/>
          <p:nvPr userDrawn="1"/>
        </p:nvGrpSpPr>
        <p:grpSpPr>
          <a:xfrm>
            <a:off x="120544" y="217015"/>
            <a:ext cx="453150" cy="300991"/>
            <a:chOff x="264939" y="188640"/>
            <a:chExt cx="604358" cy="216024"/>
          </a:xfrm>
          <a:solidFill>
            <a:srgbClr val="327206"/>
          </a:solidFill>
        </p:grpSpPr>
        <p:sp>
          <p:nvSpPr>
            <p:cNvPr id="8" name="燕尾形 7"/>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sp>
          <p:nvSpPr>
            <p:cNvPr id="9" name="燕尾形 8"/>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sp>
          <p:nvSpPr>
            <p:cNvPr id="10" name="燕尾形 9"/>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tx1"/>
                </a:solidFill>
              </a:endParaRPr>
            </a:p>
          </p:txBody>
        </p:sp>
      </p:grpSp>
      <p:sp>
        <p:nvSpPr>
          <p:cNvPr id="11" name="圆角矩形 10"/>
          <p:cNvSpPr/>
          <p:nvPr userDrawn="1"/>
        </p:nvSpPr>
        <p:spPr>
          <a:xfrm>
            <a:off x="8734215" y="127326"/>
            <a:ext cx="409785" cy="390680"/>
          </a:xfrm>
          <a:prstGeom prst="roundRect">
            <a:avLst>
              <a:gd name="adj" fmla="val 4490"/>
            </a:avLst>
          </a:prstGeom>
          <a:solidFill>
            <a:srgbClr val="32720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rgbClr val="FA783A"/>
              </a:solidFill>
            </a:endParaRPr>
          </a:p>
        </p:txBody>
      </p:sp>
      <p:sp>
        <p:nvSpPr>
          <p:cNvPr id="12" name="Slide Number Placeholder 4"/>
          <p:cNvSpPr>
            <a:spLocks noGrp="1"/>
          </p:cNvSpPr>
          <p:nvPr>
            <p:ph type="sldNum" sz="quarter" idx="12"/>
          </p:nvPr>
        </p:nvSpPr>
        <p:spPr>
          <a:xfrm>
            <a:off x="8734215" y="141768"/>
            <a:ext cx="393700" cy="300037"/>
          </a:xfrm>
        </p:spPr>
        <p:txBody>
          <a:bodyPr/>
          <a:lstStyle>
            <a:lvl1pPr algn="ctr">
              <a:defRPr sz="1000">
                <a:solidFill>
                  <a:schemeClr val="bg1"/>
                </a:solidFill>
                <a:latin typeface="Impact" panose="020B0806030902050204" pitchFamily="34" charset="0"/>
              </a:defRPr>
            </a:lvl1pPr>
          </a:lstStyle>
          <a:p>
            <a:fld id="{8821631E-EC57-43D7-9F08-B3B8C861FB5F}" type="slidenum">
              <a:rPr lang="zh-CN" altLang="en-US" smtClean="0"/>
              <a:pPr/>
              <a:t>‹#›</a:t>
            </a:fld>
            <a:endParaRPr lang="zh-CN" altLang="en-US"/>
          </a:p>
        </p:txBody>
      </p:sp>
      <p:sp>
        <p:nvSpPr>
          <p:cNvPr id="13" name="文本占位符 25"/>
          <p:cNvSpPr>
            <a:spLocks noGrp="1"/>
          </p:cNvSpPr>
          <p:nvPr>
            <p:ph type="body" sz="quarter" idx="13" hasCustomPrompt="1"/>
          </p:nvPr>
        </p:nvSpPr>
        <p:spPr>
          <a:xfrm>
            <a:off x="812799" y="138355"/>
            <a:ext cx="2463800" cy="419100"/>
          </a:xfrm>
        </p:spPr>
        <p:txBody>
          <a:bodyPr anchor="ctr">
            <a:normAutofit/>
          </a:bodyPr>
          <a:lstStyle>
            <a:lvl1pPr marL="0" indent="0" algn="ctr">
              <a:buNone/>
              <a:defRPr sz="1800" b="1">
                <a:solidFill>
                  <a:srgbClr val="327206"/>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8" name="矩形 7"/>
          <p:cNvSpPr/>
          <p:nvPr userDrawn="1"/>
        </p:nvSpPr>
        <p:spPr>
          <a:xfrm>
            <a:off x="1041567" y="249492"/>
            <a:ext cx="51166" cy="308801"/>
          </a:xfrm>
          <a:prstGeom prst="rect">
            <a:avLst/>
          </a:prstGeom>
          <a:solidFill>
            <a:srgbClr val="0E1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cxnSp>
        <p:nvCxnSpPr>
          <p:cNvPr id="11" name="直接连接符 10"/>
          <p:cNvCxnSpPr/>
          <p:nvPr userDrawn="1"/>
        </p:nvCxnSpPr>
        <p:spPr>
          <a:xfrm>
            <a:off x="1223165" y="558293"/>
            <a:ext cx="2720994" cy="0"/>
          </a:xfrm>
          <a:prstGeom prst="line">
            <a:avLst/>
          </a:prstGeom>
          <a:ln>
            <a:solidFill>
              <a:srgbClr val="0E1A46"/>
            </a:solidFill>
          </a:ln>
        </p:spPr>
        <p:style>
          <a:lnRef idx="1">
            <a:schemeClr val="accent1"/>
          </a:lnRef>
          <a:fillRef idx="0">
            <a:schemeClr val="accent1"/>
          </a:fillRef>
          <a:effectRef idx="0">
            <a:schemeClr val="accent1"/>
          </a:effectRef>
          <a:fontRef idx="minor">
            <a:schemeClr val="tx1"/>
          </a:fontRef>
        </p:style>
      </p:cxnSp>
      <p:sp>
        <p:nvSpPr>
          <p:cNvPr id="13" name="文本占位符 12"/>
          <p:cNvSpPr>
            <a:spLocks noGrp="1"/>
          </p:cNvSpPr>
          <p:nvPr>
            <p:ph type="body" sz="quarter" idx="10" hasCustomPrompt="1"/>
          </p:nvPr>
        </p:nvSpPr>
        <p:spPr>
          <a:xfrm>
            <a:off x="1223165" y="249492"/>
            <a:ext cx="2720994" cy="308801"/>
          </a:xfrm>
        </p:spPr>
        <p:txBody>
          <a:bodyPr anchor="ctr">
            <a:normAutofit/>
          </a:bodyPr>
          <a:lstStyle>
            <a:lvl1pPr marL="0" indent="0">
              <a:buNone/>
              <a:defRPr sz="1800" b="0">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
        <p:nvSpPr>
          <p:cNvPr id="14" name="矩形 13"/>
          <p:cNvSpPr/>
          <p:nvPr userDrawn="1"/>
        </p:nvSpPr>
        <p:spPr>
          <a:xfrm>
            <a:off x="0" y="5063170"/>
            <a:ext cx="2339025" cy="874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userDrawn="1"/>
        </p:nvSpPr>
        <p:spPr>
          <a:xfrm>
            <a:off x="2266979" y="5063170"/>
            <a:ext cx="2339025" cy="87474"/>
          </a:xfrm>
          <a:prstGeom prst="rect">
            <a:avLst/>
          </a:prstGeom>
          <a:solidFill>
            <a:srgbClr val="0E1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userDrawn="1"/>
        </p:nvSpPr>
        <p:spPr>
          <a:xfrm>
            <a:off x="4533959" y="5063170"/>
            <a:ext cx="2339025" cy="874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userDrawn="1"/>
        </p:nvSpPr>
        <p:spPr>
          <a:xfrm>
            <a:off x="6800938" y="5063170"/>
            <a:ext cx="2339025" cy="87474"/>
          </a:xfrm>
          <a:prstGeom prst="rect">
            <a:avLst/>
          </a:prstGeom>
          <a:solidFill>
            <a:srgbClr val="0E1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63792" y="47212"/>
            <a:ext cx="712558" cy="7133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1001604"/>
            <a:ext cx="9144000" cy="3220974"/>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0"/>
            <a:ext cx="9144000" cy="5143499"/>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l="7346" t="5060" r="-1719" b="22669"/>
          <a:stretch>
            <a:fillRect/>
          </a:stretch>
        </p:blipFill>
        <p:spPr>
          <a:xfrm>
            <a:off x="537854" y="447114"/>
            <a:ext cx="8982664" cy="43299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80D06A94-9126-4BFA-8388-CC742B1DC08E}" type="datetimeFigureOut">
              <a:rPr lang="zh-CN" altLang="en-US" smtClean="0"/>
              <a:pPr/>
              <a:t>2017/7/8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06B2334-7009-421A-8F41-DC8832495902}"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80D06A94-9126-4BFA-8388-CC742B1DC08E}" type="datetimeFigureOut">
              <a:rPr lang="zh-CN" altLang="en-US" smtClean="0"/>
              <a:pPr/>
              <a:t>2017/7/8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06B2334-7009-421A-8F41-DC8832495902}"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80D06A94-9126-4BFA-8388-CC742B1DC08E}" type="datetimeFigureOut">
              <a:rPr lang="zh-CN" altLang="en-US" smtClean="0"/>
              <a:pPr/>
              <a:t>2017/7/8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06B2334-7009-421A-8F41-DC8832495902}"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80D06A94-9126-4BFA-8388-CC742B1DC08E}" type="datetimeFigureOut">
              <a:rPr lang="zh-CN" altLang="en-US" smtClean="0"/>
              <a:pPr/>
              <a:t>2017/7/8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06B2334-7009-421A-8F41-DC8832495902}"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06A94-9126-4BFA-8388-CC742B1DC08E}" type="datetimeFigureOut">
              <a:rPr lang="zh-CN" altLang="en-US" smtClean="0"/>
              <a:pPr/>
              <a:t>2017/7/8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06B2334-7009-421A-8F41-DC8832495902}"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80D06A94-9126-4BFA-8388-CC742B1DC08E}" type="datetimeFigureOut">
              <a:rPr lang="zh-CN" altLang="en-US" smtClean="0"/>
              <a:pPr/>
              <a:t>2017/7/8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06B2334-7009-421A-8F41-DC8832495902}"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8" name="组合 27"/>
          <p:cNvGrpSpPr/>
          <p:nvPr userDrawn="1"/>
        </p:nvGrpSpPr>
        <p:grpSpPr bwMode="auto">
          <a:xfrm>
            <a:off x="-342288" y="-99962"/>
            <a:ext cx="684575" cy="638790"/>
            <a:chOff x="-10192639" y="-2912579"/>
            <a:chExt cx="11867819" cy="11075571"/>
          </a:xfrm>
        </p:grpSpPr>
        <p:sp>
          <p:nvSpPr>
            <p:cNvPr id="9" name="任意多边形 8"/>
            <p:cNvSpPr/>
            <p:nvPr/>
          </p:nvSpPr>
          <p:spPr>
            <a:xfrm rot="3600000">
              <a:off x="-9703588" y="-3401630"/>
              <a:ext cx="10169013" cy="11147114"/>
            </a:xfrm>
            <a:custGeom>
              <a:avLst/>
              <a:gdLst>
                <a:gd name="connsiteX0" fmla="*/ 0 w 4462121"/>
                <a:gd name="connsiteY0" fmla="*/ 7728619 h 9532927"/>
                <a:gd name="connsiteX1" fmla="*/ 4462121 w 4462121"/>
                <a:gd name="connsiteY1" fmla="*/ 0 h 9532927"/>
                <a:gd name="connsiteX2" fmla="*/ 4462121 w 4462121"/>
                <a:gd name="connsiteY2" fmla="*/ 7217229 h 9532927"/>
                <a:gd name="connsiteX3" fmla="*/ 3125153 w 4462121"/>
                <a:gd name="connsiteY3" fmla="*/ 9532927 h 9532927"/>
                <a:gd name="connsiteX4" fmla="*/ 0 w 4462121"/>
                <a:gd name="connsiteY4" fmla="*/ 7728619 h 953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121" h="9532927">
                  <a:moveTo>
                    <a:pt x="0" y="7728619"/>
                  </a:moveTo>
                  <a:lnTo>
                    <a:pt x="4462121" y="0"/>
                  </a:lnTo>
                  <a:lnTo>
                    <a:pt x="4462121" y="7217229"/>
                  </a:lnTo>
                  <a:lnTo>
                    <a:pt x="3125153" y="9532927"/>
                  </a:lnTo>
                  <a:lnTo>
                    <a:pt x="0" y="7728619"/>
                  </a:lnTo>
                  <a:close/>
                </a:path>
              </a:pathLst>
            </a:custGeom>
            <a:solidFill>
              <a:srgbClr val="7C8E90">
                <a:alpha val="7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cs typeface="+mn-ea"/>
                <a:sym typeface="+mn-lt"/>
              </a:endParaRPr>
            </a:p>
          </p:txBody>
        </p:sp>
        <p:sp>
          <p:nvSpPr>
            <p:cNvPr id="10" name="任意多边形 9"/>
            <p:cNvSpPr/>
            <p:nvPr/>
          </p:nvSpPr>
          <p:spPr>
            <a:xfrm rot="3600000">
              <a:off x="-8982883" y="-2495072"/>
              <a:ext cx="10169013" cy="11147114"/>
            </a:xfrm>
            <a:custGeom>
              <a:avLst/>
              <a:gdLst>
                <a:gd name="connsiteX0" fmla="*/ 0 w 4462121"/>
                <a:gd name="connsiteY0" fmla="*/ 7728619 h 9532927"/>
                <a:gd name="connsiteX1" fmla="*/ 4462121 w 4462121"/>
                <a:gd name="connsiteY1" fmla="*/ 0 h 9532927"/>
                <a:gd name="connsiteX2" fmla="*/ 4462121 w 4462121"/>
                <a:gd name="connsiteY2" fmla="*/ 7217229 h 9532927"/>
                <a:gd name="connsiteX3" fmla="*/ 3125153 w 4462121"/>
                <a:gd name="connsiteY3" fmla="*/ 9532927 h 9532927"/>
                <a:gd name="connsiteX4" fmla="*/ 0 w 4462121"/>
                <a:gd name="connsiteY4" fmla="*/ 7728619 h 953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121" h="9532927">
                  <a:moveTo>
                    <a:pt x="0" y="7728619"/>
                  </a:moveTo>
                  <a:lnTo>
                    <a:pt x="4462121" y="0"/>
                  </a:lnTo>
                  <a:lnTo>
                    <a:pt x="4462121" y="7217229"/>
                  </a:lnTo>
                  <a:lnTo>
                    <a:pt x="3125153" y="9532927"/>
                  </a:lnTo>
                  <a:lnTo>
                    <a:pt x="0" y="7728619"/>
                  </a:lnTo>
                  <a:close/>
                </a:path>
              </a:pathLst>
            </a:custGeom>
            <a:gradFill flip="none" rotWithShape="1">
              <a:gsLst>
                <a:gs pos="20000">
                  <a:srgbClr val="BFBFBF"/>
                </a:gs>
                <a:gs pos="80000">
                  <a:srgbClr val="FFFFFF"/>
                </a:gs>
                <a:gs pos="100000">
                  <a:srgbClr val="7C8E90">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0000"/>
                </a:solidFill>
                <a:cs typeface="+mn-ea"/>
                <a:sym typeface="+mn-lt"/>
              </a:endParaRPr>
            </a:p>
          </p:txBody>
        </p:sp>
      </p:grpSp>
      <p:sp>
        <p:nvSpPr>
          <p:cNvPr id="13" name="文本占位符 12"/>
          <p:cNvSpPr>
            <a:spLocks noGrp="1"/>
          </p:cNvSpPr>
          <p:nvPr>
            <p:ph type="body" sz="quarter" idx="10" hasCustomPrompt="1"/>
          </p:nvPr>
        </p:nvSpPr>
        <p:spPr>
          <a:xfrm>
            <a:off x="561975" y="123825"/>
            <a:ext cx="2490787" cy="366713"/>
          </a:xfrm>
        </p:spPr>
        <p:txBody>
          <a:bodyPr anchor="ctr">
            <a:normAutofit/>
          </a:bodyPr>
          <a:lstStyle>
            <a:lvl1pPr marL="0" indent="0">
              <a:buNone/>
              <a:defRPr sz="2000"/>
            </a:lvl1pPr>
          </a:lstStyle>
          <a:p>
            <a:pPr lvl="0"/>
            <a:r>
              <a:rPr lang="zh-CN" altLang="en-US" dirty="0" smtClean="0"/>
              <a:t>点击输入章节标题</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0D06A94-9126-4BFA-8388-CC742B1DC08E}" type="datetimeFigureOut">
              <a:rPr lang="zh-CN" altLang="en-US" smtClean="0"/>
              <a:pPr/>
              <a:t>2017/7/8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6B2334-7009-421A-8F41-DC883249590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1.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70985" y="3352800"/>
            <a:ext cx="2934256" cy="1233365"/>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375225" y="1684924"/>
            <a:ext cx="3618152" cy="3058130"/>
          </a:xfrm>
          <a:prstGeom prst="rect">
            <a:avLst/>
          </a:prstGeom>
        </p:spPr>
      </p:pic>
      <p:grpSp>
        <p:nvGrpSpPr>
          <p:cNvPr id="5" name="组合 4"/>
          <p:cNvGrpSpPr/>
          <p:nvPr/>
        </p:nvGrpSpPr>
        <p:grpSpPr>
          <a:xfrm>
            <a:off x="1842447" y="967253"/>
            <a:ext cx="960628" cy="1015663"/>
            <a:chOff x="3197251" y="1315270"/>
            <a:chExt cx="1486202" cy="1571348"/>
          </a:xfrm>
        </p:grpSpPr>
        <p:sp>
          <p:nvSpPr>
            <p:cNvPr id="6" name="圆角矩形 5"/>
            <p:cNvSpPr/>
            <p:nvPr/>
          </p:nvSpPr>
          <p:spPr>
            <a:xfrm>
              <a:off x="3197251" y="1362572"/>
              <a:ext cx="1486202" cy="1352522"/>
            </a:xfrm>
            <a:prstGeom prst="roundRect">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mn-lt"/>
              </a:endParaRPr>
            </a:p>
          </p:txBody>
        </p:sp>
        <p:sp>
          <p:nvSpPr>
            <p:cNvPr id="7" name="TextBox 32"/>
            <p:cNvSpPr txBox="1"/>
            <p:nvPr/>
          </p:nvSpPr>
          <p:spPr>
            <a:xfrm>
              <a:off x="3490768" y="1315270"/>
              <a:ext cx="923068" cy="1571348"/>
            </a:xfrm>
            <a:prstGeom prst="rect">
              <a:avLst/>
            </a:prstGeom>
            <a:noFill/>
          </p:spPr>
          <p:txBody>
            <a:bodyPr wrap="none" rtlCol="0">
              <a:spAutoFit/>
            </a:bodyPr>
            <a:lstStyle/>
            <a:p>
              <a:r>
                <a:rPr lang="en-US" altLang="zh-CN" sz="6000" dirty="0" smtClean="0">
                  <a:solidFill>
                    <a:srgbClr val="327206"/>
                  </a:solidFill>
                  <a:effectLst>
                    <a:outerShdw blurRad="50800" dist="38100" dir="8100000" algn="tr" rotWithShape="0">
                      <a:prstClr val="black">
                        <a:alpha val="40000"/>
                      </a:prstClr>
                    </a:outerShdw>
                  </a:effectLst>
                  <a:cs typeface="+mn-ea"/>
                  <a:sym typeface="+mn-lt"/>
                </a:rPr>
                <a:t>0</a:t>
              </a:r>
              <a:endParaRPr lang="zh-CN" altLang="en-US" sz="6000" dirty="0">
                <a:solidFill>
                  <a:srgbClr val="327206"/>
                </a:solidFill>
                <a:effectLst>
                  <a:outerShdw blurRad="50800" dist="38100" dir="8100000" algn="tr" rotWithShape="0">
                    <a:prstClr val="black">
                      <a:alpha val="40000"/>
                    </a:prstClr>
                  </a:outerShdw>
                </a:effectLst>
                <a:cs typeface="+mn-ea"/>
                <a:sym typeface="+mn-lt"/>
              </a:endParaRPr>
            </a:p>
          </p:txBody>
        </p:sp>
      </p:grpSp>
      <p:grpSp>
        <p:nvGrpSpPr>
          <p:cNvPr id="8" name="组合 7"/>
          <p:cNvGrpSpPr/>
          <p:nvPr/>
        </p:nvGrpSpPr>
        <p:grpSpPr>
          <a:xfrm>
            <a:off x="2937433" y="967253"/>
            <a:ext cx="960628" cy="1015663"/>
            <a:chOff x="4766142" y="1334483"/>
            <a:chExt cx="1486202" cy="1571347"/>
          </a:xfrm>
        </p:grpSpPr>
        <p:sp>
          <p:nvSpPr>
            <p:cNvPr id="9" name="圆角矩形 8"/>
            <p:cNvSpPr/>
            <p:nvPr/>
          </p:nvSpPr>
          <p:spPr>
            <a:xfrm>
              <a:off x="4766142" y="1362572"/>
              <a:ext cx="1486202" cy="1352522"/>
            </a:xfrm>
            <a:prstGeom prst="roundRect">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mn-lt"/>
              </a:endParaRPr>
            </a:p>
          </p:txBody>
        </p:sp>
        <p:sp>
          <p:nvSpPr>
            <p:cNvPr id="10" name="TextBox 35"/>
            <p:cNvSpPr txBox="1"/>
            <p:nvPr/>
          </p:nvSpPr>
          <p:spPr>
            <a:xfrm>
              <a:off x="5180840" y="1334483"/>
              <a:ext cx="739546" cy="1571347"/>
            </a:xfrm>
            <a:prstGeom prst="rect">
              <a:avLst/>
            </a:prstGeom>
            <a:noFill/>
          </p:spPr>
          <p:txBody>
            <a:bodyPr wrap="none" rtlCol="0">
              <a:spAutoFit/>
            </a:bodyPr>
            <a:lstStyle/>
            <a:p>
              <a:r>
                <a:rPr lang="en-US" altLang="zh-CN" sz="6000" dirty="0" smtClean="0">
                  <a:solidFill>
                    <a:srgbClr val="327206"/>
                  </a:solidFill>
                  <a:effectLst>
                    <a:outerShdw blurRad="50800" dist="38100" dir="8100000" algn="tr" rotWithShape="0">
                      <a:prstClr val="black">
                        <a:alpha val="40000"/>
                      </a:prstClr>
                    </a:outerShdw>
                  </a:effectLst>
                  <a:cs typeface="+mn-ea"/>
                  <a:sym typeface="+mn-lt"/>
                </a:rPr>
                <a:t>1</a:t>
              </a:r>
              <a:endParaRPr lang="zh-CN" altLang="en-US" sz="6000" dirty="0">
                <a:solidFill>
                  <a:srgbClr val="327206"/>
                </a:solidFill>
                <a:effectLst>
                  <a:outerShdw blurRad="50800" dist="38100" dir="8100000" algn="tr" rotWithShape="0">
                    <a:prstClr val="black">
                      <a:alpha val="40000"/>
                    </a:prstClr>
                  </a:outerShdw>
                </a:effectLst>
                <a:cs typeface="+mn-ea"/>
                <a:sym typeface="+mn-lt"/>
              </a:endParaRPr>
            </a:p>
          </p:txBody>
        </p:sp>
      </p:grpSp>
      <p:grpSp>
        <p:nvGrpSpPr>
          <p:cNvPr id="11" name="组合 10"/>
          <p:cNvGrpSpPr/>
          <p:nvPr/>
        </p:nvGrpSpPr>
        <p:grpSpPr>
          <a:xfrm>
            <a:off x="4032420" y="967253"/>
            <a:ext cx="960628" cy="1015663"/>
            <a:chOff x="6335002" y="1334483"/>
            <a:chExt cx="1486202" cy="1571347"/>
          </a:xfrm>
        </p:grpSpPr>
        <p:sp>
          <p:nvSpPr>
            <p:cNvPr id="12" name="圆角矩形 11"/>
            <p:cNvSpPr/>
            <p:nvPr/>
          </p:nvSpPr>
          <p:spPr>
            <a:xfrm>
              <a:off x="6335002" y="1362572"/>
              <a:ext cx="1486202" cy="1352522"/>
            </a:xfrm>
            <a:prstGeom prst="roundRect">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mn-lt"/>
              </a:endParaRPr>
            </a:p>
          </p:txBody>
        </p:sp>
        <p:sp>
          <p:nvSpPr>
            <p:cNvPr id="13" name="TextBox 38"/>
            <p:cNvSpPr txBox="1"/>
            <p:nvPr/>
          </p:nvSpPr>
          <p:spPr>
            <a:xfrm>
              <a:off x="6680156" y="1334483"/>
              <a:ext cx="930508" cy="1571347"/>
            </a:xfrm>
            <a:prstGeom prst="rect">
              <a:avLst/>
            </a:prstGeom>
            <a:noFill/>
          </p:spPr>
          <p:txBody>
            <a:bodyPr wrap="none" rtlCol="0">
              <a:spAutoFit/>
            </a:bodyPr>
            <a:lstStyle/>
            <a:p>
              <a:r>
                <a:rPr lang="en-US" altLang="zh-CN" sz="6000" dirty="0" smtClean="0">
                  <a:solidFill>
                    <a:srgbClr val="327206"/>
                  </a:solidFill>
                  <a:effectLst>
                    <a:outerShdw blurRad="50800" dist="38100" dir="8100000" algn="tr" rotWithShape="0">
                      <a:prstClr val="black">
                        <a:alpha val="40000"/>
                      </a:prstClr>
                    </a:outerShdw>
                  </a:effectLst>
                  <a:cs typeface="+mn-ea"/>
                  <a:sym typeface="+mn-lt"/>
                </a:rPr>
                <a:t>9</a:t>
              </a:r>
              <a:endParaRPr lang="zh-CN" altLang="en-US" sz="6000" dirty="0">
                <a:solidFill>
                  <a:srgbClr val="327206"/>
                </a:solidFill>
                <a:effectLst>
                  <a:outerShdw blurRad="50800" dist="38100" dir="8100000" algn="tr" rotWithShape="0">
                    <a:prstClr val="black">
                      <a:alpha val="40000"/>
                    </a:prstClr>
                  </a:outerShdw>
                </a:effectLst>
                <a:cs typeface="+mn-ea"/>
                <a:sym typeface="+mn-lt"/>
              </a:endParaRPr>
            </a:p>
          </p:txBody>
        </p:sp>
      </p:grpSp>
      <p:grpSp>
        <p:nvGrpSpPr>
          <p:cNvPr id="14" name="组合 13"/>
          <p:cNvGrpSpPr/>
          <p:nvPr/>
        </p:nvGrpSpPr>
        <p:grpSpPr>
          <a:xfrm>
            <a:off x="747461" y="967253"/>
            <a:ext cx="960628" cy="1015663"/>
            <a:chOff x="1619672" y="1265442"/>
            <a:chExt cx="1486202" cy="1571348"/>
          </a:xfrm>
        </p:grpSpPr>
        <p:sp>
          <p:nvSpPr>
            <p:cNvPr id="15" name="圆角矩形 14"/>
            <p:cNvSpPr/>
            <p:nvPr/>
          </p:nvSpPr>
          <p:spPr>
            <a:xfrm>
              <a:off x="1619672" y="1362572"/>
              <a:ext cx="1486202" cy="1352522"/>
            </a:xfrm>
            <a:prstGeom prst="roundRect">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mn-lt"/>
              </a:endParaRPr>
            </a:p>
          </p:txBody>
        </p:sp>
        <p:sp>
          <p:nvSpPr>
            <p:cNvPr id="16" name="TextBox 41"/>
            <p:cNvSpPr txBox="1"/>
            <p:nvPr/>
          </p:nvSpPr>
          <p:spPr>
            <a:xfrm>
              <a:off x="1977281" y="1265442"/>
              <a:ext cx="883387" cy="1571348"/>
            </a:xfrm>
            <a:prstGeom prst="rect">
              <a:avLst/>
            </a:prstGeom>
            <a:noFill/>
          </p:spPr>
          <p:txBody>
            <a:bodyPr wrap="none" rtlCol="0">
              <a:spAutoFit/>
            </a:bodyPr>
            <a:lstStyle/>
            <a:p>
              <a:r>
                <a:rPr lang="en-US" altLang="zh-CN" sz="6000" dirty="0" smtClean="0">
                  <a:solidFill>
                    <a:srgbClr val="327206"/>
                  </a:solidFill>
                  <a:effectLst>
                    <a:outerShdw blurRad="50800" dist="38100" dir="8100000" algn="tr" rotWithShape="0">
                      <a:prstClr val="black">
                        <a:alpha val="40000"/>
                      </a:prstClr>
                    </a:outerShdw>
                  </a:effectLst>
                  <a:cs typeface="+mn-ea"/>
                  <a:sym typeface="+mn-lt"/>
                </a:rPr>
                <a:t>2</a:t>
              </a:r>
              <a:endParaRPr lang="zh-CN" altLang="en-US" sz="6000" dirty="0">
                <a:solidFill>
                  <a:srgbClr val="327206"/>
                </a:solidFill>
                <a:effectLst>
                  <a:outerShdw blurRad="50800" dist="38100" dir="8100000" algn="tr" rotWithShape="0">
                    <a:prstClr val="black">
                      <a:alpha val="40000"/>
                    </a:prstClr>
                  </a:outerShdw>
                </a:effectLst>
                <a:cs typeface="+mn-ea"/>
                <a:sym typeface="+mn-lt"/>
              </a:endParaRPr>
            </a:p>
          </p:txBody>
        </p:sp>
      </p:grpSp>
      <p:pic>
        <p:nvPicPr>
          <p:cNvPr id="17" name="Picture 6" descr="D:\360data\重要数据\桌面\未标题-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324528" y="1943794"/>
            <a:ext cx="1421791" cy="3407569"/>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43"/>
          <p:cNvSpPr txBox="1"/>
          <p:nvPr/>
        </p:nvSpPr>
        <p:spPr>
          <a:xfrm>
            <a:off x="495869" y="2163447"/>
            <a:ext cx="4724370" cy="400110"/>
          </a:xfrm>
          <a:prstGeom prst="rect">
            <a:avLst/>
          </a:prstGeom>
          <a:noFill/>
        </p:spPr>
        <p:txBody>
          <a:bodyPr wrap="none" rtlCol="0">
            <a:spAutoFit/>
          </a:bodyPr>
          <a:lstStyle/>
          <a:p>
            <a:pPr algn="ctr"/>
            <a:r>
              <a:rPr lang="zh-CN" altLang="en-US" sz="2000" dirty="0" smtClean="0">
                <a:solidFill>
                  <a:schemeClr val="tx1">
                    <a:lumMod val="75000"/>
                    <a:lumOff val="25000"/>
                  </a:schemeClr>
                </a:solidFill>
                <a:cs typeface="+mn-ea"/>
                <a:sym typeface="+mn-lt"/>
              </a:rPr>
              <a:t>适用于工作报告</a:t>
            </a:r>
            <a:r>
              <a:rPr lang="en-US" altLang="zh-CN" sz="2000" dirty="0" smtClean="0">
                <a:solidFill>
                  <a:schemeClr val="tx1">
                    <a:lumMod val="75000"/>
                    <a:lumOff val="25000"/>
                  </a:schemeClr>
                </a:solidFill>
                <a:cs typeface="+mn-ea"/>
                <a:sym typeface="+mn-lt"/>
              </a:rPr>
              <a:t>/</a:t>
            </a:r>
            <a:r>
              <a:rPr lang="zh-CN" altLang="en-US" sz="2000" dirty="0" smtClean="0">
                <a:solidFill>
                  <a:schemeClr val="tx1">
                    <a:lumMod val="75000"/>
                    <a:lumOff val="25000"/>
                  </a:schemeClr>
                </a:solidFill>
                <a:cs typeface="+mn-ea"/>
                <a:sym typeface="+mn-lt"/>
              </a:rPr>
              <a:t>季度</a:t>
            </a:r>
            <a:r>
              <a:rPr lang="en-US" altLang="zh-CN" sz="2000" dirty="0" smtClean="0">
                <a:solidFill>
                  <a:schemeClr val="tx1">
                    <a:lumMod val="75000"/>
                    <a:lumOff val="25000"/>
                  </a:schemeClr>
                </a:solidFill>
                <a:cs typeface="+mn-ea"/>
                <a:sym typeface="+mn-lt"/>
              </a:rPr>
              <a:t>/</a:t>
            </a:r>
            <a:r>
              <a:rPr lang="zh-CN" altLang="en-US" sz="2000" dirty="0" smtClean="0">
                <a:solidFill>
                  <a:schemeClr val="tx1">
                    <a:lumMod val="75000"/>
                    <a:lumOff val="25000"/>
                  </a:schemeClr>
                </a:solidFill>
                <a:cs typeface="+mn-ea"/>
                <a:sym typeface="+mn-lt"/>
              </a:rPr>
              <a:t>计划</a:t>
            </a:r>
            <a:r>
              <a:rPr lang="en-US" altLang="zh-CN" sz="2000" dirty="0" smtClean="0">
                <a:solidFill>
                  <a:schemeClr val="tx1">
                    <a:lumMod val="75000"/>
                    <a:lumOff val="25000"/>
                  </a:schemeClr>
                </a:solidFill>
                <a:cs typeface="+mn-ea"/>
                <a:sym typeface="+mn-lt"/>
              </a:rPr>
              <a:t>/</a:t>
            </a:r>
            <a:r>
              <a:rPr lang="zh-CN" altLang="en-US" sz="2000" dirty="0">
                <a:solidFill>
                  <a:schemeClr val="tx1">
                    <a:lumMod val="75000"/>
                    <a:lumOff val="25000"/>
                  </a:schemeClr>
                </a:solidFill>
                <a:cs typeface="+mn-ea"/>
                <a:sym typeface="+mn-lt"/>
              </a:rPr>
              <a:t>总结</a:t>
            </a:r>
            <a:r>
              <a:rPr lang="en-US" altLang="zh-CN" sz="2000" dirty="0" smtClean="0">
                <a:solidFill>
                  <a:schemeClr val="tx1">
                    <a:lumMod val="75000"/>
                    <a:lumOff val="25000"/>
                  </a:schemeClr>
                </a:solidFill>
                <a:cs typeface="+mn-ea"/>
                <a:sym typeface="+mn-lt"/>
              </a:rPr>
              <a:t>/</a:t>
            </a:r>
            <a:r>
              <a:rPr lang="zh-CN" altLang="en-US" sz="2000" dirty="0" smtClean="0">
                <a:solidFill>
                  <a:schemeClr val="tx1">
                    <a:lumMod val="75000"/>
                    <a:lumOff val="25000"/>
                  </a:schemeClr>
                </a:solidFill>
                <a:cs typeface="+mn-ea"/>
                <a:sym typeface="+mn-lt"/>
              </a:rPr>
              <a:t>等演示</a:t>
            </a:r>
            <a:endParaRPr lang="zh-CN" altLang="en-US" sz="2000" dirty="0">
              <a:solidFill>
                <a:schemeClr val="tx1">
                  <a:lumMod val="75000"/>
                  <a:lumOff val="25000"/>
                </a:schemeClr>
              </a:solidFill>
              <a:cs typeface="+mn-ea"/>
              <a:sym typeface="+mn-lt"/>
            </a:endParaRPr>
          </a:p>
        </p:txBody>
      </p:sp>
      <p:cxnSp>
        <p:nvCxnSpPr>
          <p:cNvPr id="19" name="直接连接符 18"/>
          <p:cNvCxnSpPr>
            <a:endCxn id="20" idx="1"/>
          </p:cNvCxnSpPr>
          <p:nvPr/>
        </p:nvCxnSpPr>
        <p:spPr>
          <a:xfrm>
            <a:off x="627471" y="2807228"/>
            <a:ext cx="998587" cy="0"/>
          </a:xfrm>
          <a:prstGeom prst="line">
            <a:avLst/>
          </a:prstGeom>
          <a:ln w="19050">
            <a:solidFill>
              <a:srgbClr val="70AD47"/>
            </a:solidFill>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1626058" y="2663212"/>
            <a:ext cx="2592288" cy="288032"/>
          </a:xfrm>
          <a:prstGeom prst="roundRect">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bg1">
                    <a:lumMod val="95000"/>
                  </a:schemeClr>
                </a:solidFill>
                <a:cs typeface="+mn-ea"/>
                <a:sym typeface="+mn-lt"/>
              </a:rPr>
              <a:t>亮亮图文旗舰店</a:t>
            </a:r>
            <a:endParaRPr lang="zh-CN" altLang="en-US" sz="1400" dirty="0">
              <a:solidFill>
                <a:schemeClr val="bg1">
                  <a:lumMod val="95000"/>
                </a:schemeClr>
              </a:solidFill>
              <a:cs typeface="+mn-ea"/>
              <a:sym typeface="+mn-lt"/>
            </a:endParaRPr>
          </a:p>
        </p:txBody>
      </p:sp>
      <p:sp>
        <p:nvSpPr>
          <p:cNvPr id="21" name="TextBox 46"/>
          <p:cNvSpPr txBox="1"/>
          <p:nvPr/>
        </p:nvSpPr>
        <p:spPr>
          <a:xfrm>
            <a:off x="1089645" y="3069354"/>
            <a:ext cx="3493328" cy="461665"/>
          </a:xfrm>
          <a:prstGeom prst="rect">
            <a:avLst/>
          </a:prstGeom>
          <a:noFill/>
        </p:spPr>
        <p:txBody>
          <a:bodyPr wrap="none" rtlCol="0">
            <a:spAutoFit/>
          </a:bodyPr>
          <a:lstStyle/>
          <a:p>
            <a:pPr algn="ctr"/>
            <a:r>
              <a:rPr lang="en-US" altLang="zh-CN" sz="1200" dirty="0">
                <a:solidFill>
                  <a:schemeClr val="tx1">
                    <a:lumMod val="75000"/>
                    <a:lumOff val="25000"/>
                  </a:schemeClr>
                </a:solidFill>
                <a:cs typeface="+mn-ea"/>
                <a:sym typeface="+mn-lt"/>
              </a:rPr>
              <a:t>Year-end summary plan reporting on activities </a:t>
            </a:r>
            <a:r>
              <a:rPr lang="en-US" altLang="zh-CN" sz="1200" dirty="0" smtClean="0">
                <a:solidFill>
                  <a:schemeClr val="tx1">
                    <a:lumMod val="75000"/>
                    <a:lumOff val="25000"/>
                  </a:schemeClr>
                </a:solidFill>
                <a:cs typeface="+mn-ea"/>
                <a:sym typeface="+mn-lt"/>
              </a:rPr>
              <a:t>report</a:t>
            </a:r>
          </a:p>
          <a:p>
            <a:pPr algn="ctr"/>
            <a:r>
              <a:rPr lang="en-US" altLang="zh-CN" sz="1200" dirty="0" smtClean="0">
                <a:solidFill>
                  <a:schemeClr val="tx1">
                    <a:lumMod val="75000"/>
                    <a:lumOff val="25000"/>
                  </a:schemeClr>
                </a:solidFill>
                <a:cs typeface="+mn-ea"/>
                <a:sym typeface="+mn-lt"/>
              </a:rPr>
              <a:t>summary </a:t>
            </a:r>
            <a:r>
              <a:rPr lang="en-US" altLang="zh-CN" sz="1200" dirty="0">
                <a:solidFill>
                  <a:schemeClr val="tx1">
                    <a:lumMod val="75000"/>
                    <a:lumOff val="25000"/>
                  </a:schemeClr>
                </a:solidFill>
                <a:cs typeface="+mn-ea"/>
                <a:sym typeface="+mn-lt"/>
              </a:rPr>
              <a:t>plan reporting on </a:t>
            </a:r>
            <a:r>
              <a:rPr lang="en-US" altLang="zh-CN" sz="1200" dirty="0" smtClean="0">
                <a:solidFill>
                  <a:schemeClr val="tx1">
                    <a:lumMod val="75000"/>
                    <a:lumOff val="25000"/>
                  </a:schemeClr>
                </a:solidFill>
                <a:cs typeface="+mn-ea"/>
                <a:sym typeface="+mn-lt"/>
              </a:rPr>
              <a:t>activities</a:t>
            </a:r>
            <a:endParaRPr lang="zh-CN" altLang="en-US" sz="1200" dirty="0">
              <a:solidFill>
                <a:schemeClr val="tx1">
                  <a:lumMod val="75000"/>
                  <a:lumOff val="25000"/>
                </a:schemeClr>
              </a:solidFill>
              <a:cs typeface="+mn-ea"/>
              <a:sym typeface="+mn-lt"/>
            </a:endParaRPr>
          </a:p>
        </p:txBody>
      </p:sp>
      <p:cxnSp>
        <p:nvCxnSpPr>
          <p:cNvPr id="22" name="直接连接符 21"/>
          <p:cNvCxnSpPr/>
          <p:nvPr/>
        </p:nvCxnSpPr>
        <p:spPr>
          <a:xfrm>
            <a:off x="4218346" y="2807228"/>
            <a:ext cx="902196" cy="0"/>
          </a:xfrm>
          <a:prstGeom prst="line">
            <a:avLst/>
          </a:prstGeom>
          <a:ln w="19050">
            <a:solidFill>
              <a:srgbClr val="70AD47"/>
            </a:solidFill>
          </a:ln>
        </p:spPr>
        <p:style>
          <a:lnRef idx="1">
            <a:schemeClr val="accent1"/>
          </a:lnRef>
          <a:fillRef idx="0">
            <a:schemeClr val="accent1"/>
          </a:fillRef>
          <a:effectRef idx="0">
            <a:schemeClr val="accent1"/>
          </a:effectRef>
          <a:fontRef idx="minor">
            <a:schemeClr val="tx1"/>
          </a:fontRef>
        </p:style>
      </p:cxnSp>
      <p:pic>
        <p:nvPicPr>
          <p:cNvPr id="23" name="Picture 6" descr="D:\360data\重要数据\桌面\未标题-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229087" y="1565730"/>
            <a:ext cx="1421791" cy="3407569"/>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Runnng  Away With Me - 铃声.mp3">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2742198" y="2038833"/>
            <a:ext cx="609600" cy="609600"/>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851527" y="3102769"/>
            <a:ext cx="800996" cy="820755"/>
          </a:xfrm>
          <a:prstGeom prst="rect">
            <a:avLst/>
          </a:prstGeom>
        </p:spPr>
      </p:pic>
      <p:pic>
        <p:nvPicPr>
          <p:cNvPr id="26" name="图片 2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690653" y="2260532"/>
            <a:ext cx="1234093" cy="196306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4000" advTm="0">
        <p14:vortex dir="r"/>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1+#ppt_w/2"/>
                                              </p:val>
                                            </p:tav>
                                            <p:tav tm="100000">
                                              <p:val>
                                                <p:strVal val="#ppt_x"/>
                                              </p:val>
                                            </p:tav>
                                          </p:tavLst>
                                        </p:anim>
                                        <p:anim calcmode="lin" valueType="num">
                                          <p:cBhvr additive="base">
                                            <p:cTn id="35" dur="1000" fill="hold"/>
                                            <p:tgtEl>
                                              <p:spTgt spid="14"/>
                                            </p:tgtEl>
                                            <p:attrNameLst>
                                              <p:attrName>ppt_y</p:attrName>
                                            </p:attrNameLst>
                                          </p:cBhvr>
                                          <p:tavLst>
                                            <p:tav tm="0">
                                              <p:val>
                                                <p:strVal val="#ppt_y"/>
                                              </p:val>
                                            </p:tav>
                                            <p:tav tm="100000">
                                              <p:val>
                                                <p:strVal val="#ppt_y"/>
                                              </p:val>
                                            </p:tav>
                                          </p:tavLst>
                                        </p:anim>
                                      </p:childTnLst>
                                    </p:cTn>
                                  </p:par>
                                  <p:par>
                                    <p:cTn id="36" presetID="35" presetClass="path" presetSubtype="0" fill="hold" nodeType="withEffect">
                                      <p:stCondLst>
                                        <p:cond delay="0"/>
                                      </p:stCondLst>
                                      <p:childTnLst>
                                        <p:animMotion origin="layout" path="M 4.16667E-6 -6.17284E-7 L -0.84931 -6.17284E-7 " pathEditMode="relative" rAng="0" ptsTypes="AA">
                                          <p:cBhvr>
                                            <p:cTn id="37" dur="1000" fill="hold"/>
                                            <p:tgtEl>
                                              <p:spTgt spid="17"/>
                                            </p:tgtEl>
                                            <p:attrNameLst>
                                              <p:attrName>ppt_x</p:attrName>
                                              <p:attrName>ppt_y</p:attrName>
                                            </p:attrNameLst>
                                          </p:cBhvr>
                                          <p:rCtr x="-42465" y="0"/>
                                        </p:animMotion>
                                      </p:childTnLst>
                                    </p:cTn>
                                  </p:par>
                                  <p:par>
                                    <p:cTn id="38" presetID="2" presetClass="entr" presetSubtype="2" fill="hold" nodeType="withEffect">
                                      <p:stCondLst>
                                        <p:cond delay="25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1000" fill="hold"/>
                                            <p:tgtEl>
                                              <p:spTgt spid="5"/>
                                            </p:tgtEl>
                                            <p:attrNameLst>
                                              <p:attrName>ppt_x</p:attrName>
                                            </p:attrNameLst>
                                          </p:cBhvr>
                                          <p:tavLst>
                                            <p:tav tm="0">
                                              <p:val>
                                                <p:strVal val="1+#ppt_w/2"/>
                                              </p:val>
                                            </p:tav>
                                            <p:tav tm="100000">
                                              <p:val>
                                                <p:strVal val="#ppt_x"/>
                                              </p:val>
                                            </p:tav>
                                          </p:tavLst>
                                        </p:anim>
                                        <p:anim calcmode="lin" valueType="num">
                                          <p:cBhvr additive="base">
                                            <p:cTn id="41" dur="1000" fill="hold"/>
                                            <p:tgtEl>
                                              <p:spTgt spid="5"/>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5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1000" fill="hold"/>
                                            <p:tgtEl>
                                              <p:spTgt spid="8"/>
                                            </p:tgtEl>
                                            <p:attrNameLst>
                                              <p:attrName>ppt_x</p:attrName>
                                            </p:attrNameLst>
                                          </p:cBhvr>
                                          <p:tavLst>
                                            <p:tav tm="0">
                                              <p:val>
                                                <p:strVal val="1+#ppt_w/2"/>
                                              </p:val>
                                            </p:tav>
                                            <p:tav tm="100000">
                                              <p:val>
                                                <p:strVal val="#ppt_x"/>
                                              </p:val>
                                            </p:tav>
                                          </p:tavLst>
                                        </p:anim>
                                        <p:anim calcmode="lin" valueType="num">
                                          <p:cBhvr additive="base">
                                            <p:cTn id="45" dur="1000" fill="hold"/>
                                            <p:tgtEl>
                                              <p:spTgt spid="8"/>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75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1+#ppt_w/2"/>
                                              </p:val>
                                            </p:tav>
                                            <p:tav tm="100000">
                                              <p:val>
                                                <p:strVal val="#ppt_x"/>
                                              </p:val>
                                            </p:tav>
                                          </p:tavLst>
                                        </p:anim>
                                        <p:anim calcmode="lin" valueType="num">
                                          <p:cBhvr additive="base">
                                            <p:cTn id="49" dur="1000" fill="hold"/>
                                            <p:tgtEl>
                                              <p:spTgt spid="11"/>
                                            </p:tgtEl>
                                            <p:attrNameLst>
                                              <p:attrName>ppt_y</p:attrName>
                                            </p:attrNameLst>
                                          </p:cBhvr>
                                          <p:tavLst>
                                            <p:tav tm="0">
                                              <p:val>
                                                <p:strVal val="#ppt_y"/>
                                              </p:val>
                                            </p:tav>
                                            <p:tav tm="100000">
                                              <p:val>
                                                <p:strVal val="#ppt_y"/>
                                              </p:val>
                                            </p:tav>
                                          </p:tavLst>
                                        </p:anim>
                                      </p:childTnLst>
                                    </p:cTn>
                                  </p:par>
                                  <p:par>
                                    <p:cTn id="50" presetID="42" presetClass="exit" presetSubtype="0" fill="hold" nodeType="withEffect">
                                      <p:stCondLst>
                                        <p:cond delay="1000"/>
                                      </p:stCondLst>
                                      <p:childTnLst>
                                        <p:animEffect transition="out" filter="fade">
                                          <p:cBhvr>
                                            <p:cTn id="51" dur="750"/>
                                            <p:tgtEl>
                                              <p:spTgt spid="17"/>
                                            </p:tgtEl>
                                          </p:cBhvr>
                                        </p:animEffect>
                                        <p:anim calcmode="lin" valueType="num">
                                          <p:cBhvr>
                                            <p:cTn id="52" dur="750"/>
                                            <p:tgtEl>
                                              <p:spTgt spid="17"/>
                                            </p:tgtEl>
                                            <p:attrNameLst>
                                              <p:attrName>ppt_x</p:attrName>
                                            </p:attrNameLst>
                                          </p:cBhvr>
                                          <p:tavLst>
                                            <p:tav tm="0">
                                              <p:val>
                                                <p:strVal val="ppt_x"/>
                                              </p:val>
                                            </p:tav>
                                            <p:tav tm="100000">
                                              <p:val>
                                                <p:strVal val="ppt_x"/>
                                              </p:val>
                                            </p:tav>
                                          </p:tavLst>
                                        </p:anim>
                                        <p:anim calcmode="lin" valueType="num">
                                          <p:cBhvr>
                                            <p:cTn id="53" dur="750"/>
                                            <p:tgtEl>
                                              <p:spTgt spid="17"/>
                                            </p:tgtEl>
                                            <p:attrNameLst>
                                              <p:attrName>ppt_y</p:attrName>
                                            </p:attrNameLst>
                                          </p:cBhvr>
                                          <p:tavLst>
                                            <p:tav tm="0">
                                              <p:val>
                                                <p:strVal val="ppt_y"/>
                                              </p:val>
                                            </p:tav>
                                            <p:tav tm="100000">
                                              <p:val>
                                                <p:strVal val="ppt_y+.1"/>
                                              </p:val>
                                            </p:tav>
                                          </p:tavLst>
                                        </p:anim>
                                        <p:set>
                                          <p:cBhvr>
                                            <p:cTn id="54" dur="1" fill="hold">
                                              <p:stCondLst>
                                                <p:cond delay="749"/>
                                              </p:stCondLst>
                                            </p:cTn>
                                            <p:tgtEl>
                                              <p:spTgt spid="17"/>
                                            </p:tgtEl>
                                            <p:attrNameLst>
                                              <p:attrName>style.visibility</p:attrName>
                                            </p:attrNameLst>
                                          </p:cBhvr>
                                          <p:to>
                                            <p:strVal val="hidden"/>
                                          </p:to>
                                        </p:set>
                                      </p:childTnLst>
                                    </p:cTn>
                                  </p:par>
                                </p:childTnLst>
                              </p:cTn>
                            </p:par>
                            <p:par>
                              <p:cTn id="55" fill="hold">
                                <p:stCondLst>
                                  <p:cond delay="4000"/>
                                </p:stCondLst>
                                <p:childTnLst>
                                  <p:par>
                                    <p:cTn id="56" presetID="26" presetClass="emph" presetSubtype="0" fill="hold" nodeType="after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par>
                                    <p:cTn id="59" presetID="26" presetClass="emph" presetSubtype="0" fill="hold" nodeType="withEffect">
                                      <p:stCondLst>
                                        <p:cond delay="25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cTn>
                                  </p:par>
                                  <p:par>
                                    <p:cTn id="62" presetID="26" presetClass="emph" presetSubtype="0" fill="hold" nodeType="withEffect">
                                      <p:stCondLst>
                                        <p:cond delay="500"/>
                                      </p:stCondLst>
                                      <p:childTnLst>
                                        <p:animEffect transition="out" filter="fade">
                                          <p:cBhvr>
                                            <p:cTn id="63" dur="500" tmFilter="0, 0; .2, .5; .8, .5; 1, 0"/>
                                            <p:tgtEl>
                                              <p:spTgt spid="8"/>
                                            </p:tgtEl>
                                          </p:cBhvr>
                                        </p:animEffect>
                                        <p:animScale>
                                          <p:cBhvr>
                                            <p:cTn id="64" dur="250" autoRev="1" fill="hold"/>
                                            <p:tgtEl>
                                              <p:spTgt spid="8"/>
                                            </p:tgtEl>
                                          </p:cBhvr>
                                          <p:by x="105000" y="105000"/>
                                        </p:animScale>
                                      </p:childTnLst>
                                    </p:cTn>
                                  </p:par>
                                  <p:par>
                                    <p:cTn id="65" presetID="26" presetClass="emph" presetSubtype="0" fill="hold" nodeType="withEffect">
                                      <p:stCondLst>
                                        <p:cond delay="750"/>
                                      </p:stCondLst>
                                      <p:childTnLst>
                                        <p:animEffect transition="out" filter="fade">
                                          <p:cBhvr>
                                            <p:cTn id="66" dur="500" tmFilter="0, 0; .2, .5; .8, .5; 1, 0"/>
                                            <p:tgtEl>
                                              <p:spTgt spid="11"/>
                                            </p:tgtEl>
                                          </p:cBhvr>
                                        </p:animEffect>
                                        <p:animScale>
                                          <p:cBhvr>
                                            <p:cTn id="67" dur="250" autoRev="1" fill="hold"/>
                                            <p:tgtEl>
                                              <p:spTgt spid="11"/>
                                            </p:tgtEl>
                                          </p:cBhvr>
                                          <p:by x="105000" y="105000"/>
                                        </p:animScale>
                                      </p:childTnLst>
                                    </p:cTn>
                                  </p:par>
                                </p:childTnLst>
                              </p:cTn>
                            </p:par>
                            <p:par>
                              <p:cTn id="68" fill="hold">
                                <p:stCondLst>
                                  <p:cond delay="4500"/>
                                </p:stCondLst>
                                <p:childTnLst>
                                  <p:par>
                                    <p:cTn id="69" presetID="2" presetClass="entr" presetSubtype="2" fill="hold" nodeType="afterEffect" p14:presetBounceEnd="50000">
                                      <p:stCondLst>
                                        <p:cond delay="250"/>
                                      </p:stCondLst>
                                      <p:childTnLst>
                                        <p:set>
                                          <p:cBhvr>
                                            <p:cTn id="70" dur="1" fill="hold">
                                              <p:stCondLst>
                                                <p:cond delay="0"/>
                                              </p:stCondLst>
                                            </p:cTn>
                                            <p:tgtEl>
                                              <p:spTgt spid="19"/>
                                            </p:tgtEl>
                                            <p:attrNameLst>
                                              <p:attrName>style.visibility</p:attrName>
                                            </p:attrNameLst>
                                          </p:cBhvr>
                                          <p:to>
                                            <p:strVal val="visible"/>
                                          </p:to>
                                        </p:set>
                                        <p:anim calcmode="lin" valueType="num" p14:bounceEnd="50000">
                                          <p:cBhvr additive="base">
                                            <p:cTn id="71"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72" dur="500" fill="hold"/>
                                            <p:tgtEl>
                                              <p:spTgt spid="19"/>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14:presetBounceEnd="50000">
                                      <p:stCondLst>
                                        <p:cond delay="250"/>
                                      </p:stCondLst>
                                      <p:childTnLst>
                                        <p:set>
                                          <p:cBhvr>
                                            <p:cTn id="74" dur="1" fill="hold">
                                              <p:stCondLst>
                                                <p:cond delay="0"/>
                                              </p:stCondLst>
                                            </p:cTn>
                                            <p:tgtEl>
                                              <p:spTgt spid="22"/>
                                            </p:tgtEl>
                                            <p:attrNameLst>
                                              <p:attrName>style.visibility</p:attrName>
                                            </p:attrNameLst>
                                          </p:cBhvr>
                                          <p:to>
                                            <p:strVal val="visible"/>
                                          </p:to>
                                        </p:set>
                                        <p:anim calcmode="lin" valueType="num" p14:bounceEnd="50000">
                                          <p:cBhvr additive="base">
                                            <p:cTn id="75"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76" dur="500" fill="hold"/>
                                            <p:tgtEl>
                                              <p:spTgt spid="22"/>
                                            </p:tgtEl>
                                            <p:attrNameLst>
                                              <p:attrName>ppt_y</p:attrName>
                                            </p:attrNameLst>
                                          </p:cBhvr>
                                          <p:tavLst>
                                            <p:tav tm="0">
                                              <p:val>
                                                <p:strVal val="#ppt_y"/>
                                              </p:val>
                                            </p:tav>
                                            <p:tav tm="100000">
                                              <p:val>
                                                <p:strVal val="#ppt_y"/>
                                              </p:val>
                                            </p:tav>
                                          </p:tavLst>
                                        </p:anim>
                                      </p:childTnLst>
                                    </p:cTn>
                                  </p:par>
                                  <p:par>
                                    <p:cTn id="77" presetID="53" presetClass="entr" presetSubtype="16" fill="hold" grpId="0" nodeType="withEffect">
                                      <p:stCondLst>
                                        <p:cond delay="25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childTnLst>
                              </p:cTn>
                            </p:par>
                            <p:par>
                              <p:cTn id="82" fill="hold">
                                <p:stCondLst>
                                  <p:cond delay="5250"/>
                                </p:stCondLst>
                                <p:childTnLst>
                                  <p:par>
                                    <p:cTn id="83" presetID="12" presetClass="entr" presetSubtype="4" fill="hold" grpId="0" nodeType="afterEffect">
                                      <p:stCondLst>
                                        <p:cond delay="0"/>
                                      </p:stCondLst>
                                      <p:iterate type="lt">
                                        <p:tmPct val="10000"/>
                                      </p:iterate>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750"/>
                                            <p:tgtEl>
                                              <p:spTgt spid="18"/>
                                            </p:tgtEl>
                                            <p:attrNameLst>
                                              <p:attrName>ppt_y</p:attrName>
                                            </p:attrNameLst>
                                          </p:cBhvr>
                                          <p:tavLst>
                                            <p:tav tm="0">
                                              <p:val>
                                                <p:strVal val="#ppt_y+#ppt_h*1.125000"/>
                                              </p:val>
                                            </p:tav>
                                            <p:tav tm="100000">
                                              <p:val>
                                                <p:strVal val="#ppt_y"/>
                                              </p:val>
                                            </p:tav>
                                          </p:tavLst>
                                        </p:anim>
                                        <p:animEffect transition="in" filter="wipe(up)">
                                          <p:cBhvr>
                                            <p:cTn id="86" dur="750"/>
                                            <p:tgtEl>
                                              <p:spTgt spid="18"/>
                                            </p:tgtEl>
                                          </p:cBhvr>
                                        </p:animEffect>
                                      </p:childTnLst>
                                    </p:cTn>
                                  </p:par>
                                </p:childTnLst>
                              </p:cTn>
                            </p:par>
                            <p:par>
                              <p:cTn id="87" fill="hold">
                                <p:stCondLst>
                                  <p:cond delay="8926"/>
                                </p:stCondLst>
                                <p:childTnLst>
                                  <p:par>
                                    <p:cTn id="88" presetID="42" presetClass="entr" presetSubtype="0"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anim calcmode="lin" valueType="num">
                                          <p:cBhvr>
                                            <p:cTn id="91" dur="1000" fill="hold"/>
                                            <p:tgtEl>
                                              <p:spTgt spid="21"/>
                                            </p:tgtEl>
                                            <p:attrNameLst>
                                              <p:attrName>ppt_x</p:attrName>
                                            </p:attrNameLst>
                                          </p:cBhvr>
                                          <p:tavLst>
                                            <p:tav tm="0">
                                              <p:val>
                                                <p:strVal val="#ppt_x"/>
                                              </p:val>
                                            </p:tav>
                                            <p:tav tm="100000">
                                              <p:val>
                                                <p:strVal val="#ppt_x"/>
                                              </p:val>
                                            </p:tav>
                                          </p:tavLst>
                                        </p:anim>
                                        <p:anim calcmode="lin" valueType="num">
                                          <p:cBhvr>
                                            <p:cTn id="92" dur="1000" fill="hold"/>
                                            <p:tgtEl>
                                              <p:spTgt spid="21"/>
                                            </p:tgtEl>
                                            <p:attrNameLst>
                                              <p:attrName>ppt_y</p:attrName>
                                            </p:attrNameLst>
                                          </p:cBhvr>
                                          <p:tavLst>
                                            <p:tav tm="0">
                                              <p:val>
                                                <p:strVal val="#ppt_y+.1"/>
                                              </p:val>
                                            </p:tav>
                                            <p:tav tm="100000">
                                              <p:val>
                                                <p:strVal val="#ppt_y"/>
                                              </p:val>
                                            </p:tav>
                                          </p:tavLst>
                                        </p:anim>
                                      </p:childTnLst>
                                    </p:cTn>
                                  </p:par>
                                </p:childTnLst>
                              </p:cTn>
                            </p:par>
                            <p:par>
                              <p:cTn id="93" fill="hold">
                                <p:stCondLst>
                                  <p:cond delay="9926"/>
                                </p:stCondLst>
                                <p:childTnLst>
                                  <p:par>
                                    <p:cTn id="94" presetID="2" presetClass="entr" presetSubtype="4" decel="100000" fill="hold" nodeType="afterEffect">
                                      <p:stCondLst>
                                        <p:cond delay="1500"/>
                                      </p:stCondLst>
                                      <p:childTnLst>
                                        <p:set>
                                          <p:cBhvr>
                                            <p:cTn id="95" dur="1" fill="hold">
                                              <p:stCondLst>
                                                <p:cond delay="0"/>
                                              </p:stCondLst>
                                            </p:cTn>
                                            <p:tgtEl>
                                              <p:spTgt spid="23"/>
                                            </p:tgtEl>
                                            <p:attrNameLst>
                                              <p:attrName>style.visibility</p:attrName>
                                            </p:attrNameLst>
                                          </p:cBhvr>
                                          <p:to>
                                            <p:strVal val="visible"/>
                                          </p:to>
                                        </p:set>
                                        <p:anim calcmode="lin" valueType="num">
                                          <p:cBhvr additive="base">
                                            <p:cTn id="96" dur="750" fill="hold"/>
                                            <p:tgtEl>
                                              <p:spTgt spid="23"/>
                                            </p:tgtEl>
                                            <p:attrNameLst>
                                              <p:attrName>ppt_x</p:attrName>
                                            </p:attrNameLst>
                                          </p:cBhvr>
                                          <p:tavLst>
                                            <p:tav tm="0">
                                              <p:val>
                                                <p:strVal val="#ppt_x"/>
                                              </p:val>
                                            </p:tav>
                                            <p:tav tm="100000">
                                              <p:val>
                                                <p:strVal val="#ppt_x"/>
                                              </p:val>
                                            </p:tav>
                                          </p:tavLst>
                                        </p:anim>
                                        <p:anim calcmode="lin" valueType="num">
                                          <p:cBhvr additive="base">
                                            <p:cTn id="97" dur="750" fill="hold"/>
                                            <p:tgtEl>
                                              <p:spTgt spid="23"/>
                                            </p:tgtEl>
                                            <p:attrNameLst>
                                              <p:attrName>ppt_y</p:attrName>
                                            </p:attrNameLst>
                                          </p:cBhvr>
                                          <p:tavLst>
                                            <p:tav tm="0">
                                              <p:val>
                                                <p:strVal val="1+#ppt_h/2"/>
                                              </p:val>
                                            </p:tav>
                                            <p:tav tm="100000">
                                              <p:val>
                                                <p:strVal val="#ppt_y"/>
                                              </p:val>
                                            </p:tav>
                                          </p:tavLst>
                                        </p:anim>
                                      </p:childTnLst>
                                    </p:cTn>
                                  </p:par>
                                  <p:par>
                                    <p:cTn id="98" presetID="35" presetClass="path" presetSubtype="0" fill="hold" nodeType="withEffect">
                                      <p:stCondLst>
                                        <p:cond delay="2250"/>
                                      </p:stCondLst>
                                      <p:childTnLst>
                                        <p:animMotion origin="layout" path="M 3.88889E-6 -7.40741E-7 L -0.94618 -7.40741E-7 " pathEditMode="relative" rAng="0" ptsTypes="AA">
                                          <p:cBhvr>
                                            <p:cTn id="99" dur="750" fill="hold"/>
                                            <p:tgtEl>
                                              <p:spTgt spid="23"/>
                                            </p:tgtEl>
                                            <p:attrNameLst>
                                              <p:attrName>ppt_x</p:attrName>
                                              <p:attrName>ppt_y</p:attrName>
                                            </p:attrNameLst>
                                          </p:cBhvr>
                                          <p:rCtr x="-47309" y="0"/>
                                        </p:animMotion>
                                      </p:childTnLst>
                                    </p:cTn>
                                  </p:par>
                                  <p:par>
                                    <p:cTn id="100" presetID="2" presetClass="exit" presetSubtype="8" fill="hold" nodeType="withEffect">
                                      <p:stCondLst>
                                        <p:cond delay="2250"/>
                                      </p:stCondLst>
                                      <p:childTnLst>
                                        <p:anim calcmode="lin" valueType="num">
                                          <p:cBhvr additive="base">
                                            <p:cTn id="101" dur="750"/>
                                            <p:tgtEl>
                                              <p:spTgt spid="14"/>
                                            </p:tgtEl>
                                            <p:attrNameLst>
                                              <p:attrName>ppt_x</p:attrName>
                                            </p:attrNameLst>
                                          </p:cBhvr>
                                          <p:tavLst>
                                            <p:tav tm="0">
                                              <p:val>
                                                <p:strVal val="ppt_x"/>
                                              </p:val>
                                            </p:tav>
                                            <p:tav tm="100000">
                                              <p:val>
                                                <p:strVal val="0-ppt_w/2"/>
                                              </p:val>
                                            </p:tav>
                                          </p:tavLst>
                                        </p:anim>
                                        <p:anim calcmode="lin" valueType="num">
                                          <p:cBhvr additive="base">
                                            <p:cTn id="102" dur="750"/>
                                            <p:tgtEl>
                                              <p:spTgt spid="14"/>
                                            </p:tgtEl>
                                            <p:attrNameLst>
                                              <p:attrName>ppt_y</p:attrName>
                                            </p:attrNameLst>
                                          </p:cBhvr>
                                          <p:tavLst>
                                            <p:tav tm="0">
                                              <p:val>
                                                <p:strVal val="ppt_y"/>
                                              </p:val>
                                            </p:tav>
                                            <p:tav tm="100000">
                                              <p:val>
                                                <p:strVal val="ppt_y"/>
                                              </p:val>
                                            </p:tav>
                                          </p:tavLst>
                                        </p:anim>
                                        <p:set>
                                          <p:cBhvr>
                                            <p:cTn id="103" dur="1" fill="hold">
                                              <p:stCondLst>
                                                <p:cond delay="749"/>
                                              </p:stCondLst>
                                            </p:cTn>
                                            <p:tgtEl>
                                              <p:spTgt spid="14"/>
                                            </p:tgtEl>
                                            <p:attrNameLst>
                                              <p:attrName>style.visibility</p:attrName>
                                            </p:attrNameLst>
                                          </p:cBhvr>
                                          <p:to>
                                            <p:strVal val="hidden"/>
                                          </p:to>
                                        </p:set>
                                      </p:childTnLst>
                                    </p:cTn>
                                  </p:par>
                                  <p:par>
                                    <p:cTn id="104" presetID="2" presetClass="exit" presetSubtype="8" fill="hold" nodeType="withEffect">
                                      <p:stCondLst>
                                        <p:cond delay="2250"/>
                                      </p:stCondLst>
                                      <p:childTnLst>
                                        <p:anim calcmode="lin" valueType="num">
                                          <p:cBhvr additive="base">
                                            <p:cTn id="105" dur="750"/>
                                            <p:tgtEl>
                                              <p:spTgt spid="5"/>
                                            </p:tgtEl>
                                            <p:attrNameLst>
                                              <p:attrName>ppt_x</p:attrName>
                                            </p:attrNameLst>
                                          </p:cBhvr>
                                          <p:tavLst>
                                            <p:tav tm="0">
                                              <p:val>
                                                <p:strVal val="ppt_x"/>
                                              </p:val>
                                            </p:tav>
                                            <p:tav tm="100000">
                                              <p:val>
                                                <p:strVal val="0-ppt_w/2"/>
                                              </p:val>
                                            </p:tav>
                                          </p:tavLst>
                                        </p:anim>
                                        <p:anim calcmode="lin" valueType="num">
                                          <p:cBhvr additive="base">
                                            <p:cTn id="106" dur="750"/>
                                            <p:tgtEl>
                                              <p:spTgt spid="5"/>
                                            </p:tgtEl>
                                            <p:attrNameLst>
                                              <p:attrName>ppt_y</p:attrName>
                                            </p:attrNameLst>
                                          </p:cBhvr>
                                          <p:tavLst>
                                            <p:tav tm="0">
                                              <p:val>
                                                <p:strVal val="ppt_y"/>
                                              </p:val>
                                            </p:tav>
                                            <p:tav tm="100000">
                                              <p:val>
                                                <p:strVal val="ppt_y"/>
                                              </p:val>
                                            </p:tav>
                                          </p:tavLst>
                                        </p:anim>
                                        <p:set>
                                          <p:cBhvr>
                                            <p:cTn id="107" dur="1" fill="hold">
                                              <p:stCondLst>
                                                <p:cond delay="749"/>
                                              </p:stCondLst>
                                            </p:cTn>
                                            <p:tgtEl>
                                              <p:spTgt spid="5"/>
                                            </p:tgtEl>
                                            <p:attrNameLst>
                                              <p:attrName>style.visibility</p:attrName>
                                            </p:attrNameLst>
                                          </p:cBhvr>
                                          <p:to>
                                            <p:strVal val="hidden"/>
                                          </p:to>
                                        </p:set>
                                      </p:childTnLst>
                                    </p:cTn>
                                  </p:par>
                                  <p:par>
                                    <p:cTn id="108" presetID="2" presetClass="exit" presetSubtype="8" fill="hold" nodeType="withEffect">
                                      <p:stCondLst>
                                        <p:cond delay="2250"/>
                                      </p:stCondLst>
                                      <p:childTnLst>
                                        <p:anim calcmode="lin" valueType="num">
                                          <p:cBhvr additive="base">
                                            <p:cTn id="109" dur="750"/>
                                            <p:tgtEl>
                                              <p:spTgt spid="8"/>
                                            </p:tgtEl>
                                            <p:attrNameLst>
                                              <p:attrName>ppt_x</p:attrName>
                                            </p:attrNameLst>
                                          </p:cBhvr>
                                          <p:tavLst>
                                            <p:tav tm="0">
                                              <p:val>
                                                <p:strVal val="ppt_x"/>
                                              </p:val>
                                            </p:tav>
                                            <p:tav tm="100000">
                                              <p:val>
                                                <p:strVal val="0-ppt_w/2"/>
                                              </p:val>
                                            </p:tav>
                                          </p:tavLst>
                                        </p:anim>
                                        <p:anim calcmode="lin" valueType="num">
                                          <p:cBhvr additive="base">
                                            <p:cTn id="110" dur="750"/>
                                            <p:tgtEl>
                                              <p:spTgt spid="8"/>
                                            </p:tgtEl>
                                            <p:attrNameLst>
                                              <p:attrName>ppt_y</p:attrName>
                                            </p:attrNameLst>
                                          </p:cBhvr>
                                          <p:tavLst>
                                            <p:tav tm="0">
                                              <p:val>
                                                <p:strVal val="ppt_y"/>
                                              </p:val>
                                            </p:tav>
                                            <p:tav tm="100000">
                                              <p:val>
                                                <p:strVal val="ppt_y"/>
                                              </p:val>
                                            </p:tav>
                                          </p:tavLst>
                                        </p:anim>
                                        <p:set>
                                          <p:cBhvr>
                                            <p:cTn id="111" dur="1" fill="hold">
                                              <p:stCondLst>
                                                <p:cond delay="749"/>
                                              </p:stCondLst>
                                            </p:cTn>
                                            <p:tgtEl>
                                              <p:spTgt spid="8"/>
                                            </p:tgtEl>
                                            <p:attrNameLst>
                                              <p:attrName>style.visibility</p:attrName>
                                            </p:attrNameLst>
                                          </p:cBhvr>
                                          <p:to>
                                            <p:strVal val="hidden"/>
                                          </p:to>
                                        </p:set>
                                      </p:childTnLst>
                                    </p:cTn>
                                  </p:par>
                                  <p:par>
                                    <p:cTn id="112" presetID="2" presetClass="exit" presetSubtype="8" fill="hold" nodeType="withEffect">
                                      <p:stCondLst>
                                        <p:cond delay="2250"/>
                                      </p:stCondLst>
                                      <p:childTnLst>
                                        <p:anim calcmode="lin" valueType="num">
                                          <p:cBhvr additive="base">
                                            <p:cTn id="113" dur="750"/>
                                            <p:tgtEl>
                                              <p:spTgt spid="11"/>
                                            </p:tgtEl>
                                            <p:attrNameLst>
                                              <p:attrName>ppt_x</p:attrName>
                                            </p:attrNameLst>
                                          </p:cBhvr>
                                          <p:tavLst>
                                            <p:tav tm="0">
                                              <p:val>
                                                <p:strVal val="ppt_x"/>
                                              </p:val>
                                            </p:tav>
                                            <p:tav tm="100000">
                                              <p:val>
                                                <p:strVal val="0-ppt_w/2"/>
                                              </p:val>
                                            </p:tav>
                                          </p:tavLst>
                                        </p:anim>
                                        <p:anim calcmode="lin" valueType="num">
                                          <p:cBhvr additive="base">
                                            <p:cTn id="114" dur="750"/>
                                            <p:tgtEl>
                                              <p:spTgt spid="11"/>
                                            </p:tgtEl>
                                            <p:attrNameLst>
                                              <p:attrName>ppt_y</p:attrName>
                                            </p:attrNameLst>
                                          </p:cBhvr>
                                          <p:tavLst>
                                            <p:tav tm="0">
                                              <p:val>
                                                <p:strVal val="ppt_y"/>
                                              </p:val>
                                            </p:tav>
                                            <p:tav tm="100000">
                                              <p:val>
                                                <p:strVal val="ppt_y"/>
                                              </p:val>
                                            </p:tav>
                                          </p:tavLst>
                                        </p:anim>
                                        <p:set>
                                          <p:cBhvr>
                                            <p:cTn id="115" dur="1" fill="hold">
                                              <p:stCondLst>
                                                <p:cond delay="749"/>
                                              </p:stCondLst>
                                            </p:cTn>
                                            <p:tgtEl>
                                              <p:spTgt spid="11"/>
                                            </p:tgtEl>
                                            <p:attrNameLst>
                                              <p:attrName>style.visibility</p:attrName>
                                            </p:attrNameLst>
                                          </p:cBhvr>
                                          <p:to>
                                            <p:strVal val="hidden"/>
                                          </p:to>
                                        </p:set>
                                      </p:childTnLst>
                                    </p:cTn>
                                  </p:par>
                                  <p:par>
                                    <p:cTn id="116" presetID="2" presetClass="exit" presetSubtype="8" fill="hold" nodeType="withEffect">
                                      <p:stCondLst>
                                        <p:cond delay="2250"/>
                                      </p:stCondLst>
                                      <p:childTnLst>
                                        <p:anim calcmode="lin" valueType="num">
                                          <p:cBhvr additive="base">
                                            <p:cTn id="117" dur="750"/>
                                            <p:tgtEl>
                                              <p:spTgt spid="19"/>
                                            </p:tgtEl>
                                            <p:attrNameLst>
                                              <p:attrName>ppt_x</p:attrName>
                                            </p:attrNameLst>
                                          </p:cBhvr>
                                          <p:tavLst>
                                            <p:tav tm="0">
                                              <p:val>
                                                <p:strVal val="ppt_x"/>
                                              </p:val>
                                            </p:tav>
                                            <p:tav tm="100000">
                                              <p:val>
                                                <p:strVal val="0-ppt_w/2"/>
                                              </p:val>
                                            </p:tav>
                                          </p:tavLst>
                                        </p:anim>
                                        <p:anim calcmode="lin" valueType="num">
                                          <p:cBhvr additive="base">
                                            <p:cTn id="118" dur="750"/>
                                            <p:tgtEl>
                                              <p:spTgt spid="19"/>
                                            </p:tgtEl>
                                            <p:attrNameLst>
                                              <p:attrName>ppt_y</p:attrName>
                                            </p:attrNameLst>
                                          </p:cBhvr>
                                          <p:tavLst>
                                            <p:tav tm="0">
                                              <p:val>
                                                <p:strVal val="ppt_y"/>
                                              </p:val>
                                            </p:tav>
                                            <p:tav tm="100000">
                                              <p:val>
                                                <p:strVal val="ppt_y"/>
                                              </p:val>
                                            </p:tav>
                                          </p:tavLst>
                                        </p:anim>
                                        <p:set>
                                          <p:cBhvr>
                                            <p:cTn id="119" dur="1" fill="hold">
                                              <p:stCondLst>
                                                <p:cond delay="749"/>
                                              </p:stCondLst>
                                            </p:cTn>
                                            <p:tgtEl>
                                              <p:spTgt spid="19"/>
                                            </p:tgtEl>
                                            <p:attrNameLst>
                                              <p:attrName>style.visibility</p:attrName>
                                            </p:attrNameLst>
                                          </p:cBhvr>
                                          <p:to>
                                            <p:strVal val="hidden"/>
                                          </p:to>
                                        </p:set>
                                      </p:childTnLst>
                                    </p:cTn>
                                  </p:par>
                                  <p:par>
                                    <p:cTn id="120" presetID="2" presetClass="exit" presetSubtype="8" fill="hold" nodeType="withEffect">
                                      <p:stCondLst>
                                        <p:cond delay="2250"/>
                                      </p:stCondLst>
                                      <p:childTnLst>
                                        <p:anim calcmode="lin" valueType="num">
                                          <p:cBhvr additive="base">
                                            <p:cTn id="121" dur="750"/>
                                            <p:tgtEl>
                                              <p:spTgt spid="22"/>
                                            </p:tgtEl>
                                            <p:attrNameLst>
                                              <p:attrName>ppt_x</p:attrName>
                                            </p:attrNameLst>
                                          </p:cBhvr>
                                          <p:tavLst>
                                            <p:tav tm="0">
                                              <p:val>
                                                <p:strVal val="ppt_x"/>
                                              </p:val>
                                            </p:tav>
                                            <p:tav tm="100000">
                                              <p:val>
                                                <p:strVal val="0-ppt_w/2"/>
                                              </p:val>
                                            </p:tav>
                                          </p:tavLst>
                                        </p:anim>
                                        <p:anim calcmode="lin" valueType="num">
                                          <p:cBhvr additive="base">
                                            <p:cTn id="122" dur="750"/>
                                            <p:tgtEl>
                                              <p:spTgt spid="22"/>
                                            </p:tgtEl>
                                            <p:attrNameLst>
                                              <p:attrName>ppt_y</p:attrName>
                                            </p:attrNameLst>
                                          </p:cBhvr>
                                          <p:tavLst>
                                            <p:tav tm="0">
                                              <p:val>
                                                <p:strVal val="ppt_y"/>
                                              </p:val>
                                            </p:tav>
                                            <p:tav tm="100000">
                                              <p:val>
                                                <p:strVal val="ppt_y"/>
                                              </p:val>
                                            </p:tav>
                                          </p:tavLst>
                                        </p:anim>
                                        <p:set>
                                          <p:cBhvr>
                                            <p:cTn id="123" dur="1" fill="hold">
                                              <p:stCondLst>
                                                <p:cond delay="749"/>
                                              </p:stCondLst>
                                            </p:cTn>
                                            <p:tgtEl>
                                              <p:spTgt spid="22"/>
                                            </p:tgtEl>
                                            <p:attrNameLst>
                                              <p:attrName>style.visibility</p:attrName>
                                            </p:attrNameLst>
                                          </p:cBhvr>
                                          <p:to>
                                            <p:strVal val="hidden"/>
                                          </p:to>
                                        </p:set>
                                      </p:childTnLst>
                                    </p:cTn>
                                  </p:par>
                                  <p:par>
                                    <p:cTn id="124" presetID="2" presetClass="exit" presetSubtype="8" fill="hold" grpId="1" nodeType="withEffect">
                                      <p:stCondLst>
                                        <p:cond delay="2250"/>
                                      </p:stCondLst>
                                      <p:childTnLst>
                                        <p:anim calcmode="lin" valueType="num">
                                          <p:cBhvr additive="base">
                                            <p:cTn id="125" dur="750"/>
                                            <p:tgtEl>
                                              <p:spTgt spid="20"/>
                                            </p:tgtEl>
                                            <p:attrNameLst>
                                              <p:attrName>ppt_x</p:attrName>
                                            </p:attrNameLst>
                                          </p:cBhvr>
                                          <p:tavLst>
                                            <p:tav tm="0">
                                              <p:val>
                                                <p:strVal val="ppt_x"/>
                                              </p:val>
                                            </p:tav>
                                            <p:tav tm="100000">
                                              <p:val>
                                                <p:strVal val="0-ppt_w/2"/>
                                              </p:val>
                                            </p:tav>
                                          </p:tavLst>
                                        </p:anim>
                                        <p:anim calcmode="lin" valueType="num">
                                          <p:cBhvr additive="base">
                                            <p:cTn id="126" dur="750"/>
                                            <p:tgtEl>
                                              <p:spTgt spid="20"/>
                                            </p:tgtEl>
                                            <p:attrNameLst>
                                              <p:attrName>ppt_y</p:attrName>
                                            </p:attrNameLst>
                                          </p:cBhvr>
                                          <p:tavLst>
                                            <p:tav tm="0">
                                              <p:val>
                                                <p:strVal val="ppt_y"/>
                                              </p:val>
                                            </p:tav>
                                            <p:tav tm="100000">
                                              <p:val>
                                                <p:strVal val="ppt_y"/>
                                              </p:val>
                                            </p:tav>
                                          </p:tavLst>
                                        </p:anim>
                                        <p:set>
                                          <p:cBhvr>
                                            <p:cTn id="127" dur="1" fill="hold">
                                              <p:stCondLst>
                                                <p:cond delay="749"/>
                                              </p:stCondLst>
                                            </p:cTn>
                                            <p:tgtEl>
                                              <p:spTgt spid="20"/>
                                            </p:tgtEl>
                                            <p:attrNameLst>
                                              <p:attrName>style.visibility</p:attrName>
                                            </p:attrNameLst>
                                          </p:cBhvr>
                                          <p:to>
                                            <p:strVal val="hidden"/>
                                          </p:to>
                                        </p:set>
                                      </p:childTnLst>
                                    </p:cTn>
                                  </p:par>
                                  <p:par>
                                    <p:cTn id="128" presetID="2" presetClass="exit" presetSubtype="8" fill="hold" grpId="1" nodeType="withEffect">
                                      <p:stCondLst>
                                        <p:cond delay="2250"/>
                                      </p:stCondLst>
                                      <p:iterate type="lt">
                                        <p:tmPct val="0"/>
                                      </p:iterate>
                                      <p:childTnLst>
                                        <p:anim calcmode="lin" valueType="num">
                                          <p:cBhvr additive="base">
                                            <p:cTn id="129" dur="750"/>
                                            <p:tgtEl>
                                              <p:spTgt spid="18"/>
                                            </p:tgtEl>
                                            <p:attrNameLst>
                                              <p:attrName>ppt_x</p:attrName>
                                            </p:attrNameLst>
                                          </p:cBhvr>
                                          <p:tavLst>
                                            <p:tav tm="0">
                                              <p:val>
                                                <p:strVal val="ppt_x"/>
                                              </p:val>
                                            </p:tav>
                                            <p:tav tm="100000">
                                              <p:val>
                                                <p:strVal val="0-ppt_w/2"/>
                                              </p:val>
                                            </p:tav>
                                          </p:tavLst>
                                        </p:anim>
                                        <p:anim calcmode="lin" valueType="num">
                                          <p:cBhvr additive="base">
                                            <p:cTn id="130" dur="750"/>
                                            <p:tgtEl>
                                              <p:spTgt spid="18"/>
                                            </p:tgtEl>
                                            <p:attrNameLst>
                                              <p:attrName>ppt_y</p:attrName>
                                            </p:attrNameLst>
                                          </p:cBhvr>
                                          <p:tavLst>
                                            <p:tav tm="0">
                                              <p:val>
                                                <p:strVal val="ppt_y"/>
                                              </p:val>
                                            </p:tav>
                                            <p:tav tm="100000">
                                              <p:val>
                                                <p:strVal val="ppt_y"/>
                                              </p:val>
                                            </p:tav>
                                          </p:tavLst>
                                        </p:anim>
                                        <p:set>
                                          <p:cBhvr>
                                            <p:cTn id="131" dur="1" fill="hold">
                                              <p:stCondLst>
                                                <p:cond delay="749"/>
                                              </p:stCondLst>
                                            </p:cTn>
                                            <p:tgtEl>
                                              <p:spTgt spid="18"/>
                                            </p:tgtEl>
                                            <p:attrNameLst>
                                              <p:attrName>style.visibility</p:attrName>
                                            </p:attrNameLst>
                                          </p:cBhvr>
                                          <p:to>
                                            <p:strVal val="hidden"/>
                                          </p:to>
                                        </p:set>
                                      </p:childTnLst>
                                    </p:cTn>
                                  </p:par>
                                  <p:par>
                                    <p:cTn id="132" presetID="2" presetClass="exit" presetSubtype="8" fill="hold" grpId="1" nodeType="withEffect">
                                      <p:stCondLst>
                                        <p:cond delay="2250"/>
                                      </p:stCondLst>
                                      <p:childTnLst>
                                        <p:anim calcmode="lin" valueType="num">
                                          <p:cBhvr additive="base">
                                            <p:cTn id="133" dur="750"/>
                                            <p:tgtEl>
                                              <p:spTgt spid="21"/>
                                            </p:tgtEl>
                                            <p:attrNameLst>
                                              <p:attrName>ppt_x</p:attrName>
                                            </p:attrNameLst>
                                          </p:cBhvr>
                                          <p:tavLst>
                                            <p:tav tm="0">
                                              <p:val>
                                                <p:strVal val="ppt_x"/>
                                              </p:val>
                                            </p:tav>
                                            <p:tav tm="100000">
                                              <p:val>
                                                <p:strVal val="0-ppt_w/2"/>
                                              </p:val>
                                            </p:tav>
                                          </p:tavLst>
                                        </p:anim>
                                        <p:anim calcmode="lin" valueType="num">
                                          <p:cBhvr additive="base">
                                            <p:cTn id="134" dur="750"/>
                                            <p:tgtEl>
                                              <p:spTgt spid="21"/>
                                            </p:tgtEl>
                                            <p:attrNameLst>
                                              <p:attrName>ppt_y</p:attrName>
                                            </p:attrNameLst>
                                          </p:cBhvr>
                                          <p:tavLst>
                                            <p:tav tm="0">
                                              <p:val>
                                                <p:strVal val="ppt_y"/>
                                              </p:val>
                                            </p:tav>
                                            <p:tav tm="100000">
                                              <p:val>
                                                <p:strVal val="ppt_y"/>
                                              </p:val>
                                            </p:tav>
                                          </p:tavLst>
                                        </p:anim>
                                        <p:set>
                                          <p:cBhvr>
                                            <p:cTn id="135" dur="1" fill="hold">
                                              <p:stCondLst>
                                                <p:cond delay="7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6" repeatCount="indefinite" fill="remove" display="0">
                      <p:stCondLst>
                        <p:cond delay="indefinite"/>
                      </p:stCondLst>
                      <p:endCondLst>
                        <p:cond evt="onStopAudio" delay="0">
                          <p:tgtEl>
                            <p:sldTgt/>
                          </p:tgtEl>
                        </p:cond>
                      </p:endCondLst>
                    </p:cTn>
                    <p:tgtEl>
                      <p:spTgt spid="24"/>
                    </p:tgtEl>
                  </p:cMediaNode>
                </p:audio>
              </p:childTnLst>
            </p:cTn>
          </p:par>
        </p:tnLst>
        <p:bldLst>
          <p:bldP spid="18" grpId="0"/>
          <p:bldP spid="18" grpId="1"/>
          <p:bldP spid="20" grpId="0" animBg="1"/>
          <p:bldP spid="20" grpId="1" animBg="1"/>
          <p:bldP spid="21" grpId="0"/>
          <p:bldP spid="21"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1+#ppt_w/2"/>
                                              </p:val>
                                            </p:tav>
                                            <p:tav tm="100000">
                                              <p:val>
                                                <p:strVal val="#ppt_x"/>
                                              </p:val>
                                            </p:tav>
                                          </p:tavLst>
                                        </p:anim>
                                        <p:anim calcmode="lin" valueType="num">
                                          <p:cBhvr additive="base">
                                            <p:cTn id="35" dur="1000" fill="hold"/>
                                            <p:tgtEl>
                                              <p:spTgt spid="14"/>
                                            </p:tgtEl>
                                            <p:attrNameLst>
                                              <p:attrName>ppt_y</p:attrName>
                                            </p:attrNameLst>
                                          </p:cBhvr>
                                          <p:tavLst>
                                            <p:tav tm="0">
                                              <p:val>
                                                <p:strVal val="#ppt_y"/>
                                              </p:val>
                                            </p:tav>
                                            <p:tav tm="100000">
                                              <p:val>
                                                <p:strVal val="#ppt_y"/>
                                              </p:val>
                                            </p:tav>
                                          </p:tavLst>
                                        </p:anim>
                                      </p:childTnLst>
                                    </p:cTn>
                                  </p:par>
                                  <p:par>
                                    <p:cTn id="36" presetID="35" presetClass="path" presetSubtype="0" fill="hold" nodeType="withEffect">
                                      <p:stCondLst>
                                        <p:cond delay="0"/>
                                      </p:stCondLst>
                                      <p:childTnLst>
                                        <p:animMotion origin="layout" path="M 4.16667E-6 -6.17284E-7 L -0.84931 -6.17284E-7 " pathEditMode="relative" rAng="0" ptsTypes="AA">
                                          <p:cBhvr>
                                            <p:cTn id="37" dur="1000" fill="hold"/>
                                            <p:tgtEl>
                                              <p:spTgt spid="17"/>
                                            </p:tgtEl>
                                            <p:attrNameLst>
                                              <p:attrName>ppt_x</p:attrName>
                                              <p:attrName>ppt_y</p:attrName>
                                            </p:attrNameLst>
                                          </p:cBhvr>
                                          <p:rCtr x="-42465" y="0"/>
                                        </p:animMotion>
                                      </p:childTnLst>
                                    </p:cTn>
                                  </p:par>
                                  <p:par>
                                    <p:cTn id="38" presetID="2" presetClass="entr" presetSubtype="2" fill="hold" nodeType="withEffect">
                                      <p:stCondLst>
                                        <p:cond delay="25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1000" fill="hold"/>
                                            <p:tgtEl>
                                              <p:spTgt spid="5"/>
                                            </p:tgtEl>
                                            <p:attrNameLst>
                                              <p:attrName>ppt_x</p:attrName>
                                            </p:attrNameLst>
                                          </p:cBhvr>
                                          <p:tavLst>
                                            <p:tav tm="0">
                                              <p:val>
                                                <p:strVal val="1+#ppt_w/2"/>
                                              </p:val>
                                            </p:tav>
                                            <p:tav tm="100000">
                                              <p:val>
                                                <p:strVal val="#ppt_x"/>
                                              </p:val>
                                            </p:tav>
                                          </p:tavLst>
                                        </p:anim>
                                        <p:anim calcmode="lin" valueType="num">
                                          <p:cBhvr additive="base">
                                            <p:cTn id="41" dur="1000" fill="hold"/>
                                            <p:tgtEl>
                                              <p:spTgt spid="5"/>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5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1000" fill="hold"/>
                                            <p:tgtEl>
                                              <p:spTgt spid="8"/>
                                            </p:tgtEl>
                                            <p:attrNameLst>
                                              <p:attrName>ppt_x</p:attrName>
                                            </p:attrNameLst>
                                          </p:cBhvr>
                                          <p:tavLst>
                                            <p:tav tm="0">
                                              <p:val>
                                                <p:strVal val="1+#ppt_w/2"/>
                                              </p:val>
                                            </p:tav>
                                            <p:tav tm="100000">
                                              <p:val>
                                                <p:strVal val="#ppt_x"/>
                                              </p:val>
                                            </p:tav>
                                          </p:tavLst>
                                        </p:anim>
                                        <p:anim calcmode="lin" valueType="num">
                                          <p:cBhvr additive="base">
                                            <p:cTn id="45" dur="1000" fill="hold"/>
                                            <p:tgtEl>
                                              <p:spTgt spid="8"/>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75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1+#ppt_w/2"/>
                                              </p:val>
                                            </p:tav>
                                            <p:tav tm="100000">
                                              <p:val>
                                                <p:strVal val="#ppt_x"/>
                                              </p:val>
                                            </p:tav>
                                          </p:tavLst>
                                        </p:anim>
                                        <p:anim calcmode="lin" valueType="num">
                                          <p:cBhvr additive="base">
                                            <p:cTn id="49" dur="1000" fill="hold"/>
                                            <p:tgtEl>
                                              <p:spTgt spid="11"/>
                                            </p:tgtEl>
                                            <p:attrNameLst>
                                              <p:attrName>ppt_y</p:attrName>
                                            </p:attrNameLst>
                                          </p:cBhvr>
                                          <p:tavLst>
                                            <p:tav tm="0">
                                              <p:val>
                                                <p:strVal val="#ppt_y"/>
                                              </p:val>
                                            </p:tav>
                                            <p:tav tm="100000">
                                              <p:val>
                                                <p:strVal val="#ppt_y"/>
                                              </p:val>
                                            </p:tav>
                                          </p:tavLst>
                                        </p:anim>
                                      </p:childTnLst>
                                    </p:cTn>
                                  </p:par>
                                  <p:par>
                                    <p:cTn id="50" presetID="42" presetClass="exit" presetSubtype="0" fill="hold" nodeType="withEffect">
                                      <p:stCondLst>
                                        <p:cond delay="1000"/>
                                      </p:stCondLst>
                                      <p:childTnLst>
                                        <p:animEffect transition="out" filter="fade">
                                          <p:cBhvr>
                                            <p:cTn id="51" dur="750"/>
                                            <p:tgtEl>
                                              <p:spTgt spid="17"/>
                                            </p:tgtEl>
                                          </p:cBhvr>
                                        </p:animEffect>
                                        <p:anim calcmode="lin" valueType="num">
                                          <p:cBhvr>
                                            <p:cTn id="52" dur="750"/>
                                            <p:tgtEl>
                                              <p:spTgt spid="17"/>
                                            </p:tgtEl>
                                            <p:attrNameLst>
                                              <p:attrName>ppt_x</p:attrName>
                                            </p:attrNameLst>
                                          </p:cBhvr>
                                          <p:tavLst>
                                            <p:tav tm="0">
                                              <p:val>
                                                <p:strVal val="ppt_x"/>
                                              </p:val>
                                            </p:tav>
                                            <p:tav tm="100000">
                                              <p:val>
                                                <p:strVal val="ppt_x"/>
                                              </p:val>
                                            </p:tav>
                                          </p:tavLst>
                                        </p:anim>
                                        <p:anim calcmode="lin" valueType="num">
                                          <p:cBhvr>
                                            <p:cTn id="53" dur="750"/>
                                            <p:tgtEl>
                                              <p:spTgt spid="17"/>
                                            </p:tgtEl>
                                            <p:attrNameLst>
                                              <p:attrName>ppt_y</p:attrName>
                                            </p:attrNameLst>
                                          </p:cBhvr>
                                          <p:tavLst>
                                            <p:tav tm="0">
                                              <p:val>
                                                <p:strVal val="ppt_y"/>
                                              </p:val>
                                            </p:tav>
                                            <p:tav tm="100000">
                                              <p:val>
                                                <p:strVal val="ppt_y+.1"/>
                                              </p:val>
                                            </p:tav>
                                          </p:tavLst>
                                        </p:anim>
                                        <p:set>
                                          <p:cBhvr>
                                            <p:cTn id="54" dur="1" fill="hold">
                                              <p:stCondLst>
                                                <p:cond delay="749"/>
                                              </p:stCondLst>
                                            </p:cTn>
                                            <p:tgtEl>
                                              <p:spTgt spid="17"/>
                                            </p:tgtEl>
                                            <p:attrNameLst>
                                              <p:attrName>style.visibility</p:attrName>
                                            </p:attrNameLst>
                                          </p:cBhvr>
                                          <p:to>
                                            <p:strVal val="hidden"/>
                                          </p:to>
                                        </p:set>
                                      </p:childTnLst>
                                    </p:cTn>
                                  </p:par>
                                </p:childTnLst>
                              </p:cTn>
                            </p:par>
                            <p:par>
                              <p:cTn id="55" fill="hold">
                                <p:stCondLst>
                                  <p:cond delay="4000"/>
                                </p:stCondLst>
                                <p:childTnLst>
                                  <p:par>
                                    <p:cTn id="56" presetID="26" presetClass="emph" presetSubtype="0" fill="hold" nodeType="after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par>
                                    <p:cTn id="59" presetID="26" presetClass="emph" presetSubtype="0" fill="hold" nodeType="withEffect">
                                      <p:stCondLst>
                                        <p:cond delay="25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cTn>
                                  </p:par>
                                  <p:par>
                                    <p:cTn id="62" presetID="26" presetClass="emph" presetSubtype="0" fill="hold" nodeType="withEffect">
                                      <p:stCondLst>
                                        <p:cond delay="500"/>
                                      </p:stCondLst>
                                      <p:childTnLst>
                                        <p:animEffect transition="out" filter="fade">
                                          <p:cBhvr>
                                            <p:cTn id="63" dur="500" tmFilter="0, 0; .2, .5; .8, .5; 1, 0"/>
                                            <p:tgtEl>
                                              <p:spTgt spid="8"/>
                                            </p:tgtEl>
                                          </p:cBhvr>
                                        </p:animEffect>
                                        <p:animScale>
                                          <p:cBhvr>
                                            <p:cTn id="64" dur="250" autoRev="1" fill="hold"/>
                                            <p:tgtEl>
                                              <p:spTgt spid="8"/>
                                            </p:tgtEl>
                                          </p:cBhvr>
                                          <p:by x="105000" y="105000"/>
                                        </p:animScale>
                                      </p:childTnLst>
                                    </p:cTn>
                                  </p:par>
                                  <p:par>
                                    <p:cTn id="65" presetID="26" presetClass="emph" presetSubtype="0" fill="hold" nodeType="withEffect">
                                      <p:stCondLst>
                                        <p:cond delay="750"/>
                                      </p:stCondLst>
                                      <p:childTnLst>
                                        <p:animEffect transition="out" filter="fade">
                                          <p:cBhvr>
                                            <p:cTn id="66" dur="500" tmFilter="0, 0; .2, .5; .8, .5; 1, 0"/>
                                            <p:tgtEl>
                                              <p:spTgt spid="11"/>
                                            </p:tgtEl>
                                          </p:cBhvr>
                                        </p:animEffect>
                                        <p:animScale>
                                          <p:cBhvr>
                                            <p:cTn id="67" dur="250" autoRev="1" fill="hold"/>
                                            <p:tgtEl>
                                              <p:spTgt spid="11"/>
                                            </p:tgtEl>
                                          </p:cBhvr>
                                          <p:by x="105000" y="105000"/>
                                        </p:animScale>
                                      </p:childTnLst>
                                    </p:cTn>
                                  </p:par>
                                </p:childTnLst>
                              </p:cTn>
                            </p:par>
                            <p:par>
                              <p:cTn id="68" fill="hold">
                                <p:stCondLst>
                                  <p:cond delay="4500"/>
                                </p:stCondLst>
                                <p:childTnLst>
                                  <p:par>
                                    <p:cTn id="69" presetID="2" presetClass="entr" presetSubtype="2" fill="hold" nodeType="afterEffect">
                                      <p:stCondLst>
                                        <p:cond delay="25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1+#ppt_w/2"/>
                                              </p:val>
                                            </p:tav>
                                            <p:tav tm="100000">
                                              <p:val>
                                                <p:strVal val="#ppt_x"/>
                                              </p:val>
                                            </p:tav>
                                          </p:tavLst>
                                        </p:anim>
                                        <p:anim calcmode="lin" valueType="num">
                                          <p:cBhvr additive="base">
                                            <p:cTn id="72" dur="500" fill="hold"/>
                                            <p:tgtEl>
                                              <p:spTgt spid="19"/>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25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0-#ppt_w/2"/>
                                              </p:val>
                                            </p:tav>
                                            <p:tav tm="100000">
                                              <p:val>
                                                <p:strVal val="#ppt_x"/>
                                              </p:val>
                                            </p:tav>
                                          </p:tavLst>
                                        </p:anim>
                                        <p:anim calcmode="lin" valueType="num">
                                          <p:cBhvr additive="base">
                                            <p:cTn id="76" dur="500" fill="hold"/>
                                            <p:tgtEl>
                                              <p:spTgt spid="22"/>
                                            </p:tgtEl>
                                            <p:attrNameLst>
                                              <p:attrName>ppt_y</p:attrName>
                                            </p:attrNameLst>
                                          </p:cBhvr>
                                          <p:tavLst>
                                            <p:tav tm="0">
                                              <p:val>
                                                <p:strVal val="#ppt_y"/>
                                              </p:val>
                                            </p:tav>
                                            <p:tav tm="100000">
                                              <p:val>
                                                <p:strVal val="#ppt_y"/>
                                              </p:val>
                                            </p:tav>
                                          </p:tavLst>
                                        </p:anim>
                                      </p:childTnLst>
                                    </p:cTn>
                                  </p:par>
                                  <p:par>
                                    <p:cTn id="77" presetID="53" presetClass="entr" presetSubtype="16" fill="hold" grpId="0" nodeType="withEffect">
                                      <p:stCondLst>
                                        <p:cond delay="25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childTnLst>
                              </p:cTn>
                            </p:par>
                            <p:par>
                              <p:cTn id="82" fill="hold">
                                <p:stCondLst>
                                  <p:cond delay="5250"/>
                                </p:stCondLst>
                                <p:childTnLst>
                                  <p:par>
                                    <p:cTn id="83" presetID="12" presetClass="entr" presetSubtype="4" fill="hold" grpId="0" nodeType="afterEffect">
                                      <p:stCondLst>
                                        <p:cond delay="0"/>
                                      </p:stCondLst>
                                      <p:iterate type="lt">
                                        <p:tmPct val="10000"/>
                                      </p:iterate>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750"/>
                                            <p:tgtEl>
                                              <p:spTgt spid="18"/>
                                            </p:tgtEl>
                                            <p:attrNameLst>
                                              <p:attrName>ppt_y</p:attrName>
                                            </p:attrNameLst>
                                          </p:cBhvr>
                                          <p:tavLst>
                                            <p:tav tm="0">
                                              <p:val>
                                                <p:strVal val="#ppt_y+#ppt_h*1.125000"/>
                                              </p:val>
                                            </p:tav>
                                            <p:tav tm="100000">
                                              <p:val>
                                                <p:strVal val="#ppt_y"/>
                                              </p:val>
                                            </p:tav>
                                          </p:tavLst>
                                        </p:anim>
                                        <p:animEffect transition="in" filter="wipe(up)">
                                          <p:cBhvr>
                                            <p:cTn id="86" dur="750"/>
                                            <p:tgtEl>
                                              <p:spTgt spid="18"/>
                                            </p:tgtEl>
                                          </p:cBhvr>
                                        </p:animEffect>
                                      </p:childTnLst>
                                    </p:cTn>
                                  </p:par>
                                </p:childTnLst>
                              </p:cTn>
                            </p:par>
                            <p:par>
                              <p:cTn id="87" fill="hold">
                                <p:stCondLst>
                                  <p:cond delay="8926"/>
                                </p:stCondLst>
                                <p:childTnLst>
                                  <p:par>
                                    <p:cTn id="88" presetID="42" presetClass="entr" presetSubtype="0"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anim calcmode="lin" valueType="num">
                                          <p:cBhvr>
                                            <p:cTn id="91" dur="1000" fill="hold"/>
                                            <p:tgtEl>
                                              <p:spTgt spid="21"/>
                                            </p:tgtEl>
                                            <p:attrNameLst>
                                              <p:attrName>ppt_x</p:attrName>
                                            </p:attrNameLst>
                                          </p:cBhvr>
                                          <p:tavLst>
                                            <p:tav tm="0">
                                              <p:val>
                                                <p:strVal val="#ppt_x"/>
                                              </p:val>
                                            </p:tav>
                                            <p:tav tm="100000">
                                              <p:val>
                                                <p:strVal val="#ppt_x"/>
                                              </p:val>
                                            </p:tav>
                                          </p:tavLst>
                                        </p:anim>
                                        <p:anim calcmode="lin" valueType="num">
                                          <p:cBhvr>
                                            <p:cTn id="92" dur="1000" fill="hold"/>
                                            <p:tgtEl>
                                              <p:spTgt spid="21"/>
                                            </p:tgtEl>
                                            <p:attrNameLst>
                                              <p:attrName>ppt_y</p:attrName>
                                            </p:attrNameLst>
                                          </p:cBhvr>
                                          <p:tavLst>
                                            <p:tav tm="0">
                                              <p:val>
                                                <p:strVal val="#ppt_y+.1"/>
                                              </p:val>
                                            </p:tav>
                                            <p:tav tm="100000">
                                              <p:val>
                                                <p:strVal val="#ppt_y"/>
                                              </p:val>
                                            </p:tav>
                                          </p:tavLst>
                                        </p:anim>
                                      </p:childTnLst>
                                    </p:cTn>
                                  </p:par>
                                </p:childTnLst>
                              </p:cTn>
                            </p:par>
                            <p:par>
                              <p:cTn id="93" fill="hold">
                                <p:stCondLst>
                                  <p:cond delay="9926"/>
                                </p:stCondLst>
                                <p:childTnLst>
                                  <p:par>
                                    <p:cTn id="94" presetID="2" presetClass="entr" presetSubtype="4" decel="100000" fill="hold" nodeType="afterEffect">
                                      <p:stCondLst>
                                        <p:cond delay="1500"/>
                                      </p:stCondLst>
                                      <p:childTnLst>
                                        <p:set>
                                          <p:cBhvr>
                                            <p:cTn id="95" dur="1" fill="hold">
                                              <p:stCondLst>
                                                <p:cond delay="0"/>
                                              </p:stCondLst>
                                            </p:cTn>
                                            <p:tgtEl>
                                              <p:spTgt spid="23"/>
                                            </p:tgtEl>
                                            <p:attrNameLst>
                                              <p:attrName>style.visibility</p:attrName>
                                            </p:attrNameLst>
                                          </p:cBhvr>
                                          <p:to>
                                            <p:strVal val="visible"/>
                                          </p:to>
                                        </p:set>
                                        <p:anim calcmode="lin" valueType="num">
                                          <p:cBhvr additive="base">
                                            <p:cTn id="96" dur="750" fill="hold"/>
                                            <p:tgtEl>
                                              <p:spTgt spid="23"/>
                                            </p:tgtEl>
                                            <p:attrNameLst>
                                              <p:attrName>ppt_x</p:attrName>
                                            </p:attrNameLst>
                                          </p:cBhvr>
                                          <p:tavLst>
                                            <p:tav tm="0">
                                              <p:val>
                                                <p:strVal val="#ppt_x"/>
                                              </p:val>
                                            </p:tav>
                                            <p:tav tm="100000">
                                              <p:val>
                                                <p:strVal val="#ppt_x"/>
                                              </p:val>
                                            </p:tav>
                                          </p:tavLst>
                                        </p:anim>
                                        <p:anim calcmode="lin" valueType="num">
                                          <p:cBhvr additive="base">
                                            <p:cTn id="97" dur="750" fill="hold"/>
                                            <p:tgtEl>
                                              <p:spTgt spid="23"/>
                                            </p:tgtEl>
                                            <p:attrNameLst>
                                              <p:attrName>ppt_y</p:attrName>
                                            </p:attrNameLst>
                                          </p:cBhvr>
                                          <p:tavLst>
                                            <p:tav tm="0">
                                              <p:val>
                                                <p:strVal val="1+#ppt_h/2"/>
                                              </p:val>
                                            </p:tav>
                                            <p:tav tm="100000">
                                              <p:val>
                                                <p:strVal val="#ppt_y"/>
                                              </p:val>
                                            </p:tav>
                                          </p:tavLst>
                                        </p:anim>
                                      </p:childTnLst>
                                    </p:cTn>
                                  </p:par>
                                  <p:par>
                                    <p:cTn id="98" presetID="35" presetClass="path" presetSubtype="0" fill="hold" nodeType="withEffect">
                                      <p:stCondLst>
                                        <p:cond delay="2250"/>
                                      </p:stCondLst>
                                      <p:childTnLst>
                                        <p:animMotion origin="layout" path="M 3.88889E-6 -7.40741E-7 L -0.94618 -7.40741E-7 " pathEditMode="relative" rAng="0" ptsTypes="AA">
                                          <p:cBhvr>
                                            <p:cTn id="99" dur="750" fill="hold"/>
                                            <p:tgtEl>
                                              <p:spTgt spid="23"/>
                                            </p:tgtEl>
                                            <p:attrNameLst>
                                              <p:attrName>ppt_x</p:attrName>
                                              <p:attrName>ppt_y</p:attrName>
                                            </p:attrNameLst>
                                          </p:cBhvr>
                                          <p:rCtr x="-47309" y="0"/>
                                        </p:animMotion>
                                      </p:childTnLst>
                                    </p:cTn>
                                  </p:par>
                                  <p:par>
                                    <p:cTn id="100" presetID="2" presetClass="exit" presetSubtype="8" fill="hold" nodeType="withEffect">
                                      <p:stCondLst>
                                        <p:cond delay="2250"/>
                                      </p:stCondLst>
                                      <p:childTnLst>
                                        <p:anim calcmode="lin" valueType="num">
                                          <p:cBhvr additive="base">
                                            <p:cTn id="101" dur="750"/>
                                            <p:tgtEl>
                                              <p:spTgt spid="14"/>
                                            </p:tgtEl>
                                            <p:attrNameLst>
                                              <p:attrName>ppt_x</p:attrName>
                                            </p:attrNameLst>
                                          </p:cBhvr>
                                          <p:tavLst>
                                            <p:tav tm="0">
                                              <p:val>
                                                <p:strVal val="ppt_x"/>
                                              </p:val>
                                            </p:tav>
                                            <p:tav tm="100000">
                                              <p:val>
                                                <p:strVal val="0-ppt_w/2"/>
                                              </p:val>
                                            </p:tav>
                                          </p:tavLst>
                                        </p:anim>
                                        <p:anim calcmode="lin" valueType="num">
                                          <p:cBhvr additive="base">
                                            <p:cTn id="102" dur="750"/>
                                            <p:tgtEl>
                                              <p:spTgt spid="14"/>
                                            </p:tgtEl>
                                            <p:attrNameLst>
                                              <p:attrName>ppt_y</p:attrName>
                                            </p:attrNameLst>
                                          </p:cBhvr>
                                          <p:tavLst>
                                            <p:tav tm="0">
                                              <p:val>
                                                <p:strVal val="ppt_y"/>
                                              </p:val>
                                            </p:tav>
                                            <p:tav tm="100000">
                                              <p:val>
                                                <p:strVal val="ppt_y"/>
                                              </p:val>
                                            </p:tav>
                                          </p:tavLst>
                                        </p:anim>
                                        <p:set>
                                          <p:cBhvr>
                                            <p:cTn id="103" dur="1" fill="hold">
                                              <p:stCondLst>
                                                <p:cond delay="749"/>
                                              </p:stCondLst>
                                            </p:cTn>
                                            <p:tgtEl>
                                              <p:spTgt spid="14"/>
                                            </p:tgtEl>
                                            <p:attrNameLst>
                                              <p:attrName>style.visibility</p:attrName>
                                            </p:attrNameLst>
                                          </p:cBhvr>
                                          <p:to>
                                            <p:strVal val="hidden"/>
                                          </p:to>
                                        </p:set>
                                      </p:childTnLst>
                                    </p:cTn>
                                  </p:par>
                                  <p:par>
                                    <p:cTn id="104" presetID="2" presetClass="exit" presetSubtype="8" fill="hold" nodeType="withEffect">
                                      <p:stCondLst>
                                        <p:cond delay="2250"/>
                                      </p:stCondLst>
                                      <p:childTnLst>
                                        <p:anim calcmode="lin" valueType="num">
                                          <p:cBhvr additive="base">
                                            <p:cTn id="105" dur="750"/>
                                            <p:tgtEl>
                                              <p:spTgt spid="5"/>
                                            </p:tgtEl>
                                            <p:attrNameLst>
                                              <p:attrName>ppt_x</p:attrName>
                                            </p:attrNameLst>
                                          </p:cBhvr>
                                          <p:tavLst>
                                            <p:tav tm="0">
                                              <p:val>
                                                <p:strVal val="ppt_x"/>
                                              </p:val>
                                            </p:tav>
                                            <p:tav tm="100000">
                                              <p:val>
                                                <p:strVal val="0-ppt_w/2"/>
                                              </p:val>
                                            </p:tav>
                                          </p:tavLst>
                                        </p:anim>
                                        <p:anim calcmode="lin" valueType="num">
                                          <p:cBhvr additive="base">
                                            <p:cTn id="106" dur="750"/>
                                            <p:tgtEl>
                                              <p:spTgt spid="5"/>
                                            </p:tgtEl>
                                            <p:attrNameLst>
                                              <p:attrName>ppt_y</p:attrName>
                                            </p:attrNameLst>
                                          </p:cBhvr>
                                          <p:tavLst>
                                            <p:tav tm="0">
                                              <p:val>
                                                <p:strVal val="ppt_y"/>
                                              </p:val>
                                            </p:tav>
                                            <p:tav tm="100000">
                                              <p:val>
                                                <p:strVal val="ppt_y"/>
                                              </p:val>
                                            </p:tav>
                                          </p:tavLst>
                                        </p:anim>
                                        <p:set>
                                          <p:cBhvr>
                                            <p:cTn id="107" dur="1" fill="hold">
                                              <p:stCondLst>
                                                <p:cond delay="749"/>
                                              </p:stCondLst>
                                            </p:cTn>
                                            <p:tgtEl>
                                              <p:spTgt spid="5"/>
                                            </p:tgtEl>
                                            <p:attrNameLst>
                                              <p:attrName>style.visibility</p:attrName>
                                            </p:attrNameLst>
                                          </p:cBhvr>
                                          <p:to>
                                            <p:strVal val="hidden"/>
                                          </p:to>
                                        </p:set>
                                      </p:childTnLst>
                                    </p:cTn>
                                  </p:par>
                                  <p:par>
                                    <p:cTn id="108" presetID="2" presetClass="exit" presetSubtype="8" fill="hold" nodeType="withEffect">
                                      <p:stCondLst>
                                        <p:cond delay="2250"/>
                                      </p:stCondLst>
                                      <p:childTnLst>
                                        <p:anim calcmode="lin" valueType="num">
                                          <p:cBhvr additive="base">
                                            <p:cTn id="109" dur="750"/>
                                            <p:tgtEl>
                                              <p:spTgt spid="8"/>
                                            </p:tgtEl>
                                            <p:attrNameLst>
                                              <p:attrName>ppt_x</p:attrName>
                                            </p:attrNameLst>
                                          </p:cBhvr>
                                          <p:tavLst>
                                            <p:tav tm="0">
                                              <p:val>
                                                <p:strVal val="ppt_x"/>
                                              </p:val>
                                            </p:tav>
                                            <p:tav tm="100000">
                                              <p:val>
                                                <p:strVal val="0-ppt_w/2"/>
                                              </p:val>
                                            </p:tav>
                                          </p:tavLst>
                                        </p:anim>
                                        <p:anim calcmode="lin" valueType="num">
                                          <p:cBhvr additive="base">
                                            <p:cTn id="110" dur="750"/>
                                            <p:tgtEl>
                                              <p:spTgt spid="8"/>
                                            </p:tgtEl>
                                            <p:attrNameLst>
                                              <p:attrName>ppt_y</p:attrName>
                                            </p:attrNameLst>
                                          </p:cBhvr>
                                          <p:tavLst>
                                            <p:tav tm="0">
                                              <p:val>
                                                <p:strVal val="ppt_y"/>
                                              </p:val>
                                            </p:tav>
                                            <p:tav tm="100000">
                                              <p:val>
                                                <p:strVal val="ppt_y"/>
                                              </p:val>
                                            </p:tav>
                                          </p:tavLst>
                                        </p:anim>
                                        <p:set>
                                          <p:cBhvr>
                                            <p:cTn id="111" dur="1" fill="hold">
                                              <p:stCondLst>
                                                <p:cond delay="749"/>
                                              </p:stCondLst>
                                            </p:cTn>
                                            <p:tgtEl>
                                              <p:spTgt spid="8"/>
                                            </p:tgtEl>
                                            <p:attrNameLst>
                                              <p:attrName>style.visibility</p:attrName>
                                            </p:attrNameLst>
                                          </p:cBhvr>
                                          <p:to>
                                            <p:strVal val="hidden"/>
                                          </p:to>
                                        </p:set>
                                      </p:childTnLst>
                                    </p:cTn>
                                  </p:par>
                                  <p:par>
                                    <p:cTn id="112" presetID="2" presetClass="exit" presetSubtype="8" fill="hold" nodeType="withEffect">
                                      <p:stCondLst>
                                        <p:cond delay="2250"/>
                                      </p:stCondLst>
                                      <p:childTnLst>
                                        <p:anim calcmode="lin" valueType="num">
                                          <p:cBhvr additive="base">
                                            <p:cTn id="113" dur="750"/>
                                            <p:tgtEl>
                                              <p:spTgt spid="11"/>
                                            </p:tgtEl>
                                            <p:attrNameLst>
                                              <p:attrName>ppt_x</p:attrName>
                                            </p:attrNameLst>
                                          </p:cBhvr>
                                          <p:tavLst>
                                            <p:tav tm="0">
                                              <p:val>
                                                <p:strVal val="ppt_x"/>
                                              </p:val>
                                            </p:tav>
                                            <p:tav tm="100000">
                                              <p:val>
                                                <p:strVal val="0-ppt_w/2"/>
                                              </p:val>
                                            </p:tav>
                                          </p:tavLst>
                                        </p:anim>
                                        <p:anim calcmode="lin" valueType="num">
                                          <p:cBhvr additive="base">
                                            <p:cTn id="114" dur="750"/>
                                            <p:tgtEl>
                                              <p:spTgt spid="11"/>
                                            </p:tgtEl>
                                            <p:attrNameLst>
                                              <p:attrName>ppt_y</p:attrName>
                                            </p:attrNameLst>
                                          </p:cBhvr>
                                          <p:tavLst>
                                            <p:tav tm="0">
                                              <p:val>
                                                <p:strVal val="ppt_y"/>
                                              </p:val>
                                            </p:tav>
                                            <p:tav tm="100000">
                                              <p:val>
                                                <p:strVal val="ppt_y"/>
                                              </p:val>
                                            </p:tav>
                                          </p:tavLst>
                                        </p:anim>
                                        <p:set>
                                          <p:cBhvr>
                                            <p:cTn id="115" dur="1" fill="hold">
                                              <p:stCondLst>
                                                <p:cond delay="749"/>
                                              </p:stCondLst>
                                            </p:cTn>
                                            <p:tgtEl>
                                              <p:spTgt spid="11"/>
                                            </p:tgtEl>
                                            <p:attrNameLst>
                                              <p:attrName>style.visibility</p:attrName>
                                            </p:attrNameLst>
                                          </p:cBhvr>
                                          <p:to>
                                            <p:strVal val="hidden"/>
                                          </p:to>
                                        </p:set>
                                      </p:childTnLst>
                                    </p:cTn>
                                  </p:par>
                                  <p:par>
                                    <p:cTn id="116" presetID="2" presetClass="exit" presetSubtype="8" fill="hold" nodeType="withEffect">
                                      <p:stCondLst>
                                        <p:cond delay="2250"/>
                                      </p:stCondLst>
                                      <p:childTnLst>
                                        <p:anim calcmode="lin" valueType="num">
                                          <p:cBhvr additive="base">
                                            <p:cTn id="117" dur="750"/>
                                            <p:tgtEl>
                                              <p:spTgt spid="19"/>
                                            </p:tgtEl>
                                            <p:attrNameLst>
                                              <p:attrName>ppt_x</p:attrName>
                                            </p:attrNameLst>
                                          </p:cBhvr>
                                          <p:tavLst>
                                            <p:tav tm="0">
                                              <p:val>
                                                <p:strVal val="ppt_x"/>
                                              </p:val>
                                            </p:tav>
                                            <p:tav tm="100000">
                                              <p:val>
                                                <p:strVal val="0-ppt_w/2"/>
                                              </p:val>
                                            </p:tav>
                                          </p:tavLst>
                                        </p:anim>
                                        <p:anim calcmode="lin" valueType="num">
                                          <p:cBhvr additive="base">
                                            <p:cTn id="118" dur="750"/>
                                            <p:tgtEl>
                                              <p:spTgt spid="19"/>
                                            </p:tgtEl>
                                            <p:attrNameLst>
                                              <p:attrName>ppt_y</p:attrName>
                                            </p:attrNameLst>
                                          </p:cBhvr>
                                          <p:tavLst>
                                            <p:tav tm="0">
                                              <p:val>
                                                <p:strVal val="ppt_y"/>
                                              </p:val>
                                            </p:tav>
                                            <p:tav tm="100000">
                                              <p:val>
                                                <p:strVal val="ppt_y"/>
                                              </p:val>
                                            </p:tav>
                                          </p:tavLst>
                                        </p:anim>
                                        <p:set>
                                          <p:cBhvr>
                                            <p:cTn id="119" dur="1" fill="hold">
                                              <p:stCondLst>
                                                <p:cond delay="749"/>
                                              </p:stCondLst>
                                            </p:cTn>
                                            <p:tgtEl>
                                              <p:spTgt spid="19"/>
                                            </p:tgtEl>
                                            <p:attrNameLst>
                                              <p:attrName>style.visibility</p:attrName>
                                            </p:attrNameLst>
                                          </p:cBhvr>
                                          <p:to>
                                            <p:strVal val="hidden"/>
                                          </p:to>
                                        </p:set>
                                      </p:childTnLst>
                                    </p:cTn>
                                  </p:par>
                                  <p:par>
                                    <p:cTn id="120" presetID="2" presetClass="exit" presetSubtype="8" fill="hold" nodeType="withEffect">
                                      <p:stCondLst>
                                        <p:cond delay="2250"/>
                                      </p:stCondLst>
                                      <p:childTnLst>
                                        <p:anim calcmode="lin" valueType="num">
                                          <p:cBhvr additive="base">
                                            <p:cTn id="121" dur="750"/>
                                            <p:tgtEl>
                                              <p:spTgt spid="22"/>
                                            </p:tgtEl>
                                            <p:attrNameLst>
                                              <p:attrName>ppt_x</p:attrName>
                                            </p:attrNameLst>
                                          </p:cBhvr>
                                          <p:tavLst>
                                            <p:tav tm="0">
                                              <p:val>
                                                <p:strVal val="ppt_x"/>
                                              </p:val>
                                            </p:tav>
                                            <p:tav tm="100000">
                                              <p:val>
                                                <p:strVal val="0-ppt_w/2"/>
                                              </p:val>
                                            </p:tav>
                                          </p:tavLst>
                                        </p:anim>
                                        <p:anim calcmode="lin" valueType="num">
                                          <p:cBhvr additive="base">
                                            <p:cTn id="122" dur="750"/>
                                            <p:tgtEl>
                                              <p:spTgt spid="22"/>
                                            </p:tgtEl>
                                            <p:attrNameLst>
                                              <p:attrName>ppt_y</p:attrName>
                                            </p:attrNameLst>
                                          </p:cBhvr>
                                          <p:tavLst>
                                            <p:tav tm="0">
                                              <p:val>
                                                <p:strVal val="ppt_y"/>
                                              </p:val>
                                            </p:tav>
                                            <p:tav tm="100000">
                                              <p:val>
                                                <p:strVal val="ppt_y"/>
                                              </p:val>
                                            </p:tav>
                                          </p:tavLst>
                                        </p:anim>
                                        <p:set>
                                          <p:cBhvr>
                                            <p:cTn id="123" dur="1" fill="hold">
                                              <p:stCondLst>
                                                <p:cond delay="749"/>
                                              </p:stCondLst>
                                            </p:cTn>
                                            <p:tgtEl>
                                              <p:spTgt spid="22"/>
                                            </p:tgtEl>
                                            <p:attrNameLst>
                                              <p:attrName>style.visibility</p:attrName>
                                            </p:attrNameLst>
                                          </p:cBhvr>
                                          <p:to>
                                            <p:strVal val="hidden"/>
                                          </p:to>
                                        </p:set>
                                      </p:childTnLst>
                                    </p:cTn>
                                  </p:par>
                                  <p:par>
                                    <p:cTn id="124" presetID="2" presetClass="exit" presetSubtype="8" fill="hold" grpId="1" nodeType="withEffect">
                                      <p:stCondLst>
                                        <p:cond delay="2250"/>
                                      </p:stCondLst>
                                      <p:childTnLst>
                                        <p:anim calcmode="lin" valueType="num">
                                          <p:cBhvr additive="base">
                                            <p:cTn id="125" dur="750"/>
                                            <p:tgtEl>
                                              <p:spTgt spid="20"/>
                                            </p:tgtEl>
                                            <p:attrNameLst>
                                              <p:attrName>ppt_x</p:attrName>
                                            </p:attrNameLst>
                                          </p:cBhvr>
                                          <p:tavLst>
                                            <p:tav tm="0">
                                              <p:val>
                                                <p:strVal val="ppt_x"/>
                                              </p:val>
                                            </p:tav>
                                            <p:tav tm="100000">
                                              <p:val>
                                                <p:strVal val="0-ppt_w/2"/>
                                              </p:val>
                                            </p:tav>
                                          </p:tavLst>
                                        </p:anim>
                                        <p:anim calcmode="lin" valueType="num">
                                          <p:cBhvr additive="base">
                                            <p:cTn id="126" dur="750"/>
                                            <p:tgtEl>
                                              <p:spTgt spid="20"/>
                                            </p:tgtEl>
                                            <p:attrNameLst>
                                              <p:attrName>ppt_y</p:attrName>
                                            </p:attrNameLst>
                                          </p:cBhvr>
                                          <p:tavLst>
                                            <p:tav tm="0">
                                              <p:val>
                                                <p:strVal val="ppt_y"/>
                                              </p:val>
                                            </p:tav>
                                            <p:tav tm="100000">
                                              <p:val>
                                                <p:strVal val="ppt_y"/>
                                              </p:val>
                                            </p:tav>
                                          </p:tavLst>
                                        </p:anim>
                                        <p:set>
                                          <p:cBhvr>
                                            <p:cTn id="127" dur="1" fill="hold">
                                              <p:stCondLst>
                                                <p:cond delay="749"/>
                                              </p:stCondLst>
                                            </p:cTn>
                                            <p:tgtEl>
                                              <p:spTgt spid="20"/>
                                            </p:tgtEl>
                                            <p:attrNameLst>
                                              <p:attrName>style.visibility</p:attrName>
                                            </p:attrNameLst>
                                          </p:cBhvr>
                                          <p:to>
                                            <p:strVal val="hidden"/>
                                          </p:to>
                                        </p:set>
                                      </p:childTnLst>
                                    </p:cTn>
                                  </p:par>
                                  <p:par>
                                    <p:cTn id="128" presetID="2" presetClass="exit" presetSubtype="8" fill="hold" grpId="1" nodeType="withEffect">
                                      <p:stCondLst>
                                        <p:cond delay="2250"/>
                                      </p:stCondLst>
                                      <p:iterate type="lt">
                                        <p:tmPct val="0"/>
                                      </p:iterate>
                                      <p:childTnLst>
                                        <p:anim calcmode="lin" valueType="num">
                                          <p:cBhvr additive="base">
                                            <p:cTn id="129" dur="750"/>
                                            <p:tgtEl>
                                              <p:spTgt spid="18"/>
                                            </p:tgtEl>
                                            <p:attrNameLst>
                                              <p:attrName>ppt_x</p:attrName>
                                            </p:attrNameLst>
                                          </p:cBhvr>
                                          <p:tavLst>
                                            <p:tav tm="0">
                                              <p:val>
                                                <p:strVal val="ppt_x"/>
                                              </p:val>
                                            </p:tav>
                                            <p:tav tm="100000">
                                              <p:val>
                                                <p:strVal val="0-ppt_w/2"/>
                                              </p:val>
                                            </p:tav>
                                          </p:tavLst>
                                        </p:anim>
                                        <p:anim calcmode="lin" valueType="num">
                                          <p:cBhvr additive="base">
                                            <p:cTn id="130" dur="750"/>
                                            <p:tgtEl>
                                              <p:spTgt spid="18"/>
                                            </p:tgtEl>
                                            <p:attrNameLst>
                                              <p:attrName>ppt_y</p:attrName>
                                            </p:attrNameLst>
                                          </p:cBhvr>
                                          <p:tavLst>
                                            <p:tav tm="0">
                                              <p:val>
                                                <p:strVal val="ppt_y"/>
                                              </p:val>
                                            </p:tav>
                                            <p:tav tm="100000">
                                              <p:val>
                                                <p:strVal val="ppt_y"/>
                                              </p:val>
                                            </p:tav>
                                          </p:tavLst>
                                        </p:anim>
                                        <p:set>
                                          <p:cBhvr>
                                            <p:cTn id="131" dur="1" fill="hold">
                                              <p:stCondLst>
                                                <p:cond delay="749"/>
                                              </p:stCondLst>
                                            </p:cTn>
                                            <p:tgtEl>
                                              <p:spTgt spid="18"/>
                                            </p:tgtEl>
                                            <p:attrNameLst>
                                              <p:attrName>style.visibility</p:attrName>
                                            </p:attrNameLst>
                                          </p:cBhvr>
                                          <p:to>
                                            <p:strVal val="hidden"/>
                                          </p:to>
                                        </p:set>
                                      </p:childTnLst>
                                    </p:cTn>
                                  </p:par>
                                  <p:par>
                                    <p:cTn id="132" presetID="2" presetClass="exit" presetSubtype="8" fill="hold" grpId="1" nodeType="withEffect">
                                      <p:stCondLst>
                                        <p:cond delay="2250"/>
                                      </p:stCondLst>
                                      <p:childTnLst>
                                        <p:anim calcmode="lin" valueType="num">
                                          <p:cBhvr additive="base">
                                            <p:cTn id="133" dur="750"/>
                                            <p:tgtEl>
                                              <p:spTgt spid="21"/>
                                            </p:tgtEl>
                                            <p:attrNameLst>
                                              <p:attrName>ppt_x</p:attrName>
                                            </p:attrNameLst>
                                          </p:cBhvr>
                                          <p:tavLst>
                                            <p:tav tm="0">
                                              <p:val>
                                                <p:strVal val="ppt_x"/>
                                              </p:val>
                                            </p:tav>
                                            <p:tav tm="100000">
                                              <p:val>
                                                <p:strVal val="0-ppt_w/2"/>
                                              </p:val>
                                            </p:tav>
                                          </p:tavLst>
                                        </p:anim>
                                        <p:anim calcmode="lin" valueType="num">
                                          <p:cBhvr additive="base">
                                            <p:cTn id="134" dur="750"/>
                                            <p:tgtEl>
                                              <p:spTgt spid="21"/>
                                            </p:tgtEl>
                                            <p:attrNameLst>
                                              <p:attrName>ppt_y</p:attrName>
                                            </p:attrNameLst>
                                          </p:cBhvr>
                                          <p:tavLst>
                                            <p:tav tm="0">
                                              <p:val>
                                                <p:strVal val="ppt_y"/>
                                              </p:val>
                                            </p:tav>
                                            <p:tav tm="100000">
                                              <p:val>
                                                <p:strVal val="ppt_y"/>
                                              </p:val>
                                            </p:tav>
                                          </p:tavLst>
                                        </p:anim>
                                        <p:set>
                                          <p:cBhvr>
                                            <p:cTn id="135" dur="1" fill="hold">
                                              <p:stCondLst>
                                                <p:cond delay="7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136" repeatCount="indefinite" fill="remove" display="0">
                      <p:stCondLst>
                        <p:cond delay="indefinite"/>
                      </p:stCondLst>
                      <p:endCondLst>
                        <p:cond evt="onStopAudio" delay="0">
                          <p:tgtEl>
                            <p:sldTgt/>
                          </p:tgtEl>
                        </p:cond>
                      </p:endCondLst>
                    </p:cTn>
                    <p:tgtEl>
                      <p:spTgt spid="24"/>
                    </p:tgtEl>
                  </p:cMediaNode>
                </p:video>
              </p:childTnLst>
            </p:cTn>
          </p:par>
        </p:tnLst>
        <p:bldLst>
          <p:bldP spid="18" grpId="0"/>
          <p:bldP spid="18" grpId="1"/>
          <p:bldP spid="20" grpId="0" animBg="1"/>
          <p:bldP spid="20" grpId="1" animBg="1"/>
          <p:bldP spid="21" grpId="0"/>
          <p:bldP spid="21"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808121" y="1778311"/>
            <a:ext cx="2117558" cy="2117558"/>
          </a:xfrm>
          <a:prstGeom prst="ellipse">
            <a:avLst/>
          </a:prstGeom>
          <a:gradFill flip="none" rotWithShape="1">
            <a:gsLst>
              <a:gs pos="0">
                <a:schemeClr val="bg1"/>
              </a:gs>
              <a:gs pos="100000">
                <a:schemeClr val="bg1">
                  <a:lumMod val="85000"/>
                </a:schemeClr>
              </a:gs>
            </a:gsLst>
            <a:lin ang="2700000" scaled="1"/>
            <a:tileRect/>
          </a:gradFill>
          <a:ln>
            <a:noFill/>
          </a:ln>
          <a:effectLst>
            <a:outerShdw blurRad="2794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7" name="组合 6"/>
          <p:cNvGrpSpPr/>
          <p:nvPr/>
        </p:nvGrpSpPr>
        <p:grpSpPr>
          <a:xfrm>
            <a:off x="808121" y="1778311"/>
            <a:ext cx="2117558" cy="2117558"/>
            <a:chOff x="1077495" y="1863081"/>
            <a:chExt cx="2823410" cy="2823410"/>
          </a:xfrm>
        </p:grpSpPr>
        <p:sp>
          <p:nvSpPr>
            <p:cNvPr id="8" name="椭圆 7"/>
            <p:cNvSpPr/>
            <p:nvPr/>
          </p:nvSpPr>
          <p:spPr>
            <a:xfrm>
              <a:off x="1077495" y="1863081"/>
              <a:ext cx="2823410" cy="2823410"/>
            </a:xfrm>
            <a:prstGeom prst="ellipse">
              <a:avLst/>
            </a:prstGeom>
            <a:gradFill flip="none" rotWithShape="1">
              <a:gsLst>
                <a:gs pos="16000">
                  <a:schemeClr val="bg1"/>
                </a:gs>
                <a:gs pos="62000">
                  <a:srgbClr val="F2F2F2"/>
                </a:gs>
                <a:gs pos="100000">
                  <a:schemeClr val="bg1">
                    <a:lumMod val="85000"/>
                  </a:schemeClr>
                </a:gs>
              </a:gsLst>
              <a:lin ang="2700000" scaled="1"/>
              <a:tileRect/>
            </a:gradFill>
            <a:ln>
              <a:noFill/>
            </a:ln>
            <a:effectLst>
              <a:innerShdw blurRad="546100" dist="76200" dir="27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9" name="椭圆 8"/>
            <p:cNvSpPr/>
            <p:nvPr/>
          </p:nvSpPr>
          <p:spPr>
            <a:xfrm>
              <a:off x="1271516" y="2057102"/>
              <a:ext cx="2435367" cy="2435367"/>
            </a:xfrm>
            <a:prstGeom prst="ellipse">
              <a:avLst/>
            </a:prstGeom>
            <a:solidFill>
              <a:srgbClr val="327206"/>
            </a:solidFill>
            <a:ln w="28575">
              <a:gradFill flip="none" rotWithShape="1">
                <a:gsLst>
                  <a:gs pos="0">
                    <a:srgbClr val="D3D3D3"/>
                  </a:gs>
                  <a:gs pos="100000">
                    <a:schemeClr val="bg1"/>
                  </a:gs>
                </a:gsLst>
                <a:lin ang="2700000" scaled="1"/>
                <a:tileRect/>
              </a:gradFill>
            </a:ln>
            <a:effectLst>
              <a:innerShdw blurRad="1397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0" name="饼形 9"/>
          <p:cNvSpPr/>
          <p:nvPr/>
        </p:nvSpPr>
        <p:spPr>
          <a:xfrm flipH="1">
            <a:off x="1055369" y="2025559"/>
            <a:ext cx="1623060" cy="1623060"/>
          </a:xfrm>
          <a:prstGeom prst="pi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11" name="组合 10"/>
          <p:cNvGrpSpPr/>
          <p:nvPr/>
        </p:nvGrpSpPr>
        <p:grpSpPr>
          <a:xfrm>
            <a:off x="1095084" y="2195630"/>
            <a:ext cx="774448" cy="620802"/>
            <a:chOff x="2615293" y="1775288"/>
            <a:chExt cx="1032597" cy="827736"/>
          </a:xfrm>
        </p:grpSpPr>
        <p:sp>
          <p:nvSpPr>
            <p:cNvPr id="12" name="文本框 11"/>
            <p:cNvSpPr txBox="1"/>
            <p:nvPr/>
          </p:nvSpPr>
          <p:spPr>
            <a:xfrm>
              <a:off x="2615293" y="1775288"/>
              <a:ext cx="1030514" cy="738664"/>
            </a:xfrm>
            <a:prstGeom prst="rect">
              <a:avLst/>
            </a:prstGeom>
            <a:noFill/>
          </p:spPr>
          <p:txBody>
            <a:bodyPr wrap="square" rtlCol="0">
              <a:spAutoFit/>
            </a:bodyPr>
            <a:lstStyle/>
            <a:p>
              <a:pPr algn="ctr"/>
              <a:r>
                <a:rPr lang="en-US" altLang="zh-CN" sz="3000" dirty="0">
                  <a:solidFill>
                    <a:schemeClr val="bg1"/>
                  </a:solidFill>
                  <a:latin typeface="Impact" panose="020B0806030902050204" pitchFamily="34" charset="0"/>
                </a:rPr>
                <a:t>01</a:t>
              </a:r>
              <a:endParaRPr lang="zh-CN" altLang="en-US" sz="3000" dirty="0">
                <a:solidFill>
                  <a:schemeClr val="bg1"/>
                </a:solidFill>
                <a:latin typeface="Impact" panose="020B0806030902050204" pitchFamily="34" charset="0"/>
              </a:endParaRPr>
            </a:p>
          </p:txBody>
        </p:sp>
        <p:sp>
          <p:nvSpPr>
            <p:cNvPr id="13" name="文本框 12"/>
            <p:cNvSpPr txBox="1"/>
            <p:nvPr/>
          </p:nvSpPr>
          <p:spPr>
            <a:xfrm>
              <a:off x="2617376" y="2264469"/>
              <a:ext cx="1030514" cy="338555"/>
            </a:xfrm>
            <a:prstGeom prst="rect">
              <a:avLst/>
            </a:prstGeom>
            <a:noFill/>
          </p:spPr>
          <p:txBody>
            <a:bodyPr wrap="square" rtlCol="0">
              <a:spAutoFit/>
            </a:bodyPr>
            <a:lstStyle/>
            <a:p>
              <a:pPr algn="ctr"/>
              <a:r>
                <a:rPr lang="en-US" altLang="zh-CN" sz="1050" dirty="0">
                  <a:solidFill>
                    <a:schemeClr val="bg1"/>
                  </a:solidFill>
                  <a:latin typeface="LiHei Pro" panose="020B0500000000000000" pitchFamily="34" charset="-122"/>
                  <a:ea typeface="LiHei Pro" panose="020B0500000000000000" pitchFamily="34" charset="-122"/>
                </a:rPr>
                <a:t>OPTION</a:t>
              </a:r>
              <a:endParaRPr lang="zh-CN" altLang="en-US" sz="1050" dirty="0">
                <a:solidFill>
                  <a:schemeClr val="bg1"/>
                </a:solidFill>
                <a:latin typeface="LiHei Pro" panose="020B0500000000000000" pitchFamily="34" charset="-122"/>
                <a:ea typeface="LiHei Pro" panose="020B0500000000000000" pitchFamily="34" charset="-122"/>
              </a:endParaRPr>
            </a:p>
          </p:txBody>
        </p:sp>
      </p:grpSp>
      <p:cxnSp>
        <p:nvCxnSpPr>
          <p:cNvPr id="14" name="直接连接符 13"/>
          <p:cNvCxnSpPr/>
          <p:nvPr/>
        </p:nvCxnSpPr>
        <p:spPr>
          <a:xfrm>
            <a:off x="2014226" y="2821925"/>
            <a:ext cx="509491" cy="0"/>
          </a:xfrm>
          <a:prstGeom prst="line">
            <a:avLst/>
          </a:prstGeom>
          <a:ln w="15875">
            <a:solidFill>
              <a:srgbClr val="327206"/>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1308102" y="2843848"/>
            <a:ext cx="1442342" cy="651495"/>
            <a:chOff x="307018" y="2767553"/>
            <a:chExt cx="1923123" cy="868661"/>
          </a:xfrm>
        </p:grpSpPr>
        <p:sp>
          <p:nvSpPr>
            <p:cNvPr id="16" name="文本框 15"/>
            <p:cNvSpPr txBox="1"/>
            <p:nvPr/>
          </p:nvSpPr>
          <p:spPr>
            <a:xfrm>
              <a:off x="307018" y="2767553"/>
              <a:ext cx="1923123" cy="330946"/>
            </a:xfrm>
            <a:prstGeom prst="rect">
              <a:avLst/>
            </a:prstGeom>
            <a:noFill/>
          </p:spPr>
          <p:txBody>
            <a:bodyPr wrap="square" rtlCol="0">
              <a:spAutoFit/>
            </a:bodyPr>
            <a:lstStyle/>
            <a:p>
              <a:r>
                <a:rPr lang="zh-CN" altLang="en-US" sz="1015" dirty="0">
                  <a:solidFill>
                    <a:srgbClr val="327206"/>
                  </a:solidFill>
                  <a:latin typeface="时尚中黑简体" panose="01010104010101010101" pitchFamily="2" charset="-122"/>
                  <a:ea typeface="时尚中黑简体" panose="01010104010101010101" pitchFamily="2" charset="-122"/>
                </a:rPr>
                <a:t>在此添加标题</a:t>
              </a:r>
            </a:p>
          </p:txBody>
        </p:sp>
        <p:sp>
          <p:nvSpPr>
            <p:cNvPr id="17" name="文本框 16"/>
            <p:cNvSpPr txBox="1"/>
            <p:nvPr/>
          </p:nvSpPr>
          <p:spPr>
            <a:xfrm>
              <a:off x="307018" y="3051438"/>
              <a:ext cx="1552834" cy="584776"/>
            </a:xfrm>
            <a:prstGeom prst="rect">
              <a:avLst/>
            </a:prstGeom>
            <a:noFill/>
          </p:spPr>
          <p:txBody>
            <a:bodyPr wrap="square" rtlCol="0">
              <a:spAutoFit/>
            </a:bodyPr>
            <a:lstStyle/>
            <a:p>
              <a:pPr algn="just"/>
              <a:r>
                <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sp>
        <p:nvSpPr>
          <p:cNvPr id="18" name="椭圆 17"/>
          <p:cNvSpPr/>
          <p:nvPr/>
        </p:nvSpPr>
        <p:spPr>
          <a:xfrm>
            <a:off x="3513221" y="1778311"/>
            <a:ext cx="2117558" cy="2117558"/>
          </a:xfrm>
          <a:prstGeom prst="ellipse">
            <a:avLst/>
          </a:prstGeom>
          <a:gradFill flip="none" rotWithShape="1">
            <a:gsLst>
              <a:gs pos="0">
                <a:schemeClr val="bg1"/>
              </a:gs>
              <a:gs pos="100000">
                <a:schemeClr val="bg1">
                  <a:lumMod val="85000"/>
                </a:schemeClr>
              </a:gs>
            </a:gsLst>
            <a:lin ang="2700000" scaled="1"/>
            <a:tileRect/>
          </a:gradFill>
          <a:ln>
            <a:noFill/>
          </a:ln>
          <a:effectLst>
            <a:outerShdw blurRad="2794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19" name="组合 18"/>
          <p:cNvGrpSpPr/>
          <p:nvPr/>
        </p:nvGrpSpPr>
        <p:grpSpPr>
          <a:xfrm>
            <a:off x="3513221" y="1778311"/>
            <a:ext cx="2117558" cy="2117558"/>
            <a:chOff x="4684295" y="1863081"/>
            <a:chExt cx="2823410" cy="2823410"/>
          </a:xfrm>
        </p:grpSpPr>
        <p:sp>
          <p:nvSpPr>
            <p:cNvPr id="20" name="椭圆 19"/>
            <p:cNvSpPr/>
            <p:nvPr/>
          </p:nvSpPr>
          <p:spPr>
            <a:xfrm>
              <a:off x="4684295" y="1863081"/>
              <a:ext cx="2823410" cy="2823410"/>
            </a:xfrm>
            <a:prstGeom prst="ellipse">
              <a:avLst/>
            </a:prstGeom>
            <a:gradFill flip="none" rotWithShape="1">
              <a:gsLst>
                <a:gs pos="16000">
                  <a:schemeClr val="bg1"/>
                </a:gs>
                <a:gs pos="62000">
                  <a:srgbClr val="F2F2F2"/>
                </a:gs>
                <a:gs pos="100000">
                  <a:schemeClr val="bg1">
                    <a:lumMod val="85000"/>
                  </a:schemeClr>
                </a:gs>
              </a:gsLst>
              <a:lin ang="2700000" scaled="1"/>
              <a:tileRect/>
            </a:gradFill>
            <a:ln>
              <a:noFill/>
            </a:ln>
            <a:effectLst>
              <a:innerShdw blurRad="546100" dist="76200" dir="27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椭圆 20"/>
            <p:cNvSpPr/>
            <p:nvPr/>
          </p:nvSpPr>
          <p:spPr>
            <a:xfrm>
              <a:off x="4878316" y="2057102"/>
              <a:ext cx="2435367" cy="2435367"/>
            </a:xfrm>
            <a:prstGeom prst="ellipse">
              <a:avLst/>
            </a:prstGeom>
            <a:solidFill>
              <a:srgbClr val="70AD47"/>
            </a:solidFill>
            <a:ln w="28575">
              <a:gradFill flip="none" rotWithShape="1">
                <a:gsLst>
                  <a:gs pos="0">
                    <a:srgbClr val="D3D3D3"/>
                  </a:gs>
                  <a:gs pos="100000">
                    <a:schemeClr val="bg1"/>
                  </a:gs>
                </a:gsLst>
                <a:lin ang="2700000" scaled="1"/>
                <a:tileRect/>
              </a:gradFill>
            </a:ln>
            <a:effectLst>
              <a:innerShdw blurRad="1397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22" name="饼形 21"/>
          <p:cNvSpPr/>
          <p:nvPr/>
        </p:nvSpPr>
        <p:spPr>
          <a:xfrm flipH="1">
            <a:off x="3760469" y="2025559"/>
            <a:ext cx="1623060" cy="1623060"/>
          </a:xfrm>
          <a:prstGeom prst="pi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23" name="组合 22"/>
          <p:cNvGrpSpPr/>
          <p:nvPr/>
        </p:nvGrpSpPr>
        <p:grpSpPr>
          <a:xfrm>
            <a:off x="3800184" y="2195630"/>
            <a:ext cx="774448" cy="620802"/>
            <a:chOff x="2615293" y="1775288"/>
            <a:chExt cx="1032597" cy="827736"/>
          </a:xfrm>
        </p:grpSpPr>
        <p:sp>
          <p:nvSpPr>
            <p:cNvPr id="24" name="文本框 23"/>
            <p:cNvSpPr txBox="1"/>
            <p:nvPr/>
          </p:nvSpPr>
          <p:spPr>
            <a:xfrm>
              <a:off x="2615293" y="1775288"/>
              <a:ext cx="1030514" cy="738664"/>
            </a:xfrm>
            <a:prstGeom prst="rect">
              <a:avLst/>
            </a:prstGeom>
            <a:noFill/>
          </p:spPr>
          <p:txBody>
            <a:bodyPr wrap="square" rtlCol="0">
              <a:spAutoFit/>
            </a:bodyPr>
            <a:lstStyle/>
            <a:p>
              <a:pPr algn="ctr"/>
              <a:r>
                <a:rPr lang="en-US" altLang="zh-CN" sz="3000" dirty="0">
                  <a:solidFill>
                    <a:schemeClr val="bg1"/>
                  </a:solidFill>
                  <a:latin typeface="Impact" panose="020B0806030902050204" pitchFamily="34" charset="0"/>
                </a:rPr>
                <a:t>02</a:t>
              </a:r>
              <a:endParaRPr lang="zh-CN" altLang="en-US" sz="3000" dirty="0">
                <a:solidFill>
                  <a:schemeClr val="bg1"/>
                </a:solidFill>
                <a:latin typeface="Impact" panose="020B0806030902050204" pitchFamily="34" charset="0"/>
              </a:endParaRPr>
            </a:p>
          </p:txBody>
        </p:sp>
        <p:sp>
          <p:nvSpPr>
            <p:cNvPr id="25" name="文本框 24"/>
            <p:cNvSpPr txBox="1"/>
            <p:nvPr/>
          </p:nvSpPr>
          <p:spPr>
            <a:xfrm>
              <a:off x="2617376" y="2264469"/>
              <a:ext cx="1030514" cy="338555"/>
            </a:xfrm>
            <a:prstGeom prst="rect">
              <a:avLst/>
            </a:prstGeom>
            <a:noFill/>
          </p:spPr>
          <p:txBody>
            <a:bodyPr wrap="square" rtlCol="0">
              <a:spAutoFit/>
            </a:bodyPr>
            <a:lstStyle/>
            <a:p>
              <a:pPr algn="ctr"/>
              <a:r>
                <a:rPr lang="en-US" altLang="zh-CN" sz="1050" dirty="0">
                  <a:solidFill>
                    <a:schemeClr val="bg1"/>
                  </a:solidFill>
                  <a:latin typeface="LiHei Pro" panose="020B0500000000000000" pitchFamily="34" charset="-122"/>
                  <a:ea typeface="LiHei Pro" panose="020B0500000000000000" pitchFamily="34" charset="-122"/>
                </a:rPr>
                <a:t>OPTION</a:t>
              </a:r>
              <a:endParaRPr lang="zh-CN" altLang="en-US" sz="1050" dirty="0">
                <a:solidFill>
                  <a:schemeClr val="bg1"/>
                </a:solidFill>
                <a:latin typeface="LiHei Pro" panose="020B0500000000000000" pitchFamily="34" charset="-122"/>
                <a:ea typeface="LiHei Pro" panose="020B0500000000000000" pitchFamily="34" charset="-122"/>
              </a:endParaRPr>
            </a:p>
          </p:txBody>
        </p:sp>
      </p:grpSp>
      <p:cxnSp>
        <p:nvCxnSpPr>
          <p:cNvPr id="26" name="直接连接符 25"/>
          <p:cNvCxnSpPr/>
          <p:nvPr/>
        </p:nvCxnSpPr>
        <p:spPr>
          <a:xfrm>
            <a:off x="4719326" y="2821925"/>
            <a:ext cx="509491" cy="0"/>
          </a:xfrm>
          <a:prstGeom prst="line">
            <a:avLst/>
          </a:prstGeom>
          <a:ln w="15875">
            <a:solidFill>
              <a:srgbClr val="327206"/>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013202" y="2843848"/>
            <a:ext cx="1442342" cy="651495"/>
            <a:chOff x="307018" y="2767553"/>
            <a:chExt cx="1923123" cy="868661"/>
          </a:xfrm>
        </p:grpSpPr>
        <p:sp>
          <p:nvSpPr>
            <p:cNvPr id="28" name="文本框 27"/>
            <p:cNvSpPr txBox="1"/>
            <p:nvPr/>
          </p:nvSpPr>
          <p:spPr>
            <a:xfrm>
              <a:off x="307018" y="2767553"/>
              <a:ext cx="1923123" cy="330946"/>
            </a:xfrm>
            <a:prstGeom prst="rect">
              <a:avLst/>
            </a:prstGeom>
            <a:noFill/>
          </p:spPr>
          <p:txBody>
            <a:bodyPr wrap="square" rtlCol="0">
              <a:spAutoFit/>
            </a:bodyPr>
            <a:lstStyle/>
            <a:p>
              <a:r>
                <a:rPr lang="zh-CN" altLang="en-US" sz="1015" dirty="0">
                  <a:solidFill>
                    <a:srgbClr val="327206"/>
                  </a:solidFill>
                  <a:latin typeface="时尚中黑简体" panose="01010104010101010101" pitchFamily="2" charset="-122"/>
                  <a:ea typeface="时尚中黑简体" panose="01010104010101010101" pitchFamily="2" charset="-122"/>
                </a:rPr>
                <a:t>在此添加标题</a:t>
              </a:r>
            </a:p>
          </p:txBody>
        </p:sp>
        <p:sp>
          <p:nvSpPr>
            <p:cNvPr id="29" name="文本框 28"/>
            <p:cNvSpPr txBox="1"/>
            <p:nvPr/>
          </p:nvSpPr>
          <p:spPr>
            <a:xfrm>
              <a:off x="307018" y="3051438"/>
              <a:ext cx="1552834" cy="584776"/>
            </a:xfrm>
            <a:prstGeom prst="rect">
              <a:avLst/>
            </a:prstGeom>
            <a:noFill/>
          </p:spPr>
          <p:txBody>
            <a:bodyPr wrap="square" rtlCol="0">
              <a:spAutoFit/>
            </a:bodyPr>
            <a:lstStyle/>
            <a:p>
              <a:pPr algn="just"/>
              <a:r>
                <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sp>
        <p:nvSpPr>
          <p:cNvPr id="30" name="椭圆 29"/>
          <p:cNvSpPr/>
          <p:nvPr/>
        </p:nvSpPr>
        <p:spPr>
          <a:xfrm>
            <a:off x="6218321" y="1778311"/>
            <a:ext cx="2117558" cy="2117558"/>
          </a:xfrm>
          <a:prstGeom prst="ellipse">
            <a:avLst/>
          </a:prstGeom>
          <a:gradFill flip="none" rotWithShape="1">
            <a:gsLst>
              <a:gs pos="0">
                <a:schemeClr val="bg1"/>
              </a:gs>
              <a:gs pos="100000">
                <a:schemeClr val="bg1">
                  <a:lumMod val="85000"/>
                </a:schemeClr>
              </a:gs>
            </a:gsLst>
            <a:lin ang="2700000" scaled="1"/>
            <a:tileRect/>
          </a:gradFill>
          <a:ln>
            <a:noFill/>
          </a:ln>
          <a:effectLst>
            <a:outerShdw blurRad="2794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1" name="组合 30"/>
          <p:cNvGrpSpPr/>
          <p:nvPr/>
        </p:nvGrpSpPr>
        <p:grpSpPr>
          <a:xfrm>
            <a:off x="6218321" y="1778311"/>
            <a:ext cx="2117558" cy="2117558"/>
            <a:chOff x="8291095" y="1863081"/>
            <a:chExt cx="2823410" cy="2823410"/>
          </a:xfrm>
        </p:grpSpPr>
        <p:sp>
          <p:nvSpPr>
            <p:cNvPr id="32" name="椭圆 31"/>
            <p:cNvSpPr/>
            <p:nvPr/>
          </p:nvSpPr>
          <p:spPr>
            <a:xfrm>
              <a:off x="8291095" y="1863081"/>
              <a:ext cx="2823410" cy="2823410"/>
            </a:xfrm>
            <a:prstGeom prst="ellipse">
              <a:avLst/>
            </a:prstGeom>
            <a:gradFill flip="none" rotWithShape="1">
              <a:gsLst>
                <a:gs pos="16000">
                  <a:schemeClr val="bg1"/>
                </a:gs>
                <a:gs pos="62000">
                  <a:srgbClr val="F2F2F2"/>
                </a:gs>
                <a:gs pos="100000">
                  <a:schemeClr val="bg1">
                    <a:lumMod val="85000"/>
                  </a:schemeClr>
                </a:gs>
              </a:gsLst>
              <a:lin ang="2700000" scaled="1"/>
              <a:tileRect/>
            </a:gradFill>
            <a:ln>
              <a:noFill/>
            </a:ln>
            <a:effectLst>
              <a:innerShdw blurRad="546100" dist="76200" dir="27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3" name="椭圆 32"/>
            <p:cNvSpPr/>
            <p:nvPr/>
          </p:nvSpPr>
          <p:spPr>
            <a:xfrm>
              <a:off x="8485116" y="2057102"/>
              <a:ext cx="2435367" cy="2435367"/>
            </a:xfrm>
            <a:prstGeom prst="ellipse">
              <a:avLst/>
            </a:prstGeom>
            <a:solidFill>
              <a:schemeClr val="accent6">
                <a:lumMod val="60000"/>
                <a:lumOff val="40000"/>
              </a:schemeClr>
            </a:solidFill>
            <a:ln w="28575">
              <a:gradFill flip="none" rotWithShape="1">
                <a:gsLst>
                  <a:gs pos="0">
                    <a:srgbClr val="D3D3D3"/>
                  </a:gs>
                  <a:gs pos="100000">
                    <a:schemeClr val="bg1"/>
                  </a:gs>
                </a:gsLst>
                <a:lin ang="2700000" scaled="1"/>
                <a:tileRect/>
              </a:gradFill>
            </a:ln>
            <a:effectLst>
              <a:innerShdw blurRad="1397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34" name="饼形 33"/>
          <p:cNvSpPr/>
          <p:nvPr/>
        </p:nvSpPr>
        <p:spPr>
          <a:xfrm flipH="1">
            <a:off x="6465569" y="2025559"/>
            <a:ext cx="1623060" cy="1623060"/>
          </a:xfrm>
          <a:prstGeom prst="pi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bg1"/>
              </a:solidFill>
            </a:endParaRPr>
          </a:p>
        </p:txBody>
      </p:sp>
      <p:grpSp>
        <p:nvGrpSpPr>
          <p:cNvPr id="35" name="组合 34"/>
          <p:cNvGrpSpPr/>
          <p:nvPr/>
        </p:nvGrpSpPr>
        <p:grpSpPr>
          <a:xfrm>
            <a:off x="6505284" y="2195630"/>
            <a:ext cx="774448" cy="620802"/>
            <a:chOff x="2615293" y="1775288"/>
            <a:chExt cx="1032597" cy="827736"/>
          </a:xfrm>
        </p:grpSpPr>
        <p:sp>
          <p:nvSpPr>
            <p:cNvPr id="36" name="文本框 35"/>
            <p:cNvSpPr txBox="1"/>
            <p:nvPr/>
          </p:nvSpPr>
          <p:spPr>
            <a:xfrm>
              <a:off x="2615293" y="1775288"/>
              <a:ext cx="1030514" cy="738664"/>
            </a:xfrm>
            <a:prstGeom prst="rect">
              <a:avLst/>
            </a:prstGeom>
            <a:noFill/>
          </p:spPr>
          <p:txBody>
            <a:bodyPr wrap="square" rtlCol="0">
              <a:spAutoFit/>
            </a:bodyPr>
            <a:lstStyle/>
            <a:p>
              <a:pPr algn="ctr"/>
              <a:r>
                <a:rPr lang="en-US" altLang="zh-CN" sz="3000" dirty="0">
                  <a:solidFill>
                    <a:schemeClr val="bg1"/>
                  </a:solidFill>
                  <a:latin typeface="Impact" panose="020B0806030902050204" pitchFamily="34" charset="0"/>
                </a:rPr>
                <a:t>03</a:t>
              </a:r>
              <a:endParaRPr lang="zh-CN" altLang="en-US" sz="3000" dirty="0">
                <a:solidFill>
                  <a:schemeClr val="bg1"/>
                </a:solidFill>
                <a:latin typeface="Impact" panose="020B0806030902050204" pitchFamily="34" charset="0"/>
              </a:endParaRPr>
            </a:p>
          </p:txBody>
        </p:sp>
        <p:sp>
          <p:nvSpPr>
            <p:cNvPr id="37" name="文本框 36"/>
            <p:cNvSpPr txBox="1"/>
            <p:nvPr/>
          </p:nvSpPr>
          <p:spPr>
            <a:xfrm>
              <a:off x="2617376" y="2264469"/>
              <a:ext cx="1030514" cy="338555"/>
            </a:xfrm>
            <a:prstGeom prst="rect">
              <a:avLst/>
            </a:prstGeom>
            <a:noFill/>
          </p:spPr>
          <p:txBody>
            <a:bodyPr wrap="square" rtlCol="0">
              <a:spAutoFit/>
            </a:bodyPr>
            <a:lstStyle/>
            <a:p>
              <a:pPr algn="ctr"/>
              <a:r>
                <a:rPr lang="en-US" altLang="zh-CN" sz="1050" dirty="0">
                  <a:solidFill>
                    <a:schemeClr val="bg1"/>
                  </a:solidFill>
                  <a:latin typeface="LiHei Pro" panose="020B0500000000000000" pitchFamily="34" charset="-122"/>
                  <a:ea typeface="LiHei Pro" panose="020B0500000000000000" pitchFamily="34" charset="-122"/>
                </a:rPr>
                <a:t>OPTION</a:t>
              </a:r>
              <a:endParaRPr lang="zh-CN" altLang="en-US" sz="1050" dirty="0">
                <a:solidFill>
                  <a:schemeClr val="bg1"/>
                </a:solidFill>
                <a:latin typeface="LiHei Pro" panose="020B0500000000000000" pitchFamily="34" charset="-122"/>
                <a:ea typeface="LiHei Pro" panose="020B0500000000000000" pitchFamily="34" charset="-122"/>
              </a:endParaRPr>
            </a:p>
          </p:txBody>
        </p:sp>
      </p:grpSp>
      <p:cxnSp>
        <p:nvCxnSpPr>
          <p:cNvPr id="38" name="直接连接符 37"/>
          <p:cNvCxnSpPr/>
          <p:nvPr/>
        </p:nvCxnSpPr>
        <p:spPr>
          <a:xfrm>
            <a:off x="7424426" y="2821925"/>
            <a:ext cx="509491" cy="0"/>
          </a:xfrm>
          <a:prstGeom prst="line">
            <a:avLst/>
          </a:prstGeom>
          <a:ln w="15875">
            <a:solidFill>
              <a:srgbClr val="327206"/>
            </a:solidFill>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6718302" y="2843848"/>
            <a:ext cx="1442342" cy="651495"/>
            <a:chOff x="307018" y="2767553"/>
            <a:chExt cx="1923123" cy="868661"/>
          </a:xfrm>
        </p:grpSpPr>
        <p:sp>
          <p:nvSpPr>
            <p:cNvPr id="40" name="文本框 39"/>
            <p:cNvSpPr txBox="1"/>
            <p:nvPr/>
          </p:nvSpPr>
          <p:spPr>
            <a:xfrm>
              <a:off x="307018" y="2767553"/>
              <a:ext cx="1923123" cy="330946"/>
            </a:xfrm>
            <a:prstGeom prst="rect">
              <a:avLst/>
            </a:prstGeom>
            <a:noFill/>
          </p:spPr>
          <p:txBody>
            <a:bodyPr wrap="square" rtlCol="0">
              <a:spAutoFit/>
            </a:bodyPr>
            <a:lstStyle/>
            <a:p>
              <a:r>
                <a:rPr lang="zh-CN" altLang="en-US" sz="1015" dirty="0">
                  <a:solidFill>
                    <a:srgbClr val="327206"/>
                  </a:solidFill>
                  <a:latin typeface="时尚中黑简体" panose="01010104010101010101" pitchFamily="2" charset="-122"/>
                  <a:ea typeface="时尚中黑简体" panose="01010104010101010101" pitchFamily="2" charset="-122"/>
                </a:rPr>
                <a:t>在此添加标题</a:t>
              </a:r>
            </a:p>
          </p:txBody>
        </p:sp>
        <p:sp>
          <p:nvSpPr>
            <p:cNvPr id="41" name="文本框 40"/>
            <p:cNvSpPr txBox="1"/>
            <p:nvPr/>
          </p:nvSpPr>
          <p:spPr>
            <a:xfrm>
              <a:off x="307018" y="3051438"/>
              <a:ext cx="1552834" cy="584776"/>
            </a:xfrm>
            <a:prstGeom prst="rect">
              <a:avLst/>
            </a:prstGeom>
            <a:noFill/>
          </p:spPr>
          <p:txBody>
            <a:bodyPr wrap="square" rtlCol="0">
              <a:spAutoFit/>
            </a:bodyPr>
            <a:lstStyle/>
            <a:p>
              <a:pPr algn="just"/>
              <a:r>
                <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42" name="组合 41"/>
          <p:cNvGrpSpPr/>
          <p:nvPr/>
        </p:nvGrpSpPr>
        <p:grpSpPr>
          <a:xfrm>
            <a:off x="7510625" y="2471264"/>
            <a:ext cx="336582" cy="287702"/>
            <a:chOff x="1179499" y="5126995"/>
            <a:chExt cx="695313" cy="594335"/>
          </a:xfrm>
          <a:solidFill>
            <a:schemeClr val="tx1">
              <a:lumMod val="50000"/>
              <a:lumOff val="50000"/>
            </a:schemeClr>
          </a:solidFill>
        </p:grpSpPr>
        <p:sp>
          <p:nvSpPr>
            <p:cNvPr id="43" name="Freeform 131"/>
            <p:cNvSpPr/>
            <p:nvPr/>
          </p:nvSpPr>
          <p:spPr bwMode="auto">
            <a:xfrm>
              <a:off x="1179499" y="5632612"/>
              <a:ext cx="695313" cy="88718"/>
            </a:xfrm>
            <a:custGeom>
              <a:avLst/>
              <a:gdLst>
                <a:gd name="T0" fmla="*/ 383 w 408"/>
                <a:gd name="T1" fmla="*/ 0 h 52"/>
                <a:gd name="T2" fmla="*/ 363 w 408"/>
                <a:gd name="T3" fmla="*/ 0 h 52"/>
                <a:gd name="T4" fmla="*/ 363 w 408"/>
                <a:gd name="T5" fmla="*/ 17 h 52"/>
                <a:gd name="T6" fmla="*/ 283 w 408"/>
                <a:gd name="T7" fmla="*/ 17 h 52"/>
                <a:gd name="T8" fmla="*/ 283 w 408"/>
                <a:gd name="T9" fmla="*/ 0 h 52"/>
                <a:gd name="T10" fmla="*/ 238 w 408"/>
                <a:gd name="T11" fmla="*/ 0 h 52"/>
                <a:gd name="T12" fmla="*/ 238 w 408"/>
                <a:gd name="T13" fmla="*/ 14 h 52"/>
                <a:gd name="T14" fmla="*/ 158 w 408"/>
                <a:gd name="T15" fmla="*/ 14 h 52"/>
                <a:gd name="T16" fmla="*/ 158 w 408"/>
                <a:gd name="T17" fmla="*/ 0 h 52"/>
                <a:gd name="T18" fmla="*/ 115 w 408"/>
                <a:gd name="T19" fmla="*/ 0 h 52"/>
                <a:gd name="T20" fmla="*/ 115 w 408"/>
                <a:gd name="T21" fmla="*/ 15 h 52"/>
                <a:gd name="T22" fmla="*/ 35 w 408"/>
                <a:gd name="T23" fmla="*/ 15 h 52"/>
                <a:gd name="T24" fmla="*/ 35 w 408"/>
                <a:gd name="T25" fmla="*/ 0 h 52"/>
                <a:gd name="T26" fmla="*/ 26 w 408"/>
                <a:gd name="T27" fmla="*/ 0 h 52"/>
                <a:gd name="T28" fmla="*/ 0 w 408"/>
                <a:gd name="T29" fmla="*/ 26 h 52"/>
                <a:gd name="T30" fmla="*/ 0 w 408"/>
                <a:gd name="T31" fmla="*/ 27 h 52"/>
                <a:gd name="T32" fmla="*/ 26 w 408"/>
                <a:gd name="T33" fmla="*/ 52 h 52"/>
                <a:gd name="T34" fmla="*/ 383 w 408"/>
                <a:gd name="T35" fmla="*/ 52 h 52"/>
                <a:gd name="T36" fmla="*/ 408 w 408"/>
                <a:gd name="T37" fmla="*/ 27 h 52"/>
                <a:gd name="T38" fmla="*/ 408 w 408"/>
                <a:gd name="T39" fmla="*/ 26 h 52"/>
                <a:gd name="T40" fmla="*/ 383 w 408"/>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8" h="52">
                  <a:moveTo>
                    <a:pt x="383" y="0"/>
                  </a:moveTo>
                  <a:cubicBezTo>
                    <a:pt x="363" y="0"/>
                    <a:pt x="363" y="0"/>
                    <a:pt x="363" y="0"/>
                  </a:cubicBezTo>
                  <a:cubicBezTo>
                    <a:pt x="363" y="17"/>
                    <a:pt x="363" y="17"/>
                    <a:pt x="363" y="17"/>
                  </a:cubicBezTo>
                  <a:cubicBezTo>
                    <a:pt x="283" y="17"/>
                    <a:pt x="283" y="17"/>
                    <a:pt x="283" y="17"/>
                  </a:cubicBezTo>
                  <a:cubicBezTo>
                    <a:pt x="283" y="0"/>
                    <a:pt x="283" y="0"/>
                    <a:pt x="283" y="0"/>
                  </a:cubicBezTo>
                  <a:cubicBezTo>
                    <a:pt x="238" y="0"/>
                    <a:pt x="238" y="0"/>
                    <a:pt x="238" y="0"/>
                  </a:cubicBezTo>
                  <a:cubicBezTo>
                    <a:pt x="238" y="14"/>
                    <a:pt x="238" y="14"/>
                    <a:pt x="238" y="14"/>
                  </a:cubicBezTo>
                  <a:cubicBezTo>
                    <a:pt x="158" y="14"/>
                    <a:pt x="158" y="14"/>
                    <a:pt x="158" y="14"/>
                  </a:cubicBezTo>
                  <a:cubicBezTo>
                    <a:pt x="158" y="0"/>
                    <a:pt x="158" y="0"/>
                    <a:pt x="158" y="0"/>
                  </a:cubicBezTo>
                  <a:cubicBezTo>
                    <a:pt x="115" y="0"/>
                    <a:pt x="115" y="0"/>
                    <a:pt x="115" y="0"/>
                  </a:cubicBezTo>
                  <a:cubicBezTo>
                    <a:pt x="115" y="15"/>
                    <a:pt x="115" y="15"/>
                    <a:pt x="115" y="15"/>
                  </a:cubicBezTo>
                  <a:cubicBezTo>
                    <a:pt x="35" y="15"/>
                    <a:pt x="35" y="15"/>
                    <a:pt x="35" y="15"/>
                  </a:cubicBezTo>
                  <a:cubicBezTo>
                    <a:pt x="35" y="0"/>
                    <a:pt x="35" y="0"/>
                    <a:pt x="35" y="0"/>
                  </a:cubicBezTo>
                  <a:cubicBezTo>
                    <a:pt x="26" y="0"/>
                    <a:pt x="26" y="0"/>
                    <a:pt x="26" y="0"/>
                  </a:cubicBezTo>
                  <a:cubicBezTo>
                    <a:pt x="12" y="0"/>
                    <a:pt x="0" y="12"/>
                    <a:pt x="0" y="26"/>
                  </a:cubicBezTo>
                  <a:cubicBezTo>
                    <a:pt x="0" y="27"/>
                    <a:pt x="0" y="27"/>
                    <a:pt x="0" y="27"/>
                  </a:cubicBezTo>
                  <a:cubicBezTo>
                    <a:pt x="0" y="41"/>
                    <a:pt x="12" y="52"/>
                    <a:pt x="26" y="52"/>
                  </a:cubicBezTo>
                  <a:cubicBezTo>
                    <a:pt x="383" y="52"/>
                    <a:pt x="383" y="52"/>
                    <a:pt x="383" y="52"/>
                  </a:cubicBezTo>
                  <a:cubicBezTo>
                    <a:pt x="397" y="52"/>
                    <a:pt x="408" y="41"/>
                    <a:pt x="408" y="27"/>
                  </a:cubicBezTo>
                  <a:cubicBezTo>
                    <a:pt x="408" y="26"/>
                    <a:pt x="408" y="26"/>
                    <a:pt x="408" y="26"/>
                  </a:cubicBezTo>
                  <a:cubicBezTo>
                    <a:pt x="408" y="12"/>
                    <a:pt x="397" y="0"/>
                    <a:pt x="383" y="0"/>
                  </a:cubicBez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4" name="Rectangle 132"/>
            <p:cNvSpPr>
              <a:spLocks noChangeArrowheads="1"/>
            </p:cNvSpPr>
            <p:nvPr/>
          </p:nvSpPr>
          <p:spPr bwMode="auto">
            <a:xfrm>
              <a:off x="1662036" y="5126995"/>
              <a:ext cx="136322" cy="50561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5" name="Rectangle 133"/>
            <p:cNvSpPr>
              <a:spLocks noChangeArrowheads="1"/>
            </p:cNvSpPr>
            <p:nvPr/>
          </p:nvSpPr>
          <p:spPr bwMode="auto">
            <a:xfrm>
              <a:off x="1449258" y="5274857"/>
              <a:ext cx="136322" cy="35775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6" name="Rectangle 134"/>
            <p:cNvSpPr>
              <a:spLocks noChangeArrowheads="1"/>
            </p:cNvSpPr>
            <p:nvPr/>
          </p:nvSpPr>
          <p:spPr bwMode="auto">
            <a:xfrm>
              <a:off x="1239366" y="5401081"/>
              <a:ext cx="136322" cy="23153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p:cNvGrpSpPr/>
          <p:nvPr/>
        </p:nvGrpSpPr>
        <p:grpSpPr>
          <a:xfrm>
            <a:off x="4807020" y="2435336"/>
            <a:ext cx="334101" cy="334101"/>
            <a:chOff x="6858828" y="3790714"/>
            <a:chExt cx="731377" cy="731377"/>
          </a:xfrm>
        </p:grpSpPr>
        <p:sp>
          <p:nvSpPr>
            <p:cNvPr id="48" name="Freeform 578"/>
            <p:cNvSpPr/>
            <p:nvPr/>
          </p:nvSpPr>
          <p:spPr bwMode="auto">
            <a:xfrm>
              <a:off x="7450277" y="4178041"/>
              <a:ext cx="97373" cy="194024"/>
            </a:xfrm>
            <a:custGeom>
              <a:avLst/>
              <a:gdLst>
                <a:gd name="T0" fmla="*/ 0 w 57"/>
                <a:gd name="T1" fmla="*/ 99 h 114"/>
                <a:gd name="T2" fmla="*/ 22 w 57"/>
                <a:gd name="T3" fmla="*/ 114 h 114"/>
                <a:gd name="T4" fmla="*/ 57 w 57"/>
                <a:gd name="T5" fmla="*/ 0 h 114"/>
                <a:gd name="T6" fmla="*/ 31 w 57"/>
                <a:gd name="T7" fmla="*/ 0 h 114"/>
                <a:gd name="T8" fmla="*/ 0 w 57"/>
                <a:gd name="T9" fmla="*/ 99 h 114"/>
              </a:gdLst>
              <a:ahLst/>
              <a:cxnLst>
                <a:cxn ang="0">
                  <a:pos x="T0" y="T1"/>
                </a:cxn>
                <a:cxn ang="0">
                  <a:pos x="T2" y="T3"/>
                </a:cxn>
                <a:cxn ang="0">
                  <a:pos x="T4" y="T5"/>
                </a:cxn>
                <a:cxn ang="0">
                  <a:pos x="T6" y="T7"/>
                </a:cxn>
                <a:cxn ang="0">
                  <a:pos x="T8" y="T9"/>
                </a:cxn>
              </a:cxnLst>
              <a:rect l="0" t="0" r="r" b="b"/>
              <a:pathLst>
                <a:path w="57" h="114">
                  <a:moveTo>
                    <a:pt x="0" y="99"/>
                  </a:moveTo>
                  <a:cubicBezTo>
                    <a:pt x="22" y="114"/>
                    <a:pt x="22" y="114"/>
                    <a:pt x="22" y="114"/>
                  </a:cubicBezTo>
                  <a:cubicBezTo>
                    <a:pt x="44" y="82"/>
                    <a:pt x="57" y="42"/>
                    <a:pt x="57" y="0"/>
                  </a:cubicBezTo>
                  <a:cubicBezTo>
                    <a:pt x="31" y="0"/>
                    <a:pt x="31" y="0"/>
                    <a:pt x="31" y="0"/>
                  </a:cubicBezTo>
                  <a:cubicBezTo>
                    <a:pt x="31" y="37"/>
                    <a:pt x="20" y="71"/>
                    <a:pt x="0" y="99"/>
                  </a:cubicBezTo>
                  <a:close/>
                </a:path>
              </a:pathLst>
            </a:custGeom>
            <a:solidFill>
              <a:schemeClr val="tx1">
                <a:lumMod val="50000"/>
                <a:lumOff val="50000"/>
              </a:schemeClr>
            </a:solidFill>
            <a:ln>
              <a:noFill/>
            </a:ln>
          </p:spPr>
          <p:txBody>
            <a:bodyPr vert="horz" wrap="square" lIns="68580" tIns="34290" rIns="68580" bIns="34290" numCol="1" anchor="t" anchorCtr="0" compatLnSpc="1"/>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579"/>
            <p:cNvSpPr/>
            <p:nvPr/>
          </p:nvSpPr>
          <p:spPr bwMode="auto">
            <a:xfrm>
              <a:off x="7228844" y="3790714"/>
              <a:ext cx="361361" cy="362804"/>
            </a:xfrm>
            <a:custGeom>
              <a:avLst/>
              <a:gdLst>
                <a:gd name="T0" fmla="*/ 187 w 212"/>
                <a:gd name="T1" fmla="*/ 213 h 213"/>
                <a:gd name="T2" fmla="*/ 212 w 212"/>
                <a:gd name="T3" fmla="*/ 213 h 213"/>
                <a:gd name="T4" fmla="*/ 0 w 212"/>
                <a:gd name="T5" fmla="*/ 0 h 213"/>
                <a:gd name="T6" fmla="*/ 0 w 212"/>
                <a:gd name="T7" fmla="*/ 25 h 213"/>
                <a:gd name="T8" fmla="*/ 0 w 212"/>
                <a:gd name="T9" fmla="*/ 52 h 213"/>
                <a:gd name="T10" fmla="*/ 0 w 212"/>
                <a:gd name="T11" fmla="*/ 213 h 213"/>
                <a:gd name="T12" fmla="*/ 160 w 212"/>
                <a:gd name="T13" fmla="*/ 213 h 213"/>
                <a:gd name="T14" fmla="*/ 187 w 212"/>
                <a:gd name="T15" fmla="*/ 21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13">
                  <a:moveTo>
                    <a:pt x="187" y="213"/>
                  </a:moveTo>
                  <a:cubicBezTo>
                    <a:pt x="212" y="213"/>
                    <a:pt x="212" y="213"/>
                    <a:pt x="212" y="213"/>
                  </a:cubicBezTo>
                  <a:cubicBezTo>
                    <a:pt x="187" y="7"/>
                    <a:pt x="0" y="0"/>
                    <a:pt x="0" y="0"/>
                  </a:cubicBezTo>
                  <a:cubicBezTo>
                    <a:pt x="0" y="25"/>
                    <a:pt x="0" y="25"/>
                    <a:pt x="0" y="25"/>
                  </a:cubicBezTo>
                  <a:cubicBezTo>
                    <a:pt x="0" y="52"/>
                    <a:pt x="0" y="52"/>
                    <a:pt x="0" y="52"/>
                  </a:cubicBezTo>
                  <a:cubicBezTo>
                    <a:pt x="0" y="213"/>
                    <a:pt x="0" y="213"/>
                    <a:pt x="0" y="213"/>
                  </a:cubicBezTo>
                  <a:cubicBezTo>
                    <a:pt x="160" y="213"/>
                    <a:pt x="160" y="213"/>
                    <a:pt x="160" y="213"/>
                  </a:cubicBezTo>
                  <a:lnTo>
                    <a:pt x="187" y="213"/>
                  </a:lnTo>
                  <a:close/>
                </a:path>
              </a:pathLst>
            </a:custGeom>
            <a:solidFill>
              <a:srgbClr val="327206"/>
            </a:solidFill>
            <a:ln>
              <a:noFill/>
            </a:ln>
          </p:spPr>
          <p:txBody>
            <a:bodyPr vert="horz" wrap="square" lIns="68580" tIns="34290" rIns="68580" bIns="34290" numCol="1" anchor="t" anchorCtr="0" compatLnSpc="1"/>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80"/>
            <p:cNvSpPr/>
            <p:nvPr/>
          </p:nvSpPr>
          <p:spPr bwMode="auto">
            <a:xfrm>
              <a:off x="6858828" y="3833269"/>
              <a:ext cx="605154" cy="688822"/>
            </a:xfrm>
            <a:custGeom>
              <a:avLst/>
              <a:gdLst>
                <a:gd name="T0" fmla="*/ 202 w 355"/>
                <a:gd name="T1" fmla="*/ 202 h 404"/>
                <a:gd name="T2" fmla="*/ 202 w 355"/>
                <a:gd name="T3" fmla="*/ 26 h 404"/>
                <a:gd name="T4" fmla="*/ 202 w 355"/>
                <a:gd name="T5" fmla="*/ 0 h 404"/>
                <a:gd name="T6" fmla="*/ 0 w 355"/>
                <a:gd name="T7" fmla="*/ 202 h 404"/>
                <a:gd name="T8" fmla="*/ 202 w 355"/>
                <a:gd name="T9" fmla="*/ 404 h 404"/>
                <a:gd name="T10" fmla="*/ 355 w 355"/>
                <a:gd name="T11" fmla="*/ 335 h 404"/>
                <a:gd name="T12" fmla="*/ 335 w 355"/>
                <a:gd name="T13" fmla="*/ 317 h 404"/>
                <a:gd name="T14" fmla="*/ 202 w 355"/>
                <a:gd name="T15" fmla="*/ 202 h 4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404">
                  <a:moveTo>
                    <a:pt x="202" y="202"/>
                  </a:moveTo>
                  <a:cubicBezTo>
                    <a:pt x="202" y="26"/>
                    <a:pt x="202" y="26"/>
                    <a:pt x="202" y="26"/>
                  </a:cubicBezTo>
                  <a:cubicBezTo>
                    <a:pt x="202" y="0"/>
                    <a:pt x="202" y="0"/>
                    <a:pt x="202" y="0"/>
                  </a:cubicBezTo>
                  <a:cubicBezTo>
                    <a:pt x="91" y="0"/>
                    <a:pt x="0" y="90"/>
                    <a:pt x="0" y="202"/>
                  </a:cubicBezTo>
                  <a:cubicBezTo>
                    <a:pt x="0" y="314"/>
                    <a:pt x="91" y="404"/>
                    <a:pt x="202" y="404"/>
                  </a:cubicBezTo>
                  <a:cubicBezTo>
                    <a:pt x="263" y="404"/>
                    <a:pt x="318" y="377"/>
                    <a:pt x="355" y="335"/>
                  </a:cubicBezTo>
                  <a:cubicBezTo>
                    <a:pt x="335" y="317"/>
                    <a:pt x="335" y="317"/>
                    <a:pt x="335" y="317"/>
                  </a:cubicBezTo>
                  <a:lnTo>
                    <a:pt x="202" y="202"/>
                  </a:lnTo>
                  <a:close/>
                </a:path>
              </a:pathLst>
            </a:custGeom>
            <a:solidFill>
              <a:schemeClr val="tx1">
                <a:lumMod val="50000"/>
                <a:lumOff val="50000"/>
              </a:schemeClr>
            </a:solidFill>
            <a:ln>
              <a:noFill/>
            </a:ln>
          </p:spPr>
          <p:txBody>
            <a:bodyPr vert="horz" wrap="square" lIns="68580" tIns="34290" rIns="68580" bIns="34290" numCol="1" anchor="t" anchorCtr="0" compatLnSpc="1"/>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组合 50"/>
          <p:cNvGrpSpPr/>
          <p:nvPr/>
        </p:nvGrpSpPr>
        <p:grpSpPr>
          <a:xfrm>
            <a:off x="2098666" y="2423598"/>
            <a:ext cx="340610" cy="327494"/>
            <a:chOff x="3620725" y="5138333"/>
            <a:chExt cx="702937" cy="675873"/>
          </a:xfrm>
          <a:solidFill>
            <a:schemeClr val="bg1">
              <a:lumMod val="50000"/>
            </a:schemeClr>
          </a:solidFill>
        </p:grpSpPr>
        <p:sp>
          <p:nvSpPr>
            <p:cNvPr id="52" name="Freeform 18"/>
            <p:cNvSpPr/>
            <p:nvPr/>
          </p:nvSpPr>
          <p:spPr bwMode="auto">
            <a:xfrm>
              <a:off x="3620725" y="5360332"/>
              <a:ext cx="702937" cy="280151"/>
            </a:xfrm>
            <a:custGeom>
              <a:avLst/>
              <a:gdLst>
                <a:gd name="T0" fmla="*/ 699 w 813"/>
                <a:gd name="T1" fmla="*/ 96 h 324"/>
                <a:gd name="T2" fmla="*/ 661 w 813"/>
                <a:gd name="T3" fmla="*/ 96 h 324"/>
                <a:gd name="T4" fmla="*/ 661 w 813"/>
                <a:gd name="T5" fmla="*/ 178 h 324"/>
                <a:gd name="T6" fmla="*/ 632 w 813"/>
                <a:gd name="T7" fmla="*/ 207 h 324"/>
                <a:gd name="T8" fmla="*/ 317 w 813"/>
                <a:gd name="T9" fmla="*/ 207 h 324"/>
                <a:gd name="T10" fmla="*/ 317 w 813"/>
                <a:gd name="T11" fmla="*/ 296 h 324"/>
                <a:gd name="T12" fmla="*/ 289 w 813"/>
                <a:gd name="T13" fmla="*/ 324 h 324"/>
                <a:gd name="T14" fmla="*/ 120 w 813"/>
                <a:gd name="T15" fmla="*/ 324 h 324"/>
                <a:gd name="T16" fmla="*/ 92 w 813"/>
                <a:gd name="T17" fmla="*/ 296 h 324"/>
                <a:gd name="T18" fmla="*/ 92 w 813"/>
                <a:gd name="T19" fmla="*/ 204 h 324"/>
                <a:gd name="T20" fmla="*/ 0 w 813"/>
                <a:gd name="T21" fmla="*/ 204 h 324"/>
                <a:gd name="T22" fmla="*/ 0 w 813"/>
                <a:gd name="T23" fmla="*/ 147 h 324"/>
                <a:gd name="T24" fmla="*/ 120 w 813"/>
                <a:gd name="T25" fmla="*/ 147 h 324"/>
                <a:gd name="T26" fmla="*/ 149 w 813"/>
                <a:gd name="T27" fmla="*/ 175 h 324"/>
                <a:gd name="T28" fmla="*/ 149 w 813"/>
                <a:gd name="T29" fmla="*/ 267 h 324"/>
                <a:gd name="T30" fmla="*/ 260 w 813"/>
                <a:gd name="T31" fmla="*/ 267 h 324"/>
                <a:gd name="T32" fmla="*/ 260 w 813"/>
                <a:gd name="T33" fmla="*/ 178 h 324"/>
                <a:gd name="T34" fmla="*/ 289 w 813"/>
                <a:gd name="T35" fmla="*/ 150 h 324"/>
                <a:gd name="T36" fmla="*/ 603 w 813"/>
                <a:gd name="T37" fmla="*/ 150 h 324"/>
                <a:gd name="T38" fmla="*/ 603 w 813"/>
                <a:gd name="T39" fmla="*/ 67 h 324"/>
                <a:gd name="T40" fmla="*/ 632 w 813"/>
                <a:gd name="T41" fmla="*/ 39 h 324"/>
                <a:gd name="T42" fmla="*/ 699 w 813"/>
                <a:gd name="T43" fmla="*/ 39 h 324"/>
                <a:gd name="T44" fmla="*/ 699 w 813"/>
                <a:gd name="T45" fmla="*/ 0 h 324"/>
                <a:gd name="T46" fmla="*/ 813 w 813"/>
                <a:gd name="T47" fmla="*/ 67 h 324"/>
                <a:gd name="T48" fmla="*/ 699 w 813"/>
                <a:gd name="T49" fmla="*/ 134 h 324"/>
                <a:gd name="T50" fmla="*/ 699 w 813"/>
                <a:gd name="T51" fmla="*/ 9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3" h="324">
                  <a:moveTo>
                    <a:pt x="699" y="96"/>
                  </a:moveTo>
                  <a:cubicBezTo>
                    <a:pt x="661" y="96"/>
                    <a:pt x="661" y="96"/>
                    <a:pt x="661" y="96"/>
                  </a:cubicBezTo>
                  <a:cubicBezTo>
                    <a:pt x="661" y="123"/>
                    <a:pt x="661" y="151"/>
                    <a:pt x="661" y="178"/>
                  </a:cubicBezTo>
                  <a:cubicBezTo>
                    <a:pt x="661" y="194"/>
                    <a:pt x="648" y="207"/>
                    <a:pt x="632" y="207"/>
                  </a:cubicBezTo>
                  <a:cubicBezTo>
                    <a:pt x="317" y="207"/>
                    <a:pt x="317" y="207"/>
                    <a:pt x="317" y="207"/>
                  </a:cubicBezTo>
                  <a:cubicBezTo>
                    <a:pt x="317" y="296"/>
                    <a:pt x="317" y="296"/>
                    <a:pt x="317" y="296"/>
                  </a:cubicBezTo>
                  <a:cubicBezTo>
                    <a:pt x="317" y="312"/>
                    <a:pt x="305" y="324"/>
                    <a:pt x="289" y="324"/>
                  </a:cubicBezTo>
                  <a:cubicBezTo>
                    <a:pt x="120" y="324"/>
                    <a:pt x="120" y="324"/>
                    <a:pt x="120" y="324"/>
                  </a:cubicBezTo>
                  <a:cubicBezTo>
                    <a:pt x="105" y="324"/>
                    <a:pt x="92" y="312"/>
                    <a:pt x="92" y="296"/>
                  </a:cubicBezTo>
                  <a:cubicBezTo>
                    <a:pt x="92" y="204"/>
                    <a:pt x="92" y="204"/>
                    <a:pt x="92" y="204"/>
                  </a:cubicBezTo>
                  <a:cubicBezTo>
                    <a:pt x="0" y="204"/>
                    <a:pt x="0" y="204"/>
                    <a:pt x="0" y="204"/>
                  </a:cubicBezTo>
                  <a:cubicBezTo>
                    <a:pt x="0" y="147"/>
                    <a:pt x="0" y="147"/>
                    <a:pt x="0" y="147"/>
                  </a:cubicBezTo>
                  <a:cubicBezTo>
                    <a:pt x="28" y="147"/>
                    <a:pt x="92" y="147"/>
                    <a:pt x="120" y="147"/>
                  </a:cubicBezTo>
                  <a:cubicBezTo>
                    <a:pt x="136" y="147"/>
                    <a:pt x="149" y="159"/>
                    <a:pt x="149" y="175"/>
                  </a:cubicBezTo>
                  <a:cubicBezTo>
                    <a:pt x="149" y="267"/>
                    <a:pt x="149" y="267"/>
                    <a:pt x="149" y="267"/>
                  </a:cubicBezTo>
                  <a:cubicBezTo>
                    <a:pt x="260" y="267"/>
                    <a:pt x="260" y="267"/>
                    <a:pt x="260" y="267"/>
                  </a:cubicBezTo>
                  <a:cubicBezTo>
                    <a:pt x="260" y="178"/>
                    <a:pt x="260" y="178"/>
                    <a:pt x="260" y="178"/>
                  </a:cubicBezTo>
                  <a:cubicBezTo>
                    <a:pt x="260" y="162"/>
                    <a:pt x="273" y="150"/>
                    <a:pt x="289" y="150"/>
                  </a:cubicBezTo>
                  <a:cubicBezTo>
                    <a:pt x="603" y="150"/>
                    <a:pt x="603" y="150"/>
                    <a:pt x="603" y="150"/>
                  </a:cubicBezTo>
                  <a:cubicBezTo>
                    <a:pt x="603" y="67"/>
                    <a:pt x="603" y="67"/>
                    <a:pt x="603" y="67"/>
                  </a:cubicBezTo>
                  <a:cubicBezTo>
                    <a:pt x="603" y="51"/>
                    <a:pt x="616" y="39"/>
                    <a:pt x="632" y="39"/>
                  </a:cubicBezTo>
                  <a:cubicBezTo>
                    <a:pt x="699" y="39"/>
                    <a:pt x="699" y="39"/>
                    <a:pt x="699" y="39"/>
                  </a:cubicBezTo>
                  <a:cubicBezTo>
                    <a:pt x="699" y="0"/>
                    <a:pt x="699" y="0"/>
                    <a:pt x="699" y="0"/>
                  </a:cubicBezTo>
                  <a:cubicBezTo>
                    <a:pt x="813" y="67"/>
                    <a:pt x="813" y="67"/>
                    <a:pt x="813" y="67"/>
                  </a:cubicBezTo>
                  <a:cubicBezTo>
                    <a:pt x="699" y="134"/>
                    <a:pt x="699" y="134"/>
                    <a:pt x="699" y="134"/>
                  </a:cubicBezTo>
                  <a:cubicBezTo>
                    <a:pt x="699" y="96"/>
                    <a:pt x="699" y="96"/>
                    <a:pt x="699" y="96"/>
                  </a:cubicBez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3" name="Freeform 19"/>
            <p:cNvSpPr>
              <a:spLocks noEditPoints="1"/>
            </p:cNvSpPr>
            <p:nvPr/>
          </p:nvSpPr>
          <p:spPr bwMode="auto">
            <a:xfrm>
              <a:off x="3620725" y="5138333"/>
              <a:ext cx="653563" cy="675873"/>
            </a:xfrm>
            <a:custGeom>
              <a:avLst/>
              <a:gdLst>
                <a:gd name="T0" fmla="*/ 502 w 756"/>
                <a:gd name="T1" fmla="*/ 57 h 782"/>
                <a:gd name="T2" fmla="*/ 569 w 756"/>
                <a:gd name="T3" fmla="*/ 331 h 782"/>
                <a:gd name="T4" fmla="*/ 464 w 756"/>
                <a:gd name="T5" fmla="*/ 369 h 782"/>
                <a:gd name="T6" fmla="*/ 381 w 756"/>
                <a:gd name="T7" fmla="*/ 57 h 782"/>
                <a:gd name="T8" fmla="*/ 343 w 756"/>
                <a:gd name="T9" fmla="*/ 146 h 782"/>
                <a:gd name="T10" fmla="*/ 165 w 756"/>
                <a:gd name="T11" fmla="*/ 57 h 782"/>
                <a:gd name="T12" fmla="*/ 127 w 756"/>
                <a:gd name="T13" fmla="*/ 146 h 782"/>
                <a:gd name="T14" fmla="*/ 57 w 756"/>
                <a:gd name="T15" fmla="*/ 57 h 782"/>
                <a:gd name="T16" fmla="*/ 235 w 756"/>
                <a:gd name="T17" fmla="*/ 222 h 782"/>
                <a:gd name="T18" fmla="*/ 273 w 756"/>
                <a:gd name="T19" fmla="*/ 102 h 782"/>
                <a:gd name="T20" fmla="*/ 381 w 756"/>
                <a:gd name="T21" fmla="*/ 222 h 782"/>
                <a:gd name="T22" fmla="*/ 225 w 756"/>
                <a:gd name="T23" fmla="*/ 369 h 782"/>
                <a:gd name="T24" fmla="*/ 187 w 756"/>
                <a:gd name="T25" fmla="*/ 486 h 782"/>
                <a:gd name="T26" fmla="*/ 343 w 756"/>
                <a:gd name="T27" fmla="*/ 331 h 782"/>
                <a:gd name="T28" fmla="*/ 57 w 756"/>
                <a:gd name="T29" fmla="*/ 260 h 782"/>
                <a:gd name="T30" fmla="*/ 0 w 756"/>
                <a:gd name="T31" fmla="*/ 365 h 782"/>
                <a:gd name="T32" fmla="*/ 28 w 756"/>
                <a:gd name="T33" fmla="*/ 0 h 782"/>
                <a:gd name="T34" fmla="*/ 756 w 756"/>
                <a:gd name="T35" fmla="*/ 29 h 782"/>
                <a:gd name="T36" fmla="*/ 699 w 756"/>
                <a:gd name="T37" fmla="*/ 213 h 782"/>
                <a:gd name="T38" fmla="*/ 616 w 756"/>
                <a:gd name="T39" fmla="*/ 146 h 782"/>
                <a:gd name="T40" fmla="*/ 578 w 756"/>
                <a:gd name="T41" fmla="*/ 261 h 782"/>
                <a:gd name="T42" fmla="*/ 699 w 756"/>
                <a:gd name="T43" fmla="*/ 108 h 782"/>
                <a:gd name="T44" fmla="*/ 168 w 756"/>
                <a:gd name="T45" fmla="*/ 655 h 782"/>
                <a:gd name="T46" fmla="*/ 149 w 756"/>
                <a:gd name="T47" fmla="*/ 616 h 782"/>
                <a:gd name="T48" fmla="*/ 352 w 756"/>
                <a:gd name="T49" fmla="*/ 502 h 782"/>
                <a:gd name="T50" fmla="*/ 391 w 756"/>
                <a:gd name="T51" fmla="*/ 655 h 782"/>
                <a:gd name="T52" fmla="*/ 273 w 756"/>
                <a:gd name="T53" fmla="*/ 725 h 782"/>
                <a:gd name="T54" fmla="*/ 464 w 756"/>
                <a:gd name="T55" fmla="*/ 616 h 782"/>
                <a:gd name="T56" fmla="*/ 578 w 756"/>
                <a:gd name="T57" fmla="*/ 540 h 782"/>
                <a:gd name="T58" fmla="*/ 464 w 756"/>
                <a:gd name="T59" fmla="*/ 502 h 782"/>
                <a:gd name="T60" fmla="*/ 616 w 756"/>
                <a:gd name="T61" fmla="*/ 655 h 782"/>
                <a:gd name="T62" fmla="*/ 502 w 756"/>
                <a:gd name="T63" fmla="*/ 725 h 782"/>
                <a:gd name="T64" fmla="*/ 699 w 756"/>
                <a:gd name="T65" fmla="*/ 435 h 782"/>
                <a:gd name="T66" fmla="*/ 756 w 756"/>
                <a:gd name="T67" fmla="*/ 753 h 782"/>
                <a:gd name="T68" fmla="*/ 28 w 756"/>
                <a:gd name="T69" fmla="*/ 782 h 782"/>
                <a:gd name="T70" fmla="*/ 0 w 756"/>
                <a:gd name="T71" fmla="*/ 499 h 782"/>
                <a:gd name="T72" fmla="*/ 57 w 756"/>
                <a:gd name="T73" fmla="*/ 725 h 782"/>
                <a:gd name="T74" fmla="*/ 235 w 756"/>
                <a:gd name="T75" fmla="*/ 65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6" h="782">
                  <a:moveTo>
                    <a:pt x="699" y="57"/>
                  </a:moveTo>
                  <a:cubicBezTo>
                    <a:pt x="502" y="57"/>
                    <a:pt x="502" y="57"/>
                    <a:pt x="502" y="57"/>
                  </a:cubicBezTo>
                  <a:cubicBezTo>
                    <a:pt x="502" y="331"/>
                    <a:pt x="502" y="331"/>
                    <a:pt x="502" y="331"/>
                  </a:cubicBezTo>
                  <a:cubicBezTo>
                    <a:pt x="569" y="331"/>
                    <a:pt x="569" y="331"/>
                    <a:pt x="569" y="331"/>
                  </a:cubicBezTo>
                  <a:cubicBezTo>
                    <a:pt x="569" y="369"/>
                    <a:pt x="569" y="369"/>
                    <a:pt x="569" y="369"/>
                  </a:cubicBezTo>
                  <a:cubicBezTo>
                    <a:pt x="464" y="369"/>
                    <a:pt x="464" y="369"/>
                    <a:pt x="464" y="369"/>
                  </a:cubicBezTo>
                  <a:cubicBezTo>
                    <a:pt x="464" y="57"/>
                    <a:pt x="464" y="57"/>
                    <a:pt x="464" y="57"/>
                  </a:cubicBezTo>
                  <a:cubicBezTo>
                    <a:pt x="381" y="57"/>
                    <a:pt x="381" y="57"/>
                    <a:pt x="381" y="57"/>
                  </a:cubicBezTo>
                  <a:cubicBezTo>
                    <a:pt x="381" y="146"/>
                    <a:pt x="381" y="146"/>
                    <a:pt x="381" y="146"/>
                  </a:cubicBezTo>
                  <a:cubicBezTo>
                    <a:pt x="343" y="146"/>
                    <a:pt x="343" y="146"/>
                    <a:pt x="343" y="146"/>
                  </a:cubicBezTo>
                  <a:cubicBezTo>
                    <a:pt x="343" y="57"/>
                    <a:pt x="343" y="57"/>
                    <a:pt x="343" y="57"/>
                  </a:cubicBezTo>
                  <a:cubicBezTo>
                    <a:pt x="165" y="57"/>
                    <a:pt x="165" y="57"/>
                    <a:pt x="165" y="57"/>
                  </a:cubicBezTo>
                  <a:cubicBezTo>
                    <a:pt x="165" y="146"/>
                    <a:pt x="165" y="146"/>
                    <a:pt x="165" y="146"/>
                  </a:cubicBezTo>
                  <a:cubicBezTo>
                    <a:pt x="127" y="146"/>
                    <a:pt x="127" y="146"/>
                    <a:pt x="127" y="146"/>
                  </a:cubicBezTo>
                  <a:cubicBezTo>
                    <a:pt x="127" y="57"/>
                    <a:pt x="127" y="57"/>
                    <a:pt x="127" y="57"/>
                  </a:cubicBezTo>
                  <a:cubicBezTo>
                    <a:pt x="57" y="57"/>
                    <a:pt x="57" y="57"/>
                    <a:pt x="57" y="57"/>
                  </a:cubicBezTo>
                  <a:cubicBezTo>
                    <a:pt x="57" y="222"/>
                    <a:pt x="57" y="222"/>
                    <a:pt x="57" y="222"/>
                  </a:cubicBezTo>
                  <a:cubicBezTo>
                    <a:pt x="235" y="222"/>
                    <a:pt x="235" y="222"/>
                    <a:pt x="235" y="222"/>
                  </a:cubicBezTo>
                  <a:cubicBezTo>
                    <a:pt x="235" y="102"/>
                    <a:pt x="235" y="102"/>
                    <a:pt x="235" y="102"/>
                  </a:cubicBezTo>
                  <a:cubicBezTo>
                    <a:pt x="273" y="102"/>
                    <a:pt x="273" y="102"/>
                    <a:pt x="273" y="102"/>
                  </a:cubicBezTo>
                  <a:cubicBezTo>
                    <a:pt x="273" y="222"/>
                    <a:pt x="273" y="222"/>
                    <a:pt x="273" y="222"/>
                  </a:cubicBezTo>
                  <a:cubicBezTo>
                    <a:pt x="381" y="222"/>
                    <a:pt x="381" y="222"/>
                    <a:pt x="381" y="222"/>
                  </a:cubicBezTo>
                  <a:cubicBezTo>
                    <a:pt x="381" y="369"/>
                    <a:pt x="381" y="369"/>
                    <a:pt x="381" y="369"/>
                  </a:cubicBezTo>
                  <a:cubicBezTo>
                    <a:pt x="225" y="369"/>
                    <a:pt x="225" y="369"/>
                    <a:pt x="225" y="369"/>
                  </a:cubicBezTo>
                  <a:cubicBezTo>
                    <a:pt x="225" y="486"/>
                    <a:pt x="225" y="486"/>
                    <a:pt x="225" y="486"/>
                  </a:cubicBezTo>
                  <a:cubicBezTo>
                    <a:pt x="187" y="486"/>
                    <a:pt x="187" y="486"/>
                    <a:pt x="187" y="486"/>
                  </a:cubicBezTo>
                  <a:cubicBezTo>
                    <a:pt x="187" y="331"/>
                    <a:pt x="187" y="331"/>
                    <a:pt x="187" y="331"/>
                  </a:cubicBezTo>
                  <a:cubicBezTo>
                    <a:pt x="343" y="331"/>
                    <a:pt x="343" y="331"/>
                    <a:pt x="343" y="331"/>
                  </a:cubicBezTo>
                  <a:cubicBezTo>
                    <a:pt x="343" y="260"/>
                    <a:pt x="343" y="260"/>
                    <a:pt x="343" y="260"/>
                  </a:cubicBezTo>
                  <a:cubicBezTo>
                    <a:pt x="57" y="260"/>
                    <a:pt x="57" y="260"/>
                    <a:pt x="57" y="260"/>
                  </a:cubicBezTo>
                  <a:cubicBezTo>
                    <a:pt x="57" y="365"/>
                    <a:pt x="57" y="365"/>
                    <a:pt x="57" y="365"/>
                  </a:cubicBezTo>
                  <a:cubicBezTo>
                    <a:pt x="0" y="365"/>
                    <a:pt x="0" y="365"/>
                    <a:pt x="0" y="365"/>
                  </a:cubicBezTo>
                  <a:cubicBezTo>
                    <a:pt x="0" y="29"/>
                    <a:pt x="0" y="29"/>
                    <a:pt x="0" y="29"/>
                  </a:cubicBezTo>
                  <a:cubicBezTo>
                    <a:pt x="0" y="13"/>
                    <a:pt x="12" y="0"/>
                    <a:pt x="28" y="0"/>
                  </a:cubicBezTo>
                  <a:cubicBezTo>
                    <a:pt x="727" y="0"/>
                    <a:pt x="727" y="0"/>
                    <a:pt x="727" y="0"/>
                  </a:cubicBezTo>
                  <a:cubicBezTo>
                    <a:pt x="743" y="0"/>
                    <a:pt x="756" y="13"/>
                    <a:pt x="756" y="29"/>
                  </a:cubicBezTo>
                  <a:cubicBezTo>
                    <a:pt x="756" y="247"/>
                    <a:pt x="756" y="247"/>
                    <a:pt x="756" y="247"/>
                  </a:cubicBezTo>
                  <a:cubicBezTo>
                    <a:pt x="699" y="213"/>
                    <a:pt x="699" y="213"/>
                    <a:pt x="699" y="213"/>
                  </a:cubicBezTo>
                  <a:cubicBezTo>
                    <a:pt x="699" y="146"/>
                    <a:pt x="699" y="146"/>
                    <a:pt x="699" y="146"/>
                  </a:cubicBezTo>
                  <a:cubicBezTo>
                    <a:pt x="616" y="146"/>
                    <a:pt x="616" y="146"/>
                    <a:pt x="616" y="146"/>
                  </a:cubicBezTo>
                  <a:cubicBezTo>
                    <a:pt x="616" y="261"/>
                    <a:pt x="616" y="261"/>
                    <a:pt x="616" y="261"/>
                  </a:cubicBezTo>
                  <a:cubicBezTo>
                    <a:pt x="578" y="261"/>
                    <a:pt x="578" y="261"/>
                    <a:pt x="578" y="261"/>
                  </a:cubicBezTo>
                  <a:cubicBezTo>
                    <a:pt x="578" y="108"/>
                    <a:pt x="578" y="108"/>
                    <a:pt x="578" y="108"/>
                  </a:cubicBezTo>
                  <a:cubicBezTo>
                    <a:pt x="618" y="108"/>
                    <a:pt x="658" y="108"/>
                    <a:pt x="699" y="108"/>
                  </a:cubicBezTo>
                  <a:cubicBezTo>
                    <a:pt x="699" y="57"/>
                    <a:pt x="699" y="57"/>
                    <a:pt x="699" y="57"/>
                  </a:cubicBezTo>
                  <a:close/>
                  <a:moveTo>
                    <a:pt x="168" y="655"/>
                  </a:moveTo>
                  <a:cubicBezTo>
                    <a:pt x="149" y="655"/>
                    <a:pt x="149" y="655"/>
                    <a:pt x="149" y="655"/>
                  </a:cubicBezTo>
                  <a:cubicBezTo>
                    <a:pt x="149" y="616"/>
                    <a:pt x="149" y="616"/>
                    <a:pt x="149" y="616"/>
                  </a:cubicBezTo>
                  <a:cubicBezTo>
                    <a:pt x="352" y="616"/>
                    <a:pt x="352" y="616"/>
                    <a:pt x="352" y="616"/>
                  </a:cubicBezTo>
                  <a:cubicBezTo>
                    <a:pt x="352" y="502"/>
                    <a:pt x="352" y="502"/>
                    <a:pt x="352" y="502"/>
                  </a:cubicBezTo>
                  <a:cubicBezTo>
                    <a:pt x="391" y="502"/>
                    <a:pt x="391" y="502"/>
                    <a:pt x="391" y="502"/>
                  </a:cubicBezTo>
                  <a:cubicBezTo>
                    <a:pt x="391" y="655"/>
                    <a:pt x="391" y="655"/>
                    <a:pt x="391" y="655"/>
                  </a:cubicBezTo>
                  <a:cubicBezTo>
                    <a:pt x="273" y="655"/>
                    <a:pt x="273" y="655"/>
                    <a:pt x="273" y="655"/>
                  </a:cubicBezTo>
                  <a:cubicBezTo>
                    <a:pt x="273" y="725"/>
                    <a:pt x="273" y="725"/>
                    <a:pt x="273" y="725"/>
                  </a:cubicBezTo>
                  <a:cubicBezTo>
                    <a:pt x="464" y="725"/>
                    <a:pt x="464" y="725"/>
                    <a:pt x="464" y="725"/>
                  </a:cubicBezTo>
                  <a:cubicBezTo>
                    <a:pt x="464" y="616"/>
                    <a:pt x="464" y="616"/>
                    <a:pt x="464" y="616"/>
                  </a:cubicBezTo>
                  <a:cubicBezTo>
                    <a:pt x="578" y="616"/>
                    <a:pt x="578" y="616"/>
                    <a:pt x="578" y="616"/>
                  </a:cubicBezTo>
                  <a:cubicBezTo>
                    <a:pt x="578" y="540"/>
                    <a:pt x="578" y="540"/>
                    <a:pt x="578" y="540"/>
                  </a:cubicBezTo>
                  <a:cubicBezTo>
                    <a:pt x="464" y="540"/>
                    <a:pt x="464" y="540"/>
                    <a:pt x="464" y="540"/>
                  </a:cubicBezTo>
                  <a:cubicBezTo>
                    <a:pt x="464" y="502"/>
                    <a:pt x="464" y="502"/>
                    <a:pt x="464" y="502"/>
                  </a:cubicBezTo>
                  <a:cubicBezTo>
                    <a:pt x="616" y="502"/>
                    <a:pt x="616" y="502"/>
                    <a:pt x="616" y="502"/>
                  </a:cubicBezTo>
                  <a:cubicBezTo>
                    <a:pt x="616" y="655"/>
                    <a:pt x="616" y="655"/>
                    <a:pt x="616" y="655"/>
                  </a:cubicBezTo>
                  <a:cubicBezTo>
                    <a:pt x="502" y="655"/>
                    <a:pt x="502" y="655"/>
                    <a:pt x="502" y="655"/>
                  </a:cubicBezTo>
                  <a:cubicBezTo>
                    <a:pt x="502" y="725"/>
                    <a:pt x="502" y="725"/>
                    <a:pt x="502" y="725"/>
                  </a:cubicBezTo>
                  <a:cubicBezTo>
                    <a:pt x="699" y="725"/>
                    <a:pt x="699" y="725"/>
                    <a:pt x="699" y="725"/>
                  </a:cubicBezTo>
                  <a:cubicBezTo>
                    <a:pt x="699" y="435"/>
                    <a:pt x="699" y="435"/>
                    <a:pt x="699" y="435"/>
                  </a:cubicBezTo>
                  <a:cubicBezTo>
                    <a:pt x="756" y="402"/>
                    <a:pt x="756" y="402"/>
                    <a:pt x="756" y="402"/>
                  </a:cubicBezTo>
                  <a:cubicBezTo>
                    <a:pt x="756" y="753"/>
                    <a:pt x="756" y="753"/>
                    <a:pt x="756" y="753"/>
                  </a:cubicBezTo>
                  <a:cubicBezTo>
                    <a:pt x="756" y="769"/>
                    <a:pt x="743" y="782"/>
                    <a:pt x="727" y="782"/>
                  </a:cubicBezTo>
                  <a:cubicBezTo>
                    <a:pt x="28" y="782"/>
                    <a:pt x="28" y="782"/>
                    <a:pt x="28" y="782"/>
                  </a:cubicBezTo>
                  <a:cubicBezTo>
                    <a:pt x="12" y="782"/>
                    <a:pt x="0" y="769"/>
                    <a:pt x="0" y="753"/>
                  </a:cubicBezTo>
                  <a:cubicBezTo>
                    <a:pt x="0" y="499"/>
                    <a:pt x="0" y="499"/>
                    <a:pt x="0" y="499"/>
                  </a:cubicBezTo>
                  <a:cubicBezTo>
                    <a:pt x="57" y="499"/>
                    <a:pt x="57" y="499"/>
                    <a:pt x="57" y="499"/>
                  </a:cubicBezTo>
                  <a:cubicBezTo>
                    <a:pt x="57" y="725"/>
                    <a:pt x="57" y="725"/>
                    <a:pt x="57" y="725"/>
                  </a:cubicBezTo>
                  <a:cubicBezTo>
                    <a:pt x="235" y="725"/>
                    <a:pt x="235" y="725"/>
                    <a:pt x="235" y="725"/>
                  </a:cubicBezTo>
                  <a:cubicBezTo>
                    <a:pt x="235" y="655"/>
                    <a:pt x="235" y="655"/>
                    <a:pt x="235" y="655"/>
                  </a:cubicBezTo>
                  <a:cubicBezTo>
                    <a:pt x="168" y="655"/>
                    <a:pt x="168" y="655"/>
                    <a:pt x="168" y="65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sp>
        <p:nvSpPr>
          <p:cNvPr id="3" name="灯片编号占位符 2"/>
          <p:cNvSpPr>
            <a:spLocks noGrp="1"/>
          </p:cNvSpPr>
          <p:nvPr>
            <p:ph type="sldNum" sz="quarter" idx="12"/>
          </p:nvPr>
        </p:nvSpPr>
        <p:spPr/>
        <p:txBody>
          <a:bodyPr/>
          <a:lstStyle/>
          <a:p>
            <a:fld id="{8821631E-EC57-43D7-9F08-B3B8C861FB5F}" type="slidenum">
              <a:rPr lang="zh-CN" altLang="en-US" smtClean="0"/>
              <a:pPr/>
              <a:t>10</a:t>
            </a:fld>
            <a:endParaRPr lang="zh-CN" altLang="en-US"/>
          </a:p>
        </p:txBody>
      </p:sp>
      <p:sp>
        <p:nvSpPr>
          <p:cNvPr id="4" name="文本占位符 3"/>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年度工作概述</a:t>
            </a:r>
          </a:p>
        </p:txBody>
      </p:sp>
    </p:spTree>
  </p:cSld>
  <p:clrMapOvr>
    <a:masterClrMapping/>
  </p:clrMapOvr>
  <mc:AlternateContent xmlns:mc="http://schemas.openxmlformats.org/markup-compatibility/2006">
    <mc:Choice xmlns:p14="http://schemas.microsoft.com/office/powerpoint/2010/main" xmlns="" Requires="p14">
      <p:transition spd="slow" p14:dur="1250" advTm="0">
        <p14:switch dir="r"/>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40000" fill="hold" grpId="0" nodeType="withEffect" p14:presetBounceEnd="40000">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14:bounceEnd="40000">
                                          <p:cBhvr additive="base">
                                            <p:cTn id="11" dur="125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14:presetBounceEnd="40000">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14:bounceEnd="40000">
                                          <p:cBhvr additive="base">
                                            <p:cTn id="15" dur="1250" fill="hold"/>
                                            <p:tgtEl>
                                              <p:spTgt spid="30"/>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3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 fill="hold"/>
                                            <p:tgtEl>
                                              <p:spTgt spid="7"/>
                                            </p:tgtEl>
                                            <p:attrNameLst>
                                              <p:attrName>ppt_w</p:attrName>
                                            </p:attrNameLst>
                                          </p:cBhvr>
                                          <p:tavLst>
                                            <p:tav tm="0">
                                              <p:val>
                                                <p:fltVal val="0"/>
                                              </p:val>
                                            </p:tav>
                                            <p:tav tm="100000">
                                              <p:val>
                                                <p:strVal val="#ppt_w"/>
                                              </p:val>
                                            </p:tav>
                                          </p:tavLst>
                                        </p:anim>
                                        <p:anim calcmode="lin" valueType="num">
                                          <p:cBhvr>
                                            <p:cTn id="21" dur="100" fill="hold"/>
                                            <p:tgtEl>
                                              <p:spTgt spid="7"/>
                                            </p:tgtEl>
                                            <p:attrNameLst>
                                              <p:attrName>ppt_h</p:attrName>
                                            </p:attrNameLst>
                                          </p:cBhvr>
                                          <p:tavLst>
                                            <p:tav tm="0">
                                              <p:val>
                                                <p:fltVal val="0"/>
                                              </p:val>
                                            </p:tav>
                                            <p:tav tm="100000">
                                              <p:val>
                                                <p:strVal val="#ppt_h"/>
                                              </p:val>
                                            </p:tav>
                                          </p:tavLst>
                                        </p:anim>
                                        <p:animEffect transition="in" filter="fade">
                                          <p:cBhvr>
                                            <p:cTn id="22" dur="100"/>
                                            <p:tgtEl>
                                              <p:spTgt spid="7"/>
                                            </p:tgtEl>
                                          </p:cBhvr>
                                        </p:animEffect>
                                      </p:childTnLst>
                                    </p:cTn>
                                  </p:par>
                                  <p:par>
                                    <p:cTn id="23" presetID="6" presetClass="emph" presetSubtype="0" fill="hold" nodeType="withEffect">
                                      <p:stCondLst>
                                        <p:cond delay="100"/>
                                      </p:stCondLst>
                                      <p:childTnLst>
                                        <p:animScale>
                                          <p:cBhvr>
                                            <p:cTn id="24" dur="100" fill="hold"/>
                                            <p:tgtEl>
                                              <p:spTgt spid="7"/>
                                            </p:tgtEl>
                                          </p:cBhvr>
                                          <p:by x="110000" y="110000"/>
                                        </p:animScale>
                                      </p:childTnLst>
                                    </p:cTn>
                                  </p:par>
                                  <p:par>
                                    <p:cTn id="25" presetID="6" presetClass="emph" presetSubtype="0" fill="hold" nodeType="withEffect">
                                      <p:stCondLst>
                                        <p:cond delay="200"/>
                                      </p:stCondLst>
                                      <p:childTnLst>
                                        <p:animScale>
                                          <p:cBhvr>
                                            <p:cTn id="26" dur="200" fill="hold"/>
                                            <p:tgtEl>
                                              <p:spTgt spid="7"/>
                                            </p:tgtEl>
                                          </p:cBhvr>
                                          <p:by x="90000" y="90000"/>
                                        </p:animScale>
                                      </p:childTnLst>
                                    </p:cTn>
                                  </p:par>
                                  <p:par>
                                    <p:cTn id="27" presetID="6" presetClass="emph" presetSubtype="0" fill="hold" nodeType="withEffect">
                                      <p:stCondLst>
                                        <p:cond delay="400"/>
                                      </p:stCondLst>
                                      <p:childTnLst>
                                        <p:animScale>
                                          <p:cBhvr>
                                            <p:cTn id="28" dur="100" fill="hold"/>
                                            <p:tgtEl>
                                              <p:spTgt spid="7"/>
                                            </p:tgtEl>
                                          </p:cBhvr>
                                          <p:by x="105000" y="105000"/>
                                        </p:animScale>
                                      </p:childTnLst>
                                    </p:cTn>
                                  </p:par>
                                  <p:par>
                                    <p:cTn id="29" presetID="6" presetClass="emph" presetSubtype="0" fill="hold" nodeType="withEffect">
                                      <p:stCondLst>
                                        <p:cond delay="500"/>
                                      </p:stCondLst>
                                      <p:childTnLst>
                                        <p:animScale>
                                          <p:cBhvr>
                                            <p:cTn id="30" dur="200" fill="hold"/>
                                            <p:tgtEl>
                                              <p:spTgt spid="7"/>
                                            </p:tgtEl>
                                          </p:cBhvr>
                                          <p:by x="95000" y="95000"/>
                                        </p:animScale>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 fill="hold"/>
                                            <p:tgtEl>
                                              <p:spTgt spid="19"/>
                                            </p:tgtEl>
                                            <p:attrNameLst>
                                              <p:attrName>ppt_w</p:attrName>
                                            </p:attrNameLst>
                                          </p:cBhvr>
                                          <p:tavLst>
                                            <p:tav tm="0">
                                              <p:val>
                                                <p:fltVal val="0"/>
                                              </p:val>
                                            </p:tav>
                                            <p:tav tm="100000">
                                              <p:val>
                                                <p:strVal val="#ppt_w"/>
                                              </p:val>
                                            </p:tav>
                                          </p:tavLst>
                                        </p:anim>
                                        <p:anim calcmode="lin" valueType="num">
                                          <p:cBhvr>
                                            <p:cTn id="35" dur="100" fill="hold"/>
                                            <p:tgtEl>
                                              <p:spTgt spid="19"/>
                                            </p:tgtEl>
                                            <p:attrNameLst>
                                              <p:attrName>ppt_h</p:attrName>
                                            </p:attrNameLst>
                                          </p:cBhvr>
                                          <p:tavLst>
                                            <p:tav tm="0">
                                              <p:val>
                                                <p:fltVal val="0"/>
                                              </p:val>
                                            </p:tav>
                                            <p:tav tm="100000">
                                              <p:val>
                                                <p:strVal val="#ppt_h"/>
                                              </p:val>
                                            </p:tav>
                                          </p:tavLst>
                                        </p:anim>
                                        <p:animEffect transition="in" filter="fade">
                                          <p:cBhvr>
                                            <p:cTn id="36" dur="100"/>
                                            <p:tgtEl>
                                              <p:spTgt spid="19"/>
                                            </p:tgtEl>
                                          </p:cBhvr>
                                        </p:animEffect>
                                      </p:childTnLst>
                                    </p:cTn>
                                  </p:par>
                                  <p:par>
                                    <p:cTn id="37" presetID="6" presetClass="emph" presetSubtype="0" fill="hold" nodeType="withEffect">
                                      <p:stCondLst>
                                        <p:cond delay="100"/>
                                      </p:stCondLst>
                                      <p:childTnLst>
                                        <p:animScale>
                                          <p:cBhvr>
                                            <p:cTn id="38" dur="100" fill="hold"/>
                                            <p:tgtEl>
                                              <p:spTgt spid="19"/>
                                            </p:tgtEl>
                                          </p:cBhvr>
                                          <p:by x="110000" y="110000"/>
                                        </p:animScale>
                                      </p:childTnLst>
                                    </p:cTn>
                                  </p:par>
                                  <p:par>
                                    <p:cTn id="39" presetID="6" presetClass="emph" presetSubtype="0" fill="hold" nodeType="withEffect">
                                      <p:stCondLst>
                                        <p:cond delay="200"/>
                                      </p:stCondLst>
                                      <p:childTnLst>
                                        <p:animScale>
                                          <p:cBhvr>
                                            <p:cTn id="40" dur="200" fill="hold"/>
                                            <p:tgtEl>
                                              <p:spTgt spid="19"/>
                                            </p:tgtEl>
                                          </p:cBhvr>
                                          <p:by x="90000" y="90000"/>
                                        </p:animScale>
                                      </p:childTnLst>
                                    </p:cTn>
                                  </p:par>
                                  <p:par>
                                    <p:cTn id="41" presetID="6" presetClass="emph" presetSubtype="0" fill="hold" nodeType="withEffect">
                                      <p:stCondLst>
                                        <p:cond delay="400"/>
                                      </p:stCondLst>
                                      <p:childTnLst>
                                        <p:animScale>
                                          <p:cBhvr>
                                            <p:cTn id="42" dur="100" fill="hold"/>
                                            <p:tgtEl>
                                              <p:spTgt spid="19"/>
                                            </p:tgtEl>
                                          </p:cBhvr>
                                          <p:by x="105000" y="105000"/>
                                        </p:animScale>
                                      </p:childTnLst>
                                    </p:cTn>
                                  </p:par>
                                  <p:par>
                                    <p:cTn id="43" presetID="6" presetClass="emph" presetSubtype="0" fill="hold" nodeType="withEffect">
                                      <p:stCondLst>
                                        <p:cond delay="500"/>
                                      </p:stCondLst>
                                      <p:childTnLst>
                                        <p:animScale>
                                          <p:cBhvr>
                                            <p:cTn id="44" dur="200" fill="hold"/>
                                            <p:tgtEl>
                                              <p:spTgt spid="19"/>
                                            </p:tgtEl>
                                          </p:cBhvr>
                                          <p:by x="95000" y="95000"/>
                                        </p:animScale>
                                      </p:childTnLst>
                                    </p:cTn>
                                  </p:par>
                                </p:childTnLst>
                              </p:cTn>
                            </p:par>
                            <p:par>
                              <p:cTn id="45" fill="hold">
                                <p:stCondLst>
                                  <p:cond delay="2500"/>
                                </p:stCondLst>
                                <p:childTnLst>
                                  <p:par>
                                    <p:cTn id="46" presetID="53" presetClass="entr" presetSubtype="16"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100" fill="hold"/>
                                            <p:tgtEl>
                                              <p:spTgt spid="31"/>
                                            </p:tgtEl>
                                            <p:attrNameLst>
                                              <p:attrName>ppt_w</p:attrName>
                                            </p:attrNameLst>
                                          </p:cBhvr>
                                          <p:tavLst>
                                            <p:tav tm="0">
                                              <p:val>
                                                <p:fltVal val="0"/>
                                              </p:val>
                                            </p:tav>
                                            <p:tav tm="100000">
                                              <p:val>
                                                <p:strVal val="#ppt_w"/>
                                              </p:val>
                                            </p:tav>
                                          </p:tavLst>
                                        </p:anim>
                                        <p:anim calcmode="lin" valueType="num">
                                          <p:cBhvr>
                                            <p:cTn id="49" dur="100" fill="hold"/>
                                            <p:tgtEl>
                                              <p:spTgt spid="31"/>
                                            </p:tgtEl>
                                            <p:attrNameLst>
                                              <p:attrName>ppt_h</p:attrName>
                                            </p:attrNameLst>
                                          </p:cBhvr>
                                          <p:tavLst>
                                            <p:tav tm="0">
                                              <p:val>
                                                <p:fltVal val="0"/>
                                              </p:val>
                                            </p:tav>
                                            <p:tav tm="100000">
                                              <p:val>
                                                <p:strVal val="#ppt_h"/>
                                              </p:val>
                                            </p:tav>
                                          </p:tavLst>
                                        </p:anim>
                                        <p:animEffect transition="in" filter="fade">
                                          <p:cBhvr>
                                            <p:cTn id="50" dur="100"/>
                                            <p:tgtEl>
                                              <p:spTgt spid="31"/>
                                            </p:tgtEl>
                                          </p:cBhvr>
                                        </p:animEffect>
                                      </p:childTnLst>
                                    </p:cTn>
                                  </p:par>
                                  <p:par>
                                    <p:cTn id="51" presetID="6" presetClass="emph" presetSubtype="0" fill="hold" nodeType="withEffect">
                                      <p:stCondLst>
                                        <p:cond delay="100"/>
                                      </p:stCondLst>
                                      <p:childTnLst>
                                        <p:animScale>
                                          <p:cBhvr>
                                            <p:cTn id="52" dur="100" fill="hold"/>
                                            <p:tgtEl>
                                              <p:spTgt spid="31"/>
                                            </p:tgtEl>
                                          </p:cBhvr>
                                          <p:by x="110000" y="110000"/>
                                        </p:animScale>
                                      </p:childTnLst>
                                    </p:cTn>
                                  </p:par>
                                  <p:par>
                                    <p:cTn id="53" presetID="6" presetClass="emph" presetSubtype="0" fill="hold" nodeType="withEffect">
                                      <p:stCondLst>
                                        <p:cond delay="200"/>
                                      </p:stCondLst>
                                      <p:childTnLst>
                                        <p:animScale>
                                          <p:cBhvr>
                                            <p:cTn id="54" dur="200" fill="hold"/>
                                            <p:tgtEl>
                                              <p:spTgt spid="31"/>
                                            </p:tgtEl>
                                          </p:cBhvr>
                                          <p:by x="90000" y="90000"/>
                                        </p:animScale>
                                      </p:childTnLst>
                                    </p:cTn>
                                  </p:par>
                                  <p:par>
                                    <p:cTn id="55" presetID="6" presetClass="emph" presetSubtype="0" fill="hold" nodeType="withEffect">
                                      <p:stCondLst>
                                        <p:cond delay="400"/>
                                      </p:stCondLst>
                                      <p:childTnLst>
                                        <p:animScale>
                                          <p:cBhvr>
                                            <p:cTn id="56" dur="100" fill="hold"/>
                                            <p:tgtEl>
                                              <p:spTgt spid="31"/>
                                            </p:tgtEl>
                                          </p:cBhvr>
                                          <p:by x="105000" y="105000"/>
                                        </p:animScale>
                                      </p:childTnLst>
                                    </p:cTn>
                                  </p:par>
                                  <p:par>
                                    <p:cTn id="57" presetID="6" presetClass="emph" presetSubtype="0" fill="hold" nodeType="withEffect">
                                      <p:stCondLst>
                                        <p:cond delay="500"/>
                                      </p:stCondLst>
                                      <p:childTnLst>
                                        <p:animScale>
                                          <p:cBhvr>
                                            <p:cTn id="58" dur="200" fill="hold"/>
                                            <p:tgtEl>
                                              <p:spTgt spid="31"/>
                                            </p:tgtEl>
                                          </p:cBhvr>
                                          <p:by x="95000" y="95000"/>
                                        </p:animScale>
                                      </p:childTnLst>
                                    </p:cTn>
                                  </p:par>
                                </p:childTnLst>
                              </p:cTn>
                            </p:par>
                            <p:par>
                              <p:cTn id="59" fill="hold">
                                <p:stCondLst>
                                  <p:cond delay="3000"/>
                                </p:stCondLst>
                                <p:childTnLst>
                                  <p:par>
                                    <p:cTn id="60" presetID="21" presetClass="entr" presetSubtype="1"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heel(1)">
                                          <p:cBhvr>
                                            <p:cTn id="62" dur="1500"/>
                                            <p:tgtEl>
                                              <p:spTgt spid="10"/>
                                            </p:tgtEl>
                                          </p:cBhvr>
                                        </p:animEffect>
                                      </p:childTnLst>
                                    </p:cTn>
                                  </p:par>
                                  <p:par>
                                    <p:cTn id="63" presetID="21" presetClass="entr" presetSubtype="1" fill="hold" grpId="0" nodeType="withEffect">
                                      <p:stCondLst>
                                        <p:cond delay="250"/>
                                      </p:stCondLst>
                                      <p:childTnLst>
                                        <p:set>
                                          <p:cBhvr>
                                            <p:cTn id="64" dur="1" fill="hold">
                                              <p:stCondLst>
                                                <p:cond delay="0"/>
                                              </p:stCondLst>
                                            </p:cTn>
                                            <p:tgtEl>
                                              <p:spTgt spid="22"/>
                                            </p:tgtEl>
                                            <p:attrNameLst>
                                              <p:attrName>style.visibility</p:attrName>
                                            </p:attrNameLst>
                                          </p:cBhvr>
                                          <p:to>
                                            <p:strVal val="visible"/>
                                          </p:to>
                                        </p:set>
                                        <p:animEffect transition="in" filter="wheel(1)">
                                          <p:cBhvr>
                                            <p:cTn id="65" dur="1500"/>
                                            <p:tgtEl>
                                              <p:spTgt spid="22"/>
                                            </p:tgtEl>
                                          </p:cBhvr>
                                        </p:animEffect>
                                      </p:childTnLst>
                                    </p:cTn>
                                  </p:par>
                                  <p:par>
                                    <p:cTn id="66" presetID="21" presetClass="entr" presetSubtype="1" fill="hold" grpId="0" nodeType="withEffect">
                                      <p:stCondLst>
                                        <p:cond delay="500"/>
                                      </p:stCondLst>
                                      <p:childTnLst>
                                        <p:set>
                                          <p:cBhvr>
                                            <p:cTn id="67" dur="1" fill="hold">
                                              <p:stCondLst>
                                                <p:cond delay="0"/>
                                              </p:stCondLst>
                                            </p:cTn>
                                            <p:tgtEl>
                                              <p:spTgt spid="34"/>
                                            </p:tgtEl>
                                            <p:attrNameLst>
                                              <p:attrName>style.visibility</p:attrName>
                                            </p:attrNameLst>
                                          </p:cBhvr>
                                          <p:to>
                                            <p:strVal val="visible"/>
                                          </p:to>
                                        </p:set>
                                        <p:animEffect transition="in" filter="wheel(1)">
                                          <p:cBhvr>
                                            <p:cTn id="68" dur="1500"/>
                                            <p:tgtEl>
                                              <p:spTgt spid="34"/>
                                            </p:tgtEl>
                                          </p:cBhvr>
                                        </p:animEffect>
                                      </p:childTnLst>
                                    </p:cTn>
                                  </p:par>
                                </p:childTnLst>
                              </p:cTn>
                            </p:par>
                            <p:par>
                              <p:cTn id="69" fill="hold">
                                <p:stCondLst>
                                  <p:cond delay="450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nodeType="withEffect">
                                      <p:stCondLst>
                                        <p:cond delay="25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nodeType="with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par>
                              <p:cTn id="79" fill="hold">
                                <p:stCondLst>
                                  <p:cond delay="5000"/>
                                </p:stCondLst>
                                <p:childTnLst>
                                  <p:par>
                                    <p:cTn id="80" presetID="16" presetClass="entr" presetSubtype="37" fill="hold" nodeType="after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outVertical)">
                                          <p:cBhvr>
                                            <p:cTn id="82" dur="500"/>
                                            <p:tgtEl>
                                              <p:spTgt spid="14"/>
                                            </p:tgtEl>
                                          </p:cBhvr>
                                        </p:animEffect>
                                      </p:childTnLst>
                                    </p:cTn>
                                  </p:par>
                                  <p:par>
                                    <p:cTn id="83" presetID="16" presetClass="entr" presetSubtype="37"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outVertical)">
                                          <p:cBhvr>
                                            <p:cTn id="85" dur="500"/>
                                            <p:tgtEl>
                                              <p:spTgt spid="26"/>
                                            </p:tgtEl>
                                          </p:cBhvr>
                                        </p:animEffect>
                                      </p:childTnLst>
                                    </p:cTn>
                                  </p:par>
                                  <p:par>
                                    <p:cTn id="86" presetID="16" presetClass="entr" presetSubtype="37"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barn(outVertical)">
                                          <p:cBhvr>
                                            <p:cTn id="88" dur="500"/>
                                            <p:tgtEl>
                                              <p:spTgt spid="38"/>
                                            </p:tgtEl>
                                          </p:cBhvr>
                                        </p:animEffect>
                                      </p:childTnLst>
                                    </p:cTn>
                                  </p:par>
                                </p:childTnLst>
                              </p:cTn>
                            </p:par>
                            <p:par>
                              <p:cTn id="89" fill="hold">
                                <p:stCondLst>
                                  <p:cond delay="5500"/>
                                </p:stCondLst>
                                <p:childTnLst>
                                  <p:par>
                                    <p:cTn id="90" presetID="42" presetClass="entr" presetSubtype="0" fill="hold" nodeType="after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anim calcmode="lin" valueType="num">
                                          <p:cBhvr>
                                            <p:cTn id="93" dur="500" fill="hold"/>
                                            <p:tgtEl>
                                              <p:spTgt spid="42"/>
                                            </p:tgtEl>
                                            <p:attrNameLst>
                                              <p:attrName>ppt_x</p:attrName>
                                            </p:attrNameLst>
                                          </p:cBhvr>
                                          <p:tavLst>
                                            <p:tav tm="0">
                                              <p:val>
                                                <p:strVal val="#ppt_x"/>
                                              </p:val>
                                            </p:tav>
                                            <p:tav tm="100000">
                                              <p:val>
                                                <p:strVal val="#ppt_x"/>
                                              </p:val>
                                            </p:tav>
                                          </p:tavLst>
                                        </p:anim>
                                        <p:anim calcmode="lin" valueType="num">
                                          <p:cBhvr>
                                            <p:cTn id="94" dur="500" fill="hold"/>
                                            <p:tgtEl>
                                              <p:spTgt spid="4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500"/>
                                            <p:tgtEl>
                                              <p:spTgt spid="47"/>
                                            </p:tgtEl>
                                          </p:cBhvr>
                                        </p:animEffect>
                                        <p:anim calcmode="lin" valueType="num">
                                          <p:cBhvr>
                                            <p:cTn id="98" dur="500" fill="hold"/>
                                            <p:tgtEl>
                                              <p:spTgt spid="47"/>
                                            </p:tgtEl>
                                            <p:attrNameLst>
                                              <p:attrName>ppt_x</p:attrName>
                                            </p:attrNameLst>
                                          </p:cBhvr>
                                          <p:tavLst>
                                            <p:tav tm="0">
                                              <p:val>
                                                <p:strVal val="#ppt_x"/>
                                              </p:val>
                                            </p:tav>
                                            <p:tav tm="100000">
                                              <p:val>
                                                <p:strVal val="#ppt_x"/>
                                              </p:val>
                                            </p:tav>
                                          </p:tavLst>
                                        </p:anim>
                                        <p:anim calcmode="lin" valueType="num">
                                          <p:cBhvr>
                                            <p:cTn id="99" dur="500" fill="hold"/>
                                            <p:tgtEl>
                                              <p:spTgt spid="47"/>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500"/>
                                            <p:tgtEl>
                                              <p:spTgt spid="51"/>
                                            </p:tgtEl>
                                          </p:cBhvr>
                                        </p:animEffect>
                                        <p:anim calcmode="lin" valueType="num">
                                          <p:cBhvr>
                                            <p:cTn id="103" dur="500" fill="hold"/>
                                            <p:tgtEl>
                                              <p:spTgt spid="51"/>
                                            </p:tgtEl>
                                            <p:attrNameLst>
                                              <p:attrName>ppt_x</p:attrName>
                                            </p:attrNameLst>
                                          </p:cBhvr>
                                          <p:tavLst>
                                            <p:tav tm="0">
                                              <p:val>
                                                <p:strVal val="#ppt_x"/>
                                              </p:val>
                                            </p:tav>
                                            <p:tav tm="100000">
                                              <p:val>
                                                <p:strVal val="#ppt_x"/>
                                              </p:val>
                                            </p:tav>
                                          </p:tavLst>
                                        </p:anim>
                                        <p:anim calcmode="lin" valueType="num">
                                          <p:cBhvr>
                                            <p:cTn id="104" dur="500" fill="hold"/>
                                            <p:tgtEl>
                                              <p:spTgt spid="5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anim calcmode="lin" valueType="num">
                                          <p:cBhvr>
                                            <p:cTn id="108" dur="500" fill="hold"/>
                                            <p:tgtEl>
                                              <p:spTgt spid="15"/>
                                            </p:tgtEl>
                                            <p:attrNameLst>
                                              <p:attrName>ppt_x</p:attrName>
                                            </p:attrNameLst>
                                          </p:cBhvr>
                                          <p:tavLst>
                                            <p:tav tm="0">
                                              <p:val>
                                                <p:strVal val="#ppt_x"/>
                                              </p:val>
                                            </p:tav>
                                            <p:tav tm="100000">
                                              <p:val>
                                                <p:strVal val="#ppt_x"/>
                                              </p:val>
                                            </p:tav>
                                          </p:tavLst>
                                        </p:anim>
                                        <p:anim calcmode="lin" valueType="num">
                                          <p:cBhvr>
                                            <p:cTn id="109" dur="500" fill="hold"/>
                                            <p:tgtEl>
                                              <p:spTgt spid="15"/>
                                            </p:tgtEl>
                                            <p:attrNameLst>
                                              <p:attrName>ppt_y</p:attrName>
                                            </p:attrNameLst>
                                          </p:cBhvr>
                                          <p:tavLst>
                                            <p:tav tm="0">
                                              <p:val>
                                                <p:strVal val="#ppt_y-.1"/>
                                              </p:val>
                                            </p:tav>
                                            <p:tav tm="100000">
                                              <p:val>
                                                <p:strVal val="#ppt_y"/>
                                              </p:val>
                                            </p:tav>
                                          </p:tavLst>
                                        </p:anim>
                                      </p:childTnLst>
                                    </p:cTn>
                                  </p:par>
                                  <p:par>
                                    <p:cTn id="110" presetID="47" presetClass="entr" presetSubtype="0" fill="hold"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anim calcmode="lin" valueType="num">
                                          <p:cBhvr>
                                            <p:cTn id="113" dur="500" fill="hold"/>
                                            <p:tgtEl>
                                              <p:spTgt spid="27"/>
                                            </p:tgtEl>
                                            <p:attrNameLst>
                                              <p:attrName>ppt_x</p:attrName>
                                            </p:attrNameLst>
                                          </p:cBhvr>
                                          <p:tavLst>
                                            <p:tav tm="0">
                                              <p:val>
                                                <p:strVal val="#ppt_x"/>
                                              </p:val>
                                            </p:tav>
                                            <p:tav tm="100000">
                                              <p:val>
                                                <p:strVal val="#ppt_x"/>
                                              </p:val>
                                            </p:tav>
                                          </p:tavLst>
                                        </p:anim>
                                        <p:anim calcmode="lin" valueType="num">
                                          <p:cBhvr>
                                            <p:cTn id="114" dur="500" fill="hold"/>
                                            <p:tgtEl>
                                              <p:spTgt spid="2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500"/>
                                            <p:tgtEl>
                                              <p:spTgt spid="39"/>
                                            </p:tgtEl>
                                          </p:cBhvr>
                                        </p:animEffect>
                                        <p:anim calcmode="lin" valueType="num">
                                          <p:cBhvr>
                                            <p:cTn id="118" dur="500" fill="hold"/>
                                            <p:tgtEl>
                                              <p:spTgt spid="39"/>
                                            </p:tgtEl>
                                            <p:attrNameLst>
                                              <p:attrName>ppt_x</p:attrName>
                                            </p:attrNameLst>
                                          </p:cBhvr>
                                          <p:tavLst>
                                            <p:tav tm="0">
                                              <p:val>
                                                <p:strVal val="#ppt_x"/>
                                              </p:val>
                                            </p:tav>
                                            <p:tav tm="100000">
                                              <p:val>
                                                <p:strVal val="#ppt_x"/>
                                              </p:val>
                                            </p:tav>
                                          </p:tavLst>
                                        </p:anim>
                                        <p:anim calcmode="lin" valueType="num">
                                          <p:cBhvr>
                                            <p:cTn id="11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8" grpId="0" animBg="1"/>
          <p:bldP spid="22" grpId="0" animBg="1"/>
          <p:bldP spid="30" grpId="0" animBg="1"/>
          <p:bldP spid="3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40000" fill="hold" grpId="0"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0-#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250" fill="hold"/>
                                            <p:tgtEl>
                                              <p:spTgt spid="30"/>
                                            </p:tgtEl>
                                            <p:attrNameLst>
                                              <p:attrName>ppt_x</p:attrName>
                                            </p:attrNameLst>
                                          </p:cBhvr>
                                          <p:tavLst>
                                            <p:tav tm="0">
                                              <p:val>
                                                <p:strVal val="0-#ppt_w/2"/>
                                              </p:val>
                                            </p:tav>
                                            <p:tav tm="100000">
                                              <p:val>
                                                <p:strVal val="#ppt_x"/>
                                              </p:val>
                                            </p:tav>
                                          </p:tavLst>
                                        </p:anim>
                                        <p:anim calcmode="lin" valueType="num">
                                          <p:cBhvr additive="base">
                                            <p:cTn id="16" dur="1250" fill="hold"/>
                                            <p:tgtEl>
                                              <p:spTgt spid="3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 fill="hold"/>
                                            <p:tgtEl>
                                              <p:spTgt spid="7"/>
                                            </p:tgtEl>
                                            <p:attrNameLst>
                                              <p:attrName>ppt_w</p:attrName>
                                            </p:attrNameLst>
                                          </p:cBhvr>
                                          <p:tavLst>
                                            <p:tav tm="0">
                                              <p:val>
                                                <p:fltVal val="0"/>
                                              </p:val>
                                            </p:tav>
                                            <p:tav tm="100000">
                                              <p:val>
                                                <p:strVal val="#ppt_w"/>
                                              </p:val>
                                            </p:tav>
                                          </p:tavLst>
                                        </p:anim>
                                        <p:anim calcmode="lin" valueType="num">
                                          <p:cBhvr>
                                            <p:cTn id="21" dur="100" fill="hold"/>
                                            <p:tgtEl>
                                              <p:spTgt spid="7"/>
                                            </p:tgtEl>
                                            <p:attrNameLst>
                                              <p:attrName>ppt_h</p:attrName>
                                            </p:attrNameLst>
                                          </p:cBhvr>
                                          <p:tavLst>
                                            <p:tav tm="0">
                                              <p:val>
                                                <p:fltVal val="0"/>
                                              </p:val>
                                            </p:tav>
                                            <p:tav tm="100000">
                                              <p:val>
                                                <p:strVal val="#ppt_h"/>
                                              </p:val>
                                            </p:tav>
                                          </p:tavLst>
                                        </p:anim>
                                        <p:animEffect transition="in" filter="fade">
                                          <p:cBhvr>
                                            <p:cTn id="22" dur="100"/>
                                            <p:tgtEl>
                                              <p:spTgt spid="7"/>
                                            </p:tgtEl>
                                          </p:cBhvr>
                                        </p:animEffect>
                                      </p:childTnLst>
                                    </p:cTn>
                                  </p:par>
                                  <p:par>
                                    <p:cTn id="23" presetID="6" presetClass="emph" presetSubtype="0" fill="hold" nodeType="withEffect">
                                      <p:stCondLst>
                                        <p:cond delay="100"/>
                                      </p:stCondLst>
                                      <p:childTnLst>
                                        <p:animScale>
                                          <p:cBhvr>
                                            <p:cTn id="24" dur="100" fill="hold"/>
                                            <p:tgtEl>
                                              <p:spTgt spid="7"/>
                                            </p:tgtEl>
                                          </p:cBhvr>
                                          <p:by x="110000" y="110000"/>
                                        </p:animScale>
                                      </p:childTnLst>
                                    </p:cTn>
                                  </p:par>
                                  <p:par>
                                    <p:cTn id="25" presetID="6" presetClass="emph" presetSubtype="0" fill="hold" nodeType="withEffect">
                                      <p:stCondLst>
                                        <p:cond delay="200"/>
                                      </p:stCondLst>
                                      <p:childTnLst>
                                        <p:animScale>
                                          <p:cBhvr>
                                            <p:cTn id="26" dur="200" fill="hold"/>
                                            <p:tgtEl>
                                              <p:spTgt spid="7"/>
                                            </p:tgtEl>
                                          </p:cBhvr>
                                          <p:by x="90000" y="90000"/>
                                        </p:animScale>
                                      </p:childTnLst>
                                    </p:cTn>
                                  </p:par>
                                  <p:par>
                                    <p:cTn id="27" presetID="6" presetClass="emph" presetSubtype="0" fill="hold" nodeType="withEffect">
                                      <p:stCondLst>
                                        <p:cond delay="400"/>
                                      </p:stCondLst>
                                      <p:childTnLst>
                                        <p:animScale>
                                          <p:cBhvr>
                                            <p:cTn id="28" dur="100" fill="hold"/>
                                            <p:tgtEl>
                                              <p:spTgt spid="7"/>
                                            </p:tgtEl>
                                          </p:cBhvr>
                                          <p:by x="105000" y="105000"/>
                                        </p:animScale>
                                      </p:childTnLst>
                                    </p:cTn>
                                  </p:par>
                                  <p:par>
                                    <p:cTn id="29" presetID="6" presetClass="emph" presetSubtype="0" fill="hold" nodeType="withEffect">
                                      <p:stCondLst>
                                        <p:cond delay="500"/>
                                      </p:stCondLst>
                                      <p:childTnLst>
                                        <p:animScale>
                                          <p:cBhvr>
                                            <p:cTn id="30" dur="200" fill="hold"/>
                                            <p:tgtEl>
                                              <p:spTgt spid="7"/>
                                            </p:tgtEl>
                                          </p:cBhvr>
                                          <p:by x="95000" y="95000"/>
                                        </p:animScale>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 fill="hold"/>
                                            <p:tgtEl>
                                              <p:spTgt spid="19"/>
                                            </p:tgtEl>
                                            <p:attrNameLst>
                                              <p:attrName>ppt_w</p:attrName>
                                            </p:attrNameLst>
                                          </p:cBhvr>
                                          <p:tavLst>
                                            <p:tav tm="0">
                                              <p:val>
                                                <p:fltVal val="0"/>
                                              </p:val>
                                            </p:tav>
                                            <p:tav tm="100000">
                                              <p:val>
                                                <p:strVal val="#ppt_w"/>
                                              </p:val>
                                            </p:tav>
                                          </p:tavLst>
                                        </p:anim>
                                        <p:anim calcmode="lin" valueType="num">
                                          <p:cBhvr>
                                            <p:cTn id="35" dur="100" fill="hold"/>
                                            <p:tgtEl>
                                              <p:spTgt spid="19"/>
                                            </p:tgtEl>
                                            <p:attrNameLst>
                                              <p:attrName>ppt_h</p:attrName>
                                            </p:attrNameLst>
                                          </p:cBhvr>
                                          <p:tavLst>
                                            <p:tav tm="0">
                                              <p:val>
                                                <p:fltVal val="0"/>
                                              </p:val>
                                            </p:tav>
                                            <p:tav tm="100000">
                                              <p:val>
                                                <p:strVal val="#ppt_h"/>
                                              </p:val>
                                            </p:tav>
                                          </p:tavLst>
                                        </p:anim>
                                        <p:animEffect transition="in" filter="fade">
                                          <p:cBhvr>
                                            <p:cTn id="36" dur="100"/>
                                            <p:tgtEl>
                                              <p:spTgt spid="19"/>
                                            </p:tgtEl>
                                          </p:cBhvr>
                                        </p:animEffect>
                                      </p:childTnLst>
                                    </p:cTn>
                                  </p:par>
                                  <p:par>
                                    <p:cTn id="37" presetID="6" presetClass="emph" presetSubtype="0" fill="hold" nodeType="withEffect">
                                      <p:stCondLst>
                                        <p:cond delay="100"/>
                                      </p:stCondLst>
                                      <p:childTnLst>
                                        <p:animScale>
                                          <p:cBhvr>
                                            <p:cTn id="38" dur="100" fill="hold"/>
                                            <p:tgtEl>
                                              <p:spTgt spid="19"/>
                                            </p:tgtEl>
                                          </p:cBhvr>
                                          <p:by x="110000" y="110000"/>
                                        </p:animScale>
                                      </p:childTnLst>
                                    </p:cTn>
                                  </p:par>
                                  <p:par>
                                    <p:cTn id="39" presetID="6" presetClass="emph" presetSubtype="0" fill="hold" nodeType="withEffect">
                                      <p:stCondLst>
                                        <p:cond delay="200"/>
                                      </p:stCondLst>
                                      <p:childTnLst>
                                        <p:animScale>
                                          <p:cBhvr>
                                            <p:cTn id="40" dur="200" fill="hold"/>
                                            <p:tgtEl>
                                              <p:spTgt spid="19"/>
                                            </p:tgtEl>
                                          </p:cBhvr>
                                          <p:by x="90000" y="90000"/>
                                        </p:animScale>
                                      </p:childTnLst>
                                    </p:cTn>
                                  </p:par>
                                  <p:par>
                                    <p:cTn id="41" presetID="6" presetClass="emph" presetSubtype="0" fill="hold" nodeType="withEffect">
                                      <p:stCondLst>
                                        <p:cond delay="400"/>
                                      </p:stCondLst>
                                      <p:childTnLst>
                                        <p:animScale>
                                          <p:cBhvr>
                                            <p:cTn id="42" dur="100" fill="hold"/>
                                            <p:tgtEl>
                                              <p:spTgt spid="19"/>
                                            </p:tgtEl>
                                          </p:cBhvr>
                                          <p:by x="105000" y="105000"/>
                                        </p:animScale>
                                      </p:childTnLst>
                                    </p:cTn>
                                  </p:par>
                                  <p:par>
                                    <p:cTn id="43" presetID="6" presetClass="emph" presetSubtype="0" fill="hold" nodeType="withEffect">
                                      <p:stCondLst>
                                        <p:cond delay="500"/>
                                      </p:stCondLst>
                                      <p:childTnLst>
                                        <p:animScale>
                                          <p:cBhvr>
                                            <p:cTn id="44" dur="200" fill="hold"/>
                                            <p:tgtEl>
                                              <p:spTgt spid="19"/>
                                            </p:tgtEl>
                                          </p:cBhvr>
                                          <p:by x="95000" y="95000"/>
                                        </p:animScale>
                                      </p:childTnLst>
                                    </p:cTn>
                                  </p:par>
                                </p:childTnLst>
                              </p:cTn>
                            </p:par>
                            <p:par>
                              <p:cTn id="45" fill="hold">
                                <p:stCondLst>
                                  <p:cond delay="2500"/>
                                </p:stCondLst>
                                <p:childTnLst>
                                  <p:par>
                                    <p:cTn id="46" presetID="53" presetClass="entr" presetSubtype="16"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100" fill="hold"/>
                                            <p:tgtEl>
                                              <p:spTgt spid="31"/>
                                            </p:tgtEl>
                                            <p:attrNameLst>
                                              <p:attrName>ppt_w</p:attrName>
                                            </p:attrNameLst>
                                          </p:cBhvr>
                                          <p:tavLst>
                                            <p:tav tm="0">
                                              <p:val>
                                                <p:fltVal val="0"/>
                                              </p:val>
                                            </p:tav>
                                            <p:tav tm="100000">
                                              <p:val>
                                                <p:strVal val="#ppt_w"/>
                                              </p:val>
                                            </p:tav>
                                          </p:tavLst>
                                        </p:anim>
                                        <p:anim calcmode="lin" valueType="num">
                                          <p:cBhvr>
                                            <p:cTn id="49" dur="100" fill="hold"/>
                                            <p:tgtEl>
                                              <p:spTgt spid="31"/>
                                            </p:tgtEl>
                                            <p:attrNameLst>
                                              <p:attrName>ppt_h</p:attrName>
                                            </p:attrNameLst>
                                          </p:cBhvr>
                                          <p:tavLst>
                                            <p:tav tm="0">
                                              <p:val>
                                                <p:fltVal val="0"/>
                                              </p:val>
                                            </p:tav>
                                            <p:tav tm="100000">
                                              <p:val>
                                                <p:strVal val="#ppt_h"/>
                                              </p:val>
                                            </p:tav>
                                          </p:tavLst>
                                        </p:anim>
                                        <p:animEffect transition="in" filter="fade">
                                          <p:cBhvr>
                                            <p:cTn id="50" dur="100"/>
                                            <p:tgtEl>
                                              <p:spTgt spid="31"/>
                                            </p:tgtEl>
                                          </p:cBhvr>
                                        </p:animEffect>
                                      </p:childTnLst>
                                    </p:cTn>
                                  </p:par>
                                  <p:par>
                                    <p:cTn id="51" presetID="6" presetClass="emph" presetSubtype="0" fill="hold" nodeType="withEffect">
                                      <p:stCondLst>
                                        <p:cond delay="100"/>
                                      </p:stCondLst>
                                      <p:childTnLst>
                                        <p:animScale>
                                          <p:cBhvr>
                                            <p:cTn id="52" dur="100" fill="hold"/>
                                            <p:tgtEl>
                                              <p:spTgt spid="31"/>
                                            </p:tgtEl>
                                          </p:cBhvr>
                                          <p:by x="110000" y="110000"/>
                                        </p:animScale>
                                      </p:childTnLst>
                                    </p:cTn>
                                  </p:par>
                                  <p:par>
                                    <p:cTn id="53" presetID="6" presetClass="emph" presetSubtype="0" fill="hold" nodeType="withEffect">
                                      <p:stCondLst>
                                        <p:cond delay="200"/>
                                      </p:stCondLst>
                                      <p:childTnLst>
                                        <p:animScale>
                                          <p:cBhvr>
                                            <p:cTn id="54" dur="200" fill="hold"/>
                                            <p:tgtEl>
                                              <p:spTgt spid="31"/>
                                            </p:tgtEl>
                                          </p:cBhvr>
                                          <p:by x="90000" y="90000"/>
                                        </p:animScale>
                                      </p:childTnLst>
                                    </p:cTn>
                                  </p:par>
                                  <p:par>
                                    <p:cTn id="55" presetID="6" presetClass="emph" presetSubtype="0" fill="hold" nodeType="withEffect">
                                      <p:stCondLst>
                                        <p:cond delay="400"/>
                                      </p:stCondLst>
                                      <p:childTnLst>
                                        <p:animScale>
                                          <p:cBhvr>
                                            <p:cTn id="56" dur="100" fill="hold"/>
                                            <p:tgtEl>
                                              <p:spTgt spid="31"/>
                                            </p:tgtEl>
                                          </p:cBhvr>
                                          <p:by x="105000" y="105000"/>
                                        </p:animScale>
                                      </p:childTnLst>
                                    </p:cTn>
                                  </p:par>
                                  <p:par>
                                    <p:cTn id="57" presetID="6" presetClass="emph" presetSubtype="0" fill="hold" nodeType="withEffect">
                                      <p:stCondLst>
                                        <p:cond delay="500"/>
                                      </p:stCondLst>
                                      <p:childTnLst>
                                        <p:animScale>
                                          <p:cBhvr>
                                            <p:cTn id="58" dur="200" fill="hold"/>
                                            <p:tgtEl>
                                              <p:spTgt spid="31"/>
                                            </p:tgtEl>
                                          </p:cBhvr>
                                          <p:by x="95000" y="95000"/>
                                        </p:animScale>
                                      </p:childTnLst>
                                    </p:cTn>
                                  </p:par>
                                </p:childTnLst>
                              </p:cTn>
                            </p:par>
                            <p:par>
                              <p:cTn id="59" fill="hold">
                                <p:stCondLst>
                                  <p:cond delay="3000"/>
                                </p:stCondLst>
                                <p:childTnLst>
                                  <p:par>
                                    <p:cTn id="60" presetID="21" presetClass="entr" presetSubtype="1"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heel(1)">
                                          <p:cBhvr>
                                            <p:cTn id="62" dur="1500"/>
                                            <p:tgtEl>
                                              <p:spTgt spid="10"/>
                                            </p:tgtEl>
                                          </p:cBhvr>
                                        </p:animEffect>
                                      </p:childTnLst>
                                    </p:cTn>
                                  </p:par>
                                  <p:par>
                                    <p:cTn id="63" presetID="21" presetClass="entr" presetSubtype="1" fill="hold" grpId="0" nodeType="withEffect">
                                      <p:stCondLst>
                                        <p:cond delay="250"/>
                                      </p:stCondLst>
                                      <p:childTnLst>
                                        <p:set>
                                          <p:cBhvr>
                                            <p:cTn id="64" dur="1" fill="hold">
                                              <p:stCondLst>
                                                <p:cond delay="0"/>
                                              </p:stCondLst>
                                            </p:cTn>
                                            <p:tgtEl>
                                              <p:spTgt spid="22"/>
                                            </p:tgtEl>
                                            <p:attrNameLst>
                                              <p:attrName>style.visibility</p:attrName>
                                            </p:attrNameLst>
                                          </p:cBhvr>
                                          <p:to>
                                            <p:strVal val="visible"/>
                                          </p:to>
                                        </p:set>
                                        <p:animEffect transition="in" filter="wheel(1)">
                                          <p:cBhvr>
                                            <p:cTn id="65" dur="1500"/>
                                            <p:tgtEl>
                                              <p:spTgt spid="22"/>
                                            </p:tgtEl>
                                          </p:cBhvr>
                                        </p:animEffect>
                                      </p:childTnLst>
                                    </p:cTn>
                                  </p:par>
                                  <p:par>
                                    <p:cTn id="66" presetID="21" presetClass="entr" presetSubtype="1" fill="hold" grpId="0" nodeType="withEffect">
                                      <p:stCondLst>
                                        <p:cond delay="500"/>
                                      </p:stCondLst>
                                      <p:childTnLst>
                                        <p:set>
                                          <p:cBhvr>
                                            <p:cTn id="67" dur="1" fill="hold">
                                              <p:stCondLst>
                                                <p:cond delay="0"/>
                                              </p:stCondLst>
                                            </p:cTn>
                                            <p:tgtEl>
                                              <p:spTgt spid="34"/>
                                            </p:tgtEl>
                                            <p:attrNameLst>
                                              <p:attrName>style.visibility</p:attrName>
                                            </p:attrNameLst>
                                          </p:cBhvr>
                                          <p:to>
                                            <p:strVal val="visible"/>
                                          </p:to>
                                        </p:set>
                                        <p:animEffect transition="in" filter="wheel(1)">
                                          <p:cBhvr>
                                            <p:cTn id="68" dur="1500"/>
                                            <p:tgtEl>
                                              <p:spTgt spid="34"/>
                                            </p:tgtEl>
                                          </p:cBhvr>
                                        </p:animEffect>
                                      </p:childTnLst>
                                    </p:cTn>
                                  </p:par>
                                </p:childTnLst>
                              </p:cTn>
                            </p:par>
                            <p:par>
                              <p:cTn id="69" fill="hold">
                                <p:stCondLst>
                                  <p:cond delay="450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nodeType="withEffect">
                                      <p:stCondLst>
                                        <p:cond delay="25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nodeType="with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par>
                              <p:cTn id="79" fill="hold">
                                <p:stCondLst>
                                  <p:cond delay="5000"/>
                                </p:stCondLst>
                                <p:childTnLst>
                                  <p:par>
                                    <p:cTn id="80" presetID="16" presetClass="entr" presetSubtype="37" fill="hold" nodeType="after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outVertical)">
                                          <p:cBhvr>
                                            <p:cTn id="82" dur="500"/>
                                            <p:tgtEl>
                                              <p:spTgt spid="14"/>
                                            </p:tgtEl>
                                          </p:cBhvr>
                                        </p:animEffect>
                                      </p:childTnLst>
                                    </p:cTn>
                                  </p:par>
                                  <p:par>
                                    <p:cTn id="83" presetID="16" presetClass="entr" presetSubtype="37"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outVertical)">
                                          <p:cBhvr>
                                            <p:cTn id="85" dur="500"/>
                                            <p:tgtEl>
                                              <p:spTgt spid="26"/>
                                            </p:tgtEl>
                                          </p:cBhvr>
                                        </p:animEffect>
                                      </p:childTnLst>
                                    </p:cTn>
                                  </p:par>
                                  <p:par>
                                    <p:cTn id="86" presetID="16" presetClass="entr" presetSubtype="37"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barn(outVertical)">
                                          <p:cBhvr>
                                            <p:cTn id="88" dur="500"/>
                                            <p:tgtEl>
                                              <p:spTgt spid="38"/>
                                            </p:tgtEl>
                                          </p:cBhvr>
                                        </p:animEffect>
                                      </p:childTnLst>
                                    </p:cTn>
                                  </p:par>
                                </p:childTnLst>
                              </p:cTn>
                            </p:par>
                            <p:par>
                              <p:cTn id="89" fill="hold">
                                <p:stCondLst>
                                  <p:cond delay="5500"/>
                                </p:stCondLst>
                                <p:childTnLst>
                                  <p:par>
                                    <p:cTn id="90" presetID="42" presetClass="entr" presetSubtype="0" fill="hold" nodeType="after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anim calcmode="lin" valueType="num">
                                          <p:cBhvr>
                                            <p:cTn id="93" dur="500" fill="hold"/>
                                            <p:tgtEl>
                                              <p:spTgt spid="42"/>
                                            </p:tgtEl>
                                            <p:attrNameLst>
                                              <p:attrName>ppt_x</p:attrName>
                                            </p:attrNameLst>
                                          </p:cBhvr>
                                          <p:tavLst>
                                            <p:tav tm="0">
                                              <p:val>
                                                <p:strVal val="#ppt_x"/>
                                              </p:val>
                                            </p:tav>
                                            <p:tav tm="100000">
                                              <p:val>
                                                <p:strVal val="#ppt_x"/>
                                              </p:val>
                                            </p:tav>
                                          </p:tavLst>
                                        </p:anim>
                                        <p:anim calcmode="lin" valueType="num">
                                          <p:cBhvr>
                                            <p:cTn id="94" dur="500" fill="hold"/>
                                            <p:tgtEl>
                                              <p:spTgt spid="4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500"/>
                                            <p:tgtEl>
                                              <p:spTgt spid="47"/>
                                            </p:tgtEl>
                                          </p:cBhvr>
                                        </p:animEffect>
                                        <p:anim calcmode="lin" valueType="num">
                                          <p:cBhvr>
                                            <p:cTn id="98" dur="500" fill="hold"/>
                                            <p:tgtEl>
                                              <p:spTgt spid="47"/>
                                            </p:tgtEl>
                                            <p:attrNameLst>
                                              <p:attrName>ppt_x</p:attrName>
                                            </p:attrNameLst>
                                          </p:cBhvr>
                                          <p:tavLst>
                                            <p:tav tm="0">
                                              <p:val>
                                                <p:strVal val="#ppt_x"/>
                                              </p:val>
                                            </p:tav>
                                            <p:tav tm="100000">
                                              <p:val>
                                                <p:strVal val="#ppt_x"/>
                                              </p:val>
                                            </p:tav>
                                          </p:tavLst>
                                        </p:anim>
                                        <p:anim calcmode="lin" valueType="num">
                                          <p:cBhvr>
                                            <p:cTn id="99" dur="500" fill="hold"/>
                                            <p:tgtEl>
                                              <p:spTgt spid="47"/>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500"/>
                                            <p:tgtEl>
                                              <p:spTgt spid="51"/>
                                            </p:tgtEl>
                                          </p:cBhvr>
                                        </p:animEffect>
                                        <p:anim calcmode="lin" valueType="num">
                                          <p:cBhvr>
                                            <p:cTn id="103" dur="500" fill="hold"/>
                                            <p:tgtEl>
                                              <p:spTgt spid="51"/>
                                            </p:tgtEl>
                                            <p:attrNameLst>
                                              <p:attrName>ppt_x</p:attrName>
                                            </p:attrNameLst>
                                          </p:cBhvr>
                                          <p:tavLst>
                                            <p:tav tm="0">
                                              <p:val>
                                                <p:strVal val="#ppt_x"/>
                                              </p:val>
                                            </p:tav>
                                            <p:tav tm="100000">
                                              <p:val>
                                                <p:strVal val="#ppt_x"/>
                                              </p:val>
                                            </p:tav>
                                          </p:tavLst>
                                        </p:anim>
                                        <p:anim calcmode="lin" valueType="num">
                                          <p:cBhvr>
                                            <p:cTn id="104" dur="500" fill="hold"/>
                                            <p:tgtEl>
                                              <p:spTgt spid="5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anim calcmode="lin" valueType="num">
                                          <p:cBhvr>
                                            <p:cTn id="108" dur="500" fill="hold"/>
                                            <p:tgtEl>
                                              <p:spTgt spid="15"/>
                                            </p:tgtEl>
                                            <p:attrNameLst>
                                              <p:attrName>ppt_x</p:attrName>
                                            </p:attrNameLst>
                                          </p:cBhvr>
                                          <p:tavLst>
                                            <p:tav tm="0">
                                              <p:val>
                                                <p:strVal val="#ppt_x"/>
                                              </p:val>
                                            </p:tav>
                                            <p:tav tm="100000">
                                              <p:val>
                                                <p:strVal val="#ppt_x"/>
                                              </p:val>
                                            </p:tav>
                                          </p:tavLst>
                                        </p:anim>
                                        <p:anim calcmode="lin" valueType="num">
                                          <p:cBhvr>
                                            <p:cTn id="109" dur="500" fill="hold"/>
                                            <p:tgtEl>
                                              <p:spTgt spid="15"/>
                                            </p:tgtEl>
                                            <p:attrNameLst>
                                              <p:attrName>ppt_y</p:attrName>
                                            </p:attrNameLst>
                                          </p:cBhvr>
                                          <p:tavLst>
                                            <p:tav tm="0">
                                              <p:val>
                                                <p:strVal val="#ppt_y-.1"/>
                                              </p:val>
                                            </p:tav>
                                            <p:tav tm="100000">
                                              <p:val>
                                                <p:strVal val="#ppt_y"/>
                                              </p:val>
                                            </p:tav>
                                          </p:tavLst>
                                        </p:anim>
                                      </p:childTnLst>
                                    </p:cTn>
                                  </p:par>
                                  <p:par>
                                    <p:cTn id="110" presetID="47" presetClass="entr" presetSubtype="0" fill="hold"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anim calcmode="lin" valueType="num">
                                          <p:cBhvr>
                                            <p:cTn id="113" dur="500" fill="hold"/>
                                            <p:tgtEl>
                                              <p:spTgt spid="27"/>
                                            </p:tgtEl>
                                            <p:attrNameLst>
                                              <p:attrName>ppt_x</p:attrName>
                                            </p:attrNameLst>
                                          </p:cBhvr>
                                          <p:tavLst>
                                            <p:tav tm="0">
                                              <p:val>
                                                <p:strVal val="#ppt_x"/>
                                              </p:val>
                                            </p:tav>
                                            <p:tav tm="100000">
                                              <p:val>
                                                <p:strVal val="#ppt_x"/>
                                              </p:val>
                                            </p:tav>
                                          </p:tavLst>
                                        </p:anim>
                                        <p:anim calcmode="lin" valueType="num">
                                          <p:cBhvr>
                                            <p:cTn id="114" dur="500" fill="hold"/>
                                            <p:tgtEl>
                                              <p:spTgt spid="2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500"/>
                                            <p:tgtEl>
                                              <p:spTgt spid="39"/>
                                            </p:tgtEl>
                                          </p:cBhvr>
                                        </p:animEffect>
                                        <p:anim calcmode="lin" valueType="num">
                                          <p:cBhvr>
                                            <p:cTn id="118" dur="500" fill="hold"/>
                                            <p:tgtEl>
                                              <p:spTgt spid="39"/>
                                            </p:tgtEl>
                                            <p:attrNameLst>
                                              <p:attrName>ppt_x</p:attrName>
                                            </p:attrNameLst>
                                          </p:cBhvr>
                                          <p:tavLst>
                                            <p:tav tm="0">
                                              <p:val>
                                                <p:strVal val="#ppt_x"/>
                                              </p:val>
                                            </p:tav>
                                            <p:tav tm="100000">
                                              <p:val>
                                                <p:strVal val="#ppt_x"/>
                                              </p:val>
                                            </p:tav>
                                          </p:tavLst>
                                        </p:anim>
                                        <p:anim calcmode="lin" valueType="num">
                                          <p:cBhvr>
                                            <p:cTn id="11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8" grpId="0" animBg="1"/>
          <p:bldP spid="22" grpId="0" animBg="1"/>
          <p:bldP spid="30" grpId="0" animBg="1"/>
          <p:bldP spid="3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827767" y="1956417"/>
            <a:ext cx="6728417" cy="2426336"/>
            <a:chOff x="1275068" y="2211288"/>
            <a:chExt cx="9897218" cy="3570332"/>
          </a:xfrm>
        </p:grpSpPr>
        <p:sp>
          <p:nvSpPr>
            <p:cNvPr id="11" name="椭圆 10"/>
            <p:cNvSpPr/>
            <p:nvPr/>
          </p:nvSpPr>
          <p:spPr>
            <a:xfrm>
              <a:off x="1275068" y="5122168"/>
              <a:ext cx="8865709" cy="659452"/>
            </a:xfrm>
            <a:prstGeom prst="ellipse">
              <a:avLst/>
            </a:prstGeom>
            <a:gradFill flip="none" rotWithShape="1">
              <a:gsLst>
                <a:gs pos="100000">
                  <a:schemeClr val="bg1">
                    <a:lumMod val="75000"/>
                    <a:alpha val="0"/>
                  </a:schemeClr>
                </a:gs>
                <a:gs pos="29000">
                  <a:schemeClr val="tx1">
                    <a:alpha val="18000"/>
                  </a:schemeClr>
                </a:gs>
                <a:gs pos="0">
                  <a:schemeClr val="tx1">
                    <a:alpha val="30000"/>
                  </a:schemeClr>
                </a:gs>
              </a:gsLst>
              <a:path path="shap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2" name="任意多边形 11"/>
            <p:cNvSpPr/>
            <p:nvPr/>
          </p:nvSpPr>
          <p:spPr>
            <a:xfrm rot="19669228">
              <a:off x="3037936" y="2211288"/>
              <a:ext cx="8134350" cy="3473724"/>
            </a:xfrm>
            <a:custGeom>
              <a:avLst/>
              <a:gdLst>
                <a:gd name="connsiteX0" fmla="*/ 371475 w 8134350"/>
                <a:gd name="connsiteY0" fmla="*/ 0 h 3473725"/>
                <a:gd name="connsiteX1" fmla="*/ 3680363 w 8134350"/>
                <a:gd name="connsiteY1" fmla="*/ 0 h 3473725"/>
                <a:gd name="connsiteX2" fmla="*/ 4051838 w 8134350"/>
                <a:gd name="connsiteY2" fmla="*/ 371475 h 3473725"/>
                <a:gd name="connsiteX3" fmla="*/ 4051838 w 8134350"/>
                <a:gd name="connsiteY3" fmla="*/ 371477 h 3473725"/>
                <a:gd name="connsiteX4" fmla="*/ 4051838 w 8134350"/>
                <a:gd name="connsiteY4" fmla="*/ 2267624 h 3473725"/>
                <a:gd name="connsiteX5" fmla="*/ 6989250 w 8134350"/>
                <a:gd name="connsiteY5" fmla="*/ 2267624 h 3473725"/>
                <a:gd name="connsiteX6" fmla="*/ 7009698 w 8134350"/>
                <a:gd name="connsiteY6" fmla="*/ 2269686 h 3473725"/>
                <a:gd name="connsiteX7" fmla="*/ 7009698 w 8134350"/>
                <a:gd name="connsiteY7" fmla="*/ 1961252 h 3473725"/>
                <a:gd name="connsiteX8" fmla="*/ 7012047 w 8134350"/>
                <a:gd name="connsiteY8" fmla="*/ 1930538 h 3473725"/>
                <a:gd name="connsiteX9" fmla="*/ 7015807 w 8134350"/>
                <a:gd name="connsiteY9" fmla="*/ 1914575 h 3473725"/>
                <a:gd name="connsiteX10" fmla="*/ 7016792 w 8134350"/>
                <a:gd name="connsiteY10" fmla="*/ 1908843 h 3473725"/>
                <a:gd name="connsiteX11" fmla="*/ 7017969 w 8134350"/>
                <a:gd name="connsiteY11" fmla="*/ 1905400 h 3473725"/>
                <a:gd name="connsiteX12" fmla="*/ 7018786 w 8134350"/>
                <a:gd name="connsiteY12" fmla="*/ 1901931 h 3473725"/>
                <a:gd name="connsiteX13" fmla="*/ 7020948 w 8134350"/>
                <a:gd name="connsiteY13" fmla="*/ 1896681 h 3473725"/>
                <a:gd name="connsiteX14" fmla="*/ 7026411 w 8134350"/>
                <a:gd name="connsiteY14" fmla="*/ 1880696 h 3473725"/>
                <a:gd name="connsiteX15" fmla="*/ 7140860 w 8134350"/>
                <a:gd name="connsiteY15" fmla="*/ 1805626 h 3473725"/>
                <a:gd name="connsiteX16" fmla="*/ 7184389 w 8134350"/>
                <a:gd name="connsiteY16" fmla="*/ 1824914 h 3473725"/>
                <a:gd name="connsiteX17" fmla="*/ 8076507 w 8134350"/>
                <a:gd name="connsiteY17" fmla="*/ 2503656 h 3473725"/>
                <a:gd name="connsiteX18" fmla="*/ 8134063 w 8134350"/>
                <a:gd name="connsiteY18" fmla="*/ 2625031 h 3473725"/>
                <a:gd name="connsiteX19" fmla="*/ 8134030 w 8134350"/>
                <a:gd name="connsiteY19" fmla="*/ 2647103 h 3473725"/>
                <a:gd name="connsiteX20" fmla="*/ 8133955 w 8134350"/>
                <a:gd name="connsiteY20" fmla="*/ 2647768 h 3473725"/>
                <a:gd name="connsiteX21" fmla="*/ 8134063 w 8134350"/>
                <a:gd name="connsiteY21" fmla="*/ 2653167 h 3473725"/>
                <a:gd name="connsiteX22" fmla="*/ 8076507 w 8134350"/>
                <a:gd name="connsiteY22" fmla="*/ 2774542 h 3473725"/>
                <a:gd name="connsiteX23" fmla="*/ 7184389 w 8134350"/>
                <a:gd name="connsiteY23" fmla="*/ 3453283 h 3473725"/>
                <a:gd name="connsiteX24" fmla="*/ 7040099 w 8134350"/>
                <a:gd name="connsiteY24" fmla="*/ 3422552 h 3473725"/>
                <a:gd name="connsiteX25" fmla="*/ 7033235 w 8134350"/>
                <a:gd name="connsiteY25" fmla="*/ 3409989 h 3473725"/>
                <a:gd name="connsiteX26" fmla="*/ 7029448 w 8134350"/>
                <a:gd name="connsiteY26" fmla="*/ 3403942 h 3473725"/>
                <a:gd name="connsiteX27" fmla="*/ 7027973 w 8134350"/>
                <a:gd name="connsiteY27" fmla="*/ 3400360 h 3473725"/>
                <a:gd name="connsiteX28" fmla="*/ 7026411 w 8134350"/>
                <a:gd name="connsiteY28" fmla="*/ 3397501 h 3473725"/>
                <a:gd name="connsiteX29" fmla="*/ 7024537 w 8134350"/>
                <a:gd name="connsiteY29" fmla="*/ 3392018 h 3473725"/>
                <a:gd name="connsiteX30" fmla="*/ 7018786 w 8134350"/>
                <a:gd name="connsiteY30" fmla="*/ 3378055 h 3473725"/>
                <a:gd name="connsiteX31" fmla="*/ 7009698 w 8134350"/>
                <a:gd name="connsiteY31" fmla="*/ 3318734 h 3473725"/>
                <a:gd name="connsiteX32" fmla="*/ 7009698 w 8134350"/>
                <a:gd name="connsiteY32" fmla="*/ 3008513 h 3473725"/>
                <a:gd name="connsiteX33" fmla="*/ 6989250 w 8134350"/>
                <a:gd name="connsiteY33" fmla="*/ 3010574 h 3473725"/>
                <a:gd name="connsiteX34" fmla="*/ 3680362 w 8134350"/>
                <a:gd name="connsiteY34" fmla="*/ 3010574 h 3473725"/>
                <a:gd name="connsiteX35" fmla="*/ 3308887 w 8134350"/>
                <a:gd name="connsiteY35" fmla="*/ 2639099 h 3473725"/>
                <a:gd name="connsiteX36" fmla="*/ 3308888 w 8134350"/>
                <a:gd name="connsiteY36" fmla="*/ 2639094 h 3473725"/>
                <a:gd name="connsiteX37" fmla="*/ 3308888 w 8134350"/>
                <a:gd name="connsiteY37" fmla="*/ 742950 h 3473725"/>
                <a:gd name="connsiteX38" fmla="*/ 371475 w 8134350"/>
                <a:gd name="connsiteY38" fmla="*/ 742950 h 3473725"/>
                <a:gd name="connsiteX39" fmla="*/ 0 w 8134350"/>
                <a:gd name="connsiteY39" fmla="*/ 371475 h 3473725"/>
                <a:gd name="connsiteX40" fmla="*/ 371475 w 8134350"/>
                <a:gd name="connsiteY40" fmla="*/ 0 h 347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34350" h="3473725">
                  <a:moveTo>
                    <a:pt x="371475" y="0"/>
                  </a:moveTo>
                  <a:lnTo>
                    <a:pt x="3680363" y="0"/>
                  </a:lnTo>
                  <a:cubicBezTo>
                    <a:pt x="3885523" y="0"/>
                    <a:pt x="4051838" y="166315"/>
                    <a:pt x="4051838" y="371475"/>
                  </a:cubicBezTo>
                  <a:lnTo>
                    <a:pt x="4051838" y="371477"/>
                  </a:lnTo>
                  <a:lnTo>
                    <a:pt x="4051838" y="2267624"/>
                  </a:lnTo>
                  <a:lnTo>
                    <a:pt x="6989250" y="2267624"/>
                  </a:lnTo>
                  <a:lnTo>
                    <a:pt x="7009698" y="2269686"/>
                  </a:lnTo>
                  <a:lnTo>
                    <a:pt x="7009698" y="1961252"/>
                  </a:lnTo>
                  <a:cubicBezTo>
                    <a:pt x="7009698" y="1950731"/>
                    <a:pt x="7010507" y="1940459"/>
                    <a:pt x="7012047" y="1930538"/>
                  </a:cubicBezTo>
                  <a:lnTo>
                    <a:pt x="7015807" y="1914575"/>
                  </a:lnTo>
                  <a:lnTo>
                    <a:pt x="7016792" y="1908843"/>
                  </a:lnTo>
                  <a:lnTo>
                    <a:pt x="7017969" y="1905400"/>
                  </a:lnTo>
                  <a:lnTo>
                    <a:pt x="7018786" y="1901931"/>
                  </a:lnTo>
                  <a:lnTo>
                    <a:pt x="7020948" y="1896681"/>
                  </a:lnTo>
                  <a:lnTo>
                    <a:pt x="7026411" y="1880696"/>
                  </a:lnTo>
                  <a:cubicBezTo>
                    <a:pt x="7050362" y="1826027"/>
                    <a:pt x="7096135" y="1798312"/>
                    <a:pt x="7140860" y="1805626"/>
                  </a:cubicBezTo>
                  <a:cubicBezTo>
                    <a:pt x="7155769" y="1808064"/>
                    <a:pt x="7170560" y="1814393"/>
                    <a:pt x="7184389" y="1824914"/>
                  </a:cubicBezTo>
                  <a:lnTo>
                    <a:pt x="8076507" y="2503656"/>
                  </a:lnTo>
                  <a:cubicBezTo>
                    <a:pt x="8111078" y="2529958"/>
                    <a:pt x="8131446" y="2576230"/>
                    <a:pt x="8134063" y="2625031"/>
                  </a:cubicBezTo>
                  <a:cubicBezTo>
                    <a:pt x="8134455" y="2632351"/>
                    <a:pt x="8134449" y="2639728"/>
                    <a:pt x="8134030" y="2647103"/>
                  </a:cubicBezTo>
                  <a:lnTo>
                    <a:pt x="8133955" y="2647768"/>
                  </a:lnTo>
                  <a:lnTo>
                    <a:pt x="8134063" y="2653167"/>
                  </a:lnTo>
                  <a:cubicBezTo>
                    <a:pt x="8131446" y="2701968"/>
                    <a:pt x="8111078" y="2748240"/>
                    <a:pt x="8076507" y="2774542"/>
                  </a:cubicBezTo>
                  <a:lnTo>
                    <a:pt x="7184389" y="3453283"/>
                  </a:lnTo>
                  <a:cubicBezTo>
                    <a:pt x="7135990" y="3490106"/>
                    <a:pt x="7075788" y="3475588"/>
                    <a:pt x="7040099" y="3422552"/>
                  </a:cubicBezTo>
                  <a:lnTo>
                    <a:pt x="7033235" y="3409989"/>
                  </a:lnTo>
                  <a:lnTo>
                    <a:pt x="7029448" y="3403942"/>
                  </a:lnTo>
                  <a:lnTo>
                    <a:pt x="7027973" y="3400360"/>
                  </a:lnTo>
                  <a:lnTo>
                    <a:pt x="7026411" y="3397501"/>
                  </a:lnTo>
                  <a:lnTo>
                    <a:pt x="7024537" y="3392018"/>
                  </a:lnTo>
                  <a:lnTo>
                    <a:pt x="7018786" y="3378055"/>
                  </a:lnTo>
                  <a:cubicBezTo>
                    <a:pt x="7012934" y="3359822"/>
                    <a:pt x="7009698" y="3339776"/>
                    <a:pt x="7009698" y="3318734"/>
                  </a:cubicBezTo>
                  <a:lnTo>
                    <a:pt x="7009698" y="3008513"/>
                  </a:lnTo>
                  <a:lnTo>
                    <a:pt x="6989250" y="3010574"/>
                  </a:lnTo>
                  <a:lnTo>
                    <a:pt x="3680362" y="3010574"/>
                  </a:lnTo>
                  <a:cubicBezTo>
                    <a:pt x="3475202" y="3010574"/>
                    <a:pt x="3308887" y="2844259"/>
                    <a:pt x="3308887" y="2639099"/>
                  </a:cubicBezTo>
                  <a:lnTo>
                    <a:pt x="3308888" y="2639094"/>
                  </a:lnTo>
                  <a:lnTo>
                    <a:pt x="3308888" y="742950"/>
                  </a:lnTo>
                  <a:lnTo>
                    <a:pt x="371475" y="742950"/>
                  </a:lnTo>
                  <a:cubicBezTo>
                    <a:pt x="166315" y="742950"/>
                    <a:pt x="0" y="576635"/>
                    <a:pt x="0" y="371475"/>
                  </a:cubicBezTo>
                  <a:cubicBezTo>
                    <a:pt x="0" y="166315"/>
                    <a:pt x="166315" y="0"/>
                    <a:pt x="371475" y="0"/>
                  </a:cubicBezTo>
                  <a:close/>
                </a:path>
              </a:pathLst>
            </a:custGeom>
            <a:gradFill>
              <a:gsLst>
                <a:gs pos="85500">
                  <a:schemeClr val="bg1">
                    <a:lumMod val="75000"/>
                  </a:schemeClr>
                </a:gs>
                <a:gs pos="71000">
                  <a:schemeClr val="bg1">
                    <a:lumMod val="95000"/>
                  </a:schemeClr>
                </a:gs>
                <a:gs pos="54000">
                  <a:schemeClr val="bg1">
                    <a:lumMod val="75000"/>
                  </a:schemeClr>
                </a:gs>
                <a:gs pos="37000">
                  <a:schemeClr val="bg1">
                    <a:lumMod val="95000"/>
                  </a:schemeClr>
                </a:gs>
                <a:gs pos="19000">
                  <a:schemeClr val="bg1">
                    <a:lumMod val="75000"/>
                  </a:schemeClr>
                </a:gs>
                <a:gs pos="100000">
                  <a:schemeClr val="bg1">
                    <a:lumMod val="95000"/>
                  </a:schemeClr>
                </a:gs>
                <a:gs pos="0">
                  <a:schemeClr val="bg1">
                    <a:lumMod val="95000"/>
                  </a:schemeClr>
                </a:gs>
              </a:gsLst>
              <a:lin ang="6000000" scaled="0"/>
            </a:gradFill>
            <a:ln w="31750">
              <a:noFill/>
            </a:ln>
            <a:effectLst>
              <a:outerShdw blurRad="50800" dist="38100" dir="2700000" algn="tl" rotWithShape="0">
                <a:prstClr val="black">
                  <a:alpha val="40000"/>
                </a:prstClr>
              </a:outerShdw>
            </a:effectLst>
            <a:scene3d>
              <a:camera prst="perspectiveRelaxedModerately"/>
              <a:lightRig rig="threePt" dir="t">
                <a:rot lat="0" lon="0" rev="0"/>
              </a:lightRig>
            </a:scene3d>
            <a:sp3d extrusionH="368300" prstMaterial="matte">
              <a:extrusionClr>
                <a:schemeClr val="bg1">
                  <a:lumMod val="65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nvGrpSpPr>
          <p:cNvPr id="13" name="组合 12"/>
          <p:cNvGrpSpPr/>
          <p:nvPr/>
        </p:nvGrpSpPr>
        <p:grpSpPr>
          <a:xfrm>
            <a:off x="2034493" y="3135691"/>
            <a:ext cx="661709" cy="661470"/>
            <a:chOff x="2392531" y="3776590"/>
            <a:chExt cx="882164" cy="882164"/>
          </a:xfrm>
        </p:grpSpPr>
        <p:sp>
          <p:nvSpPr>
            <p:cNvPr id="14" name="椭圆 13"/>
            <p:cNvSpPr/>
            <p:nvPr/>
          </p:nvSpPr>
          <p:spPr>
            <a:xfrm>
              <a:off x="2392531" y="3776590"/>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sym typeface="+mn-lt"/>
              </a:endParaRPr>
            </a:p>
          </p:txBody>
        </p:sp>
        <p:grpSp>
          <p:nvGrpSpPr>
            <p:cNvPr id="15" name="组合 14"/>
            <p:cNvGrpSpPr/>
            <p:nvPr/>
          </p:nvGrpSpPr>
          <p:grpSpPr>
            <a:xfrm>
              <a:off x="2556766" y="3937626"/>
              <a:ext cx="534134" cy="616724"/>
              <a:chOff x="2693291" y="3851188"/>
              <a:chExt cx="534134" cy="616724"/>
            </a:xfrm>
          </p:grpSpPr>
          <p:sp>
            <p:nvSpPr>
              <p:cNvPr id="16" name="文本框 17"/>
              <p:cNvSpPr txBox="1"/>
              <p:nvPr/>
            </p:nvSpPr>
            <p:spPr>
              <a:xfrm>
                <a:off x="2693291" y="3851188"/>
                <a:ext cx="528293" cy="492557"/>
              </a:xfrm>
              <a:prstGeom prst="rect">
                <a:avLst/>
              </a:prstGeom>
              <a:noFill/>
            </p:spPr>
            <p:txBody>
              <a:bodyPr wrap="square" rtlCol="0">
                <a:spAutoFit/>
              </a:bodyPr>
              <a:lstStyle/>
              <a:p>
                <a:pPr algn="ctr"/>
                <a:r>
                  <a:rPr lang="en-US" altLang="zh-CN" sz="1800" dirty="0">
                    <a:solidFill>
                      <a:srgbClr val="327206"/>
                    </a:solidFill>
                    <a:cs typeface="+mn-ea"/>
                    <a:sym typeface="+mn-lt"/>
                  </a:rPr>
                  <a:t>01</a:t>
                </a:r>
                <a:endParaRPr lang="zh-CN" altLang="en-US" sz="1800" dirty="0">
                  <a:solidFill>
                    <a:srgbClr val="327206"/>
                  </a:solidFill>
                  <a:cs typeface="+mn-ea"/>
                  <a:sym typeface="+mn-lt"/>
                </a:endParaRPr>
              </a:p>
            </p:txBody>
          </p:sp>
          <p:sp>
            <p:nvSpPr>
              <p:cNvPr id="17" name="文本框 18"/>
              <p:cNvSpPr txBox="1"/>
              <p:nvPr/>
            </p:nvSpPr>
            <p:spPr>
              <a:xfrm>
                <a:off x="2693291" y="4160065"/>
                <a:ext cx="534134" cy="307847"/>
              </a:xfrm>
              <a:prstGeom prst="rect">
                <a:avLst/>
              </a:prstGeom>
              <a:noFill/>
            </p:spPr>
            <p:txBody>
              <a:bodyPr wrap="square" rtlCol="0">
                <a:spAutoFit/>
              </a:bodyPr>
              <a:lstStyle/>
              <a:p>
                <a:pPr algn="ctr"/>
                <a:r>
                  <a:rPr lang="en-US" altLang="zh-CN" sz="900" dirty="0">
                    <a:solidFill>
                      <a:srgbClr val="327206"/>
                    </a:solidFill>
                    <a:cs typeface="+mn-ea"/>
                    <a:sym typeface="+mn-lt"/>
                  </a:rPr>
                  <a:t>ITEM</a:t>
                </a:r>
                <a:endParaRPr lang="zh-CN" altLang="en-US" sz="900" dirty="0">
                  <a:solidFill>
                    <a:srgbClr val="327206"/>
                  </a:solidFill>
                  <a:cs typeface="+mn-ea"/>
                  <a:sym typeface="+mn-lt"/>
                </a:endParaRPr>
              </a:p>
            </p:txBody>
          </p:sp>
        </p:grpSp>
      </p:grpSp>
      <p:grpSp>
        <p:nvGrpSpPr>
          <p:cNvPr id="18" name="组合 17"/>
          <p:cNvGrpSpPr/>
          <p:nvPr/>
        </p:nvGrpSpPr>
        <p:grpSpPr>
          <a:xfrm>
            <a:off x="3783512" y="2083722"/>
            <a:ext cx="661709" cy="661470"/>
            <a:chOff x="4724252" y="2373641"/>
            <a:chExt cx="882164" cy="882164"/>
          </a:xfrm>
        </p:grpSpPr>
        <p:sp>
          <p:nvSpPr>
            <p:cNvPr id="19" name="椭圆 18"/>
            <p:cNvSpPr/>
            <p:nvPr/>
          </p:nvSpPr>
          <p:spPr>
            <a:xfrm>
              <a:off x="4724252" y="2373641"/>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sym typeface="+mn-lt"/>
              </a:endParaRPr>
            </a:p>
          </p:txBody>
        </p:sp>
        <p:grpSp>
          <p:nvGrpSpPr>
            <p:cNvPr id="20" name="组合 19"/>
            <p:cNvGrpSpPr/>
            <p:nvPr/>
          </p:nvGrpSpPr>
          <p:grpSpPr>
            <a:xfrm>
              <a:off x="4898266" y="2524255"/>
              <a:ext cx="565661" cy="616722"/>
              <a:chOff x="2693290" y="3851188"/>
              <a:chExt cx="565661" cy="616722"/>
            </a:xfrm>
          </p:grpSpPr>
          <p:sp>
            <p:nvSpPr>
              <p:cNvPr id="21" name="文本框 21"/>
              <p:cNvSpPr txBox="1"/>
              <p:nvPr/>
            </p:nvSpPr>
            <p:spPr>
              <a:xfrm>
                <a:off x="2693290" y="3851188"/>
                <a:ext cx="565661" cy="492557"/>
              </a:xfrm>
              <a:prstGeom prst="rect">
                <a:avLst/>
              </a:prstGeom>
              <a:noFill/>
            </p:spPr>
            <p:txBody>
              <a:bodyPr wrap="square" rtlCol="0">
                <a:spAutoFit/>
              </a:bodyPr>
              <a:lstStyle/>
              <a:p>
                <a:pPr algn="ctr"/>
                <a:r>
                  <a:rPr lang="en-US" altLang="zh-CN" sz="1800" dirty="0">
                    <a:solidFill>
                      <a:srgbClr val="327206"/>
                    </a:solidFill>
                    <a:cs typeface="+mn-ea"/>
                    <a:sym typeface="+mn-lt"/>
                  </a:rPr>
                  <a:t>02</a:t>
                </a:r>
                <a:endParaRPr lang="zh-CN" altLang="en-US" sz="1800" dirty="0">
                  <a:solidFill>
                    <a:srgbClr val="327206"/>
                  </a:solidFill>
                  <a:cs typeface="+mn-ea"/>
                  <a:sym typeface="+mn-lt"/>
                </a:endParaRPr>
              </a:p>
            </p:txBody>
          </p:sp>
          <p:sp>
            <p:nvSpPr>
              <p:cNvPr id="22" name="文本框 22"/>
              <p:cNvSpPr txBox="1"/>
              <p:nvPr/>
            </p:nvSpPr>
            <p:spPr>
              <a:xfrm>
                <a:off x="2693291" y="4160063"/>
                <a:ext cx="534134" cy="307847"/>
              </a:xfrm>
              <a:prstGeom prst="rect">
                <a:avLst/>
              </a:prstGeom>
              <a:noFill/>
            </p:spPr>
            <p:txBody>
              <a:bodyPr wrap="square" rtlCol="0">
                <a:spAutoFit/>
              </a:bodyPr>
              <a:lstStyle/>
              <a:p>
                <a:pPr algn="ctr"/>
                <a:r>
                  <a:rPr lang="en-US" altLang="zh-CN" sz="900" dirty="0">
                    <a:solidFill>
                      <a:srgbClr val="327206"/>
                    </a:solidFill>
                    <a:cs typeface="+mn-ea"/>
                    <a:sym typeface="+mn-lt"/>
                  </a:rPr>
                  <a:t>ITEM</a:t>
                </a:r>
                <a:endParaRPr lang="zh-CN" altLang="en-US" sz="900" dirty="0">
                  <a:solidFill>
                    <a:srgbClr val="327206"/>
                  </a:solidFill>
                  <a:cs typeface="+mn-ea"/>
                  <a:sym typeface="+mn-lt"/>
                </a:endParaRPr>
              </a:p>
            </p:txBody>
          </p:sp>
        </p:grpSp>
      </p:grpSp>
      <p:grpSp>
        <p:nvGrpSpPr>
          <p:cNvPr id="23" name="组合 22"/>
          <p:cNvGrpSpPr/>
          <p:nvPr/>
        </p:nvGrpSpPr>
        <p:grpSpPr>
          <a:xfrm>
            <a:off x="4526523" y="3135691"/>
            <a:ext cx="661709" cy="661470"/>
            <a:chOff x="5714805" y="3776590"/>
            <a:chExt cx="882164" cy="882164"/>
          </a:xfrm>
        </p:grpSpPr>
        <p:sp>
          <p:nvSpPr>
            <p:cNvPr id="24" name="椭圆 23"/>
            <p:cNvSpPr/>
            <p:nvPr/>
          </p:nvSpPr>
          <p:spPr>
            <a:xfrm>
              <a:off x="5714805" y="3776590"/>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sym typeface="+mn-lt"/>
              </a:endParaRPr>
            </a:p>
          </p:txBody>
        </p:sp>
        <p:grpSp>
          <p:nvGrpSpPr>
            <p:cNvPr id="25" name="组合 24"/>
            <p:cNvGrpSpPr/>
            <p:nvPr/>
          </p:nvGrpSpPr>
          <p:grpSpPr>
            <a:xfrm>
              <a:off x="5830820" y="3919233"/>
              <a:ext cx="630671" cy="622224"/>
              <a:chOff x="2635291" y="3845687"/>
              <a:chExt cx="630671" cy="622224"/>
            </a:xfrm>
          </p:grpSpPr>
          <p:sp>
            <p:nvSpPr>
              <p:cNvPr id="26" name="文本框 24"/>
              <p:cNvSpPr txBox="1"/>
              <p:nvPr/>
            </p:nvSpPr>
            <p:spPr>
              <a:xfrm>
                <a:off x="2635291" y="3845687"/>
                <a:ext cx="630671" cy="492557"/>
              </a:xfrm>
              <a:prstGeom prst="rect">
                <a:avLst/>
              </a:prstGeom>
              <a:noFill/>
            </p:spPr>
            <p:txBody>
              <a:bodyPr wrap="square" rtlCol="0">
                <a:spAutoFit/>
              </a:bodyPr>
              <a:lstStyle/>
              <a:p>
                <a:pPr algn="ctr"/>
                <a:r>
                  <a:rPr lang="en-US" altLang="zh-CN" sz="1800" dirty="0">
                    <a:solidFill>
                      <a:srgbClr val="327206"/>
                    </a:solidFill>
                    <a:cs typeface="+mn-ea"/>
                    <a:sym typeface="+mn-lt"/>
                  </a:rPr>
                  <a:t>03</a:t>
                </a:r>
                <a:endParaRPr lang="zh-CN" altLang="en-US" sz="1800" dirty="0">
                  <a:solidFill>
                    <a:srgbClr val="327206"/>
                  </a:solidFill>
                  <a:cs typeface="+mn-ea"/>
                  <a:sym typeface="+mn-lt"/>
                </a:endParaRPr>
              </a:p>
            </p:txBody>
          </p:sp>
          <p:sp>
            <p:nvSpPr>
              <p:cNvPr id="27" name="文本框 25"/>
              <p:cNvSpPr txBox="1"/>
              <p:nvPr/>
            </p:nvSpPr>
            <p:spPr>
              <a:xfrm>
                <a:off x="2693291" y="4160064"/>
                <a:ext cx="534134" cy="307847"/>
              </a:xfrm>
              <a:prstGeom prst="rect">
                <a:avLst/>
              </a:prstGeom>
              <a:noFill/>
            </p:spPr>
            <p:txBody>
              <a:bodyPr wrap="square" rtlCol="0">
                <a:spAutoFit/>
              </a:bodyPr>
              <a:lstStyle/>
              <a:p>
                <a:pPr algn="ctr"/>
                <a:r>
                  <a:rPr lang="en-US" altLang="zh-CN" sz="900" dirty="0">
                    <a:solidFill>
                      <a:srgbClr val="327206"/>
                    </a:solidFill>
                    <a:cs typeface="+mn-ea"/>
                    <a:sym typeface="+mn-lt"/>
                  </a:rPr>
                  <a:t>ITEM</a:t>
                </a:r>
                <a:endParaRPr lang="zh-CN" altLang="en-US" sz="900" dirty="0">
                  <a:solidFill>
                    <a:srgbClr val="327206"/>
                  </a:solidFill>
                  <a:cs typeface="+mn-ea"/>
                  <a:sym typeface="+mn-lt"/>
                </a:endParaRPr>
              </a:p>
            </p:txBody>
          </p:sp>
        </p:grpSp>
      </p:grpSp>
      <p:grpSp>
        <p:nvGrpSpPr>
          <p:cNvPr id="28" name="组合 27"/>
          <p:cNvGrpSpPr/>
          <p:nvPr/>
        </p:nvGrpSpPr>
        <p:grpSpPr>
          <a:xfrm>
            <a:off x="6393457" y="1940802"/>
            <a:ext cx="661709" cy="661470"/>
            <a:chOff x="8203726" y="2183036"/>
            <a:chExt cx="882164" cy="882164"/>
          </a:xfrm>
        </p:grpSpPr>
        <p:sp>
          <p:nvSpPr>
            <p:cNvPr id="29" name="椭圆 28"/>
            <p:cNvSpPr/>
            <p:nvPr/>
          </p:nvSpPr>
          <p:spPr>
            <a:xfrm>
              <a:off x="8203726" y="2183036"/>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sym typeface="+mn-lt"/>
              </a:endParaRPr>
            </a:p>
          </p:txBody>
        </p:sp>
        <p:grpSp>
          <p:nvGrpSpPr>
            <p:cNvPr id="30" name="组合 29"/>
            <p:cNvGrpSpPr/>
            <p:nvPr/>
          </p:nvGrpSpPr>
          <p:grpSpPr>
            <a:xfrm>
              <a:off x="8364352" y="2340570"/>
              <a:ext cx="620052" cy="607332"/>
              <a:chOff x="2679902" y="3860578"/>
              <a:chExt cx="620052" cy="607332"/>
            </a:xfrm>
          </p:grpSpPr>
          <p:sp>
            <p:nvSpPr>
              <p:cNvPr id="31" name="文本框 27"/>
              <p:cNvSpPr txBox="1"/>
              <p:nvPr/>
            </p:nvSpPr>
            <p:spPr>
              <a:xfrm>
                <a:off x="2679902" y="3860578"/>
                <a:ext cx="620052" cy="492557"/>
              </a:xfrm>
              <a:prstGeom prst="rect">
                <a:avLst/>
              </a:prstGeom>
              <a:noFill/>
            </p:spPr>
            <p:txBody>
              <a:bodyPr wrap="square" rtlCol="0">
                <a:spAutoFit/>
              </a:bodyPr>
              <a:lstStyle/>
              <a:p>
                <a:pPr algn="ctr"/>
                <a:r>
                  <a:rPr lang="en-US" altLang="zh-CN" sz="1800" dirty="0">
                    <a:solidFill>
                      <a:srgbClr val="327206"/>
                    </a:solidFill>
                    <a:cs typeface="+mn-ea"/>
                    <a:sym typeface="+mn-lt"/>
                  </a:rPr>
                  <a:t>04</a:t>
                </a:r>
                <a:endParaRPr lang="zh-CN" altLang="en-US" sz="1800" dirty="0">
                  <a:solidFill>
                    <a:srgbClr val="327206"/>
                  </a:solidFill>
                  <a:cs typeface="+mn-ea"/>
                  <a:sym typeface="+mn-lt"/>
                </a:endParaRPr>
              </a:p>
            </p:txBody>
          </p:sp>
          <p:sp>
            <p:nvSpPr>
              <p:cNvPr id="32" name="文本框 28"/>
              <p:cNvSpPr txBox="1"/>
              <p:nvPr/>
            </p:nvSpPr>
            <p:spPr>
              <a:xfrm>
                <a:off x="2693291" y="4160063"/>
                <a:ext cx="534134" cy="307847"/>
              </a:xfrm>
              <a:prstGeom prst="rect">
                <a:avLst/>
              </a:prstGeom>
              <a:noFill/>
            </p:spPr>
            <p:txBody>
              <a:bodyPr wrap="square" rtlCol="0">
                <a:spAutoFit/>
              </a:bodyPr>
              <a:lstStyle/>
              <a:p>
                <a:pPr algn="ctr"/>
                <a:r>
                  <a:rPr lang="en-US" altLang="zh-CN" sz="900" dirty="0">
                    <a:solidFill>
                      <a:srgbClr val="327206"/>
                    </a:solidFill>
                    <a:cs typeface="+mn-ea"/>
                    <a:sym typeface="+mn-lt"/>
                  </a:rPr>
                  <a:t>ITEM</a:t>
                </a:r>
                <a:endParaRPr lang="zh-CN" altLang="en-US" sz="900" dirty="0">
                  <a:solidFill>
                    <a:srgbClr val="327206"/>
                  </a:solidFill>
                  <a:cs typeface="+mn-ea"/>
                  <a:sym typeface="+mn-lt"/>
                </a:endParaRPr>
              </a:p>
            </p:txBody>
          </p:sp>
        </p:grpSp>
      </p:grpSp>
      <p:grpSp>
        <p:nvGrpSpPr>
          <p:cNvPr id="33" name="组合 32"/>
          <p:cNvGrpSpPr/>
          <p:nvPr/>
        </p:nvGrpSpPr>
        <p:grpSpPr>
          <a:xfrm>
            <a:off x="1964360" y="3028447"/>
            <a:ext cx="801748" cy="1397839"/>
            <a:chOff x="2499058" y="3318525"/>
            <a:chExt cx="1068858" cy="1864217"/>
          </a:xfrm>
        </p:grpSpPr>
        <p:sp>
          <p:nvSpPr>
            <p:cNvPr id="34" name="弧形 33"/>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solidFill>
                  <a:prstClr val="black"/>
                </a:solidFill>
                <a:cs typeface="+mn-ea"/>
                <a:sym typeface="+mn-lt"/>
              </a:endParaRPr>
            </a:p>
          </p:txBody>
        </p:sp>
        <p:sp>
          <p:nvSpPr>
            <p:cNvPr id="35" name="椭圆 34"/>
            <p:cNvSpPr/>
            <p:nvPr/>
          </p:nvSpPr>
          <p:spPr>
            <a:xfrm>
              <a:off x="3009485" y="3318525"/>
              <a:ext cx="93725" cy="93725"/>
            </a:xfrm>
            <a:prstGeom prst="ellips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36" name="任意多边形 35"/>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37" name="椭圆 36"/>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nvGrpSpPr>
          <p:cNvPr id="38" name="组合 37"/>
          <p:cNvGrpSpPr/>
          <p:nvPr/>
        </p:nvGrpSpPr>
        <p:grpSpPr>
          <a:xfrm>
            <a:off x="4451626" y="3028447"/>
            <a:ext cx="801748" cy="1397839"/>
            <a:chOff x="2499058" y="3318525"/>
            <a:chExt cx="1068858" cy="1864217"/>
          </a:xfrm>
        </p:grpSpPr>
        <p:sp>
          <p:nvSpPr>
            <p:cNvPr id="39" name="弧形 38"/>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solidFill>
                  <a:prstClr val="black"/>
                </a:solidFill>
                <a:cs typeface="+mn-ea"/>
                <a:sym typeface="+mn-lt"/>
              </a:endParaRPr>
            </a:p>
          </p:txBody>
        </p:sp>
        <p:sp>
          <p:nvSpPr>
            <p:cNvPr id="40" name="椭圆 39"/>
            <p:cNvSpPr/>
            <p:nvPr/>
          </p:nvSpPr>
          <p:spPr>
            <a:xfrm>
              <a:off x="3009485" y="3318525"/>
              <a:ext cx="93725" cy="93725"/>
            </a:xfrm>
            <a:prstGeom prst="ellips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41" name="任意多边形 40"/>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42" name="椭圆 41"/>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nvGrpSpPr>
          <p:cNvPr id="43" name="组合 42"/>
          <p:cNvGrpSpPr/>
          <p:nvPr/>
        </p:nvGrpSpPr>
        <p:grpSpPr>
          <a:xfrm flipH="1" flipV="1">
            <a:off x="3737927" y="1468285"/>
            <a:ext cx="801748" cy="1397839"/>
            <a:chOff x="2499058" y="3318525"/>
            <a:chExt cx="1068858" cy="1864217"/>
          </a:xfrm>
        </p:grpSpPr>
        <p:sp>
          <p:nvSpPr>
            <p:cNvPr id="44" name="弧形 43"/>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solidFill>
                  <a:prstClr val="black"/>
                </a:solidFill>
                <a:cs typeface="+mn-ea"/>
                <a:sym typeface="+mn-lt"/>
              </a:endParaRPr>
            </a:p>
          </p:txBody>
        </p:sp>
        <p:sp>
          <p:nvSpPr>
            <p:cNvPr id="45" name="椭圆 44"/>
            <p:cNvSpPr/>
            <p:nvPr/>
          </p:nvSpPr>
          <p:spPr>
            <a:xfrm>
              <a:off x="3009485" y="3318525"/>
              <a:ext cx="93725" cy="93725"/>
            </a:xfrm>
            <a:prstGeom prst="ellips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sym typeface="+mn-lt"/>
              </a:endParaRPr>
            </a:p>
          </p:txBody>
        </p:sp>
        <p:sp>
          <p:nvSpPr>
            <p:cNvPr id="46" name="任意多边形 45"/>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47" name="椭圆 46"/>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nvGrpSpPr>
          <p:cNvPr id="48" name="组合 47"/>
          <p:cNvGrpSpPr/>
          <p:nvPr/>
        </p:nvGrpSpPr>
        <p:grpSpPr>
          <a:xfrm flipH="1" flipV="1">
            <a:off x="6327614" y="1316398"/>
            <a:ext cx="801748" cy="1397839"/>
            <a:chOff x="2499058" y="3318525"/>
            <a:chExt cx="1068858" cy="1864217"/>
          </a:xfrm>
        </p:grpSpPr>
        <p:sp>
          <p:nvSpPr>
            <p:cNvPr id="49" name="弧形 48"/>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solidFill>
                  <a:prstClr val="black"/>
                </a:solidFill>
                <a:cs typeface="+mn-ea"/>
                <a:sym typeface="+mn-lt"/>
              </a:endParaRPr>
            </a:p>
          </p:txBody>
        </p:sp>
        <p:sp>
          <p:nvSpPr>
            <p:cNvPr id="50" name="椭圆 49"/>
            <p:cNvSpPr/>
            <p:nvPr/>
          </p:nvSpPr>
          <p:spPr>
            <a:xfrm>
              <a:off x="3009485" y="3318525"/>
              <a:ext cx="93725" cy="93725"/>
            </a:xfrm>
            <a:prstGeom prst="ellips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51" name="任意多边形 50"/>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52" name="椭圆 51"/>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nvGrpSpPr>
          <p:cNvPr id="53" name="组合 52"/>
          <p:cNvGrpSpPr/>
          <p:nvPr/>
        </p:nvGrpSpPr>
        <p:grpSpPr>
          <a:xfrm>
            <a:off x="1437303" y="1347492"/>
            <a:ext cx="2423881" cy="899309"/>
            <a:chOff x="1596381" y="1391773"/>
            <a:chExt cx="3231420" cy="1199356"/>
          </a:xfrm>
        </p:grpSpPr>
        <p:sp>
          <p:nvSpPr>
            <p:cNvPr id="54" name="文本框 39"/>
            <p:cNvSpPr txBox="1"/>
            <p:nvPr/>
          </p:nvSpPr>
          <p:spPr>
            <a:xfrm>
              <a:off x="2987093" y="1391773"/>
              <a:ext cx="1840708" cy="430986"/>
            </a:xfrm>
            <a:prstGeom prst="rect">
              <a:avLst/>
            </a:prstGeom>
            <a:noFill/>
          </p:spPr>
          <p:txBody>
            <a:bodyPr wrap="square" rtlCol="0">
              <a:spAutoFit/>
            </a:bodyPr>
            <a:lstStyle/>
            <a:p>
              <a:r>
                <a:rPr lang="zh-CN" altLang="en-US" sz="1500" dirty="0">
                  <a:solidFill>
                    <a:srgbClr val="327206"/>
                  </a:solidFill>
                  <a:cs typeface="+mn-ea"/>
                  <a:sym typeface="+mn-lt"/>
                </a:rPr>
                <a:t>在此添加标题</a:t>
              </a:r>
            </a:p>
          </p:txBody>
        </p:sp>
        <p:sp>
          <p:nvSpPr>
            <p:cNvPr id="55" name="文本框 113"/>
            <p:cNvSpPr txBox="1"/>
            <p:nvPr/>
          </p:nvSpPr>
          <p:spPr>
            <a:xfrm>
              <a:off x="1596381" y="1775332"/>
              <a:ext cx="3096345" cy="815797"/>
            </a:xfrm>
            <a:prstGeom prst="rect">
              <a:avLst/>
            </a:prstGeom>
            <a:noFill/>
          </p:spPr>
          <p:txBody>
            <a:bodyPr wrap="square" rtlCol="0">
              <a:spAutoFit/>
            </a:bodyPr>
            <a:lstStyle/>
            <a:p>
              <a:pPr algn="r">
                <a:lnSpc>
                  <a:spcPct val="150000"/>
                </a:lnSpc>
              </a:pPr>
              <a:r>
                <a:rPr lang="zh-CN" altLang="en-US" sz="750" dirty="0">
                  <a:solidFill>
                    <a:schemeClr val="tx1">
                      <a:lumMod val="50000"/>
                      <a:lumOff val="50000"/>
                    </a:schemeClr>
                  </a:solidFill>
                  <a:cs typeface="+mn-ea"/>
                  <a:sym typeface="+mn-lt"/>
                </a:rPr>
                <a:t>单击添加详细文字说明，或复制文本黏贴自此右键只保留文字单击添加详细文字说明，或复制文本黏贴自此右键只保留文字</a:t>
              </a:r>
            </a:p>
          </p:txBody>
        </p:sp>
      </p:grpSp>
      <p:grpSp>
        <p:nvGrpSpPr>
          <p:cNvPr id="56" name="组合 55"/>
          <p:cNvGrpSpPr/>
          <p:nvPr/>
        </p:nvGrpSpPr>
        <p:grpSpPr>
          <a:xfrm>
            <a:off x="4314691" y="1185605"/>
            <a:ext cx="2105690" cy="898110"/>
            <a:chOff x="5432401" y="1175873"/>
            <a:chExt cx="2807221" cy="1197756"/>
          </a:xfrm>
        </p:grpSpPr>
        <p:sp>
          <p:nvSpPr>
            <p:cNvPr id="57" name="文本框 42"/>
            <p:cNvSpPr txBox="1"/>
            <p:nvPr/>
          </p:nvSpPr>
          <p:spPr>
            <a:xfrm>
              <a:off x="6461491" y="1175873"/>
              <a:ext cx="1778131" cy="430986"/>
            </a:xfrm>
            <a:prstGeom prst="rect">
              <a:avLst/>
            </a:prstGeom>
            <a:noFill/>
          </p:spPr>
          <p:txBody>
            <a:bodyPr wrap="square" rtlCol="0">
              <a:spAutoFit/>
            </a:bodyPr>
            <a:lstStyle/>
            <a:p>
              <a:r>
                <a:rPr lang="zh-CN" altLang="en-US" sz="1500" dirty="0">
                  <a:solidFill>
                    <a:srgbClr val="327206"/>
                  </a:solidFill>
                  <a:cs typeface="+mn-ea"/>
                  <a:sym typeface="+mn-lt"/>
                </a:rPr>
                <a:t>在此添加标题</a:t>
              </a:r>
            </a:p>
          </p:txBody>
        </p:sp>
        <p:sp>
          <p:nvSpPr>
            <p:cNvPr id="58" name="文本框 113"/>
            <p:cNvSpPr txBox="1"/>
            <p:nvPr/>
          </p:nvSpPr>
          <p:spPr>
            <a:xfrm>
              <a:off x="5432401" y="1557833"/>
              <a:ext cx="2754142" cy="815796"/>
            </a:xfrm>
            <a:prstGeom prst="rect">
              <a:avLst/>
            </a:prstGeom>
            <a:noFill/>
          </p:spPr>
          <p:txBody>
            <a:bodyPr wrap="square" rtlCol="0">
              <a:spAutoFit/>
            </a:bodyPr>
            <a:lstStyle/>
            <a:p>
              <a:pPr algn="r">
                <a:lnSpc>
                  <a:spcPct val="150000"/>
                </a:lnSpc>
              </a:pPr>
              <a:r>
                <a:rPr lang="zh-CN" altLang="en-US" sz="750" dirty="0">
                  <a:solidFill>
                    <a:schemeClr val="tx1">
                      <a:lumMod val="50000"/>
                      <a:lumOff val="50000"/>
                    </a:schemeClr>
                  </a:solidFill>
                  <a:cs typeface="+mn-ea"/>
                  <a:sym typeface="+mn-lt"/>
                </a:rPr>
                <a:t>单击添加详细文字说明，或复制文本黏贴自此右键只保留文字单击添加详细文字说明，或复制文本黏贴自此右键只保留文字</a:t>
              </a:r>
            </a:p>
          </p:txBody>
        </p:sp>
      </p:grpSp>
      <p:grpSp>
        <p:nvGrpSpPr>
          <p:cNvPr id="59" name="组合 58"/>
          <p:cNvGrpSpPr/>
          <p:nvPr/>
        </p:nvGrpSpPr>
        <p:grpSpPr>
          <a:xfrm>
            <a:off x="2753295" y="4249437"/>
            <a:ext cx="2060437" cy="911723"/>
            <a:chOff x="3350807" y="5261927"/>
            <a:chExt cx="2746891" cy="1215912"/>
          </a:xfrm>
        </p:grpSpPr>
        <p:sp>
          <p:nvSpPr>
            <p:cNvPr id="60" name="文本框 30"/>
            <p:cNvSpPr txBox="1"/>
            <p:nvPr/>
          </p:nvSpPr>
          <p:spPr>
            <a:xfrm>
              <a:off x="3440281" y="5261927"/>
              <a:ext cx="1780852" cy="430986"/>
            </a:xfrm>
            <a:prstGeom prst="rect">
              <a:avLst/>
            </a:prstGeom>
            <a:noFill/>
          </p:spPr>
          <p:txBody>
            <a:bodyPr wrap="square" rtlCol="0">
              <a:spAutoFit/>
            </a:bodyPr>
            <a:lstStyle/>
            <a:p>
              <a:r>
                <a:rPr lang="zh-CN" altLang="en-US" sz="1500" dirty="0">
                  <a:solidFill>
                    <a:srgbClr val="327206"/>
                  </a:solidFill>
                  <a:cs typeface="+mn-ea"/>
                  <a:sym typeface="+mn-lt"/>
                </a:rPr>
                <a:t>在此添加标题</a:t>
              </a:r>
            </a:p>
          </p:txBody>
        </p:sp>
        <p:sp>
          <p:nvSpPr>
            <p:cNvPr id="61" name="文本框 113"/>
            <p:cNvSpPr txBox="1"/>
            <p:nvPr/>
          </p:nvSpPr>
          <p:spPr>
            <a:xfrm>
              <a:off x="3350807" y="5662042"/>
              <a:ext cx="2746891" cy="815797"/>
            </a:xfrm>
            <a:prstGeom prst="rect">
              <a:avLst/>
            </a:prstGeom>
            <a:noFill/>
          </p:spPr>
          <p:txBody>
            <a:bodyPr wrap="square" rtlCol="0">
              <a:spAutoFit/>
            </a:bodyPr>
            <a:lstStyle/>
            <a:p>
              <a:pPr>
                <a:lnSpc>
                  <a:spcPct val="150000"/>
                </a:lnSpc>
              </a:pPr>
              <a:r>
                <a:rPr lang="zh-CN" altLang="en-US" sz="750" dirty="0">
                  <a:solidFill>
                    <a:schemeClr val="tx1">
                      <a:lumMod val="50000"/>
                      <a:lumOff val="50000"/>
                    </a:schemeClr>
                  </a:solidFill>
                  <a:cs typeface="+mn-ea"/>
                  <a:sym typeface="+mn-lt"/>
                </a:rPr>
                <a:t>单击添加详细文字说明，或复制文本黏贴自此右键只保留文字单击添加详细文字说明，或复制文本黏贴自此右键只保留文字</a:t>
              </a:r>
            </a:p>
          </p:txBody>
        </p:sp>
      </p:grpSp>
      <p:grpSp>
        <p:nvGrpSpPr>
          <p:cNvPr id="62" name="组合 61"/>
          <p:cNvGrpSpPr/>
          <p:nvPr/>
        </p:nvGrpSpPr>
        <p:grpSpPr>
          <a:xfrm>
            <a:off x="5249178" y="4249435"/>
            <a:ext cx="2317348" cy="857723"/>
            <a:chOff x="6678219" y="5261933"/>
            <a:chExt cx="3089395" cy="1143897"/>
          </a:xfrm>
        </p:grpSpPr>
        <p:sp>
          <p:nvSpPr>
            <p:cNvPr id="63" name="文本框 36"/>
            <p:cNvSpPr txBox="1"/>
            <p:nvPr/>
          </p:nvSpPr>
          <p:spPr>
            <a:xfrm>
              <a:off x="6678219" y="5261933"/>
              <a:ext cx="1791039" cy="430987"/>
            </a:xfrm>
            <a:prstGeom prst="rect">
              <a:avLst/>
            </a:prstGeom>
            <a:noFill/>
          </p:spPr>
          <p:txBody>
            <a:bodyPr wrap="square" rtlCol="0">
              <a:spAutoFit/>
            </a:bodyPr>
            <a:lstStyle/>
            <a:p>
              <a:r>
                <a:rPr lang="zh-CN" altLang="en-US" sz="1500" dirty="0">
                  <a:solidFill>
                    <a:srgbClr val="327206"/>
                  </a:solidFill>
                  <a:cs typeface="+mn-ea"/>
                  <a:sym typeface="+mn-lt"/>
                </a:rPr>
                <a:t>在此添加标题</a:t>
              </a:r>
            </a:p>
          </p:txBody>
        </p:sp>
        <p:sp>
          <p:nvSpPr>
            <p:cNvPr id="64" name="文本框 113"/>
            <p:cNvSpPr txBox="1"/>
            <p:nvPr/>
          </p:nvSpPr>
          <p:spPr>
            <a:xfrm>
              <a:off x="6683813" y="5590033"/>
              <a:ext cx="3083801" cy="815797"/>
            </a:xfrm>
            <a:prstGeom prst="rect">
              <a:avLst/>
            </a:prstGeom>
            <a:noFill/>
          </p:spPr>
          <p:txBody>
            <a:bodyPr wrap="square" rtlCol="0">
              <a:spAutoFit/>
            </a:bodyPr>
            <a:lstStyle/>
            <a:p>
              <a:pPr>
                <a:lnSpc>
                  <a:spcPct val="150000"/>
                </a:lnSpc>
              </a:pPr>
              <a:r>
                <a:rPr lang="zh-CN" altLang="en-US" sz="750" dirty="0">
                  <a:solidFill>
                    <a:schemeClr val="tx1">
                      <a:lumMod val="50000"/>
                      <a:lumOff val="50000"/>
                    </a:schemeClr>
                  </a:solidFill>
                  <a:cs typeface="+mn-ea"/>
                  <a:sym typeface="+mn-lt"/>
                </a:rPr>
                <a:t>单击添加详细文字说明，或复制文本黏贴自此右键只保留文字单击添加详细文字说明，或复制文本黏贴自此右键只保留文字</a:t>
              </a:r>
            </a:p>
          </p:txBody>
        </p:sp>
      </p:grpSp>
      <p:sp>
        <p:nvSpPr>
          <p:cNvPr id="2" name="灯片编号占位符 1"/>
          <p:cNvSpPr>
            <a:spLocks noGrp="1"/>
          </p:cNvSpPr>
          <p:nvPr>
            <p:ph type="sldNum" sz="quarter" idx="12"/>
          </p:nvPr>
        </p:nvSpPr>
        <p:spPr/>
        <p:txBody>
          <a:bodyPr/>
          <a:lstStyle/>
          <a:p>
            <a:fld id="{8821631E-EC57-43D7-9F08-B3B8C861FB5F}" type="slidenum">
              <a:rPr lang="zh-CN" altLang="en-US" smtClean="0"/>
              <a:pPr/>
              <a:t>11</a:t>
            </a:fld>
            <a:endParaRPr lang="zh-CN" altLang="en-US"/>
          </a:p>
        </p:txBody>
      </p:sp>
      <p:sp>
        <p:nvSpPr>
          <p:cNvPr id="4" name="文本占位符 3"/>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年度工作概述</a:t>
            </a:r>
          </a:p>
        </p:txBody>
      </p:sp>
    </p:spTree>
  </p:cSld>
  <p:clrMapOvr>
    <a:masterClrMapping/>
  </p:clrMapOvr>
  <mc:AlternateContent xmlns:mc="http://schemas.openxmlformats.org/markup-compatibility/2006">
    <mc:Choice xmlns:p14="http://schemas.microsoft.com/office/powerpoint/2010/main" xmlns="" Requires="p14">
      <p:transition spd="slow" p14:dur="1250" advTm="0">
        <p14:switch dir="r"/>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 fill="hold"/>
                                            <p:tgtEl>
                                              <p:spTgt spid="13"/>
                                            </p:tgtEl>
                                            <p:attrNameLst>
                                              <p:attrName>ppt_w</p:attrName>
                                            </p:attrNameLst>
                                          </p:cBhvr>
                                          <p:tavLst>
                                            <p:tav tm="0">
                                              <p:val>
                                                <p:fltVal val="0"/>
                                              </p:val>
                                            </p:tav>
                                            <p:tav tm="100000">
                                              <p:val>
                                                <p:strVal val="#ppt_w"/>
                                              </p:val>
                                            </p:tav>
                                          </p:tavLst>
                                        </p:anim>
                                        <p:anim calcmode="lin" valueType="num">
                                          <p:cBhvr>
                                            <p:cTn id="13" dur="100" fill="hold"/>
                                            <p:tgtEl>
                                              <p:spTgt spid="13"/>
                                            </p:tgtEl>
                                            <p:attrNameLst>
                                              <p:attrName>ppt_h</p:attrName>
                                            </p:attrNameLst>
                                          </p:cBhvr>
                                          <p:tavLst>
                                            <p:tav tm="0">
                                              <p:val>
                                                <p:fltVal val="0"/>
                                              </p:val>
                                            </p:tav>
                                            <p:tav tm="100000">
                                              <p:val>
                                                <p:strVal val="#ppt_h"/>
                                              </p:val>
                                            </p:tav>
                                          </p:tavLst>
                                        </p:anim>
                                        <p:animEffect transition="in" filter="fade">
                                          <p:cBhvr>
                                            <p:cTn id="14" dur="100"/>
                                            <p:tgtEl>
                                              <p:spTgt spid="13"/>
                                            </p:tgtEl>
                                          </p:cBhvr>
                                        </p:animEffect>
                                      </p:childTnLst>
                                    </p:cTn>
                                  </p:par>
                                  <p:par>
                                    <p:cTn id="15" presetID="6" presetClass="emph" presetSubtype="0" fill="hold" nodeType="withEffect">
                                      <p:stCondLst>
                                        <p:cond delay="100"/>
                                      </p:stCondLst>
                                      <p:childTnLst>
                                        <p:animScale>
                                          <p:cBhvr>
                                            <p:cTn id="16" dur="100" fill="hold"/>
                                            <p:tgtEl>
                                              <p:spTgt spid="13"/>
                                            </p:tgtEl>
                                          </p:cBhvr>
                                          <p:by x="110000" y="110000"/>
                                        </p:animScale>
                                      </p:childTnLst>
                                    </p:cTn>
                                  </p:par>
                                  <p:par>
                                    <p:cTn id="17" presetID="6" presetClass="emph" presetSubtype="0" fill="hold" nodeType="withEffect">
                                      <p:stCondLst>
                                        <p:cond delay="200"/>
                                      </p:stCondLst>
                                      <p:childTnLst>
                                        <p:animScale>
                                          <p:cBhvr>
                                            <p:cTn id="18" dur="200" fill="hold"/>
                                            <p:tgtEl>
                                              <p:spTgt spid="13"/>
                                            </p:tgtEl>
                                          </p:cBhvr>
                                          <p:by x="90000" y="90000"/>
                                        </p:animScale>
                                      </p:childTnLst>
                                    </p:cTn>
                                  </p:par>
                                  <p:par>
                                    <p:cTn id="19" presetID="6" presetClass="emph" presetSubtype="0" fill="hold" nodeType="withEffect">
                                      <p:stCondLst>
                                        <p:cond delay="400"/>
                                      </p:stCondLst>
                                      <p:childTnLst>
                                        <p:animScale>
                                          <p:cBhvr>
                                            <p:cTn id="20" dur="100" fill="hold"/>
                                            <p:tgtEl>
                                              <p:spTgt spid="13"/>
                                            </p:tgtEl>
                                          </p:cBhvr>
                                          <p:by x="105000" y="105000"/>
                                        </p:animScale>
                                      </p:childTnLst>
                                    </p:cTn>
                                  </p:par>
                                  <p:par>
                                    <p:cTn id="21" presetID="6" presetClass="emph" presetSubtype="0" fill="hold" nodeType="withEffect">
                                      <p:stCondLst>
                                        <p:cond delay="500"/>
                                      </p:stCondLst>
                                      <p:childTnLst>
                                        <p:animScale>
                                          <p:cBhvr>
                                            <p:cTn id="22" dur="200" fill="hold"/>
                                            <p:tgtEl>
                                              <p:spTgt spid="13"/>
                                            </p:tgtEl>
                                          </p:cBhvr>
                                          <p:by x="95000" y="95000"/>
                                        </p:animScale>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 fill="hold"/>
                                            <p:tgtEl>
                                              <p:spTgt spid="18"/>
                                            </p:tgtEl>
                                            <p:attrNameLst>
                                              <p:attrName>ppt_w</p:attrName>
                                            </p:attrNameLst>
                                          </p:cBhvr>
                                          <p:tavLst>
                                            <p:tav tm="0">
                                              <p:val>
                                                <p:fltVal val="0"/>
                                              </p:val>
                                            </p:tav>
                                            <p:tav tm="100000">
                                              <p:val>
                                                <p:strVal val="#ppt_w"/>
                                              </p:val>
                                            </p:tav>
                                          </p:tavLst>
                                        </p:anim>
                                        <p:anim calcmode="lin" valueType="num">
                                          <p:cBhvr>
                                            <p:cTn id="35" dur="100" fill="hold"/>
                                            <p:tgtEl>
                                              <p:spTgt spid="18"/>
                                            </p:tgtEl>
                                            <p:attrNameLst>
                                              <p:attrName>ppt_h</p:attrName>
                                            </p:attrNameLst>
                                          </p:cBhvr>
                                          <p:tavLst>
                                            <p:tav tm="0">
                                              <p:val>
                                                <p:fltVal val="0"/>
                                              </p:val>
                                            </p:tav>
                                            <p:tav tm="100000">
                                              <p:val>
                                                <p:strVal val="#ppt_h"/>
                                              </p:val>
                                            </p:tav>
                                          </p:tavLst>
                                        </p:anim>
                                        <p:animEffect transition="in" filter="fade">
                                          <p:cBhvr>
                                            <p:cTn id="36" dur="100"/>
                                            <p:tgtEl>
                                              <p:spTgt spid="18"/>
                                            </p:tgtEl>
                                          </p:cBhvr>
                                        </p:animEffect>
                                      </p:childTnLst>
                                    </p:cTn>
                                  </p:par>
                                  <p:par>
                                    <p:cTn id="37" presetID="6" presetClass="emph" presetSubtype="0" fill="hold" nodeType="withEffect">
                                      <p:stCondLst>
                                        <p:cond delay="100"/>
                                      </p:stCondLst>
                                      <p:childTnLst>
                                        <p:animScale>
                                          <p:cBhvr>
                                            <p:cTn id="38" dur="100" fill="hold"/>
                                            <p:tgtEl>
                                              <p:spTgt spid="18"/>
                                            </p:tgtEl>
                                          </p:cBhvr>
                                          <p:by x="110000" y="110000"/>
                                        </p:animScale>
                                      </p:childTnLst>
                                    </p:cTn>
                                  </p:par>
                                  <p:par>
                                    <p:cTn id="39" presetID="6" presetClass="emph" presetSubtype="0" fill="hold" nodeType="withEffect">
                                      <p:stCondLst>
                                        <p:cond delay="200"/>
                                      </p:stCondLst>
                                      <p:childTnLst>
                                        <p:animScale>
                                          <p:cBhvr>
                                            <p:cTn id="40" dur="200" fill="hold"/>
                                            <p:tgtEl>
                                              <p:spTgt spid="18"/>
                                            </p:tgtEl>
                                          </p:cBhvr>
                                          <p:by x="90000" y="90000"/>
                                        </p:animScale>
                                      </p:childTnLst>
                                    </p:cTn>
                                  </p:par>
                                  <p:par>
                                    <p:cTn id="41" presetID="6" presetClass="emph" presetSubtype="0" fill="hold" nodeType="withEffect">
                                      <p:stCondLst>
                                        <p:cond delay="400"/>
                                      </p:stCondLst>
                                      <p:childTnLst>
                                        <p:animScale>
                                          <p:cBhvr>
                                            <p:cTn id="42" dur="100" fill="hold"/>
                                            <p:tgtEl>
                                              <p:spTgt spid="18"/>
                                            </p:tgtEl>
                                          </p:cBhvr>
                                          <p:by x="105000" y="105000"/>
                                        </p:animScale>
                                      </p:childTnLst>
                                    </p:cTn>
                                  </p:par>
                                  <p:par>
                                    <p:cTn id="43" presetID="6" presetClass="emph" presetSubtype="0" fill="hold" nodeType="withEffect">
                                      <p:stCondLst>
                                        <p:cond delay="500"/>
                                      </p:stCondLst>
                                      <p:childTnLst>
                                        <p:animScale>
                                          <p:cBhvr>
                                            <p:cTn id="44" dur="200" fill="hold"/>
                                            <p:tgtEl>
                                              <p:spTgt spid="18"/>
                                            </p:tgtEl>
                                          </p:cBhvr>
                                          <p:by x="95000" y="95000"/>
                                        </p:animScale>
                                      </p:childTnLst>
                                    </p:cTn>
                                  </p:par>
                                </p:childTnLst>
                              </p:cTn>
                            </p:par>
                            <p:par>
                              <p:cTn id="45" fill="hold">
                                <p:stCondLst>
                                  <p:cond delay="3000"/>
                                </p:stCondLst>
                                <p:childTnLst>
                                  <p:par>
                                    <p:cTn id="46" presetID="22" presetClass="entr" presetSubtype="4"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childTnLst>
                              </p:cTn>
                            </p:par>
                            <p:par>
                              <p:cTn id="49" fill="hold">
                                <p:stCondLst>
                                  <p:cond delay="3500"/>
                                </p:stCondLst>
                                <p:childTnLst>
                                  <p:par>
                                    <p:cTn id="50" presetID="22" presetClass="entr" presetSubtype="2" fill="hold" nodeType="after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right)">
                                          <p:cBhvr>
                                            <p:cTn id="52" dur="500"/>
                                            <p:tgtEl>
                                              <p:spTgt spid="53"/>
                                            </p:tgtEl>
                                          </p:cBhvr>
                                        </p:animEffect>
                                      </p:childTnLst>
                                    </p:cTn>
                                  </p:par>
                                </p:childTnLst>
                              </p:cTn>
                            </p:par>
                            <p:par>
                              <p:cTn id="53" fill="hold">
                                <p:stCondLst>
                                  <p:cond delay="4000"/>
                                </p:stCondLst>
                                <p:childTnLst>
                                  <p:par>
                                    <p:cTn id="54" presetID="53" presetClass="entr" presetSubtype="16"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 fill="hold"/>
                                            <p:tgtEl>
                                              <p:spTgt spid="23"/>
                                            </p:tgtEl>
                                            <p:attrNameLst>
                                              <p:attrName>ppt_w</p:attrName>
                                            </p:attrNameLst>
                                          </p:cBhvr>
                                          <p:tavLst>
                                            <p:tav tm="0">
                                              <p:val>
                                                <p:fltVal val="0"/>
                                              </p:val>
                                            </p:tav>
                                            <p:tav tm="100000">
                                              <p:val>
                                                <p:strVal val="#ppt_w"/>
                                              </p:val>
                                            </p:tav>
                                          </p:tavLst>
                                        </p:anim>
                                        <p:anim calcmode="lin" valueType="num">
                                          <p:cBhvr>
                                            <p:cTn id="57" dur="100" fill="hold"/>
                                            <p:tgtEl>
                                              <p:spTgt spid="23"/>
                                            </p:tgtEl>
                                            <p:attrNameLst>
                                              <p:attrName>ppt_h</p:attrName>
                                            </p:attrNameLst>
                                          </p:cBhvr>
                                          <p:tavLst>
                                            <p:tav tm="0">
                                              <p:val>
                                                <p:fltVal val="0"/>
                                              </p:val>
                                            </p:tav>
                                            <p:tav tm="100000">
                                              <p:val>
                                                <p:strVal val="#ppt_h"/>
                                              </p:val>
                                            </p:tav>
                                          </p:tavLst>
                                        </p:anim>
                                        <p:animEffect transition="in" filter="fade">
                                          <p:cBhvr>
                                            <p:cTn id="58" dur="100"/>
                                            <p:tgtEl>
                                              <p:spTgt spid="23"/>
                                            </p:tgtEl>
                                          </p:cBhvr>
                                        </p:animEffect>
                                      </p:childTnLst>
                                    </p:cTn>
                                  </p:par>
                                  <p:par>
                                    <p:cTn id="59" presetID="6" presetClass="emph" presetSubtype="0" fill="hold" nodeType="withEffect">
                                      <p:stCondLst>
                                        <p:cond delay="100"/>
                                      </p:stCondLst>
                                      <p:childTnLst>
                                        <p:animScale>
                                          <p:cBhvr>
                                            <p:cTn id="60" dur="100" fill="hold"/>
                                            <p:tgtEl>
                                              <p:spTgt spid="23"/>
                                            </p:tgtEl>
                                          </p:cBhvr>
                                          <p:by x="110000" y="110000"/>
                                        </p:animScale>
                                      </p:childTnLst>
                                    </p:cTn>
                                  </p:par>
                                  <p:par>
                                    <p:cTn id="61" presetID="6" presetClass="emph" presetSubtype="0" fill="hold" nodeType="withEffect">
                                      <p:stCondLst>
                                        <p:cond delay="200"/>
                                      </p:stCondLst>
                                      <p:childTnLst>
                                        <p:animScale>
                                          <p:cBhvr>
                                            <p:cTn id="62" dur="200" fill="hold"/>
                                            <p:tgtEl>
                                              <p:spTgt spid="23"/>
                                            </p:tgtEl>
                                          </p:cBhvr>
                                          <p:by x="90000" y="90000"/>
                                        </p:animScale>
                                      </p:childTnLst>
                                    </p:cTn>
                                  </p:par>
                                  <p:par>
                                    <p:cTn id="63" presetID="6" presetClass="emph" presetSubtype="0" fill="hold" nodeType="withEffect">
                                      <p:stCondLst>
                                        <p:cond delay="400"/>
                                      </p:stCondLst>
                                      <p:childTnLst>
                                        <p:animScale>
                                          <p:cBhvr>
                                            <p:cTn id="64" dur="100" fill="hold"/>
                                            <p:tgtEl>
                                              <p:spTgt spid="23"/>
                                            </p:tgtEl>
                                          </p:cBhvr>
                                          <p:by x="105000" y="105000"/>
                                        </p:animScale>
                                      </p:childTnLst>
                                    </p:cTn>
                                  </p:par>
                                  <p:par>
                                    <p:cTn id="65" presetID="6" presetClass="emph" presetSubtype="0" fill="hold" nodeType="withEffect">
                                      <p:stCondLst>
                                        <p:cond delay="500"/>
                                      </p:stCondLst>
                                      <p:childTnLst>
                                        <p:animScale>
                                          <p:cBhvr>
                                            <p:cTn id="66" dur="200" fill="hold"/>
                                            <p:tgtEl>
                                              <p:spTgt spid="23"/>
                                            </p:tgtEl>
                                          </p:cBhvr>
                                          <p:by x="95000" y="95000"/>
                                        </p:animScale>
                                      </p:childTnLst>
                                    </p:cTn>
                                  </p:par>
                                </p:childTnLst>
                              </p:cTn>
                            </p:par>
                            <p:par>
                              <p:cTn id="67" fill="hold">
                                <p:stCondLst>
                                  <p:cond delay="4500"/>
                                </p:stCondLst>
                                <p:childTnLst>
                                  <p:par>
                                    <p:cTn id="68" presetID="22" presetClass="entr" presetSubtype="1"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up)">
                                          <p:cBhvr>
                                            <p:cTn id="70" dur="500"/>
                                            <p:tgtEl>
                                              <p:spTgt spid="38"/>
                                            </p:tgtEl>
                                          </p:cBhvr>
                                        </p:animEffect>
                                      </p:childTnLst>
                                    </p:cTn>
                                  </p:par>
                                </p:childTnLst>
                              </p:cTn>
                            </p:par>
                            <p:par>
                              <p:cTn id="71" fill="hold">
                                <p:stCondLst>
                                  <p:cond delay="5000"/>
                                </p:stCondLst>
                                <p:childTnLst>
                                  <p:par>
                                    <p:cTn id="72" presetID="22" presetClass="entr" presetSubtype="8"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left)">
                                          <p:cBhvr>
                                            <p:cTn id="74" dur="500"/>
                                            <p:tgtEl>
                                              <p:spTgt spid="62"/>
                                            </p:tgtEl>
                                          </p:cBhvr>
                                        </p:animEffect>
                                      </p:childTnLst>
                                    </p:cTn>
                                  </p:par>
                                </p:childTnLst>
                              </p:cTn>
                            </p:par>
                            <p:par>
                              <p:cTn id="75" fill="hold">
                                <p:stCondLst>
                                  <p:cond delay="5500"/>
                                </p:stCondLst>
                                <p:childTnLst>
                                  <p:par>
                                    <p:cTn id="76" presetID="53" presetClass="entr" presetSubtype="16" fill="hold" nodeType="after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p:cTn id="78" dur="100" fill="hold"/>
                                            <p:tgtEl>
                                              <p:spTgt spid="28"/>
                                            </p:tgtEl>
                                            <p:attrNameLst>
                                              <p:attrName>ppt_w</p:attrName>
                                            </p:attrNameLst>
                                          </p:cBhvr>
                                          <p:tavLst>
                                            <p:tav tm="0">
                                              <p:val>
                                                <p:fltVal val="0"/>
                                              </p:val>
                                            </p:tav>
                                            <p:tav tm="100000">
                                              <p:val>
                                                <p:strVal val="#ppt_w"/>
                                              </p:val>
                                            </p:tav>
                                          </p:tavLst>
                                        </p:anim>
                                        <p:anim calcmode="lin" valueType="num">
                                          <p:cBhvr>
                                            <p:cTn id="79" dur="100" fill="hold"/>
                                            <p:tgtEl>
                                              <p:spTgt spid="28"/>
                                            </p:tgtEl>
                                            <p:attrNameLst>
                                              <p:attrName>ppt_h</p:attrName>
                                            </p:attrNameLst>
                                          </p:cBhvr>
                                          <p:tavLst>
                                            <p:tav tm="0">
                                              <p:val>
                                                <p:fltVal val="0"/>
                                              </p:val>
                                            </p:tav>
                                            <p:tav tm="100000">
                                              <p:val>
                                                <p:strVal val="#ppt_h"/>
                                              </p:val>
                                            </p:tav>
                                          </p:tavLst>
                                        </p:anim>
                                        <p:animEffect transition="in" filter="fade">
                                          <p:cBhvr>
                                            <p:cTn id="80" dur="100"/>
                                            <p:tgtEl>
                                              <p:spTgt spid="28"/>
                                            </p:tgtEl>
                                          </p:cBhvr>
                                        </p:animEffect>
                                      </p:childTnLst>
                                    </p:cTn>
                                  </p:par>
                                  <p:par>
                                    <p:cTn id="81" presetID="6" presetClass="emph" presetSubtype="0" fill="hold" nodeType="withEffect">
                                      <p:stCondLst>
                                        <p:cond delay="100"/>
                                      </p:stCondLst>
                                      <p:childTnLst>
                                        <p:animScale>
                                          <p:cBhvr>
                                            <p:cTn id="82" dur="100" fill="hold"/>
                                            <p:tgtEl>
                                              <p:spTgt spid="28"/>
                                            </p:tgtEl>
                                          </p:cBhvr>
                                          <p:by x="110000" y="110000"/>
                                        </p:animScale>
                                      </p:childTnLst>
                                    </p:cTn>
                                  </p:par>
                                  <p:par>
                                    <p:cTn id="83" presetID="6" presetClass="emph" presetSubtype="0" fill="hold" nodeType="withEffect">
                                      <p:stCondLst>
                                        <p:cond delay="200"/>
                                      </p:stCondLst>
                                      <p:childTnLst>
                                        <p:animScale>
                                          <p:cBhvr>
                                            <p:cTn id="84" dur="200" fill="hold"/>
                                            <p:tgtEl>
                                              <p:spTgt spid="28"/>
                                            </p:tgtEl>
                                          </p:cBhvr>
                                          <p:by x="90000" y="90000"/>
                                        </p:animScale>
                                      </p:childTnLst>
                                    </p:cTn>
                                  </p:par>
                                  <p:par>
                                    <p:cTn id="85" presetID="6" presetClass="emph" presetSubtype="0" fill="hold" nodeType="withEffect">
                                      <p:stCondLst>
                                        <p:cond delay="400"/>
                                      </p:stCondLst>
                                      <p:childTnLst>
                                        <p:animScale>
                                          <p:cBhvr>
                                            <p:cTn id="86" dur="100" fill="hold"/>
                                            <p:tgtEl>
                                              <p:spTgt spid="28"/>
                                            </p:tgtEl>
                                          </p:cBhvr>
                                          <p:by x="105000" y="105000"/>
                                        </p:animScale>
                                      </p:childTnLst>
                                    </p:cTn>
                                  </p:par>
                                  <p:par>
                                    <p:cTn id="87" presetID="6" presetClass="emph" presetSubtype="0" fill="hold" nodeType="withEffect">
                                      <p:stCondLst>
                                        <p:cond delay="500"/>
                                      </p:stCondLst>
                                      <p:childTnLst>
                                        <p:animScale>
                                          <p:cBhvr>
                                            <p:cTn id="88" dur="200" fill="hold"/>
                                            <p:tgtEl>
                                              <p:spTgt spid="28"/>
                                            </p:tgtEl>
                                          </p:cBhvr>
                                          <p:by x="95000" y="95000"/>
                                        </p:animScale>
                                      </p:childTnLst>
                                    </p:cTn>
                                  </p:par>
                                </p:childTnLst>
                              </p:cTn>
                            </p:par>
                            <p:par>
                              <p:cTn id="89" fill="hold">
                                <p:stCondLst>
                                  <p:cond delay="6000"/>
                                </p:stCondLst>
                                <p:childTnLst>
                                  <p:par>
                                    <p:cTn id="90" presetID="22" presetClass="entr" presetSubtype="4" fill="hold" nodeType="after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wipe(down)">
                                          <p:cBhvr>
                                            <p:cTn id="92" dur="500"/>
                                            <p:tgtEl>
                                              <p:spTgt spid="48"/>
                                            </p:tgtEl>
                                          </p:cBhvr>
                                        </p:animEffect>
                                      </p:childTnLst>
                                    </p:cTn>
                                  </p:par>
                                </p:childTnLst>
                              </p:cTn>
                            </p:par>
                            <p:par>
                              <p:cTn id="93" fill="hold">
                                <p:stCondLst>
                                  <p:cond delay="6500"/>
                                </p:stCondLst>
                                <p:childTnLst>
                                  <p:par>
                                    <p:cTn id="94" presetID="22" presetClass="entr" presetSubtype="2" fill="hold" nodeType="after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wipe(right)">
                                          <p:cBhvr>
                                            <p:cTn id="9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 fill="hold"/>
                                            <p:tgtEl>
                                              <p:spTgt spid="13"/>
                                            </p:tgtEl>
                                            <p:attrNameLst>
                                              <p:attrName>ppt_w</p:attrName>
                                            </p:attrNameLst>
                                          </p:cBhvr>
                                          <p:tavLst>
                                            <p:tav tm="0">
                                              <p:val>
                                                <p:fltVal val="0"/>
                                              </p:val>
                                            </p:tav>
                                            <p:tav tm="100000">
                                              <p:val>
                                                <p:strVal val="#ppt_w"/>
                                              </p:val>
                                            </p:tav>
                                          </p:tavLst>
                                        </p:anim>
                                        <p:anim calcmode="lin" valueType="num">
                                          <p:cBhvr>
                                            <p:cTn id="13" dur="100" fill="hold"/>
                                            <p:tgtEl>
                                              <p:spTgt spid="13"/>
                                            </p:tgtEl>
                                            <p:attrNameLst>
                                              <p:attrName>ppt_h</p:attrName>
                                            </p:attrNameLst>
                                          </p:cBhvr>
                                          <p:tavLst>
                                            <p:tav tm="0">
                                              <p:val>
                                                <p:fltVal val="0"/>
                                              </p:val>
                                            </p:tav>
                                            <p:tav tm="100000">
                                              <p:val>
                                                <p:strVal val="#ppt_h"/>
                                              </p:val>
                                            </p:tav>
                                          </p:tavLst>
                                        </p:anim>
                                        <p:animEffect transition="in" filter="fade">
                                          <p:cBhvr>
                                            <p:cTn id="14" dur="100"/>
                                            <p:tgtEl>
                                              <p:spTgt spid="13"/>
                                            </p:tgtEl>
                                          </p:cBhvr>
                                        </p:animEffect>
                                      </p:childTnLst>
                                    </p:cTn>
                                  </p:par>
                                  <p:par>
                                    <p:cTn id="15" presetID="6" presetClass="emph" presetSubtype="0" fill="hold" nodeType="withEffect">
                                      <p:stCondLst>
                                        <p:cond delay="100"/>
                                      </p:stCondLst>
                                      <p:childTnLst>
                                        <p:animScale>
                                          <p:cBhvr>
                                            <p:cTn id="16" dur="100" fill="hold"/>
                                            <p:tgtEl>
                                              <p:spTgt spid="13"/>
                                            </p:tgtEl>
                                          </p:cBhvr>
                                          <p:by x="110000" y="110000"/>
                                        </p:animScale>
                                      </p:childTnLst>
                                    </p:cTn>
                                  </p:par>
                                  <p:par>
                                    <p:cTn id="17" presetID="6" presetClass="emph" presetSubtype="0" fill="hold" nodeType="withEffect">
                                      <p:stCondLst>
                                        <p:cond delay="200"/>
                                      </p:stCondLst>
                                      <p:childTnLst>
                                        <p:animScale>
                                          <p:cBhvr>
                                            <p:cTn id="18" dur="200" fill="hold"/>
                                            <p:tgtEl>
                                              <p:spTgt spid="13"/>
                                            </p:tgtEl>
                                          </p:cBhvr>
                                          <p:by x="90000" y="90000"/>
                                        </p:animScale>
                                      </p:childTnLst>
                                    </p:cTn>
                                  </p:par>
                                  <p:par>
                                    <p:cTn id="19" presetID="6" presetClass="emph" presetSubtype="0" fill="hold" nodeType="withEffect">
                                      <p:stCondLst>
                                        <p:cond delay="400"/>
                                      </p:stCondLst>
                                      <p:childTnLst>
                                        <p:animScale>
                                          <p:cBhvr>
                                            <p:cTn id="20" dur="100" fill="hold"/>
                                            <p:tgtEl>
                                              <p:spTgt spid="13"/>
                                            </p:tgtEl>
                                          </p:cBhvr>
                                          <p:by x="105000" y="105000"/>
                                        </p:animScale>
                                      </p:childTnLst>
                                    </p:cTn>
                                  </p:par>
                                  <p:par>
                                    <p:cTn id="21" presetID="6" presetClass="emph" presetSubtype="0" fill="hold" nodeType="withEffect">
                                      <p:stCondLst>
                                        <p:cond delay="500"/>
                                      </p:stCondLst>
                                      <p:childTnLst>
                                        <p:animScale>
                                          <p:cBhvr>
                                            <p:cTn id="22" dur="200" fill="hold"/>
                                            <p:tgtEl>
                                              <p:spTgt spid="13"/>
                                            </p:tgtEl>
                                          </p:cBhvr>
                                          <p:by x="95000" y="95000"/>
                                        </p:animScale>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 fill="hold"/>
                                            <p:tgtEl>
                                              <p:spTgt spid="18"/>
                                            </p:tgtEl>
                                            <p:attrNameLst>
                                              <p:attrName>ppt_w</p:attrName>
                                            </p:attrNameLst>
                                          </p:cBhvr>
                                          <p:tavLst>
                                            <p:tav tm="0">
                                              <p:val>
                                                <p:fltVal val="0"/>
                                              </p:val>
                                            </p:tav>
                                            <p:tav tm="100000">
                                              <p:val>
                                                <p:strVal val="#ppt_w"/>
                                              </p:val>
                                            </p:tav>
                                          </p:tavLst>
                                        </p:anim>
                                        <p:anim calcmode="lin" valueType="num">
                                          <p:cBhvr>
                                            <p:cTn id="35" dur="100" fill="hold"/>
                                            <p:tgtEl>
                                              <p:spTgt spid="18"/>
                                            </p:tgtEl>
                                            <p:attrNameLst>
                                              <p:attrName>ppt_h</p:attrName>
                                            </p:attrNameLst>
                                          </p:cBhvr>
                                          <p:tavLst>
                                            <p:tav tm="0">
                                              <p:val>
                                                <p:fltVal val="0"/>
                                              </p:val>
                                            </p:tav>
                                            <p:tav tm="100000">
                                              <p:val>
                                                <p:strVal val="#ppt_h"/>
                                              </p:val>
                                            </p:tav>
                                          </p:tavLst>
                                        </p:anim>
                                        <p:animEffect transition="in" filter="fade">
                                          <p:cBhvr>
                                            <p:cTn id="36" dur="100"/>
                                            <p:tgtEl>
                                              <p:spTgt spid="18"/>
                                            </p:tgtEl>
                                          </p:cBhvr>
                                        </p:animEffect>
                                      </p:childTnLst>
                                    </p:cTn>
                                  </p:par>
                                  <p:par>
                                    <p:cTn id="37" presetID="6" presetClass="emph" presetSubtype="0" fill="hold" nodeType="withEffect">
                                      <p:stCondLst>
                                        <p:cond delay="100"/>
                                      </p:stCondLst>
                                      <p:childTnLst>
                                        <p:animScale>
                                          <p:cBhvr>
                                            <p:cTn id="38" dur="100" fill="hold"/>
                                            <p:tgtEl>
                                              <p:spTgt spid="18"/>
                                            </p:tgtEl>
                                          </p:cBhvr>
                                          <p:by x="110000" y="110000"/>
                                        </p:animScale>
                                      </p:childTnLst>
                                    </p:cTn>
                                  </p:par>
                                  <p:par>
                                    <p:cTn id="39" presetID="6" presetClass="emph" presetSubtype="0" fill="hold" nodeType="withEffect">
                                      <p:stCondLst>
                                        <p:cond delay="200"/>
                                      </p:stCondLst>
                                      <p:childTnLst>
                                        <p:animScale>
                                          <p:cBhvr>
                                            <p:cTn id="40" dur="200" fill="hold"/>
                                            <p:tgtEl>
                                              <p:spTgt spid="18"/>
                                            </p:tgtEl>
                                          </p:cBhvr>
                                          <p:by x="90000" y="90000"/>
                                        </p:animScale>
                                      </p:childTnLst>
                                    </p:cTn>
                                  </p:par>
                                  <p:par>
                                    <p:cTn id="41" presetID="6" presetClass="emph" presetSubtype="0" fill="hold" nodeType="withEffect">
                                      <p:stCondLst>
                                        <p:cond delay="400"/>
                                      </p:stCondLst>
                                      <p:childTnLst>
                                        <p:animScale>
                                          <p:cBhvr>
                                            <p:cTn id="42" dur="100" fill="hold"/>
                                            <p:tgtEl>
                                              <p:spTgt spid="18"/>
                                            </p:tgtEl>
                                          </p:cBhvr>
                                          <p:by x="105000" y="105000"/>
                                        </p:animScale>
                                      </p:childTnLst>
                                    </p:cTn>
                                  </p:par>
                                  <p:par>
                                    <p:cTn id="43" presetID="6" presetClass="emph" presetSubtype="0" fill="hold" nodeType="withEffect">
                                      <p:stCondLst>
                                        <p:cond delay="500"/>
                                      </p:stCondLst>
                                      <p:childTnLst>
                                        <p:animScale>
                                          <p:cBhvr>
                                            <p:cTn id="44" dur="200" fill="hold"/>
                                            <p:tgtEl>
                                              <p:spTgt spid="18"/>
                                            </p:tgtEl>
                                          </p:cBhvr>
                                          <p:by x="95000" y="95000"/>
                                        </p:animScale>
                                      </p:childTnLst>
                                    </p:cTn>
                                  </p:par>
                                </p:childTnLst>
                              </p:cTn>
                            </p:par>
                            <p:par>
                              <p:cTn id="45" fill="hold">
                                <p:stCondLst>
                                  <p:cond delay="3000"/>
                                </p:stCondLst>
                                <p:childTnLst>
                                  <p:par>
                                    <p:cTn id="46" presetID="22" presetClass="entr" presetSubtype="4"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childTnLst>
                              </p:cTn>
                            </p:par>
                            <p:par>
                              <p:cTn id="49" fill="hold">
                                <p:stCondLst>
                                  <p:cond delay="3500"/>
                                </p:stCondLst>
                                <p:childTnLst>
                                  <p:par>
                                    <p:cTn id="50" presetID="22" presetClass="entr" presetSubtype="2" fill="hold" nodeType="after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right)">
                                          <p:cBhvr>
                                            <p:cTn id="52" dur="500"/>
                                            <p:tgtEl>
                                              <p:spTgt spid="53"/>
                                            </p:tgtEl>
                                          </p:cBhvr>
                                        </p:animEffect>
                                      </p:childTnLst>
                                    </p:cTn>
                                  </p:par>
                                </p:childTnLst>
                              </p:cTn>
                            </p:par>
                            <p:par>
                              <p:cTn id="53" fill="hold">
                                <p:stCondLst>
                                  <p:cond delay="4000"/>
                                </p:stCondLst>
                                <p:childTnLst>
                                  <p:par>
                                    <p:cTn id="54" presetID="53" presetClass="entr" presetSubtype="16"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 fill="hold"/>
                                            <p:tgtEl>
                                              <p:spTgt spid="23"/>
                                            </p:tgtEl>
                                            <p:attrNameLst>
                                              <p:attrName>ppt_w</p:attrName>
                                            </p:attrNameLst>
                                          </p:cBhvr>
                                          <p:tavLst>
                                            <p:tav tm="0">
                                              <p:val>
                                                <p:fltVal val="0"/>
                                              </p:val>
                                            </p:tav>
                                            <p:tav tm="100000">
                                              <p:val>
                                                <p:strVal val="#ppt_w"/>
                                              </p:val>
                                            </p:tav>
                                          </p:tavLst>
                                        </p:anim>
                                        <p:anim calcmode="lin" valueType="num">
                                          <p:cBhvr>
                                            <p:cTn id="57" dur="100" fill="hold"/>
                                            <p:tgtEl>
                                              <p:spTgt spid="23"/>
                                            </p:tgtEl>
                                            <p:attrNameLst>
                                              <p:attrName>ppt_h</p:attrName>
                                            </p:attrNameLst>
                                          </p:cBhvr>
                                          <p:tavLst>
                                            <p:tav tm="0">
                                              <p:val>
                                                <p:fltVal val="0"/>
                                              </p:val>
                                            </p:tav>
                                            <p:tav tm="100000">
                                              <p:val>
                                                <p:strVal val="#ppt_h"/>
                                              </p:val>
                                            </p:tav>
                                          </p:tavLst>
                                        </p:anim>
                                        <p:animEffect transition="in" filter="fade">
                                          <p:cBhvr>
                                            <p:cTn id="58" dur="100"/>
                                            <p:tgtEl>
                                              <p:spTgt spid="23"/>
                                            </p:tgtEl>
                                          </p:cBhvr>
                                        </p:animEffect>
                                      </p:childTnLst>
                                    </p:cTn>
                                  </p:par>
                                  <p:par>
                                    <p:cTn id="59" presetID="6" presetClass="emph" presetSubtype="0" fill="hold" nodeType="withEffect">
                                      <p:stCondLst>
                                        <p:cond delay="100"/>
                                      </p:stCondLst>
                                      <p:childTnLst>
                                        <p:animScale>
                                          <p:cBhvr>
                                            <p:cTn id="60" dur="100" fill="hold"/>
                                            <p:tgtEl>
                                              <p:spTgt spid="23"/>
                                            </p:tgtEl>
                                          </p:cBhvr>
                                          <p:by x="110000" y="110000"/>
                                        </p:animScale>
                                      </p:childTnLst>
                                    </p:cTn>
                                  </p:par>
                                  <p:par>
                                    <p:cTn id="61" presetID="6" presetClass="emph" presetSubtype="0" fill="hold" nodeType="withEffect">
                                      <p:stCondLst>
                                        <p:cond delay="200"/>
                                      </p:stCondLst>
                                      <p:childTnLst>
                                        <p:animScale>
                                          <p:cBhvr>
                                            <p:cTn id="62" dur="200" fill="hold"/>
                                            <p:tgtEl>
                                              <p:spTgt spid="23"/>
                                            </p:tgtEl>
                                          </p:cBhvr>
                                          <p:by x="90000" y="90000"/>
                                        </p:animScale>
                                      </p:childTnLst>
                                    </p:cTn>
                                  </p:par>
                                  <p:par>
                                    <p:cTn id="63" presetID="6" presetClass="emph" presetSubtype="0" fill="hold" nodeType="withEffect">
                                      <p:stCondLst>
                                        <p:cond delay="400"/>
                                      </p:stCondLst>
                                      <p:childTnLst>
                                        <p:animScale>
                                          <p:cBhvr>
                                            <p:cTn id="64" dur="100" fill="hold"/>
                                            <p:tgtEl>
                                              <p:spTgt spid="23"/>
                                            </p:tgtEl>
                                          </p:cBhvr>
                                          <p:by x="105000" y="105000"/>
                                        </p:animScale>
                                      </p:childTnLst>
                                    </p:cTn>
                                  </p:par>
                                  <p:par>
                                    <p:cTn id="65" presetID="6" presetClass="emph" presetSubtype="0" fill="hold" nodeType="withEffect">
                                      <p:stCondLst>
                                        <p:cond delay="500"/>
                                      </p:stCondLst>
                                      <p:childTnLst>
                                        <p:animScale>
                                          <p:cBhvr>
                                            <p:cTn id="66" dur="200" fill="hold"/>
                                            <p:tgtEl>
                                              <p:spTgt spid="23"/>
                                            </p:tgtEl>
                                          </p:cBhvr>
                                          <p:by x="95000" y="95000"/>
                                        </p:animScale>
                                      </p:childTnLst>
                                    </p:cTn>
                                  </p:par>
                                </p:childTnLst>
                              </p:cTn>
                            </p:par>
                            <p:par>
                              <p:cTn id="67" fill="hold">
                                <p:stCondLst>
                                  <p:cond delay="4500"/>
                                </p:stCondLst>
                                <p:childTnLst>
                                  <p:par>
                                    <p:cTn id="68" presetID="22" presetClass="entr" presetSubtype="1"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up)">
                                          <p:cBhvr>
                                            <p:cTn id="70" dur="500"/>
                                            <p:tgtEl>
                                              <p:spTgt spid="38"/>
                                            </p:tgtEl>
                                          </p:cBhvr>
                                        </p:animEffect>
                                      </p:childTnLst>
                                    </p:cTn>
                                  </p:par>
                                </p:childTnLst>
                              </p:cTn>
                            </p:par>
                            <p:par>
                              <p:cTn id="71" fill="hold">
                                <p:stCondLst>
                                  <p:cond delay="5000"/>
                                </p:stCondLst>
                                <p:childTnLst>
                                  <p:par>
                                    <p:cTn id="72" presetID="22" presetClass="entr" presetSubtype="8"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left)">
                                          <p:cBhvr>
                                            <p:cTn id="74" dur="500"/>
                                            <p:tgtEl>
                                              <p:spTgt spid="62"/>
                                            </p:tgtEl>
                                          </p:cBhvr>
                                        </p:animEffect>
                                      </p:childTnLst>
                                    </p:cTn>
                                  </p:par>
                                </p:childTnLst>
                              </p:cTn>
                            </p:par>
                            <p:par>
                              <p:cTn id="75" fill="hold">
                                <p:stCondLst>
                                  <p:cond delay="5500"/>
                                </p:stCondLst>
                                <p:childTnLst>
                                  <p:par>
                                    <p:cTn id="76" presetID="53" presetClass="entr" presetSubtype="16" fill="hold" nodeType="after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p:cTn id="78" dur="100" fill="hold"/>
                                            <p:tgtEl>
                                              <p:spTgt spid="28"/>
                                            </p:tgtEl>
                                            <p:attrNameLst>
                                              <p:attrName>ppt_w</p:attrName>
                                            </p:attrNameLst>
                                          </p:cBhvr>
                                          <p:tavLst>
                                            <p:tav tm="0">
                                              <p:val>
                                                <p:fltVal val="0"/>
                                              </p:val>
                                            </p:tav>
                                            <p:tav tm="100000">
                                              <p:val>
                                                <p:strVal val="#ppt_w"/>
                                              </p:val>
                                            </p:tav>
                                          </p:tavLst>
                                        </p:anim>
                                        <p:anim calcmode="lin" valueType="num">
                                          <p:cBhvr>
                                            <p:cTn id="79" dur="100" fill="hold"/>
                                            <p:tgtEl>
                                              <p:spTgt spid="28"/>
                                            </p:tgtEl>
                                            <p:attrNameLst>
                                              <p:attrName>ppt_h</p:attrName>
                                            </p:attrNameLst>
                                          </p:cBhvr>
                                          <p:tavLst>
                                            <p:tav tm="0">
                                              <p:val>
                                                <p:fltVal val="0"/>
                                              </p:val>
                                            </p:tav>
                                            <p:tav tm="100000">
                                              <p:val>
                                                <p:strVal val="#ppt_h"/>
                                              </p:val>
                                            </p:tav>
                                          </p:tavLst>
                                        </p:anim>
                                        <p:animEffect transition="in" filter="fade">
                                          <p:cBhvr>
                                            <p:cTn id="80" dur="100"/>
                                            <p:tgtEl>
                                              <p:spTgt spid="28"/>
                                            </p:tgtEl>
                                          </p:cBhvr>
                                        </p:animEffect>
                                      </p:childTnLst>
                                    </p:cTn>
                                  </p:par>
                                  <p:par>
                                    <p:cTn id="81" presetID="6" presetClass="emph" presetSubtype="0" fill="hold" nodeType="withEffect">
                                      <p:stCondLst>
                                        <p:cond delay="100"/>
                                      </p:stCondLst>
                                      <p:childTnLst>
                                        <p:animScale>
                                          <p:cBhvr>
                                            <p:cTn id="82" dur="100" fill="hold"/>
                                            <p:tgtEl>
                                              <p:spTgt spid="28"/>
                                            </p:tgtEl>
                                          </p:cBhvr>
                                          <p:by x="110000" y="110000"/>
                                        </p:animScale>
                                      </p:childTnLst>
                                    </p:cTn>
                                  </p:par>
                                  <p:par>
                                    <p:cTn id="83" presetID="6" presetClass="emph" presetSubtype="0" fill="hold" nodeType="withEffect">
                                      <p:stCondLst>
                                        <p:cond delay="200"/>
                                      </p:stCondLst>
                                      <p:childTnLst>
                                        <p:animScale>
                                          <p:cBhvr>
                                            <p:cTn id="84" dur="200" fill="hold"/>
                                            <p:tgtEl>
                                              <p:spTgt spid="28"/>
                                            </p:tgtEl>
                                          </p:cBhvr>
                                          <p:by x="90000" y="90000"/>
                                        </p:animScale>
                                      </p:childTnLst>
                                    </p:cTn>
                                  </p:par>
                                  <p:par>
                                    <p:cTn id="85" presetID="6" presetClass="emph" presetSubtype="0" fill="hold" nodeType="withEffect">
                                      <p:stCondLst>
                                        <p:cond delay="400"/>
                                      </p:stCondLst>
                                      <p:childTnLst>
                                        <p:animScale>
                                          <p:cBhvr>
                                            <p:cTn id="86" dur="100" fill="hold"/>
                                            <p:tgtEl>
                                              <p:spTgt spid="28"/>
                                            </p:tgtEl>
                                          </p:cBhvr>
                                          <p:by x="105000" y="105000"/>
                                        </p:animScale>
                                      </p:childTnLst>
                                    </p:cTn>
                                  </p:par>
                                  <p:par>
                                    <p:cTn id="87" presetID="6" presetClass="emph" presetSubtype="0" fill="hold" nodeType="withEffect">
                                      <p:stCondLst>
                                        <p:cond delay="500"/>
                                      </p:stCondLst>
                                      <p:childTnLst>
                                        <p:animScale>
                                          <p:cBhvr>
                                            <p:cTn id="88" dur="200" fill="hold"/>
                                            <p:tgtEl>
                                              <p:spTgt spid="28"/>
                                            </p:tgtEl>
                                          </p:cBhvr>
                                          <p:by x="95000" y="95000"/>
                                        </p:animScale>
                                      </p:childTnLst>
                                    </p:cTn>
                                  </p:par>
                                </p:childTnLst>
                              </p:cTn>
                            </p:par>
                            <p:par>
                              <p:cTn id="89" fill="hold">
                                <p:stCondLst>
                                  <p:cond delay="6000"/>
                                </p:stCondLst>
                                <p:childTnLst>
                                  <p:par>
                                    <p:cTn id="90" presetID="22" presetClass="entr" presetSubtype="4" fill="hold" nodeType="after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wipe(down)">
                                          <p:cBhvr>
                                            <p:cTn id="92" dur="500"/>
                                            <p:tgtEl>
                                              <p:spTgt spid="48"/>
                                            </p:tgtEl>
                                          </p:cBhvr>
                                        </p:animEffect>
                                      </p:childTnLst>
                                    </p:cTn>
                                  </p:par>
                                </p:childTnLst>
                              </p:cTn>
                            </p:par>
                            <p:par>
                              <p:cTn id="93" fill="hold">
                                <p:stCondLst>
                                  <p:cond delay="6500"/>
                                </p:stCondLst>
                                <p:childTnLst>
                                  <p:par>
                                    <p:cTn id="94" presetID="22" presetClass="entr" presetSubtype="2" fill="hold" nodeType="after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wipe(right)">
                                          <p:cBhvr>
                                            <p:cTn id="9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8"/>
          <p:cNvSpPr>
            <a:spLocks noChangeArrowheads="1"/>
          </p:cNvSpPr>
          <p:nvPr/>
        </p:nvSpPr>
        <p:spPr bwMode="auto">
          <a:xfrm>
            <a:off x="3930707" y="2641822"/>
            <a:ext cx="1239246" cy="39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6" tIns="34289" rIns="68576" bIns="3428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100" dirty="0">
                <a:latin typeface="Impact" panose="020B0806030902050204" pitchFamily="34" charset="0"/>
                <a:ea typeface="时尚中黑简体" panose="01010104010101010101" pitchFamily="2" charset="-122"/>
                <a:sym typeface="Arial" panose="020B0604020202020204" pitchFamily="34" charset="0"/>
              </a:rPr>
              <a:t>PART  02</a:t>
            </a:r>
            <a:endParaRPr lang="zh-CN" altLang="en-US" sz="2100" dirty="0">
              <a:latin typeface="Impact" panose="020B0806030902050204" pitchFamily="34" charset="0"/>
              <a:ea typeface="时尚中黑简体" panose="01010104010101010101" pitchFamily="2" charset="-122"/>
              <a:sym typeface="Arial" panose="020B0604020202020204" pitchFamily="34" charset="0"/>
            </a:endParaRPr>
          </a:p>
        </p:txBody>
      </p:sp>
      <p:sp>
        <p:nvSpPr>
          <p:cNvPr id="8" name="文本框 8"/>
          <p:cNvSpPr>
            <a:spLocks noChangeArrowheads="1"/>
          </p:cNvSpPr>
          <p:nvPr/>
        </p:nvSpPr>
        <p:spPr bwMode="auto">
          <a:xfrm>
            <a:off x="3416649" y="3124293"/>
            <a:ext cx="2267363" cy="484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0"/>
              </a:spcBef>
              <a:buNone/>
            </a:pPr>
            <a:r>
              <a:rPr lang="zh-CN" altLang="en-US" sz="2700" b="1" dirty="0">
                <a:solidFill>
                  <a:srgbClr val="327206"/>
                </a:solidFill>
                <a:latin typeface="微软雅黑" panose="020B0503020204020204" pitchFamily="34" charset="-122"/>
                <a:ea typeface="微软雅黑" panose="020B0503020204020204" pitchFamily="34" charset="-122"/>
                <a:sym typeface="方正兰亭黑_GBK" pitchFamily="2" charset="-122"/>
              </a:rPr>
              <a:t>工作完成情况</a:t>
            </a:r>
          </a:p>
        </p:txBody>
      </p:sp>
      <p:sp>
        <p:nvSpPr>
          <p:cNvPr id="9" name="矩形 51"/>
          <p:cNvSpPr>
            <a:spLocks noChangeArrowheads="1"/>
          </p:cNvSpPr>
          <p:nvPr/>
        </p:nvSpPr>
        <p:spPr bwMode="auto">
          <a:xfrm>
            <a:off x="3437781" y="3811237"/>
            <a:ext cx="2268436" cy="276997"/>
          </a:xfrm>
          <a:prstGeom prst="rect">
            <a:avLst/>
          </a:prstGeom>
          <a:solidFill>
            <a:srgbClr val="327206"/>
          </a:solidFill>
          <a:ln>
            <a:noFill/>
          </a:ln>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20000"/>
              </a:spcBef>
              <a:buNone/>
            </a:pPr>
            <a:r>
              <a:rPr lang="en-US" altLang="zh-CN" sz="1350" dirty="0">
                <a:solidFill>
                  <a:schemeClr val="bg1"/>
                </a:solidFill>
                <a:latin typeface="Impact" panose="020B0806030902050204" pitchFamily="34" charset="0"/>
                <a:ea typeface="时尚中黑简体" panose="01010104010101010101" pitchFamily="2" charset="-122"/>
                <a:sym typeface="Arial" panose="020B0604020202020204" pitchFamily="34" charset="0"/>
              </a:rPr>
              <a:t>The success of the experience</a:t>
            </a:r>
            <a:endParaRPr lang="zh-CN" altLang="en-US" sz="1350" dirty="0">
              <a:solidFill>
                <a:schemeClr val="bg1"/>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10" name="直接连接符 4"/>
          <p:cNvSpPr>
            <a:spLocks noChangeShapeType="1"/>
          </p:cNvSpPr>
          <p:nvPr/>
        </p:nvSpPr>
        <p:spPr bwMode="auto">
          <a:xfrm>
            <a:off x="3589138" y="3699097"/>
            <a:ext cx="1965722" cy="0"/>
          </a:xfrm>
          <a:prstGeom prst="line">
            <a:avLst/>
          </a:prstGeom>
          <a:noFill/>
          <a:ln w="19050">
            <a:solidFill>
              <a:srgbClr val="327206"/>
            </a:solidFill>
            <a:prstDash val="sysDash"/>
            <a:bevel/>
          </a:ln>
          <a:extLst>
            <a:ext uri="{909E8E84-426E-40DD-AFC4-6F175D3DCCD1}">
              <a14:hiddenFill xmlns:a14="http://schemas.microsoft.com/office/drawing/2010/main" xmlns="">
                <a:noFill/>
              </a14:hiddenFill>
            </a:ext>
          </a:extLst>
        </p:spPr>
        <p:txBody>
          <a:bodyPr/>
          <a:lstStyle/>
          <a:p>
            <a:endParaRPr lang="zh-CN" altLang="en-US" sz="1015">
              <a:latin typeface="时尚中黑简体" panose="01010104010101010101" pitchFamily="2" charset="-122"/>
              <a:ea typeface="时尚中黑简体" panose="01010104010101010101" pitchFamily="2" charset="-122"/>
            </a:endParaRPr>
          </a:p>
        </p:txBody>
      </p:sp>
      <p:grpSp>
        <p:nvGrpSpPr>
          <p:cNvPr id="18" name="组合 17"/>
          <p:cNvGrpSpPr/>
          <p:nvPr/>
        </p:nvGrpSpPr>
        <p:grpSpPr>
          <a:xfrm>
            <a:off x="3704573" y="637934"/>
            <a:ext cx="1850286" cy="1850286"/>
            <a:chOff x="6462510" y="2539765"/>
            <a:chExt cx="1812165" cy="1812165"/>
          </a:xfrm>
        </p:grpSpPr>
        <p:grpSp>
          <p:nvGrpSpPr>
            <p:cNvPr id="19" name="组合 18"/>
            <p:cNvGrpSpPr/>
            <p:nvPr/>
          </p:nvGrpSpPr>
          <p:grpSpPr>
            <a:xfrm>
              <a:off x="6462510" y="2539765"/>
              <a:ext cx="1812165" cy="1812165"/>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1500" b="1" kern="0">
                  <a:solidFill>
                    <a:srgbClr val="C00000"/>
                  </a:solidFill>
                  <a:latin typeface="Calibri" panose="020F0502020204030204"/>
                  <a:ea typeface="宋体" panose="02010600030101010101" pitchFamily="2" charset="-122"/>
                </a:endParaRPr>
              </a:p>
            </p:txBody>
          </p:sp>
          <p:sp>
            <p:nvSpPr>
              <p:cNvPr id="24" name="椭圆 23"/>
              <p:cNvSpPr/>
              <p:nvPr/>
            </p:nvSpPr>
            <p:spPr>
              <a:xfrm>
                <a:off x="392112" y="760412"/>
                <a:ext cx="3825873" cy="3825873"/>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endParaRPr>
              </a:p>
            </p:txBody>
          </p:sp>
        </p:grpSp>
        <p:grpSp>
          <p:nvGrpSpPr>
            <p:cNvPr id="20" name="组合 19"/>
            <p:cNvGrpSpPr/>
            <p:nvPr/>
          </p:nvGrpSpPr>
          <p:grpSpPr>
            <a:xfrm>
              <a:off x="6927592" y="2990447"/>
              <a:ext cx="882000" cy="910800"/>
              <a:chOff x="1616076" y="3260726"/>
              <a:chExt cx="273050" cy="334963"/>
            </a:xfrm>
            <a:solidFill>
              <a:srgbClr val="C0504E"/>
            </a:solidFill>
          </p:grpSpPr>
          <p:sp>
            <p:nvSpPr>
              <p:cNvPr id="21" name="Freeform 622"/>
              <p:cNvSpPr/>
              <p:nvPr/>
            </p:nvSpPr>
            <p:spPr bwMode="auto">
              <a:xfrm>
                <a:off x="1616076" y="3392489"/>
                <a:ext cx="53975" cy="174625"/>
              </a:xfrm>
              <a:custGeom>
                <a:avLst/>
                <a:gdLst>
                  <a:gd name="T0" fmla="*/ 38 w 47"/>
                  <a:gd name="T1" fmla="*/ 36 h 151"/>
                  <a:gd name="T2" fmla="*/ 46 w 47"/>
                  <a:gd name="T3" fmla="*/ 0 h 151"/>
                  <a:gd name="T4" fmla="*/ 17 w 47"/>
                  <a:gd name="T5" fmla="*/ 0 h 151"/>
                  <a:gd name="T6" fmla="*/ 0 w 47"/>
                  <a:gd name="T7" fmla="*/ 53 h 151"/>
                  <a:gd name="T8" fmla="*/ 0 w 47"/>
                  <a:gd name="T9" fmla="*/ 98 h 151"/>
                  <a:gd name="T10" fmla="*/ 17 w 47"/>
                  <a:gd name="T11" fmla="*/ 151 h 151"/>
                  <a:gd name="T12" fmla="*/ 47 w 47"/>
                  <a:gd name="T13" fmla="*/ 151 h 151"/>
                  <a:gd name="T14" fmla="*/ 38 w 47"/>
                  <a:gd name="T15" fmla="*/ 114 h 151"/>
                  <a:gd name="T16" fmla="*/ 38 w 47"/>
                  <a:gd name="T17" fmla="*/ 3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1">
                    <a:moveTo>
                      <a:pt x="38" y="36"/>
                    </a:moveTo>
                    <a:cubicBezTo>
                      <a:pt x="38" y="27"/>
                      <a:pt x="41" y="13"/>
                      <a:pt x="46" y="0"/>
                    </a:cubicBezTo>
                    <a:cubicBezTo>
                      <a:pt x="17" y="0"/>
                      <a:pt x="17" y="0"/>
                      <a:pt x="17" y="0"/>
                    </a:cubicBezTo>
                    <a:cubicBezTo>
                      <a:pt x="8" y="0"/>
                      <a:pt x="0" y="39"/>
                      <a:pt x="0" y="53"/>
                    </a:cubicBezTo>
                    <a:cubicBezTo>
                      <a:pt x="0" y="98"/>
                      <a:pt x="0" y="98"/>
                      <a:pt x="0" y="98"/>
                    </a:cubicBezTo>
                    <a:cubicBezTo>
                      <a:pt x="0" y="112"/>
                      <a:pt x="8" y="151"/>
                      <a:pt x="17" y="151"/>
                    </a:cubicBezTo>
                    <a:cubicBezTo>
                      <a:pt x="47" y="151"/>
                      <a:pt x="47" y="151"/>
                      <a:pt x="47" y="151"/>
                    </a:cubicBezTo>
                    <a:cubicBezTo>
                      <a:pt x="41" y="137"/>
                      <a:pt x="38" y="123"/>
                      <a:pt x="38" y="114"/>
                    </a:cubicBezTo>
                    <a:lnTo>
                      <a:pt x="38" y="36"/>
                    </a:ln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2" name="Freeform 623"/>
              <p:cNvSpPr/>
              <p:nvPr/>
            </p:nvSpPr>
            <p:spPr bwMode="auto">
              <a:xfrm>
                <a:off x="1679576" y="3260726"/>
                <a:ext cx="209550" cy="334963"/>
              </a:xfrm>
              <a:custGeom>
                <a:avLst/>
                <a:gdLst>
                  <a:gd name="T0" fmla="*/ 17 w 180"/>
                  <a:gd name="T1" fmla="*/ 100 h 289"/>
                  <a:gd name="T2" fmla="*/ 0 w 180"/>
                  <a:gd name="T3" fmla="*/ 149 h 289"/>
                  <a:gd name="T4" fmla="*/ 0 w 180"/>
                  <a:gd name="T5" fmla="*/ 227 h 289"/>
                  <a:gd name="T6" fmla="*/ 36 w 180"/>
                  <a:gd name="T7" fmla="*/ 289 h 289"/>
                  <a:gd name="T8" fmla="*/ 131 w 180"/>
                  <a:gd name="T9" fmla="*/ 289 h 289"/>
                  <a:gd name="T10" fmla="*/ 166 w 180"/>
                  <a:gd name="T11" fmla="*/ 255 h 289"/>
                  <a:gd name="T12" fmla="*/ 167 w 180"/>
                  <a:gd name="T13" fmla="*/ 253 h 289"/>
                  <a:gd name="T14" fmla="*/ 94 w 180"/>
                  <a:gd name="T15" fmla="*/ 253 h 289"/>
                  <a:gd name="T16" fmla="*/ 82 w 180"/>
                  <a:gd name="T17" fmla="*/ 241 h 289"/>
                  <a:gd name="T18" fmla="*/ 94 w 180"/>
                  <a:gd name="T19" fmla="*/ 230 h 289"/>
                  <a:gd name="T20" fmla="*/ 169 w 180"/>
                  <a:gd name="T21" fmla="*/ 230 h 289"/>
                  <a:gd name="T22" fmla="*/ 172 w 180"/>
                  <a:gd name="T23" fmla="*/ 199 h 289"/>
                  <a:gd name="T24" fmla="*/ 94 w 180"/>
                  <a:gd name="T25" fmla="*/ 199 h 289"/>
                  <a:gd name="T26" fmla="*/ 82 w 180"/>
                  <a:gd name="T27" fmla="*/ 188 h 289"/>
                  <a:gd name="T28" fmla="*/ 94 w 180"/>
                  <a:gd name="T29" fmla="*/ 177 h 289"/>
                  <a:gd name="T30" fmla="*/ 175 w 180"/>
                  <a:gd name="T31" fmla="*/ 177 h 289"/>
                  <a:gd name="T32" fmla="*/ 178 w 180"/>
                  <a:gd name="T33" fmla="*/ 146 h 289"/>
                  <a:gd name="T34" fmla="*/ 94 w 180"/>
                  <a:gd name="T35" fmla="*/ 146 h 289"/>
                  <a:gd name="T36" fmla="*/ 82 w 180"/>
                  <a:gd name="T37" fmla="*/ 135 h 289"/>
                  <a:gd name="T38" fmla="*/ 94 w 180"/>
                  <a:gd name="T39" fmla="*/ 124 h 289"/>
                  <a:gd name="T40" fmla="*/ 180 w 180"/>
                  <a:gd name="T41" fmla="*/ 124 h 289"/>
                  <a:gd name="T42" fmla="*/ 180 w 180"/>
                  <a:gd name="T43" fmla="*/ 121 h 289"/>
                  <a:gd name="T44" fmla="*/ 145 w 180"/>
                  <a:gd name="T45" fmla="*/ 87 h 289"/>
                  <a:gd name="T46" fmla="*/ 82 w 180"/>
                  <a:gd name="T47" fmla="*/ 87 h 289"/>
                  <a:gd name="T48" fmla="*/ 84 w 180"/>
                  <a:gd name="T49" fmla="*/ 71 h 289"/>
                  <a:gd name="T50" fmla="*/ 90 w 180"/>
                  <a:gd name="T51" fmla="*/ 38 h 289"/>
                  <a:gd name="T52" fmla="*/ 64 w 180"/>
                  <a:gd name="T53" fmla="*/ 2 h 289"/>
                  <a:gd name="T54" fmla="*/ 29 w 180"/>
                  <a:gd name="T55" fmla="*/ 28 h 289"/>
                  <a:gd name="T56" fmla="*/ 21 w 180"/>
                  <a:gd name="T57" fmla="*/ 74 h 289"/>
                  <a:gd name="T58" fmla="*/ 17 w 180"/>
                  <a:gd name="T59" fmla="*/ 10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289">
                    <a:moveTo>
                      <a:pt x="17" y="100"/>
                    </a:moveTo>
                    <a:cubicBezTo>
                      <a:pt x="7" y="114"/>
                      <a:pt x="0" y="137"/>
                      <a:pt x="0" y="149"/>
                    </a:cubicBezTo>
                    <a:cubicBezTo>
                      <a:pt x="0" y="227"/>
                      <a:pt x="0" y="227"/>
                      <a:pt x="0" y="227"/>
                    </a:cubicBezTo>
                    <a:cubicBezTo>
                      <a:pt x="0" y="246"/>
                      <a:pt x="16" y="289"/>
                      <a:pt x="36" y="289"/>
                    </a:cubicBezTo>
                    <a:cubicBezTo>
                      <a:pt x="131" y="289"/>
                      <a:pt x="131" y="289"/>
                      <a:pt x="131" y="289"/>
                    </a:cubicBezTo>
                    <a:cubicBezTo>
                      <a:pt x="150" y="289"/>
                      <a:pt x="166" y="274"/>
                      <a:pt x="166" y="255"/>
                    </a:cubicBezTo>
                    <a:cubicBezTo>
                      <a:pt x="167" y="253"/>
                      <a:pt x="167" y="253"/>
                      <a:pt x="167" y="253"/>
                    </a:cubicBezTo>
                    <a:cubicBezTo>
                      <a:pt x="94" y="253"/>
                      <a:pt x="94" y="253"/>
                      <a:pt x="94" y="253"/>
                    </a:cubicBezTo>
                    <a:cubicBezTo>
                      <a:pt x="87" y="253"/>
                      <a:pt x="82" y="248"/>
                      <a:pt x="82" y="241"/>
                    </a:cubicBezTo>
                    <a:cubicBezTo>
                      <a:pt x="82" y="235"/>
                      <a:pt x="87" y="230"/>
                      <a:pt x="94" y="230"/>
                    </a:cubicBezTo>
                    <a:cubicBezTo>
                      <a:pt x="169" y="230"/>
                      <a:pt x="169" y="230"/>
                      <a:pt x="169" y="230"/>
                    </a:cubicBezTo>
                    <a:cubicBezTo>
                      <a:pt x="172" y="199"/>
                      <a:pt x="172" y="199"/>
                      <a:pt x="172" y="199"/>
                    </a:cubicBezTo>
                    <a:cubicBezTo>
                      <a:pt x="94" y="199"/>
                      <a:pt x="94" y="199"/>
                      <a:pt x="94" y="199"/>
                    </a:cubicBezTo>
                    <a:cubicBezTo>
                      <a:pt x="87" y="199"/>
                      <a:pt x="82" y="194"/>
                      <a:pt x="82" y="188"/>
                    </a:cubicBezTo>
                    <a:cubicBezTo>
                      <a:pt x="82" y="182"/>
                      <a:pt x="87" y="177"/>
                      <a:pt x="94" y="177"/>
                    </a:cubicBezTo>
                    <a:cubicBezTo>
                      <a:pt x="175" y="177"/>
                      <a:pt x="175" y="177"/>
                      <a:pt x="175" y="177"/>
                    </a:cubicBezTo>
                    <a:cubicBezTo>
                      <a:pt x="178" y="146"/>
                      <a:pt x="178" y="146"/>
                      <a:pt x="178" y="146"/>
                    </a:cubicBezTo>
                    <a:cubicBezTo>
                      <a:pt x="94" y="146"/>
                      <a:pt x="94" y="146"/>
                      <a:pt x="94" y="146"/>
                    </a:cubicBezTo>
                    <a:cubicBezTo>
                      <a:pt x="87" y="146"/>
                      <a:pt x="82" y="141"/>
                      <a:pt x="82" y="135"/>
                    </a:cubicBezTo>
                    <a:cubicBezTo>
                      <a:pt x="82" y="129"/>
                      <a:pt x="87" y="124"/>
                      <a:pt x="94" y="124"/>
                    </a:cubicBezTo>
                    <a:cubicBezTo>
                      <a:pt x="180" y="124"/>
                      <a:pt x="180" y="124"/>
                      <a:pt x="180" y="124"/>
                    </a:cubicBezTo>
                    <a:cubicBezTo>
                      <a:pt x="180" y="121"/>
                      <a:pt x="180" y="121"/>
                      <a:pt x="180" y="121"/>
                    </a:cubicBezTo>
                    <a:cubicBezTo>
                      <a:pt x="180" y="102"/>
                      <a:pt x="164" y="87"/>
                      <a:pt x="145" y="87"/>
                    </a:cubicBezTo>
                    <a:cubicBezTo>
                      <a:pt x="82" y="87"/>
                      <a:pt x="82" y="87"/>
                      <a:pt x="82" y="87"/>
                    </a:cubicBezTo>
                    <a:cubicBezTo>
                      <a:pt x="84" y="71"/>
                      <a:pt x="84" y="71"/>
                      <a:pt x="84" y="71"/>
                    </a:cubicBezTo>
                    <a:cubicBezTo>
                      <a:pt x="90" y="38"/>
                      <a:pt x="90" y="38"/>
                      <a:pt x="90" y="38"/>
                    </a:cubicBezTo>
                    <a:cubicBezTo>
                      <a:pt x="92" y="21"/>
                      <a:pt x="81" y="5"/>
                      <a:pt x="64" y="2"/>
                    </a:cubicBezTo>
                    <a:cubicBezTo>
                      <a:pt x="47" y="0"/>
                      <a:pt x="32" y="11"/>
                      <a:pt x="29" y="28"/>
                    </a:cubicBezTo>
                    <a:cubicBezTo>
                      <a:pt x="21" y="74"/>
                      <a:pt x="21" y="74"/>
                      <a:pt x="21" y="74"/>
                    </a:cubicBezTo>
                    <a:lnTo>
                      <a:pt x="17" y="100"/>
                    </a:ln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spTree>
  </p:cSld>
  <p:clrMapOvr>
    <a:masterClrMapping/>
  </p:clrMapOvr>
  <mc:AlternateContent xmlns:mc="http://schemas.openxmlformats.org/markup-compatibility/2006">
    <mc:Choice xmlns:p14="http://schemas.microsoft.com/office/powerpoint/2010/main" xmlns=""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 fill="hold"/>
                                        <p:tgtEl>
                                          <p:spTgt spid="18"/>
                                        </p:tgtEl>
                                        <p:attrNameLst>
                                          <p:attrName>ppt_w</p:attrName>
                                        </p:attrNameLst>
                                      </p:cBhvr>
                                      <p:tavLst>
                                        <p:tav tm="0">
                                          <p:val>
                                            <p:fltVal val="0"/>
                                          </p:val>
                                        </p:tav>
                                        <p:tav tm="100000">
                                          <p:val>
                                            <p:strVal val="#ppt_w"/>
                                          </p:val>
                                        </p:tav>
                                      </p:tavLst>
                                    </p:anim>
                                    <p:anim calcmode="lin" valueType="num">
                                      <p:cBhvr>
                                        <p:cTn id="8" dur="200" fill="hold"/>
                                        <p:tgtEl>
                                          <p:spTgt spid="18"/>
                                        </p:tgtEl>
                                        <p:attrNameLst>
                                          <p:attrName>ppt_h</p:attrName>
                                        </p:attrNameLst>
                                      </p:cBhvr>
                                      <p:tavLst>
                                        <p:tav tm="0">
                                          <p:val>
                                            <p:fltVal val="0"/>
                                          </p:val>
                                        </p:tav>
                                        <p:tav tm="100000">
                                          <p:val>
                                            <p:strVal val="#ppt_h"/>
                                          </p:val>
                                        </p:tav>
                                      </p:tavLst>
                                    </p:anim>
                                    <p:animEffect transition="in" filter="fade">
                                      <p:cBhvr>
                                        <p:cTn id="9" dur="200"/>
                                        <p:tgtEl>
                                          <p:spTgt spid="18"/>
                                        </p:tgtEl>
                                      </p:cBhvr>
                                    </p:animEffect>
                                  </p:childTnLst>
                                </p:cTn>
                              </p:par>
                              <p:par>
                                <p:cTn id="10" presetID="6" presetClass="emph" presetSubtype="0" autoRev="1" fill="hold" nodeType="withEffect">
                                  <p:stCondLst>
                                    <p:cond delay="200"/>
                                  </p:stCondLst>
                                  <p:childTnLst>
                                    <p:animScale>
                                      <p:cBhvr>
                                        <p:cTn id="11" dur="200" fill="hold"/>
                                        <p:tgtEl>
                                          <p:spTgt spid="18"/>
                                        </p:tgtEl>
                                      </p:cBhvr>
                                      <p:by x="125000" y="125000"/>
                                    </p:animScale>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p:tgtEl>
                                          <p:spTgt spid="8"/>
                                        </p:tgtEl>
                                        <p:attrNameLst>
                                          <p:attrName>ppt_y</p:attrName>
                                        </p:attrNameLst>
                                      </p:cBhvr>
                                      <p:tavLst>
                                        <p:tav tm="0">
                                          <p:val>
                                            <p:strVal val="#ppt_y+#ppt_h*1.125000"/>
                                          </p:val>
                                        </p:tav>
                                        <p:tav tm="100000">
                                          <p:val>
                                            <p:strVal val="#ppt_y"/>
                                          </p:val>
                                        </p:tav>
                                      </p:tavLst>
                                    </p:anim>
                                    <p:animEffect>
                                      <p:cBhvr>
                                        <p:cTn id="24" dur="500"/>
                                        <p:tgtEl>
                                          <p:spTgt spid="8"/>
                                        </p:tgtEl>
                                      </p:cBhvr>
                                    </p:animEffect>
                                  </p:childTnLst>
                                </p:cTn>
                              </p:par>
                              <p:par>
                                <p:cTn id="25" presetID="12" presetClass="entr" presetSubtype="1" fill="hold" grpId="0" nodeType="withEffect">
                                  <p:stCondLst>
                                    <p:cond delay="5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p:tgtEl>
                                          <p:spTgt spid="9"/>
                                        </p:tgtEl>
                                        <p:attrNameLst>
                                          <p:attrName>ppt_y</p:attrName>
                                        </p:attrNameLst>
                                      </p:cBhvr>
                                      <p:tavLst>
                                        <p:tav tm="0">
                                          <p:val>
                                            <p:strVal val="#ppt_y-#ppt_h*1.125000"/>
                                          </p:val>
                                        </p:tav>
                                        <p:tav tm="100000">
                                          <p:val>
                                            <p:strVal val="#ppt_y"/>
                                          </p:val>
                                        </p:tav>
                                      </p:tavLst>
                                    </p:anim>
                                    <p:animEffec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bldLvl="0" animBg="1" autoUpdateAnimBg="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9600" y="3257550"/>
            <a:ext cx="2209800" cy="1412066"/>
          </a:xfrm>
          <a:prstGeom prst="roundRect">
            <a:avLst>
              <a:gd name="adj" fmla="val 7442"/>
            </a:avLst>
          </a:prstGeom>
          <a:gradFill flip="none" rotWithShape="1">
            <a:gsLst>
              <a:gs pos="0">
                <a:srgbClr val="BFBFBF"/>
              </a:gs>
              <a:gs pos="80000">
                <a:srgbClr val="FFFFFF"/>
              </a:gs>
              <a:gs pos="100000">
                <a:schemeClr val="bg1">
                  <a:tint val="0"/>
                </a:schemeClr>
              </a:gs>
            </a:gsLst>
            <a:lin ang="2700000" scaled="1"/>
            <a:tileRect/>
          </a:gradFill>
          <a:ln w="28575">
            <a:gradFill>
              <a:gsLst>
                <a:gs pos="0">
                  <a:schemeClr val="accent1">
                    <a:lumMod val="5000"/>
                    <a:lumOff val="95000"/>
                  </a:schemeClr>
                </a:gs>
                <a:gs pos="100000">
                  <a:srgbClr val="EEEEEE"/>
                </a:gs>
              </a:gsLst>
              <a:lin ang="8100000" scaled="0"/>
            </a:gradFill>
          </a:ln>
          <a:effectLst>
            <a:outerShdw blurRad="279400" dist="279400" dir="2699997"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tx1"/>
                </a:solidFill>
                <a:latin typeface="+mj-ea"/>
                <a:ea typeface="+mj-ea"/>
              </a:rPr>
              <a:t>输入标题</a:t>
            </a:r>
            <a:endParaRPr lang="en-US" sz="1600" b="1" dirty="0">
              <a:solidFill>
                <a:schemeClr val="tx1"/>
              </a:solidFill>
              <a:latin typeface="+mj-ea"/>
              <a:ea typeface="+mj-ea"/>
            </a:endParaRPr>
          </a:p>
          <a:p>
            <a:pPr algn="ctr">
              <a:lnSpc>
                <a:spcPct val="150000"/>
              </a:lnSpc>
            </a:pPr>
            <a:r>
              <a:rPr lang="zh-CN" altLang="en-US" sz="1200" dirty="0">
                <a:solidFill>
                  <a:schemeClr val="tx1"/>
                </a:solidFill>
                <a:latin typeface="+mj-ea"/>
                <a:ea typeface="+mj-ea"/>
              </a:rPr>
              <a:t>点击输入具体内容，根据个人需求更改格式，动画不变</a:t>
            </a:r>
            <a:r>
              <a:rPr lang="en-US" altLang="zh-CN" sz="1200" dirty="0">
                <a:solidFill>
                  <a:schemeClr val="tx1"/>
                </a:solidFill>
                <a:latin typeface="+mj-ea"/>
                <a:ea typeface="+mj-ea"/>
              </a:rPr>
              <a:t>. </a:t>
            </a:r>
            <a:r>
              <a:rPr lang="zh-CN" altLang="en-US" sz="1200" dirty="0">
                <a:solidFill>
                  <a:schemeClr val="tx1"/>
                </a:solidFill>
                <a:latin typeface="+mj-ea"/>
                <a:ea typeface="+mj-ea"/>
              </a:rPr>
              <a:t>点击输入具体内容</a:t>
            </a:r>
            <a:r>
              <a:rPr lang="en-US" sz="1200" dirty="0">
                <a:solidFill>
                  <a:schemeClr val="tx1"/>
                </a:solidFill>
                <a:latin typeface="+mj-ea"/>
                <a:ea typeface="+mj-ea"/>
              </a:rPr>
              <a:t> </a:t>
            </a:r>
          </a:p>
        </p:txBody>
      </p:sp>
      <p:grpSp>
        <p:nvGrpSpPr>
          <p:cNvPr id="2" name="组合 1"/>
          <p:cNvGrpSpPr/>
          <p:nvPr/>
        </p:nvGrpSpPr>
        <p:grpSpPr>
          <a:xfrm>
            <a:off x="609600" y="1428750"/>
            <a:ext cx="2133600" cy="1791211"/>
            <a:chOff x="609600" y="1428750"/>
            <a:chExt cx="2133600" cy="1791211"/>
          </a:xfrm>
          <a:effectLst>
            <a:outerShdw blurRad="279400" dist="279400" dir="5400000" algn="ctr" rotWithShape="0">
              <a:srgbClr val="000000">
                <a:alpha val="43137"/>
              </a:srgbClr>
            </a:outerShdw>
          </a:effectLst>
        </p:grpSpPr>
        <p:graphicFrame>
          <p:nvGraphicFramePr>
            <p:cNvPr id="4" name="Chart 3"/>
            <p:cNvGraphicFramePr/>
            <p:nvPr/>
          </p:nvGraphicFramePr>
          <p:xfrm>
            <a:off x="609600" y="1428750"/>
            <a:ext cx="2133600" cy="1791211"/>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1143000" y="2038350"/>
              <a:ext cx="1104899" cy="584775"/>
            </a:xfrm>
            <a:prstGeom prst="rect">
              <a:avLst/>
            </a:prstGeom>
          </p:spPr>
          <p:txBody>
            <a:bodyPr wrap="square">
              <a:spAutoFit/>
            </a:bodyPr>
            <a:lstStyle/>
            <a:p>
              <a:r>
                <a:rPr lang="en-US" sz="32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80%</a:t>
              </a:r>
              <a:endParaRPr lang="en-US" sz="2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Rounded Rectangle 12"/>
          <p:cNvSpPr/>
          <p:nvPr/>
        </p:nvSpPr>
        <p:spPr>
          <a:xfrm>
            <a:off x="6248400" y="3257550"/>
            <a:ext cx="2209800" cy="1412066"/>
          </a:xfrm>
          <a:prstGeom prst="roundRect">
            <a:avLst>
              <a:gd name="adj" fmla="val 7442"/>
            </a:avLst>
          </a:prstGeom>
          <a:gradFill flip="none" rotWithShape="1">
            <a:gsLst>
              <a:gs pos="0">
                <a:srgbClr val="BFBFBF"/>
              </a:gs>
              <a:gs pos="80000">
                <a:srgbClr val="FFFFFF"/>
              </a:gs>
              <a:gs pos="100000">
                <a:schemeClr val="bg1">
                  <a:tint val="0"/>
                </a:schemeClr>
              </a:gs>
            </a:gsLst>
            <a:lin ang="2700000" scaled="1"/>
            <a:tileRect/>
          </a:gradFill>
          <a:ln w="28575">
            <a:gradFill>
              <a:gsLst>
                <a:gs pos="0">
                  <a:schemeClr val="accent1">
                    <a:lumMod val="5000"/>
                    <a:lumOff val="95000"/>
                  </a:schemeClr>
                </a:gs>
                <a:gs pos="100000">
                  <a:srgbClr val="EEEEEE"/>
                </a:gs>
              </a:gsLst>
              <a:lin ang="8100000" scaled="0"/>
            </a:gradFill>
          </a:ln>
          <a:effectLst>
            <a:outerShdw blurRad="279400" dist="279400" dir="2699997"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tx1"/>
                </a:solidFill>
                <a:latin typeface="+mj-ea"/>
                <a:ea typeface="+mj-ea"/>
              </a:rPr>
              <a:t>输入标题</a:t>
            </a:r>
            <a:endParaRPr lang="en-US" sz="1600" b="1" dirty="0">
              <a:solidFill>
                <a:schemeClr val="tx1"/>
              </a:solidFill>
              <a:latin typeface="+mj-ea"/>
              <a:ea typeface="+mj-ea"/>
            </a:endParaRPr>
          </a:p>
          <a:p>
            <a:pPr algn="ctr">
              <a:lnSpc>
                <a:spcPct val="150000"/>
              </a:lnSpc>
            </a:pPr>
            <a:r>
              <a:rPr lang="zh-CN" altLang="en-US" sz="1200" dirty="0">
                <a:solidFill>
                  <a:schemeClr val="tx1"/>
                </a:solidFill>
                <a:latin typeface="+mj-ea"/>
                <a:ea typeface="+mj-ea"/>
              </a:rPr>
              <a:t>点击输入具体内容，根据个人需求更改格式，动画不变</a:t>
            </a:r>
            <a:r>
              <a:rPr lang="en-US" altLang="zh-CN" sz="1200" dirty="0">
                <a:solidFill>
                  <a:schemeClr val="tx1"/>
                </a:solidFill>
                <a:latin typeface="+mj-ea"/>
                <a:ea typeface="+mj-ea"/>
              </a:rPr>
              <a:t>. </a:t>
            </a:r>
            <a:r>
              <a:rPr lang="zh-CN" altLang="en-US" sz="1200" dirty="0">
                <a:solidFill>
                  <a:schemeClr val="tx1"/>
                </a:solidFill>
                <a:latin typeface="+mj-ea"/>
                <a:ea typeface="+mj-ea"/>
              </a:rPr>
              <a:t>点击输入具体内容</a:t>
            </a:r>
            <a:r>
              <a:rPr lang="en-US" sz="1200" dirty="0">
                <a:solidFill>
                  <a:schemeClr val="tx1"/>
                </a:solidFill>
                <a:latin typeface="+mj-ea"/>
                <a:ea typeface="+mj-ea"/>
              </a:rPr>
              <a:t> </a:t>
            </a:r>
          </a:p>
        </p:txBody>
      </p:sp>
      <p:grpSp>
        <p:nvGrpSpPr>
          <p:cNvPr id="8" name="组合 7"/>
          <p:cNvGrpSpPr/>
          <p:nvPr/>
        </p:nvGrpSpPr>
        <p:grpSpPr>
          <a:xfrm>
            <a:off x="6248400" y="1428750"/>
            <a:ext cx="2133600" cy="1791211"/>
            <a:chOff x="6248400" y="1428750"/>
            <a:chExt cx="2133600" cy="1791211"/>
          </a:xfrm>
          <a:effectLst>
            <a:outerShdw blurRad="279400" dist="279400" dir="5400000" algn="ctr" rotWithShape="0">
              <a:srgbClr val="000000">
                <a:alpha val="43137"/>
              </a:srgbClr>
            </a:outerShdw>
          </a:effectLst>
        </p:grpSpPr>
        <p:graphicFrame>
          <p:nvGraphicFramePr>
            <p:cNvPr id="12" name="Chart 11"/>
            <p:cNvGraphicFramePr/>
            <p:nvPr/>
          </p:nvGraphicFramePr>
          <p:xfrm>
            <a:off x="6248400" y="1428750"/>
            <a:ext cx="2133600" cy="1791211"/>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p:cNvSpPr/>
            <p:nvPr/>
          </p:nvSpPr>
          <p:spPr>
            <a:xfrm>
              <a:off x="6781800" y="2038350"/>
              <a:ext cx="1104899" cy="584775"/>
            </a:xfrm>
            <a:prstGeom prst="rect">
              <a:avLst/>
            </a:prstGeom>
          </p:spPr>
          <p:txBody>
            <a:bodyPr wrap="square">
              <a:spAutoFit/>
            </a:bodyPr>
            <a:lstStyle/>
            <a:p>
              <a:r>
                <a:rPr lang="en-US" sz="32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75%</a:t>
              </a:r>
              <a:endParaRPr lang="en-US" sz="2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6" name="Rounded Rectangle 15"/>
          <p:cNvSpPr/>
          <p:nvPr/>
        </p:nvSpPr>
        <p:spPr>
          <a:xfrm>
            <a:off x="3429000" y="3257550"/>
            <a:ext cx="2209800" cy="1412066"/>
          </a:xfrm>
          <a:prstGeom prst="roundRect">
            <a:avLst>
              <a:gd name="adj" fmla="val 7442"/>
            </a:avLst>
          </a:prstGeom>
          <a:gradFill flip="none" rotWithShape="1">
            <a:gsLst>
              <a:gs pos="0">
                <a:srgbClr val="BFBFBF"/>
              </a:gs>
              <a:gs pos="80000">
                <a:srgbClr val="FFFFFF"/>
              </a:gs>
              <a:gs pos="100000">
                <a:schemeClr val="bg1">
                  <a:tint val="0"/>
                </a:schemeClr>
              </a:gs>
            </a:gsLst>
            <a:lin ang="2700000" scaled="1"/>
            <a:tileRect/>
          </a:gradFill>
          <a:ln w="28575">
            <a:gradFill>
              <a:gsLst>
                <a:gs pos="0">
                  <a:schemeClr val="accent1">
                    <a:lumMod val="5000"/>
                    <a:lumOff val="95000"/>
                  </a:schemeClr>
                </a:gs>
                <a:gs pos="100000">
                  <a:srgbClr val="EEEEEE"/>
                </a:gs>
              </a:gsLst>
              <a:lin ang="8100000" scaled="0"/>
            </a:gradFill>
          </a:ln>
          <a:effectLst>
            <a:outerShdw blurRad="279400" dist="279400" dir="2699997"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tx1"/>
                </a:solidFill>
                <a:latin typeface="+mj-ea"/>
                <a:ea typeface="+mj-ea"/>
              </a:rPr>
              <a:t>输入标题</a:t>
            </a:r>
            <a:endParaRPr lang="en-US" sz="1600" b="1" dirty="0">
              <a:solidFill>
                <a:schemeClr val="tx1"/>
              </a:solidFill>
              <a:latin typeface="+mj-ea"/>
              <a:ea typeface="+mj-ea"/>
            </a:endParaRPr>
          </a:p>
          <a:p>
            <a:pPr algn="ctr">
              <a:lnSpc>
                <a:spcPct val="150000"/>
              </a:lnSpc>
            </a:pPr>
            <a:r>
              <a:rPr lang="zh-CN" altLang="en-US" sz="1200" dirty="0">
                <a:solidFill>
                  <a:schemeClr val="tx1"/>
                </a:solidFill>
                <a:latin typeface="+mj-ea"/>
                <a:ea typeface="+mj-ea"/>
              </a:rPr>
              <a:t>点击输入具体内容，根据个人需求更改格式，动画不变</a:t>
            </a:r>
            <a:r>
              <a:rPr lang="en-US" altLang="zh-CN" sz="1200" dirty="0">
                <a:solidFill>
                  <a:schemeClr val="tx1"/>
                </a:solidFill>
                <a:latin typeface="+mj-ea"/>
                <a:ea typeface="+mj-ea"/>
              </a:rPr>
              <a:t>. </a:t>
            </a:r>
            <a:r>
              <a:rPr lang="zh-CN" altLang="en-US" sz="1200" dirty="0">
                <a:solidFill>
                  <a:schemeClr val="tx1"/>
                </a:solidFill>
                <a:latin typeface="+mj-ea"/>
                <a:ea typeface="+mj-ea"/>
              </a:rPr>
              <a:t>点击输入具体内容</a:t>
            </a:r>
            <a:r>
              <a:rPr lang="en-US" sz="1200" dirty="0">
                <a:solidFill>
                  <a:schemeClr val="tx1"/>
                </a:solidFill>
                <a:latin typeface="+mj-ea"/>
                <a:ea typeface="+mj-ea"/>
              </a:rPr>
              <a:t> </a:t>
            </a:r>
          </a:p>
        </p:txBody>
      </p:sp>
      <p:grpSp>
        <p:nvGrpSpPr>
          <p:cNvPr id="3" name="组合 2"/>
          <p:cNvGrpSpPr/>
          <p:nvPr/>
        </p:nvGrpSpPr>
        <p:grpSpPr>
          <a:xfrm>
            <a:off x="3429000" y="1428750"/>
            <a:ext cx="2133600" cy="1791211"/>
            <a:chOff x="3429000" y="1428750"/>
            <a:chExt cx="2133600" cy="1791211"/>
          </a:xfrm>
          <a:effectLst>
            <a:outerShdw blurRad="279400" dist="279400" dir="5400000" algn="ctr" rotWithShape="0">
              <a:srgbClr val="000000">
                <a:alpha val="43137"/>
              </a:srgbClr>
            </a:outerShdw>
          </a:effectLst>
        </p:grpSpPr>
        <p:graphicFrame>
          <p:nvGraphicFramePr>
            <p:cNvPr id="15" name="Chart 14"/>
            <p:cNvGraphicFramePr/>
            <p:nvPr/>
          </p:nvGraphicFramePr>
          <p:xfrm>
            <a:off x="3429000" y="1428750"/>
            <a:ext cx="2133600" cy="1791211"/>
          </p:xfrm>
          <a:graphic>
            <a:graphicData uri="http://schemas.openxmlformats.org/drawingml/2006/chart">
              <c:chart xmlns:c="http://schemas.openxmlformats.org/drawingml/2006/chart" xmlns:r="http://schemas.openxmlformats.org/officeDocument/2006/relationships" r:id="rId5"/>
            </a:graphicData>
          </a:graphic>
        </p:graphicFrame>
        <p:sp>
          <p:nvSpPr>
            <p:cNvPr id="17" name="Rectangle 16"/>
            <p:cNvSpPr/>
            <p:nvPr/>
          </p:nvSpPr>
          <p:spPr>
            <a:xfrm>
              <a:off x="3962400" y="2038350"/>
              <a:ext cx="1104899" cy="584775"/>
            </a:xfrm>
            <a:prstGeom prst="rect">
              <a:avLst/>
            </a:prstGeom>
          </p:spPr>
          <p:txBody>
            <a:bodyPr wrap="square">
              <a:spAutoFit/>
            </a:bodyPr>
            <a:lstStyle/>
            <a:p>
              <a:r>
                <a:rPr lang="en-US" sz="320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60%</a:t>
              </a:r>
              <a:endParaRPr lang="en-US" sz="2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 name="灯片编号占位符 5"/>
          <p:cNvSpPr>
            <a:spLocks noGrp="1"/>
          </p:cNvSpPr>
          <p:nvPr>
            <p:ph type="sldNum" sz="quarter" idx="12"/>
          </p:nvPr>
        </p:nvSpPr>
        <p:spPr/>
        <p:txBody>
          <a:bodyPr/>
          <a:lstStyle/>
          <a:p>
            <a:fld id="{8821631E-EC57-43D7-9F08-B3B8C861FB5F}" type="slidenum">
              <a:rPr lang="zh-CN" altLang="en-US" smtClean="0"/>
              <a:pPr/>
              <a:t>13</a:t>
            </a:fld>
            <a:endParaRPr lang="zh-CN" altLang="en-US"/>
          </a:p>
        </p:txBody>
      </p:sp>
      <p:sp>
        <p:nvSpPr>
          <p:cNvPr id="9" name="文本占位符 8"/>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工作完成情况</a:t>
            </a:r>
          </a:p>
        </p:txBody>
      </p:sp>
    </p:spTree>
  </p:cSld>
  <p:clrMapOvr>
    <a:masterClrMapping/>
  </p:clrMapOvr>
  <p:transition spd="slow" advClick="0" advTm="0">
    <p:push dir="u"/>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50000" fill="hold" nodeType="withEffect" p14:presetBounceEnd="50000">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accel="50000" fill="hold" nodeType="withEffect" p14:presetBounceEnd="50000">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14:bounceEnd="50000">
                                          <p:cBhvr additive="base">
                                            <p:cTn id="15"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6" dur="10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4" accel="50000" fill="hold" grpId="0" nodeType="afterEffect" p14:presetBounceEnd="50000">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14:bounceEnd="50000">
                                          <p:cBhvr additive="base">
                                            <p:cTn id="20"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1" dur="10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accel="50000"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10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5" dur="10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accel="50000" fill="hold" grpId="0" nodeType="withEffect" p14:presetBounceEnd="50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50000">
                                          <p:cBhvr additive="base">
                                            <p:cTn id="28" dur="1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9"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5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accel="5000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4" accel="5000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ppt_x"/>
                                              </p:val>
                                            </p:tav>
                                            <p:tav tm="100000">
                                              <p:val>
                                                <p:strVal val="#ppt_x"/>
                                              </p:val>
                                            </p:tav>
                                          </p:tavLst>
                                        </p:anim>
                                        <p:anim calcmode="lin" valueType="num">
                                          <p:cBhvr additive="base">
                                            <p:cTn id="21" dur="10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accel="5000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1000" fill="hold"/>
                                            <p:tgtEl>
                                              <p:spTgt spid="16"/>
                                            </p:tgtEl>
                                            <p:attrNameLst>
                                              <p:attrName>ppt_x</p:attrName>
                                            </p:attrNameLst>
                                          </p:cBhvr>
                                          <p:tavLst>
                                            <p:tav tm="0">
                                              <p:val>
                                                <p:strVal val="#ppt_x"/>
                                              </p:val>
                                            </p:tav>
                                            <p:tav tm="100000">
                                              <p:val>
                                                <p:strVal val="#ppt_x"/>
                                              </p:val>
                                            </p:tav>
                                          </p:tavLst>
                                        </p:anim>
                                        <p:anim calcmode="lin" valueType="num">
                                          <p:cBhvr additive="base">
                                            <p:cTn id="25" dur="10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accel="5000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1000" fill="hold"/>
                                            <p:tgtEl>
                                              <p:spTgt spid="13"/>
                                            </p:tgtEl>
                                            <p:attrNameLst>
                                              <p:attrName>ppt_x</p:attrName>
                                            </p:attrNameLst>
                                          </p:cBhvr>
                                          <p:tavLst>
                                            <p:tav tm="0">
                                              <p:val>
                                                <p:strVal val="#ppt_x"/>
                                              </p:val>
                                            </p:tav>
                                            <p:tav tm="100000">
                                              <p:val>
                                                <p:strVal val="#ppt_x"/>
                                              </p:val>
                                            </p:tav>
                                          </p:tavLst>
                                        </p:anim>
                                        <p:anim calcmode="lin" valueType="num">
                                          <p:cBhvr additive="base">
                                            <p:cTn id="29"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圆角矩形 146"/>
          <p:cNvSpPr/>
          <p:nvPr/>
        </p:nvSpPr>
        <p:spPr>
          <a:xfrm>
            <a:off x="7161549" y="1188790"/>
            <a:ext cx="1116755" cy="2578297"/>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48" name="圆角矩形 147"/>
          <p:cNvSpPr/>
          <p:nvPr/>
        </p:nvSpPr>
        <p:spPr>
          <a:xfrm>
            <a:off x="7318652" y="1343058"/>
            <a:ext cx="816867" cy="2287678"/>
          </a:xfrm>
          <a:prstGeom prst="roundRect">
            <a:avLst>
              <a:gd name="adj" fmla="val 50000"/>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49" name="文本框 32"/>
          <p:cNvSpPr txBox="1"/>
          <p:nvPr/>
        </p:nvSpPr>
        <p:spPr>
          <a:xfrm>
            <a:off x="7272007" y="1455272"/>
            <a:ext cx="895841" cy="415498"/>
          </a:xfrm>
          <a:prstGeom prst="rect">
            <a:avLst/>
          </a:prstGeom>
          <a:noFill/>
        </p:spPr>
        <p:txBody>
          <a:bodyPr wrap="square" rtlCol="0">
            <a:spAutoFit/>
          </a:bodyPr>
          <a:lstStyle/>
          <a:p>
            <a:pPr algn="ctr"/>
            <a:r>
              <a:rPr lang="en-US" altLang="zh-CN" sz="2100" dirty="0">
                <a:solidFill>
                  <a:srgbClr val="327206"/>
                </a:solidFill>
                <a:cs typeface="+mn-ea"/>
                <a:sym typeface="+mn-lt"/>
              </a:rPr>
              <a:t>90</a:t>
            </a:r>
            <a:r>
              <a:rPr lang="en-US" altLang="zh-CN" sz="1015" dirty="0">
                <a:solidFill>
                  <a:srgbClr val="327206"/>
                </a:solidFill>
                <a:cs typeface="+mn-ea"/>
                <a:sym typeface="+mn-lt"/>
              </a:rPr>
              <a:t>%</a:t>
            </a:r>
            <a:endParaRPr lang="zh-CN" altLang="en-US" sz="2100" dirty="0">
              <a:solidFill>
                <a:srgbClr val="327206"/>
              </a:solidFill>
              <a:cs typeface="+mn-ea"/>
              <a:sym typeface="+mn-lt"/>
            </a:endParaRPr>
          </a:p>
        </p:txBody>
      </p:sp>
      <p:sp>
        <p:nvSpPr>
          <p:cNvPr id="150" name="圆角矩形 149"/>
          <p:cNvSpPr/>
          <p:nvPr/>
        </p:nvSpPr>
        <p:spPr>
          <a:xfrm>
            <a:off x="5561832" y="1664453"/>
            <a:ext cx="1116755" cy="2101607"/>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1" name="圆角矩形 150"/>
          <p:cNvSpPr/>
          <p:nvPr/>
        </p:nvSpPr>
        <p:spPr>
          <a:xfrm>
            <a:off x="5718935" y="1821580"/>
            <a:ext cx="816867" cy="1809157"/>
          </a:xfrm>
          <a:prstGeom prst="roundRect">
            <a:avLst>
              <a:gd name="adj" fmla="val 50000"/>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2" name="文本框 40"/>
          <p:cNvSpPr txBox="1"/>
          <p:nvPr/>
        </p:nvSpPr>
        <p:spPr>
          <a:xfrm>
            <a:off x="5672290" y="1912366"/>
            <a:ext cx="895841" cy="415498"/>
          </a:xfrm>
          <a:prstGeom prst="rect">
            <a:avLst/>
          </a:prstGeom>
          <a:noFill/>
        </p:spPr>
        <p:txBody>
          <a:bodyPr wrap="square" rtlCol="0">
            <a:spAutoFit/>
          </a:bodyPr>
          <a:lstStyle/>
          <a:p>
            <a:pPr algn="ctr"/>
            <a:r>
              <a:rPr lang="en-US" altLang="zh-CN" sz="2100" dirty="0">
                <a:solidFill>
                  <a:srgbClr val="327206"/>
                </a:solidFill>
                <a:cs typeface="+mn-ea"/>
                <a:sym typeface="+mn-lt"/>
              </a:rPr>
              <a:t>70</a:t>
            </a:r>
            <a:r>
              <a:rPr lang="en-US" altLang="zh-CN" sz="1015" dirty="0">
                <a:solidFill>
                  <a:srgbClr val="327206"/>
                </a:solidFill>
                <a:cs typeface="+mn-ea"/>
                <a:sym typeface="+mn-lt"/>
              </a:rPr>
              <a:t>%</a:t>
            </a:r>
            <a:endParaRPr lang="zh-CN" altLang="en-US" sz="2100" dirty="0">
              <a:solidFill>
                <a:srgbClr val="327206"/>
              </a:solidFill>
              <a:cs typeface="+mn-ea"/>
              <a:sym typeface="+mn-lt"/>
            </a:endParaRPr>
          </a:p>
        </p:txBody>
      </p:sp>
      <p:sp>
        <p:nvSpPr>
          <p:cNvPr id="153" name="圆角矩形 152"/>
          <p:cNvSpPr/>
          <p:nvPr/>
        </p:nvSpPr>
        <p:spPr>
          <a:xfrm>
            <a:off x="3962117" y="850254"/>
            <a:ext cx="1116755" cy="2905813"/>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4" name="圆角矩形 153"/>
          <p:cNvSpPr/>
          <p:nvPr/>
        </p:nvSpPr>
        <p:spPr>
          <a:xfrm>
            <a:off x="4119221" y="975583"/>
            <a:ext cx="816867" cy="2655152"/>
          </a:xfrm>
          <a:prstGeom prst="roundRect">
            <a:avLst>
              <a:gd name="adj" fmla="val 44437"/>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5" name="文本框 47"/>
          <p:cNvSpPr txBox="1"/>
          <p:nvPr/>
        </p:nvSpPr>
        <p:spPr>
          <a:xfrm>
            <a:off x="4072575" y="1076741"/>
            <a:ext cx="895841" cy="415498"/>
          </a:xfrm>
          <a:prstGeom prst="rect">
            <a:avLst/>
          </a:prstGeom>
          <a:noFill/>
        </p:spPr>
        <p:txBody>
          <a:bodyPr wrap="square" rtlCol="0">
            <a:spAutoFit/>
          </a:bodyPr>
          <a:lstStyle/>
          <a:p>
            <a:pPr algn="ctr"/>
            <a:r>
              <a:rPr lang="en-US" altLang="zh-CN" sz="2100" dirty="0">
                <a:solidFill>
                  <a:srgbClr val="327206"/>
                </a:solidFill>
                <a:cs typeface="+mn-ea"/>
                <a:sym typeface="+mn-lt"/>
              </a:rPr>
              <a:t>100</a:t>
            </a:r>
            <a:r>
              <a:rPr lang="en-US" altLang="zh-CN" sz="1015" dirty="0">
                <a:solidFill>
                  <a:srgbClr val="327206"/>
                </a:solidFill>
                <a:cs typeface="+mn-ea"/>
                <a:sym typeface="+mn-lt"/>
              </a:rPr>
              <a:t>%</a:t>
            </a:r>
            <a:endParaRPr lang="zh-CN" altLang="en-US" sz="2100" dirty="0">
              <a:solidFill>
                <a:srgbClr val="327206"/>
              </a:solidFill>
              <a:cs typeface="+mn-ea"/>
              <a:sym typeface="+mn-lt"/>
            </a:endParaRPr>
          </a:p>
        </p:txBody>
      </p:sp>
      <p:sp>
        <p:nvSpPr>
          <p:cNvPr id="156" name="圆角矩形 155"/>
          <p:cNvSpPr/>
          <p:nvPr/>
        </p:nvSpPr>
        <p:spPr>
          <a:xfrm>
            <a:off x="2362400" y="1471616"/>
            <a:ext cx="1116755" cy="2285471"/>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7" name="圆角矩形 156"/>
          <p:cNvSpPr/>
          <p:nvPr/>
        </p:nvSpPr>
        <p:spPr>
          <a:xfrm>
            <a:off x="2519504" y="1635883"/>
            <a:ext cx="816867" cy="1994852"/>
          </a:xfrm>
          <a:prstGeom prst="roundRect">
            <a:avLst>
              <a:gd name="adj" fmla="val 50000"/>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8" name="文本框 54"/>
          <p:cNvSpPr txBox="1"/>
          <p:nvPr/>
        </p:nvSpPr>
        <p:spPr>
          <a:xfrm>
            <a:off x="2472858" y="1690961"/>
            <a:ext cx="895841" cy="415498"/>
          </a:xfrm>
          <a:prstGeom prst="rect">
            <a:avLst/>
          </a:prstGeom>
          <a:noFill/>
        </p:spPr>
        <p:txBody>
          <a:bodyPr wrap="square" rtlCol="0">
            <a:spAutoFit/>
          </a:bodyPr>
          <a:lstStyle/>
          <a:p>
            <a:pPr algn="ctr"/>
            <a:r>
              <a:rPr lang="en-US" altLang="zh-CN" sz="2100" dirty="0">
                <a:solidFill>
                  <a:srgbClr val="327206"/>
                </a:solidFill>
                <a:cs typeface="+mn-ea"/>
                <a:sym typeface="+mn-lt"/>
              </a:rPr>
              <a:t>80</a:t>
            </a:r>
            <a:r>
              <a:rPr lang="en-US" altLang="zh-CN" sz="1015" dirty="0">
                <a:solidFill>
                  <a:srgbClr val="327206"/>
                </a:solidFill>
                <a:cs typeface="+mn-ea"/>
                <a:sym typeface="+mn-lt"/>
              </a:rPr>
              <a:t>%</a:t>
            </a:r>
            <a:endParaRPr lang="zh-CN" altLang="en-US" sz="2100" dirty="0">
              <a:solidFill>
                <a:srgbClr val="327206"/>
              </a:solidFill>
              <a:cs typeface="+mn-ea"/>
              <a:sym typeface="+mn-lt"/>
            </a:endParaRPr>
          </a:p>
        </p:txBody>
      </p:sp>
      <p:sp>
        <p:nvSpPr>
          <p:cNvPr id="159" name="圆角矩形 158"/>
          <p:cNvSpPr/>
          <p:nvPr/>
        </p:nvSpPr>
        <p:spPr>
          <a:xfrm>
            <a:off x="762685" y="1188790"/>
            <a:ext cx="1116755" cy="2578297"/>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0" name="圆角矩形 159"/>
          <p:cNvSpPr/>
          <p:nvPr/>
        </p:nvSpPr>
        <p:spPr>
          <a:xfrm>
            <a:off x="919789" y="1343058"/>
            <a:ext cx="816867" cy="2287678"/>
          </a:xfrm>
          <a:prstGeom prst="roundRect">
            <a:avLst>
              <a:gd name="adj" fmla="val 50000"/>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1" name="文本框 61"/>
          <p:cNvSpPr txBox="1"/>
          <p:nvPr/>
        </p:nvSpPr>
        <p:spPr>
          <a:xfrm>
            <a:off x="873143" y="1440988"/>
            <a:ext cx="895841" cy="415498"/>
          </a:xfrm>
          <a:prstGeom prst="rect">
            <a:avLst/>
          </a:prstGeom>
          <a:noFill/>
        </p:spPr>
        <p:txBody>
          <a:bodyPr wrap="square" rtlCol="0">
            <a:spAutoFit/>
          </a:bodyPr>
          <a:lstStyle/>
          <a:p>
            <a:pPr algn="ctr"/>
            <a:r>
              <a:rPr lang="en-US" altLang="zh-CN" sz="2100" dirty="0">
                <a:solidFill>
                  <a:srgbClr val="327206"/>
                </a:solidFill>
                <a:cs typeface="+mn-ea"/>
                <a:sym typeface="+mn-lt"/>
              </a:rPr>
              <a:t>90</a:t>
            </a:r>
            <a:r>
              <a:rPr lang="en-US" altLang="zh-CN" sz="1015" dirty="0">
                <a:solidFill>
                  <a:srgbClr val="327206"/>
                </a:solidFill>
                <a:cs typeface="+mn-ea"/>
                <a:sym typeface="+mn-lt"/>
              </a:rPr>
              <a:t>%</a:t>
            </a:r>
            <a:endParaRPr lang="zh-CN" altLang="en-US" sz="2100" dirty="0">
              <a:solidFill>
                <a:srgbClr val="327206"/>
              </a:solidFill>
              <a:cs typeface="+mn-ea"/>
              <a:sym typeface="+mn-lt"/>
            </a:endParaRPr>
          </a:p>
        </p:txBody>
      </p:sp>
      <p:grpSp>
        <p:nvGrpSpPr>
          <p:cNvPr id="162" name="组合 161"/>
          <p:cNvGrpSpPr/>
          <p:nvPr/>
        </p:nvGrpSpPr>
        <p:grpSpPr>
          <a:xfrm>
            <a:off x="983140" y="2895117"/>
            <a:ext cx="690162" cy="680242"/>
            <a:chOff x="1310682" y="3861049"/>
            <a:chExt cx="920096" cy="907199"/>
          </a:xfrm>
        </p:grpSpPr>
        <p:sp>
          <p:nvSpPr>
            <p:cNvPr id="163" name="椭圆 162"/>
            <p:cNvSpPr/>
            <p:nvPr/>
          </p:nvSpPr>
          <p:spPr>
            <a:xfrm>
              <a:off x="1310682" y="3861049"/>
              <a:ext cx="920096" cy="907199"/>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nvGrpSpPr>
            <p:cNvPr id="164" name="组合 163"/>
            <p:cNvGrpSpPr/>
            <p:nvPr/>
          </p:nvGrpSpPr>
          <p:grpSpPr>
            <a:xfrm>
              <a:off x="1344549" y="3894442"/>
              <a:ext cx="852360" cy="840412"/>
              <a:chOff x="1344549" y="3893401"/>
              <a:chExt cx="852360" cy="814203"/>
            </a:xfrm>
          </p:grpSpPr>
          <p:sp>
            <p:nvSpPr>
              <p:cNvPr id="165" name="椭圆 164"/>
              <p:cNvSpPr/>
              <p:nvPr/>
            </p:nvSpPr>
            <p:spPr>
              <a:xfrm>
                <a:off x="1344549" y="3893401"/>
                <a:ext cx="852360" cy="814203"/>
              </a:xfrm>
              <a:prstGeom prst="ellips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nvGrpSpPr>
              <p:cNvPr id="166" name="Group 8"/>
              <p:cNvGrpSpPr>
                <a:grpSpLocks noChangeAspect="1"/>
              </p:cNvGrpSpPr>
              <p:nvPr/>
            </p:nvGrpSpPr>
            <p:grpSpPr bwMode="auto">
              <a:xfrm>
                <a:off x="1557997" y="4064238"/>
                <a:ext cx="421027" cy="454651"/>
                <a:chOff x="3437" y="2282"/>
                <a:chExt cx="679" cy="744"/>
              </a:xfrm>
              <a:solidFill>
                <a:schemeClr val="bg1"/>
              </a:solidFill>
            </p:grpSpPr>
            <p:sp>
              <p:nvSpPr>
                <p:cNvPr id="167"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68"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grpSp>
      <p:grpSp>
        <p:nvGrpSpPr>
          <p:cNvPr id="169" name="组合 168"/>
          <p:cNvGrpSpPr/>
          <p:nvPr/>
        </p:nvGrpSpPr>
        <p:grpSpPr>
          <a:xfrm>
            <a:off x="2582855" y="2895117"/>
            <a:ext cx="690162" cy="680242"/>
            <a:chOff x="3443358" y="3861049"/>
            <a:chExt cx="920096" cy="907199"/>
          </a:xfrm>
        </p:grpSpPr>
        <p:sp>
          <p:nvSpPr>
            <p:cNvPr id="170" name="椭圆 169"/>
            <p:cNvSpPr/>
            <p:nvPr/>
          </p:nvSpPr>
          <p:spPr>
            <a:xfrm>
              <a:off x="3443358" y="3861049"/>
              <a:ext cx="920096" cy="907199"/>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71" name="椭圆 170"/>
            <p:cNvSpPr/>
            <p:nvPr/>
          </p:nvSpPr>
          <p:spPr>
            <a:xfrm>
              <a:off x="3477225" y="3894442"/>
              <a:ext cx="852360" cy="840412"/>
            </a:xfrm>
            <a:prstGeom prst="ellips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nvGrpSpPr>
            <p:cNvPr id="172" name="Group 13"/>
            <p:cNvGrpSpPr>
              <a:grpSpLocks noChangeAspect="1"/>
            </p:cNvGrpSpPr>
            <p:nvPr/>
          </p:nvGrpSpPr>
          <p:grpSpPr bwMode="auto">
            <a:xfrm>
              <a:off x="3675268" y="4080591"/>
              <a:ext cx="461686" cy="475193"/>
              <a:chOff x="2426" y="2781"/>
              <a:chExt cx="593" cy="600"/>
            </a:xfrm>
            <a:solidFill>
              <a:schemeClr val="bg1"/>
            </a:solidFill>
          </p:grpSpPr>
          <p:sp>
            <p:nvSpPr>
              <p:cNvPr id="173"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74"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grpSp>
        <p:nvGrpSpPr>
          <p:cNvPr id="175" name="组合 174"/>
          <p:cNvGrpSpPr/>
          <p:nvPr/>
        </p:nvGrpSpPr>
        <p:grpSpPr>
          <a:xfrm>
            <a:off x="4182572" y="2895117"/>
            <a:ext cx="690162" cy="680242"/>
            <a:chOff x="5576036" y="3861049"/>
            <a:chExt cx="920096" cy="907199"/>
          </a:xfrm>
        </p:grpSpPr>
        <p:sp>
          <p:nvSpPr>
            <p:cNvPr id="176" name="椭圆 175"/>
            <p:cNvSpPr/>
            <p:nvPr/>
          </p:nvSpPr>
          <p:spPr>
            <a:xfrm>
              <a:off x="5576036" y="3861049"/>
              <a:ext cx="920096" cy="907199"/>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77" name="椭圆 176"/>
            <p:cNvSpPr/>
            <p:nvPr/>
          </p:nvSpPr>
          <p:spPr>
            <a:xfrm>
              <a:off x="5609903" y="3894442"/>
              <a:ext cx="852360" cy="840412"/>
            </a:xfrm>
            <a:prstGeom prst="ellips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nvGrpSpPr>
            <p:cNvPr id="178" name="Group 18"/>
            <p:cNvGrpSpPr>
              <a:grpSpLocks noChangeAspect="1"/>
            </p:cNvGrpSpPr>
            <p:nvPr/>
          </p:nvGrpSpPr>
          <p:grpSpPr bwMode="auto">
            <a:xfrm>
              <a:off x="5793235" y="4088980"/>
              <a:ext cx="479594" cy="454601"/>
              <a:chOff x="3802" y="2858"/>
              <a:chExt cx="616" cy="574"/>
            </a:xfrm>
            <a:solidFill>
              <a:schemeClr val="bg1"/>
            </a:solidFill>
          </p:grpSpPr>
          <p:sp>
            <p:nvSpPr>
              <p:cNvPr id="179"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80"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81"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82"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83"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grpSp>
        <p:nvGrpSpPr>
          <p:cNvPr id="184" name="组合 183"/>
          <p:cNvGrpSpPr/>
          <p:nvPr/>
        </p:nvGrpSpPr>
        <p:grpSpPr>
          <a:xfrm>
            <a:off x="5782286" y="2895118"/>
            <a:ext cx="690162" cy="680240"/>
            <a:chOff x="7708712" y="3861048"/>
            <a:chExt cx="920096" cy="907197"/>
          </a:xfrm>
        </p:grpSpPr>
        <p:sp>
          <p:nvSpPr>
            <p:cNvPr id="185" name="椭圆 184"/>
            <p:cNvSpPr/>
            <p:nvPr/>
          </p:nvSpPr>
          <p:spPr>
            <a:xfrm>
              <a:off x="7708712" y="3861048"/>
              <a:ext cx="920096" cy="907197"/>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86" name="椭圆 185"/>
            <p:cNvSpPr/>
            <p:nvPr/>
          </p:nvSpPr>
          <p:spPr>
            <a:xfrm>
              <a:off x="7742578" y="3894440"/>
              <a:ext cx="852360" cy="840413"/>
            </a:xfrm>
            <a:prstGeom prst="ellips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nvGrpSpPr>
            <p:cNvPr id="187" name="Group 26"/>
            <p:cNvGrpSpPr>
              <a:grpSpLocks noChangeAspect="1"/>
            </p:cNvGrpSpPr>
            <p:nvPr/>
          </p:nvGrpSpPr>
          <p:grpSpPr bwMode="auto">
            <a:xfrm>
              <a:off x="7879441" y="4152182"/>
              <a:ext cx="620626" cy="312988"/>
              <a:chOff x="5676" y="2597"/>
              <a:chExt cx="1061" cy="526"/>
            </a:xfrm>
            <a:solidFill>
              <a:schemeClr val="bg1"/>
            </a:solidFill>
          </p:grpSpPr>
          <p:sp>
            <p:nvSpPr>
              <p:cNvPr id="188"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89"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0"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1"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2"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3"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4"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5"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6"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7"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8"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99"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200"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201"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202"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grpSp>
        <p:nvGrpSpPr>
          <p:cNvPr id="203" name="组合 202"/>
          <p:cNvGrpSpPr/>
          <p:nvPr/>
        </p:nvGrpSpPr>
        <p:grpSpPr>
          <a:xfrm>
            <a:off x="7382003" y="2895117"/>
            <a:ext cx="690162" cy="680242"/>
            <a:chOff x="9841390" y="3861049"/>
            <a:chExt cx="920096" cy="907199"/>
          </a:xfrm>
        </p:grpSpPr>
        <p:sp>
          <p:nvSpPr>
            <p:cNvPr id="204" name="椭圆 203"/>
            <p:cNvSpPr/>
            <p:nvPr/>
          </p:nvSpPr>
          <p:spPr>
            <a:xfrm>
              <a:off x="9841390" y="3861049"/>
              <a:ext cx="920096" cy="907199"/>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05" name="椭圆 204"/>
            <p:cNvSpPr/>
            <p:nvPr/>
          </p:nvSpPr>
          <p:spPr>
            <a:xfrm>
              <a:off x="9875257" y="3894442"/>
              <a:ext cx="852360" cy="840412"/>
            </a:xfrm>
            <a:prstGeom prst="ellips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06" name="Freeform 108"/>
            <p:cNvSpPr>
              <a:spLocks noEditPoints="1"/>
            </p:cNvSpPr>
            <p:nvPr/>
          </p:nvSpPr>
          <p:spPr bwMode="auto">
            <a:xfrm>
              <a:off x="10063091" y="4074257"/>
              <a:ext cx="468085" cy="477872"/>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cxnSp>
        <p:nvCxnSpPr>
          <p:cNvPr id="207" name="直接连接符 206"/>
          <p:cNvCxnSpPr/>
          <p:nvPr/>
        </p:nvCxnSpPr>
        <p:spPr>
          <a:xfrm>
            <a:off x="711236" y="4047531"/>
            <a:ext cx="7643278"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8" name="文本框 128"/>
          <p:cNvSpPr txBox="1"/>
          <p:nvPr/>
        </p:nvSpPr>
        <p:spPr>
          <a:xfrm>
            <a:off x="974379" y="2329715"/>
            <a:ext cx="693368" cy="461665"/>
          </a:xfrm>
          <a:prstGeom prst="rect">
            <a:avLst/>
          </a:prstGeom>
          <a:noFill/>
        </p:spPr>
        <p:txBody>
          <a:bodyPr wrap="square" rtlCol="0">
            <a:spAutoFit/>
          </a:bodyPr>
          <a:lstStyle/>
          <a:p>
            <a:pPr algn="ctr"/>
            <a:r>
              <a:rPr lang="zh-CN" altLang="en-US" sz="1200" dirty="0">
                <a:solidFill>
                  <a:srgbClr val="327206"/>
                </a:solidFill>
                <a:cs typeface="+mn-ea"/>
                <a:sym typeface="+mn-lt"/>
              </a:rPr>
              <a:t>项目一</a:t>
            </a:r>
            <a:endParaRPr lang="en-US" altLang="zh-CN" sz="1200" dirty="0">
              <a:solidFill>
                <a:srgbClr val="327206"/>
              </a:solidFill>
              <a:cs typeface="+mn-ea"/>
              <a:sym typeface="+mn-lt"/>
            </a:endParaRPr>
          </a:p>
          <a:p>
            <a:pPr algn="ctr"/>
            <a:r>
              <a:rPr lang="zh-CN" altLang="en-US" sz="1200" dirty="0">
                <a:solidFill>
                  <a:srgbClr val="327206"/>
                </a:solidFill>
                <a:cs typeface="+mn-ea"/>
                <a:sym typeface="+mn-lt"/>
              </a:rPr>
              <a:t>名称</a:t>
            </a:r>
          </a:p>
        </p:txBody>
      </p:sp>
      <p:sp>
        <p:nvSpPr>
          <p:cNvPr id="209" name="文本框 128"/>
          <p:cNvSpPr txBox="1"/>
          <p:nvPr/>
        </p:nvSpPr>
        <p:spPr>
          <a:xfrm>
            <a:off x="2574094" y="2329715"/>
            <a:ext cx="693368" cy="461665"/>
          </a:xfrm>
          <a:prstGeom prst="rect">
            <a:avLst/>
          </a:prstGeom>
          <a:noFill/>
        </p:spPr>
        <p:txBody>
          <a:bodyPr wrap="square" rtlCol="0">
            <a:spAutoFit/>
          </a:bodyPr>
          <a:lstStyle/>
          <a:p>
            <a:pPr algn="ctr"/>
            <a:r>
              <a:rPr lang="zh-CN" altLang="en-US" sz="1200" dirty="0">
                <a:solidFill>
                  <a:srgbClr val="327206"/>
                </a:solidFill>
                <a:cs typeface="+mn-ea"/>
                <a:sym typeface="+mn-lt"/>
              </a:rPr>
              <a:t>项目二</a:t>
            </a:r>
            <a:endParaRPr lang="en-US" altLang="zh-CN" sz="1200" dirty="0">
              <a:solidFill>
                <a:srgbClr val="327206"/>
              </a:solidFill>
              <a:cs typeface="+mn-ea"/>
              <a:sym typeface="+mn-lt"/>
            </a:endParaRPr>
          </a:p>
          <a:p>
            <a:pPr algn="ctr"/>
            <a:r>
              <a:rPr lang="zh-CN" altLang="en-US" sz="1200" dirty="0">
                <a:solidFill>
                  <a:srgbClr val="327206"/>
                </a:solidFill>
                <a:cs typeface="+mn-ea"/>
                <a:sym typeface="+mn-lt"/>
              </a:rPr>
              <a:t>名称</a:t>
            </a:r>
          </a:p>
        </p:txBody>
      </p:sp>
      <p:sp>
        <p:nvSpPr>
          <p:cNvPr id="210" name="文本框 128"/>
          <p:cNvSpPr txBox="1"/>
          <p:nvPr/>
        </p:nvSpPr>
        <p:spPr>
          <a:xfrm>
            <a:off x="4173811" y="2329715"/>
            <a:ext cx="693368" cy="461665"/>
          </a:xfrm>
          <a:prstGeom prst="rect">
            <a:avLst/>
          </a:prstGeom>
          <a:noFill/>
        </p:spPr>
        <p:txBody>
          <a:bodyPr wrap="square" rtlCol="0">
            <a:spAutoFit/>
          </a:bodyPr>
          <a:lstStyle/>
          <a:p>
            <a:pPr algn="ctr"/>
            <a:r>
              <a:rPr lang="zh-CN" altLang="en-US" sz="1200" dirty="0">
                <a:solidFill>
                  <a:srgbClr val="327206"/>
                </a:solidFill>
                <a:cs typeface="+mn-ea"/>
                <a:sym typeface="+mn-lt"/>
              </a:rPr>
              <a:t>项目三</a:t>
            </a:r>
            <a:endParaRPr lang="en-US" altLang="zh-CN" sz="1200" dirty="0">
              <a:solidFill>
                <a:srgbClr val="327206"/>
              </a:solidFill>
              <a:cs typeface="+mn-ea"/>
              <a:sym typeface="+mn-lt"/>
            </a:endParaRPr>
          </a:p>
          <a:p>
            <a:pPr algn="ctr"/>
            <a:r>
              <a:rPr lang="zh-CN" altLang="en-US" sz="1200" dirty="0">
                <a:solidFill>
                  <a:srgbClr val="327206"/>
                </a:solidFill>
                <a:cs typeface="+mn-ea"/>
                <a:sym typeface="+mn-lt"/>
              </a:rPr>
              <a:t>名称</a:t>
            </a:r>
          </a:p>
        </p:txBody>
      </p:sp>
      <p:sp>
        <p:nvSpPr>
          <p:cNvPr id="211" name="文本框 128"/>
          <p:cNvSpPr txBox="1"/>
          <p:nvPr/>
        </p:nvSpPr>
        <p:spPr>
          <a:xfrm>
            <a:off x="5773525" y="2329715"/>
            <a:ext cx="693368" cy="461665"/>
          </a:xfrm>
          <a:prstGeom prst="rect">
            <a:avLst/>
          </a:prstGeom>
          <a:noFill/>
        </p:spPr>
        <p:txBody>
          <a:bodyPr wrap="square" rtlCol="0">
            <a:spAutoFit/>
          </a:bodyPr>
          <a:lstStyle/>
          <a:p>
            <a:pPr algn="ctr"/>
            <a:r>
              <a:rPr lang="zh-CN" altLang="en-US" sz="1200" dirty="0">
                <a:solidFill>
                  <a:srgbClr val="327206"/>
                </a:solidFill>
                <a:cs typeface="+mn-ea"/>
                <a:sym typeface="+mn-lt"/>
              </a:rPr>
              <a:t>项目四</a:t>
            </a:r>
            <a:endParaRPr lang="en-US" altLang="zh-CN" sz="1200" dirty="0">
              <a:solidFill>
                <a:srgbClr val="327206"/>
              </a:solidFill>
              <a:cs typeface="+mn-ea"/>
              <a:sym typeface="+mn-lt"/>
            </a:endParaRPr>
          </a:p>
          <a:p>
            <a:pPr algn="ctr"/>
            <a:r>
              <a:rPr lang="zh-CN" altLang="en-US" sz="1200" dirty="0">
                <a:solidFill>
                  <a:srgbClr val="327206"/>
                </a:solidFill>
                <a:cs typeface="+mn-ea"/>
                <a:sym typeface="+mn-lt"/>
              </a:rPr>
              <a:t>名称</a:t>
            </a:r>
          </a:p>
        </p:txBody>
      </p:sp>
      <p:sp>
        <p:nvSpPr>
          <p:cNvPr id="212" name="文本框 128"/>
          <p:cNvSpPr txBox="1"/>
          <p:nvPr/>
        </p:nvSpPr>
        <p:spPr>
          <a:xfrm>
            <a:off x="7373242" y="2329715"/>
            <a:ext cx="693368" cy="461665"/>
          </a:xfrm>
          <a:prstGeom prst="rect">
            <a:avLst/>
          </a:prstGeom>
          <a:noFill/>
        </p:spPr>
        <p:txBody>
          <a:bodyPr wrap="square" rtlCol="0">
            <a:spAutoFit/>
          </a:bodyPr>
          <a:lstStyle/>
          <a:p>
            <a:pPr algn="ctr"/>
            <a:r>
              <a:rPr lang="zh-CN" altLang="en-US" sz="1200" dirty="0">
                <a:solidFill>
                  <a:srgbClr val="327206"/>
                </a:solidFill>
                <a:cs typeface="+mn-ea"/>
                <a:sym typeface="+mn-lt"/>
              </a:rPr>
              <a:t>项目五</a:t>
            </a:r>
            <a:endParaRPr lang="en-US" altLang="zh-CN" sz="1200" dirty="0">
              <a:solidFill>
                <a:srgbClr val="327206"/>
              </a:solidFill>
              <a:cs typeface="+mn-ea"/>
              <a:sym typeface="+mn-lt"/>
            </a:endParaRPr>
          </a:p>
          <a:p>
            <a:pPr algn="ctr"/>
            <a:r>
              <a:rPr lang="zh-CN" altLang="en-US" sz="1200" dirty="0">
                <a:solidFill>
                  <a:srgbClr val="327206"/>
                </a:solidFill>
                <a:cs typeface="+mn-ea"/>
                <a:sym typeface="+mn-lt"/>
              </a:rPr>
              <a:t>名称</a:t>
            </a:r>
          </a:p>
        </p:txBody>
      </p:sp>
      <p:sp>
        <p:nvSpPr>
          <p:cNvPr id="213" name="文本框 129"/>
          <p:cNvSpPr txBox="1"/>
          <p:nvPr/>
        </p:nvSpPr>
        <p:spPr>
          <a:xfrm>
            <a:off x="1587984" y="4197142"/>
            <a:ext cx="5950943" cy="715581"/>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cs typeface="+mn-ea"/>
                <a:sym typeface="+mn-lt"/>
              </a:rPr>
              <a:t>点击添加文字说明详情介绍点击添加文字说明详情介绍点</a:t>
            </a:r>
            <a:r>
              <a:rPr lang="zh-CN" altLang="en-US" sz="900" dirty="0" smtClean="0">
                <a:solidFill>
                  <a:prstClr val="black">
                    <a:lumMod val="50000"/>
                    <a:lumOff val="50000"/>
                  </a:prstClr>
                </a:solidFill>
                <a:cs typeface="+mn-ea"/>
                <a:sym typeface="+mn-lt"/>
              </a:rPr>
              <a:t>击亮亮图文旗舰店</a:t>
            </a:r>
            <a:r>
              <a:rPr lang="en-US" altLang="zh-CN" sz="900" dirty="0" smtClean="0">
                <a:solidFill>
                  <a:prstClr val="black">
                    <a:lumMod val="50000"/>
                    <a:lumOff val="50000"/>
                  </a:prstClr>
                </a:solidFill>
                <a:cs typeface="+mn-ea"/>
                <a:sym typeface="+mn-lt"/>
              </a:rPr>
              <a:t>https://liangliangtuwen.tmall.com</a:t>
            </a:r>
            <a:r>
              <a:rPr lang="zh-CN" altLang="en-US" sz="900" dirty="0" smtClean="0">
                <a:solidFill>
                  <a:prstClr val="black">
                    <a:lumMod val="50000"/>
                    <a:lumOff val="50000"/>
                  </a:prstClr>
                </a:solidFill>
                <a:cs typeface="+mn-ea"/>
                <a:sym typeface="+mn-lt"/>
              </a:rPr>
              <a:t>添</a:t>
            </a:r>
            <a:r>
              <a:rPr lang="zh-CN" altLang="en-US" sz="900" dirty="0">
                <a:solidFill>
                  <a:prstClr val="black">
                    <a:lumMod val="50000"/>
                    <a:lumOff val="50000"/>
                  </a:prstClr>
                </a:solidFill>
                <a:cs typeface="+mn-ea"/>
                <a:sym typeface="+mn-lt"/>
              </a:rPr>
              <a:t>加文字说明详情介绍点击添加文字说明详情介绍点击添加文字说明详情介绍点击添加文字说明详情介绍点击添加文字说明详情介绍点击添加文字说明详情介绍</a:t>
            </a:r>
          </a:p>
        </p:txBody>
      </p:sp>
      <p:sp>
        <p:nvSpPr>
          <p:cNvPr id="2" name="文本占位符 1"/>
          <p:cNvSpPr>
            <a:spLocks noGrp="1"/>
          </p:cNvSpPr>
          <p:nvPr>
            <p:ph type="body" sz="quarter" idx="13"/>
          </p:nvPr>
        </p:nvSpPr>
        <p:spPr/>
        <p:txBody>
          <a:bodyPr>
            <a:normAutofit/>
          </a:bodyPr>
          <a:lstStyle/>
          <a:p>
            <a:r>
              <a:rPr lang="zh-CN" altLang="en-US" dirty="0"/>
              <a:t>点击输入标题内容</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2000"/>
                                        <p:tgtEl>
                                          <p:spTgt spid="1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
                                        </p:tgtEl>
                                        <p:attrNameLst>
                                          <p:attrName>style.visibility</p:attrName>
                                        </p:attrNameLst>
                                      </p:cBhvr>
                                      <p:to>
                                        <p:strVal val="visible"/>
                                      </p:to>
                                    </p:set>
                                    <p:animEffect transition="in" filter="fade">
                                      <p:cBhvr>
                                        <p:cTn id="10" dur="2000"/>
                                        <p:tgtEl>
                                          <p:spTgt spid="1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
                                        </p:tgtEl>
                                        <p:attrNameLst>
                                          <p:attrName>style.visibility</p:attrName>
                                        </p:attrNameLst>
                                      </p:cBhvr>
                                      <p:to>
                                        <p:strVal val="visible"/>
                                      </p:to>
                                    </p:set>
                                    <p:animEffect transition="in" filter="fade">
                                      <p:cBhvr>
                                        <p:cTn id="13" dur="2000"/>
                                        <p:tgtEl>
                                          <p:spTgt spid="1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0"/>
                                        </p:tgtEl>
                                        <p:attrNameLst>
                                          <p:attrName>style.visibility</p:attrName>
                                        </p:attrNameLst>
                                      </p:cBhvr>
                                      <p:to>
                                        <p:strVal val="visible"/>
                                      </p:to>
                                    </p:set>
                                    <p:animEffect transition="in" filter="fade">
                                      <p:cBhvr>
                                        <p:cTn id="16" dur="2000"/>
                                        <p:tgtEl>
                                          <p:spTgt spid="1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animEffect transition="in" filter="fade">
                                      <p:cBhvr>
                                        <p:cTn id="19" dur="2000"/>
                                        <p:tgtEl>
                                          <p:spTgt spid="147"/>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62"/>
                                        </p:tgtEl>
                                        <p:attrNameLst>
                                          <p:attrName>style.visibility</p:attrName>
                                        </p:attrNameLst>
                                      </p:cBhvr>
                                      <p:to>
                                        <p:strVal val="visible"/>
                                      </p:to>
                                    </p:set>
                                    <p:animEffect transition="in" filter="wheel(1)">
                                      <p:cBhvr>
                                        <p:cTn id="23" dur="1500"/>
                                        <p:tgtEl>
                                          <p:spTgt spid="162"/>
                                        </p:tgtEl>
                                      </p:cBhvr>
                                    </p:animEffect>
                                  </p:childTnLst>
                                </p:cTn>
                              </p:par>
                              <p:par>
                                <p:cTn id="24" presetID="21" presetClass="entr" presetSubtype="1" fill="hold" nodeType="withEffect">
                                  <p:stCondLst>
                                    <p:cond delay="500"/>
                                  </p:stCondLst>
                                  <p:childTnLst>
                                    <p:set>
                                      <p:cBhvr>
                                        <p:cTn id="25" dur="1" fill="hold">
                                          <p:stCondLst>
                                            <p:cond delay="0"/>
                                          </p:stCondLst>
                                        </p:cTn>
                                        <p:tgtEl>
                                          <p:spTgt spid="169"/>
                                        </p:tgtEl>
                                        <p:attrNameLst>
                                          <p:attrName>style.visibility</p:attrName>
                                        </p:attrNameLst>
                                      </p:cBhvr>
                                      <p:to>
                                        <p:strVal val="visible"/>
                                      </p:to>
                                    </p:set>
                                    <p:animEffect transition="in" filter="wheel(1)">
                                      <p:cBhvr>
                                        <p:cTn id="26" dur="1500"/>
                                        <p:tgtEl>
                                          <p:spTgt spid="169"/>
                                        </p:tgtEl>
                                      </p:cBhvr>
                                    </p:animEffect>
                                  </p:childTnLst>
                                </p:cTn>
                              </p:par>
                              <p:par>
                                <p:cTn id="27" presetID="21" presetClass="entr" presetSubtype="1" fill="hold" nodeType="withEffect">
                                  <p:stCondLst>
                                    <p:cond delay="1000"/>
                                  </p:stCondLst>
                                  <p:childTnLst>
                                    <p:set>
                                      <p:cBhvr>
                                        <p:cTn id="28" dur="1" fill="hold">
                                          <p:stCondLst>
                                            <p:cond delay="0"/>
                                          </p:stCondLst>
                                        </p:cTn>
                                        <p:tgtEl>
                                          <p:spTgt spid="175"/>
                                        </p:tgtEl>
                                        <p:attrNameLst>
                                          <p:attrName>style.visibility</p:attrName>
                                        </p:attrNameLst>
                                      </p:cBhvr>
                                      <p:to>
                                        <p:strVal val="visible"/>
                                      </p:to>
                                    </p:set>
                                    <p:animEffect transition="in" filter="wheel(1)">
                                      <p:cBhvr>
                                        <p:cTn id="29" dur="1500"/>
                                        <p:tgtEl>
                                          <p:spTgt spid="175"/>
                                        </p:tgtEl>
                                      </p:cBhvr>
                                    </p:animEffect>
                                  </p:childTnLst>
                                </p:cTn>
                              </p:par>
                              <p:par>
                                <p:cTn id="30" presetID="21" presetClass="entr" presetSubtype="1" fill="hold" nodeType="withEffect">
                                  <p:stCondLst>
                                    <p:cond delay="1500"/>
                                  </p:stCondLst>
                                  <p:childTnLst>
                                    <p:set>
                                      <p:cBhvr>
                                        <p:cTn id="31" dur="1" fill="hold">
                                          <p:stCondLst>
                                            <p:cond delay="0"/>
                                          </p:stCondLst>
                                        </p:cTn>
                                        <p:tgtEl>
                                          <p:spTgt spid="184"/>
                                        </p:tgtEl>
                                        <p:attrNameLst>
                                          <p:attrName>style.visibility</p:attrName>
                                        </p:attrNameLst>
                                      </p:cBhvr>
                                      <p:to>
                                        <p:strVal val="visible"/>
                                      </p:to>
                                    </p:set>
                                    <p:animEffect transition="in" filter="wheel(1)">
                                      <p:cBhvr>
                                        <p:cTn id="32" dur="1500"/>
                                        <p:tgtEl>
                                          <p:spTgt spid="184"/>
                                        </p:tgtEl>
                                      </p:cBhvr>
                                    </p:animEffect>
                                  </p:childTnLst>
                                </p:cTn>
                              </p:par>
                              <p:par>
                                <p:cTn id="33" presetID="21" presetClass="entr" presetSubtype="1" fill="hold" nodeType="withEffect">
                                  <p:stCondLst>
                                    <p:cond delay="2000"/>
                                  </p:stCondLst>
                                  <p:childTnLst>
                                    <p:set>
                                      <p:cBhvr>
                                        <p:cTn id="34" dur="1" fill="hold">
                                          <p:stCondLst>
                                            <p:cond delay="0"/>
                                          </p:stCondLst>
                                        </p:cTn>
                                        <p:tgtEl>
                                          <p:spTgt spid="203"/>
                                        </p:tgtEl>
                                        <p:attrNameLst>
                                          <p:attrName>style.visibility</p:attrName>
                                        </p:attrNameLst>
                                      </p:cBhvr>
                                      <p:to>
                                        <p:strVal val="visible"/>
                                      </p:to>
                                    </p:set>
                                    <p:animEffect transition="in" filter="wheel(1)">
                                      <p:cBhvr>
                                        <p:cTn id="35" dur="1500"/>
                                        <p:tgtEl>
                                          <p:spTgt spid="203"/>
                                        </p:tgtEl>
                                      </p:cBhvr>
                                    </p:animEffect>
                                  </p:childTnLst>
                                </p:cTn>
                              </p:par>
                            </p:childTnLst>
                          </p:cTn>
                        </p:par>
                        <p:par>
                          <p:cTn id="36" fill="hold">
                            <p:stCondLst>
                              <p:cond delay="3500"/>
                            </p:stCondLst>
                            <p:childTnLst>
                              <p:par>
                                <p:cTn id="37" presetID="14" presetClass="entr" presetSubtype="10" fill="hold" grpId="0" nodeType="afterEffect">
                                  <p:stCondLst>
                                    <p:cond delay="0"/>
                                  </p:stCondLst>
                                  <p:childTnLst>
                                    <p:set>
                                      <p:cBhvr>
                                        <p:cTn id="38" dur="1" fill="hold">
                                          <p:stCondLst>
                                            <p:cond delay="0"/>
                                          </p:stCondLst>
                                        </p:cTn>
                                        <p:tgtEl>
                                          <p:spTgt spid="208"/>
                                        </p:tgtEl>
                                        <p:attrNameLst>
                                          <p:attrName>style.visibility</p:attrName>
                                        </p:attrNameLst>
                                      </p:cBhvr>
                                      <p:to>
                                        <p:strVal val="visible"/>
                                      </p:to>
                                    </p:set>
                                    <p:animEffect transition="in" filter="randombar(horizontal)">
                                      <p:cBhvr>
                                        <p:cTn id="39" dur="250"/>
                                        <p:tgtEl>
                                          <p:spTgt spid="208"/>
                                        </p:tgtEl>
                                      </p:cBhvr>
                                    </p:animEffect>
                                  </p:childTnLst>
                                </p:cTn>
                              </p:par>
                            </p:childTnLst>
                          </p:cTn>
                        </p:par>
                        <p:par>
                          <p:cTn id="40" fill="hold">
                            <p:stCondLst>
                              <p:cond delay="4000"/>
                            </p:stCondLst>
                            <p:childTnLst>
                              <p:par>
                                <p:cTn id="41" presetID="14" presetClass="entr" presetSubtype="10" fill="hold" grpId="0" nodeType="afterEffect">
                                  <p:stCondLst>
                                    <p:cond delay="0"/>
                                  </p:stCondLst>
                                  <p:childTnLst>
                                    <p:set>
                                      <p:cBhvr>
                                        <p:cTn id="42" dur="1" fill="hold">
                                          <p:stCondLst>
                                            <p:cond delay="0"/>
                                          </p:stCondLst>
                                        </p:cTn>
                                        <p:tgtEl>
                                          <p:spTgt spid="209"/>
                                        </p:tgtEl>
                                        <p:attrNameLst>
                                          <p:attrName>style.visibility</p:attrName>
                                        </p:attrNameLst>
                                      </p:cBhvr>
                                      <p:to>
                                        <p:strVal val="visible"/>
                                      </p:to>
                                    </p:set>
                                    <p:animEffect transition="in" filter="randombar(horizontal)">
                                      <p:cBhvr>
                                        <p:cTn id="43" dur="250"/>
                                        <p:tgtEl>
                                          <p:spTgt spid="209"/>
                                        </p:tgtEl>
                                      </p:cBhvr>
                                    </p:animEffect>
                                  </p:childTnLst>
                                </p:cTn>
                              </p:par>
                            </p:childTnLst>
                          </p:cTn>
                        </p:par>
                        <p:par>
                          <p:cTn id="44" fill="hold">
                            <p:stCondLst>
                              <p:cond delay="4500"/>
                            </p:stCondLst>
                            <p:childTnLst>
                              <p:par>
                                <p:cTn id="45" presetID="14" presetClass="entr" presetSubtype="10" fill="hold" grpId="0" nodeType="afterEffect">
                                  <p:stCondLst>
                                    <p:cond delay="0"/>
                                  </p:stCondLst>
                                  <p:childTnLst>
                                    <p:set>
                                      <p:cBhvr>
                                        <p:cTn id="46" dur="1" fill="hold">
                                          <p:stCondLst>
                                            <p:cond delay="0"/>
                                          </p:stCondLst>
                                        </p:cTn>
                                        <p:tgtEl>
                                          <p:spTgt spid="210"/>
                                        </p:tgtEl>
                                        <p:attrNameLst>
                                          <p:attrName>style.visibility</p:attrName>
                                        </p:attrNameLst>
                                      </p:cBhvr>
                                      <p:to>
                                        <p:strVal val="visible"/>
                                      </p:to>
                                    </p:set>
                                    <p:animEffect transition="in" filter="randombar(horizontal)">
                                      <p:cBhvr>
                                        <p:cTn id="47" dur="250"/>
                                        <p:tgtEl>
                                          <p:spTgt spid="210"/>
                                        </p:tgtEl>
                                      </p:cBhvr>
                                    </p:animEffect>
                                  </p:childTnLst>
                                </p:cTn>
                              </p:par>
                            </p:childTnLst>
                          </p:cTn>
                        </p:par>
                        <p:par>
                          <p:cTn id="48" fill="hold">
                            <p:stCondLst>
                              <p:cond delay="5000"/>
                            </p:stCondLst>
                            <p:childTnLst>
                              <p:par>
                                <p:cTn id="49" presetID="14" presetClass="entr" presetSubtype="10" fill="hold" grpId="0" nodeType="after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randombar(horizontal)">
                                      <p:cBhvr>
                                        <p:cTn id="51" dur="250"/>
                                        <p:tgtEl>
                                          <p:spTgt spid="211"/>
                                        </p:tgtEl>
                                      </p:cBhvr>
                                    </p:animEffect>
                                  </p:childTnLst>
                                </p:cTn>
                              </p:par>
                            </p:childTnLst>
                          </p:cTn>
                        </p:par>
                        <p:par>
                          <p:cTn id="52" fill="hold">
                            <p:stCondLst>
                              <p:cond delay="5500"/>
                            </p:stCondLst>
                            <p:childTnLst>
                              <p:par>
                                <p:cTn id="53" presetID="14" presetClass="entr" presetSubtype="10" fill="hold" grpId="0" nodeType="after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randombar(horizontal)">
                                      <p:cBhvr>
                                        <p:cTn id="55" dur="250"/>
                                        <p:tgtEl>
                                          <p:spTgt spid="212"/>
                                        </p:tgtEl>
                                      </p:cBhvr>
                                    </p:animEffect>
                                  </p:childTnLst>
                                </p:cTn>
                              </p:par>
                            </p:childTnLst>
                          </p:cTn>
                        </p:par>
                        <p:par>
                          <p:cTn id="56" fill="hold">
                            <p:stCondLst>
                              <p:cond delay="6000"/>
                            </p:stCondLst>
                            <p:childTnLst>
                              <p:par>
                                <p:cTn id="57" presetID="22" presetClass="entr" presetSubtype="4" fill="hold" grpId="0" nodeType="afterEffect">
                                  <p:stCondLst>
                                    <p:cond delay="0"/>
                                  </p:stCondLst>
                                  <p:childTnLst>
                                    <p:set>
                                      <p:cBhvr>
                                        <p:cTn id="58" dur="1" fill="hold">
                                          <p:stCondLst>
                                            <p:cond delay="0"/>
                                          </p:stCondLst>
                                        </p:cTn>
                                        <p:tgtEl>
                                          <p:spTgt spid="160"/>
                                        </p:tgtEl>
                                        <p:attrNameLst>
                                          <p:attrName>style.visibility</p:attrName>
                                        </p:attrNameLst>
                                      </p:cBhvr>
                                      <p:to>
                                        <p:strVal val="visible"/>
                                      </p:to>
                                    </p:set>
                                    <p:animEffect transition="in" filter="wipe(down)">
                                      <p:cBhvr>
                                        <p:cTn id="59" dur="1000"/>
                                        <p:tgtEl>
                                          <p:spTgt spid="16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57"/>
                                        </p:tgtEl>
                                        <p:attrNameLst>
                                          <p:attrName>style.visibility</p:attrName>
                                        </p:attrNameLst>
                                      </p:cBhvr>
                                      <p:to>
                                        <p:strVal val="visible"/>
                                      </p:to>
                                    </p:set>
                                    <p:animEffect transition="in" filter="wipe(down)">
                                      <p:cBhvr>
                                        <p:cTn id="62" dur="1000"/>
                                        <p:tgtEl>
                                          <p:spTgt spid="15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wipe(down)">
                                      <p:cBhvr>
                                        <p:cTn id="65" dur="1000"/>
                                        <p:tgtEl>
                                          <p:spTgt spid="15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51"/>
                                        </p:tgtEl>
                                        <p:attrNameLst>
                                          <p:attrName>style.visibility</p:attrName>
                                        </p:attrNameLst>
                                      </p:cBhvr>
                                      <p:to>
                                        <p:strVal val="visible"/>
                                      </p:to>
                                    </p:set>
                                    <p:animEffect transition="in" filter="wipe(down)">
                                      <p:cBhvr>
                                        <p:cTn id="68" dur="1000"/>
                                        <p:tgtEl>
                                          <p:spTgt spid="151"/>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48"/>
                                        </p:tgtEl>
                                        <p:attrNameLst>
                                          <p:attrName>style.visibility</p:attrName>
                                        </p:attrNameLst>
                                      </p:cBhvr>
                                      <p:to>
                                        <p:strVal val="visible"/>
                                      </p:to>
                                    </p:set>
                                    <p:animEffect transition="in" filter="wipe(down)">
                                      <p:cBhvr>
                                        <p:cTn id="71" dur="1000"/>
                                        <p:tgtEl>
                                          <p:spTgt spid="148"/>
                                        </p:tgtEl>
                                      </p:cBhvr>
                                    </p:animEffect>
                                  </p:childTnLst>
                                </p:cTn>
                              </p:par>
                            </p:childTnLst>
                          </p:cTn>
                        </p:par>
                        <p:par>
                          <p:cTn id="72" fill="hold">
                            <p:stCondLst>
                              <p:cond delay="7000"/>
                            </p:stCondLst>
                            <p:childTnLst>
                              <p:par>
                                <p:cTn id="73" presetID="42"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fade">
                                      <p:cBhvr>
                                        <p:cTn id="75" dur="1000"/>
                                        <p:tgtEl>
                                          <p:spTgt spid="149"/>
                                        </p:tgtEl>
                                      </p:cBhvr>
                                    </p:animEffect>
                                    <p:anim calcmode="lin" valueType="num">
                                      <p:cBhvr>
                                        <p:cTn id="76" dur="1000" fill="hold"/>
                                        <p:tgtEl>
                                          <p:spTgt spid="149"/>
                                        </p:tgtEl>
                                        <p:attrNameLst>
                                          <p:attrName>ppt_x</p:attrName>
                                        </p:attrNameLst>
                                      </p:cBhvr>
                                      <p:tavLst>
                                        <p:tav tm="0">
                                          <p:val>
                                            <p:strVal val="#ppt_x"/>
                                          </p:val>
                                        </p:tav>
                                        <p:tav tm="100000">
                                          <p:val>
                                            <p:strVal val="#ppt_x"/>
                                          </p:val>
                                        </p:tav>
                                      </p:tavLst>
                                    </p:anim>
                                    <p:anim calcmode="lin" valueType="num">
                                      <p:cBhvr>
                                        <p:cTn id="77" dur="1000" fill="hold"/>
                                        <p:tgtEl>
                                          <p:spTgt spid="14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52"/>
                                        </p:tgtEl>
                                        <p:attrNameLst>
                                          <p:attrName>style.visibility</p:attrName>
                                        </p:attrNameLst>
                                      </p:cBhvr>
                                      <p:to>
                                        <p:strVal val="visible"/>
                                      </p:to>
                                    </p:set>
                                    <p:animEffect transition="in" filter="fade">
                                      <p:cBhvr>
                                        <p:cTn id="80" dur="1000"/>
                                        <p:tgtEl>
                                          <p:spTgt spid="152"/>
                                        </p:tgtEl>
                                      </p:cBhvr>
                                    </p:animEffect>
                                    <p:anim calcmode="lin" valueType="num">
                                      <p:cBhvr>
                                        <p:cTn id="81" dur="1000" fill="hold"/>
                                        <p:tgtEl>
                                          <p:spTgt spid="152"/>
                                        </p:tgtEl>
                                        <p:attrNameLst>
                                          <p:attrName>ppt_x</p:attrName>
                                        </p:attrNameLst>
                                      </p:cBhvr>
                                      <p:tavLst>
                                        <p:tav tm="0">
                                          <p:val>
                                            <p:strVal val="#ppt_x"/>
                                          </p:val>
                                        </p:tav>
                                        <p:tav tm="100000">
                                          <p:val>
                                            <p:strVal val="#ppt_x"/>
                                          </p:val>
                                        </p:tav>
                                      </p:tavLst>
                                    </p:anim>
                                    <p:anim calcmode="lin" valueType="num">
                                      <p:cBhvr>
                                        <p:cTn id="82" dur="1000" fill="hold"/>
                                        <p:tgtEl>
                                          <p:spTgt spid="152"/>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55"/>
                                        </p:tgtEl>
                                        <p:attrNameLst>
                                          <p:attrName>style.visibility</p:attrName>
                                        </p:attrNameLst>
                                      </p:cBhvr>
                                      <p:to>
                                        <p:strVal val="visible"/>
                                      </p:to>
                                    </p:set>
                                    <p:animEffect transition="in" filter="fade">
                                      <p:cBhvr>
                                        <p:cTn id="85" dur="1000"/>
                                        <p:tgtEl>
                                          <p:spTgt spid="155"/>
                                        </p:tgtEl>
                                      </p:cBhvr>
                                    </p:animEffect>
                                    <p:anim calcmode="lin" valueType="num">
                                      <p:cBhvr>
                                        <p:cTn id="86" dur="1000" fill="hold"/>
                                        <p:tgtEl>
                                          <p:spTgt spid="155"/>
                                        </p:tgtEl>
                                        <p:attrNameLst>
                                          <p:attrName>ppt_x</p:attrName>
                                        </p:attrNameLst>
                                      </p:cBhvr>
                                      <p:tavLst>
                                        <p:tav tm="0">
                                          <p:val>
                                            <p:strVal val="#ppt_x"/>
                                          </p:val>
                                        </p:tav>
                                        <p:tav tm="100000">
                                          <p:val>
                                            <p:strVal val="#ppt_x"/>
                                          </p:val>
                                        </p:tav>
                                      </p:tavLst>
                                    </p:anim>
                                    <p:anim calcmode="lin" valueType="num">
                                      <p:cBhvr>
                                        <p:cTn id="87" dur="1000" fill="hold"/>
                                        <p:tgtEl>
                                          <p:spTgt spid="155"/>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58"/>
                                        </p:tgtEl>
                                        <p:attrNameLst>
                                          <p:attrName>style.visibility</p:attrName>
                                        </p:attrNameLst>
                                      </p:cBhvr>
                                      <p:to>
                                        <p:strVal val="visible"/>
                                      </p:to>
                                    </p:set>
                                    <p:animEffect transition="in" filter="fade">
                                      <p:cBhvr>
                                        <p:cTn id="90" dur="1000"/>
                                        <p:tgtEl>
                                          <p:spTgt spid="158"/>
                                        </p:tgtEl>
                                      </p:cBhvr>
                                    </p:animEffect>
                                    <p:anim calcmode="lin" valueType="num">
                                      <p:cBhvr>
                                        <p:cTn id="91" dur="1000" fill="hold"/>
                                        <p:tgtEl>
                                          <p:spTgt spid="158"/>
                                        </p:tgtEl>
                                        <p:attrNameLst>
                                          <p:attrName>ppt_x</p:attrName>
                                        </p:attrNameLst>
                                      </p:cBhvr>
                                      <p:tavLst>
                                        <p:tav tm="0">
                                          <p:val>
                                            <p:strVal val="#ppt_x"/>
                                          </p:val>
                                        </p:tav>
                                        <p:tav tm="100000">
                                          <p:val>
                                            <p:strVal val="#ppt_x"/>
                                          </p:val>
                                        </p:tav>
                                      </p:tavLst>
                                    </p:anim>
                                    <p:anim calcmode="lin" valueType="num">
                                      <p:cBhvr>
                                        <p:cTn id="92" dur="1000" fill="hold"/>
                                        <p:tgtEl>
                                          <p:spTgt spid="158"/>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61"/>
                                        </p:tgtEl>
                                        <p:attrNameLst>
                                          <p:attrName>style.visibility</p:attrName>
                                        </p:attrNameLst>
                                      </p:cBhvr>
                                      <p:to>
                                        <p:strVal val="visible"/>
                                      </p:to>
                                    </p:set>
                                    <p:animEffect transition="in" filter="fade">
                                      <p:cBhvr>
                                        <p:cTn id="95" dur="1000"/>
                                        <p:tgtEl>
                                          <p:spTgt spid="161"/>
                                        </p:tgtEl>
                                      </p:cBhvr>
                                    </p:animEffect>
                                    <p:anim calcmode="lin" valueType="num">
                                      <p:cBhvr>
                                        <p:cTn id="96" dur="1000" fill="hold"/>
                                        <p:tgtEl>
                                          <p:spTgt spid="161"/>
                                        </p:tgtEl>
                                        <p:attrNameLst>
                                          <p:attrName>ppt_x</p:attrName>
                                        </p:attrNameLst>
                                      </p:cBhvr>
                                      <p:tavLst>
                                        <p:tav tm="0">
                                          <p:val>
                                            <p:strVal val="#ppt_x"/>
                                          </p:val>
                                        </p:tav>
                                        <p:tav tm="100000">
                                          <p:val>
                                            <p:strVal val="#ppt_x"/>
                                          </p:val>
                                        </p:tav>
                                      </p:tavLst>
                                    </p:anim>
                                    <p:anim calcmode="lin" valueType="num">
                                      <p:cBhvr>
                                        <p:cTn id="97" dur="1000" fill="hold"/>
                                        <p:tgtEl>
                                          <p:spTgt spid="161"/>
                                        </p:tgtEl>
                                        <p:attrNameLst>
                                          <p:attrName>ppt_y</p:attrName>
                                        </p:attrNameLst>
                                      </p:cBhvr>
                                      <p:tavLst>
                                        <p:tav tm="0">
                                          <p:val>
                                            <p:strVal val="#ppt_y+.1"/>
                                          </p:val>
                                        </p:tav>
                                        <p:tav tm="100000">
                                          <p:val>
                                            <p:strVal val="#ppt_y"/>
                                          </p:val>
                                        </p:tav>
                                      </p:tavLst>
                                    </p:anim>
                                  </p:childTnLst>
                                </p:cTn>
                              </p:par>
                            </p:childTnLst>
                          </p:cTn>
                        </p:par>
                        <p:par>
                          <p:cTn id="98" fill="hold">
                            <p:stCondLst>
                              <p:cond delay="8000"/>
                            </p:stCondLst>
                            <p:childTnLst>
                              <p:par>
                                <p:cTn id="99" presetID="16" presetClass="entr" presetSubtype="37" fill="hold" nodeType="afterEffect">
                                  <p:stCondLst>
                                    <p:cond delay="0"/>
                                  </p:stCondLst>
                                  <p:childTnLst>
                                    <p:set>
                                      <p:cBhvr>
                                        <p:cTn id="100" dur="1" fill="hold">
                                          <p:stCondLst>
                                            <p:cond delay="0"/>
                                          </p:stCondLst>
                                        </p:cTn>
                                        <p:tgtEl>
                                          <p:spTgt spid="207"/>
                                        </p:tgtEl>
                                        <p:attrNameLst>
                                          <p:attrName>style.visibility</p:attrName>
                                        </p:attrNameLst>
                                      </p:cBhvr>
                                      <p:to>
                                        <p:strVal val="visible"/>
                                      </p:to>
                                    </p:set>
                                    <p:animEffect transition="in" filter="barn(outVertical)">
                                      <p:cBhvr>
                                        <p:cTn id="101" dur="500"/>
                                        <p:tgtEl>
                                          <p:spTgt spid="207"/>
                                        </p:tgtEl>
                                      </p:cBhvr>
                                    </p:animEffect>
                                  </p:childTnLst>
                                </p:cTn>
                              </p:par>
                            </p:childTnLst>
                          </p:cTn>
                        </p:par>
                        <p:par>
                          <p:cTn id="102" fill="hold">
                            <p:stCondLst>
                              <p:cond delay="8500"/>
                            </p:stCondLst>
                            <p:childTnLst>
                              <p:par>
                                <p:cTn id="103" presetID="42" presetClass="entr" presetSubtype="0" fill="hold" grpId="0" nodeType="afterEffect">
                                  <p:stCondLst>
                                    <p:cond delay="0"/>
                                  </p:stCondLst>
                                  <p:childTnLst>
                                    <p:set>
                                      <p:cBhvr>
                                        <p:cTn id="104" dur="1" fill="hold">
                                          <p:stCondLst>
                                            <p:cond delay="0"/>
                                          </p:stCondLst>
                                        </p:cTn>
                                        <p:tgtEl>
                                          <p:spTgt spid="213"/>
                                        </p:tgtEl>
                                        <p:attrNameLst>
                                          <p:attrName>style.visibility</p:attrName>
                                        </p:attrNameLst>
                                      </p:cBhvr>
                                      <p:to>
                                        <p:strVal val="visible"/>
                                      </p:to>
                                    </p:set>
                                    <p:animEffect transition="in" filter="fade">
                                      <p:cBhvr>
                                        <p:cTn id="105" dur="1000"/>
                                        <p:tgtEl>
                                          <p:spTgt spid="213"/>
                                        </p:tgtEl>
                                      </p:cBhvr>
                                    </p:animEffect>
                                    <p:anim calcmode="lin" valueType="num">
                                      <p:cBhvr>
                                        <p:cTn id="106" dur="1000" fill="hold"/>
                                        <p:tgtEl>
                                          <p:spTgt spid="213"/>
                                        </p:tgtEl>
                                        <p:attrNameLst>
                                          <p:attrName>ppt_x</p:attrName>
                                        </p:attrNameLst>
                                      </p:cBhvr>
                                      <p:tavLst>
                                        <p:tav tm="0">
                                          <p:val>
                                            <p:strVal val="#ppt_x"/>
                                          </p:val>
                                        </p:tav>
                                        <p:tav tm="100000">
                                          <p:val>
                                            <p:strVal val="#ppt_x"/>
                                          </p:val>
                                        </p:tav>
                                      </p:tavLst>
                                    </p:anim>
                                    <p:anim calcmode="lin" valueType="num">
                                      <p:cBhvr>
                                        <p:cTn id="107"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49" grpId="0"/>
      <p:bldP spid="150" grpId="0" animBg="1"/>
      <p:bldP spid="151" grpId="0" animBg="1"/>
      <p:bldP spid="152" grpId="0"/>
      <p:bldP spid="153" grpId="0" animBg="1"/>
      <p:bldP spid="154" grpId="0" animBg="1"/>
      <p:bldP spid="155" grpId="0"/>
      <p:bldP spid="156" grpId="0" animBg="1"/>
      <p:bldP spid="157" grpId="0" animBg="1"/>
      <p:bldP spid="158" grpId="0"/>
      <p:bldP spid="159" grpId="0" animBg="1"/>
      <p:bldP spid="160" grpId="0" animBg="1"/>
      <p:bldP spid="161" grpId="0"/>
      <p:bldP spid="208" grpId="0"/>
      <p:bldP spid="209" grpId="0"/>
      <p:bldP spid="210" grpId="0"/>
      <p:bldP spid="211" grpId="0"/>
      <p:bldP spid="212" grpId="0"/>
      <p:bldP spid="2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图表 14"/>
          <p:cNvGraphicFramePr/>
          <p:nvPr/>
        </p:nvGraphicFramePr>
        <p:xfrm>
          <a:off x="596505" y="1297781"/>
          <a:ext cx="2702719" cy="16748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图表 15"/>
          <p:cNvGraphicFramePr/>
          <p:nvPr/>
        </p:nvGraphicFramePr>
        <p:xfrm>
          <a:off x="2345929" y="1297781"/>
          <a:ext cx="2702719" cy="16748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图表 16"/>
          <p:cNvGraphicFramePr/>
          <p:nvPr/>
        </p:nvGraphicFramePr>
        <p:xfrm>
          <a:off x="4095355" y="1297781"/>
          <a:ext cx="2702719" cy="16748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图表 17"/>
          <p:cNvGraphicFramePr/>
          <p:nvPr/>
        </p:nvGraphicFramePr>
        <p:xfrm>
          <a:off x="5844780" y="1297781"/>
          <a:ext cx="2702719" cy="1674813"/>
        </p:xfrm>
        <a:graphic>
          <a:graphicData uri="http://schemas.openxmlformats.org/drawingml/2006/chart">
            <c:chart xmlns:c="http://schemas.openxmlformats.org/drawingml/2006/chart" xmlns:r="http://schemas.openxmlformats.org/officeDocument/2006/relationships" r:id="rId6"/>
          </a:graphicData>
        </a:graphic>
      </p:graphicFrame>
      <p:grpSp>
        <p:nvGrpSpPr>
          <p:cNvPr id="19" name="组合 18"/>
          <p:cNvGrpSpPr/>
          <p:nvPr/>
        </p:nvGrpSpPr>
        <p:grpSpPr>
          <a:xfrm>
            <a:off x="1875711" y="3277340"/>
            <a:ext cx="5392578" cy="257546"/>
            <a:chOff x="2094548" y="5341734"/>
            <a:chExt cx="7190104" cy="343395"/>
          </a:xfrm>
        </p:grpSpPr>
        <p:grpSp>
          <p:nvGrpSpPr>
            <p:cNvPr id="20" name="组合 19"/>
            <p:cNvGrpSpPr/>
            <p:nvPr/>
          </p:nvGrpSpPr>
          <p:grpSpPr>
            <a:xfrm>
              <a:off x="7631748" y="5341734"/>
              <a:ext cx="1652904" cy="330946"/>
              <a:chOff x="2080894" y="4843441"/>
              <a:chExt cx="1652904" cy="330946"/>
            </a:xfrm>
          </p:grpSpPr>
          <p:sp>
            <p:nvSpPr>
              <p:cNvPr id="30" name="圆角矩形 29"/>
              <p:cNvSpPr/>
              <p:nvPr/>
            </p:nvSpPr>
            <p:spPr>
              <a:xfrm>
                <a:off x="2080894" y="4880791"/>
                <a:ext cx="265433" cy="265433"/>
              </a:xfrm>
              <a:prstGeom prst="roundRect">
                <a:avLst/>
              </a:prstGeom>
              <a:solidFill>
                <a:schemeClr val="accent6">
                  <a:lumMod val="60000"/>
                  <a:lumOff val="40000"/>
                </a:schemeClr>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cs typeface="+mn-ea"/>
                  <a:sym typeface="+mn-lt"/>
                </a:endParaRPr>
              </a:p>
            </p:txBody>
          </p:sp>
          <p:sp>
            <p:nvSpPr>
              <p:cNvPr id="31" name="文本框 30"/>
              <p:cNvSpPr txBox="1"/>
              <p:nvPr/>
            </p:nvSpPr>
            <p:spPr>
              <a:xfrm>
                <a:off x="2346327" y="4843441"/>
                <a:ext cx="1387471" cy="330946"/>
              </a:xfrm>
              <a:prstGeom prst="rect">
                <a:avLst/>
              </a:prstGeom>
              <a:noFill/>
            </p:spPr>
            <p:txBody>
              <a:bodyPr wrap="square" rtlCol="0">
                <a:spAutoFit/>
              </a:bodyPr>
              <a:lstStyle/>
              <a:p>
                <a:r>
                  <a:rPr lang="zh-CN" altLang="en-US" sz="1015" dirty="0">
                    <a:cs typeface="+mn-ea"/>
                    <a:sym typeface="+mn-lt"/>
                  </a:rPr>
                  <a:t>第四季度</a:t>
                </a:r>
              </a:p>
            </p:txBody>
          </p:sp>
        </p:grpSp>
        <p:grpSp>
          <p:nvGrpSpPr>
            <p:cNvPr id="21" name="组合 20"/>
            <p:cNvGrpSpPr/>
            <p:nvPr/>
          </p:nvGrpSpPr>
          <p:grpSpPr>
            <a:xfrm>
              <a:off x="5786015" y="5341734"/>
              <a:ext cx="1652904" cy="330946"/>
              <a:chOff x="2080894" y="4843441"/>
              <a:chExt cx="1652904" cy="330946"/>
            </a:xfrm>
          </p:grpSpPr>
          <p:sp>
            <p:nvSpPr>
              <p:cNvPr id="28" name="圆角矩形 27"/>
              <p:cNvSpPr/>
              <p:nvPr/>
            </p:nvSpPr>
            <p:spPr>
              <a:xfrm>
                <a:off x="2080894" y="4880791"/>
                <a:ext cx="265433" cy="265433"/>
              </a:xfrm>
              <a:prstGeom prst="roundRect">
                <a:avLst/>
              </a:prstGeom>
              <a:solidFill>
                <a:srgbClr val="70AD47"/>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cs typeface="+mn-ea"/>
                  <a:sym typeface="+mn-lt"/>
                </a:endParaRPr>
              </a:p>
            </p:txBody>
          </p:sp>
          <p:sp>
            <p:nvSpPr>
              <p:cNvPr id="29" name="文本框 28"/>
              <p:cNvSpPr txBox="1"/>
              <p:nvPr/>
            </p:nvSpPr>
            <p:spPr>
              <a:xfrm>
                <a:off x="2346327" y="4843441"/>
                <a:ext cx="1387471" cy="330946"/>
              </a:xfrm>
              <a:prstGeom prst="rect">
                <a:avLst/>
              </a:prstGeom>
              <a:noFill/>
            </p:spPr>
            <p:txBody>
              <a:bodyPr wrap="square" rtlCol="0">
                <a:spAutoFit/>
              </a:bodyPr>
              <a:lstStyle/>
              <a:p>
                <a:r>
                  <a:rPr lang="zh-CN" altLang="en-US" sz="1015" dirty="0">
                    <a:cs typeface="+mn-ea"/>
                    <a:sym typeface="+mn-lt"/>
                  </a:rPr>
                  <a:t>第三季度</a:t>
                </a:r>
              </a:p>
            </p:txBody>
          </p:sp>
        </p:grpSp>
        <p:grpSp>
          <p:nvGrpSpPr>
            <p:cNvPr id="22" name="组合 21"/>
            <p:cNvGrpSpPr/>
            <p:nvPr/>
          </p:nvGrpSpPr>
          <p:grpSpPr>
            <a:xfrm>
              <a:off x="3940281" y="5346326"/>
              <a:ext cx="1652904" cy="330946"/>
              <a:chOff x="2080894" y="4848033"/>
              <a:chExt cx="1652904" cy="330946"/>
            </a:xfrm>
          </p:grpSpPr>
          <p:sp>
            <p:nvSpPr>
              <p:cNvPr id="26" name="圆角矩形 25"/>
              <p:cNvSpPr/>
              <p:nvPr/>
            </p:nvSpPr>
            <p:spPr>
              <a:xfrm>
                <a:off x="2080894" y="4880791"/>
                <a:ext cx="265433" cy="265433"/>
              </a:xfrm>
              <a:prstGeom prst="roundRect">
                <a:avLst/>
              </a:prstGeom>
              <a:solidFill>
                <a:srgbClr val="548235"/>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cs typeface="+mn-ea"/>
                  <a:sym typeface="+mn-lt"/>
                </a:endParaRPr>
              </a:p>
            </p:txBody>
          </p:sp>
          <p:sp>
            <p:nvSpPr>
              <p:cNvPr id="27" name="文本框 26"/>
              <p:cNvSpPr txBox="1"/>
              <p:nvPr/>
            </p:nvSpPr>
            <p:spPr>
              <a:xfrm>
                <a:off x="2346327" y="4848033"/>
                <a:ext cx="1387471" cy="330946"/>
              </a:xfrm>
              <a:prstGeom prst="rect">
                <a:avLst/>
              </a:prstGeom>
              <a:noFill/>
            </p:spPr>
            <p:txBody>
              <a:bodyPr wrap="square" rtlCol="0">
                <a:spAutoFit/>
              </a:bodyPr>
              <a:lstStyle/>
              <a:p>
                <a:r>
                  <a:rPr lang="zh-CN" altLang="en-US" sz="1015" dirty="0">
                    <a:cs typeface="+mn-ea"/>
                    <a:sym typeface="+mn-lt"/>
                  </a:rPr>
                  <a:t>第二季度</a:t>
                </a:r>
              </a:p>
            </p:txBody>
          </p:sp>
        </p:grpSp>
        <p:grpSp>
          <p:nvGrpSpPr>
            <p:cNvPr id="23" name="组合 22"/>
            <p:cNvGrpSpPr/>
            <p:nvPr/>
          </p:nvGrpSpPr>
          <p:grpSpPr>
            <a:xfrm>
              <a:off x="2094548" y="5354183"/>
              <a:ext cx="1652904" cy="330946"/>
              <a:chOff x="2080894" y="4855890"/>
              <a:chExt cx="1652904" cy="330946"/>
            </a:xfrm>
          </p:grpSpPr>
          <p:sp>
            <p:nvSpPr>
              <p:cNvPr id="24" name="圆角矩形 23"/>
              <p:cNvSpPr/>
              <p:nvPr/>
            </p:nvSpPr>
            <p:spPr>
              <a:xfrm>
                <a:off x="2080894" y="4880791"/>
                <a:ext cx="265433" cy="265433"/>
              </a:xfrm>
              <a:prstGeom prst="roundRect">
                <a:avLst/>
              </a:prstGeom>
              <a:solidFill>
                <a:srgbClr val="327206"/>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cs typeface="+mn-ea"/>
                  <a:sym typeface="+mn-lt"/>
                </a:endParaRPr>
              </a:p>
            </p:txBody>
          </p:sp>
          <p:sp>
            <p:nvSpPr>
              <p:cNvPr id="25" name="文本框 24"/>
              <p:cNvSpPr txBox="1"/>
              <p:nvPr/>
            </p:nvSpPr>
            <p:spPr>
              <a:xfrm>
                <a:off x="2346327" y="4855890"/>
                <a:ext cx="1387471" cy="330946"/>
              </a:xfrm>
              <a:prstGeom prst="rect">
                <a:avLst/>
              </a:prstGeom>
              <a:noFill/>
            </p:spPr>
            <p:txBody>
              <a:bodyPr wrap="square" rtlCol="0">
                <a:spAutoFit/>
              </a:bodyPr>
              <a:lstStyle/>
              <a:p>
                <a:r>
                  <a:rPr lang="zh-CN" altLang="en-US" sz="1015" dirty="0">
                    <a:cs typeface="+mn-ea"/>
                    <a:sym typeface="+mn-lt"/>
                  </a:rPr>
                  <a:t>第一季度</a:t>
                </a:r>
              </a:p>
            </p:txBody>
          </p:sp>
        </p:grpSp>
      </p:grpSp>
      <p:cxnSp>
        <p:nvCxnSpPr>
          <p:cNvPr id="32" name="直接连接符 31"/>
          <p:cNvCxnSpPr/>
          <p:nvPr/>
        </p:nvCxnSpPr>
        <p:spPr>
          <a:xfrm>
            <a:off x="1282644" y="4083844"/>
            <a:ext cx="6578716"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405804" y="4148344"/>
            <a:ext cx="6332396" cy="612796"/>
          </a:xfrm>
          <a:prstGeom prst="rect">
            <a:avLst/>
          </a:prstGeom>
          <a:noFill/>
        </p:spPr>
        <p:txBody>
          <a:bodyPr wrap="square" rtlCol="0">
            <a:spAutoFit/>
          </a:bodyPr>
          <a:lstStyle/>
          <a:p>
            <a:pPr>
              <a:lnSpc>
                <a:spcPct val="150000"/>
              </a:lnSpc>
            </a:pPr>
            <a:r>
              <a:rPr lang="zh-CN" altLang="en-US" sz="1200" dirty="0">
                <a:cs typeface="+mn-ea"/>
                <a:sym typeface="+mn-lt"/>
              </a:rPr>
              <a:t>此处添加详细文本描述，建议与标题相关并符合整体语言风格，语言描述尽量简洁生动。此处添加详细文本描述，建议与标题相关并符合整体语言风格，语言描述尽量简洁生动。</a:t>
            </a:r>
          </a:p>
        </p:txBody>
      </p:sp>
      <p:sp>
        <p:nvSpPr>
          <p:cNvPr id="2" name="文本占位符 1"/>
          <p:cNvSpPr>
            <a:spLocks noGrp="1"/>
          </p:cNvSpPr>
          <p:nvPr>
            <p:ph type="body" sz="quarter" idx="13"/>
          </p:nvPr>
        </p:nvSpPr>
        <p:spPr/>
        <p:txBody>
          <a:bodyPr>
            <a:normAutofit/>
          </a:bodyPr>
          <a:lstStyle/>
          <a:p>
            <a:r>
              <a:rPr lang="zh-CN" altLang="en-US" dirty="0"/>
              <a:t>点击输入标题内容</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Click="0" advTm="0">
        <p15:prstTrans prst="peelOff"/>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70000" fill="hold" nodeType="with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down)">
                                          <p:cBhvr>
                                            <p:cTn id="13" dur="500"/>
                                            <p:tgtEl>
                                              <p:spTgt spid="15">
                                                <p:graphicEl>
                                                  <a:chart seriesIdx="-3" categoryIdx="-3" bldStep="gridLegend"/>
                                                </p:graphicEl>
                                              </p:spTgt>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5">
                                                <p:graphicEl>
                                                  <a:chart seriesIdx="-4" categoryIdx="0" bldStep="category"/>
                                                </p:graphicEl>
                                              </p:spTgt>
                                            </p:tgtEl>
                                            <p:attrNameLst>
                                              <p:attrName>style.visibility</p:attrName>
                                            </p:attrNameLst>
                                          </p:cBhvr>
                                          <p:to>
                                            <p:strVal val="visible"/>
                                          </p:to>
                                        </p:set>
                                        <p:animEffect transition="in" filter="wipe(down)">
                                          <p:cBhvr>
                                            <p:cTn id="17" dur="500"/>
                                            <p:tgtEl>
                                              <p:spTgt spid="15">
                                                <p:graphicEl>
                                                  <a:chart seriesIdx="-4" categoryIdx="0" bldStep="category"/>
                                                </p:graphicEl>
                                              </p:spTgt>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5">
                                                <p:graphicEl>
                                                  <a:chart seriesIdx="-4" categoryIdx="1" bldStep="category"/>
                                                </p:graphicEl>
                                              </p:spTgt>
                                            </p:tgtEl>
                                            <p:attrNameLst>
                                              <p:attrName>style.visibility</p:attrName>
                                            </p:attrNameLst>
                                          </p:cBhvr>
                                          <p:to>
                                            <p:strVal val="visible"/>
                                          </p:to>
                                        </p:set>
                                        <p:animEffect transition="in" filter="wipe(down)">
                                          <p:cBhvr>
                                            <p:cTn id="21" dur="500"/>
                                            <p:tgtEl>
                                              <p:spTgt spid="15">
                                                <p:graphicEl>
                                                  <a:chart seriesIdx="-4" categoryIdx="1" bldStep="category"/>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graphicEl>
                                                  <a:chart seriesIdx="-4" categoryIdx="2" bldStep="category"/>
                                                </p:graphicEl>
                                              </p:spTgt>
                                            </p:tgtEl>
                                            <p:attrNameLst>
                                              <p:attrName>style.visibility</p:attrName>
                                            </p:attrNameLst>
                                          </p:cBhvr>
                                          <p:to>
                                            <p:strVal val="visible"/>
                                          </p:to>
                                        </p:set>
                                        <p:animEffect transition="in" filter="wipe(down)">
                                          <p:cBhvr>
                                            <p:cTn id="26" dur="500"/>
                                            <p:tgtEl>
                                              <p:spTgt spid="15">
                                                <p:graphicEl>
                                                  <a:chart seriesIdx="-4" categoryIdx="2" bldStep="category"/>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graphicEl>
                                                  <a:chart seriesIdx="-4" categoryIdx="3" bldStep="category"/>
                                                </p:graphicEl>
                                              </p:spTgt>
                                            </p:tgtEl>
                                            <p:attrNameLst>
                                              <p:attrName>style.visibility</p:attrName>
                                            </p:attrNameLst>
                                          </p:cBhvr>
                                          <p:to>
                                            <p:strVal val="visible"/>
                                          </p:to>
                                        </p:set>
                                        <p:animEffect transition="in" filter="wipe(down)">
                                          <p:cBhvr>
                                            <p:cTn id="31" dur="500"/>
                                            <p:tgtEl>
                                              <p:spTgt spid="15">
                                                <p:graphicEl>
                                                  <a:chart seriesIdx="-4" categoryIdx="3" bldStep="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wipe(down)">
                                          <p:cBhvr>
                                            <p:cTn id="36" dur="500"/>
                                            <p:tgtEl>
                                              <p:spTgt spid="16">
                                                <p:graphicEl>
                                                  <a:chart seriesIdx="-3" categoryIdx="-3" bldStep="gridLegend"/>
                                                </p:graphicEl>
                                              </p:spTgt>
                                            </p:tgtEl>
                                          </p:cBhvr>
                                        </p:animEffect>
                                      </p:child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6">
                                                <p:graphicEl>
                                                  <a:chart seriesIdx="-4" categoryIdx="0" bldStep="category"/>
                                                </p:graphicEl>
                                              </p:spTgt>
                                            </p:tgtEl>
                                            <p:attrNameLst>
                                              <p:attrName>style.visibility</p:attrName>
                                            </p:attrNameLst>
                                          </p:cBhvr>
                                          <p:to>
                                            <p:strVal val="visible"/>
                                          </p:to>
                                        </p:set>
                                        <p:animEffect transition="in" filter="wipe(down)">
                                          <p:cBhvr>
                                            <p:cTn id="40" dur="500"/>
                                            <p:tgtEl>
                                              <p:spTgt spid="16">
                                                <p:graphicEl>
                                                  <a:chart seriesIdx="-4" categoryIdx="0" bldStep="category"/>
                                                </p:graphicEl>
                                              </p:spTgt>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6">
                                                <p:graphicEl>
                                                  <a:chart seriesIdx="-4" categoryIdx="1" bldStep="category"/>
                                                </p:graphicEl>
                                              </p:spTgt>
                                            </p:tgtEl>
                                            <p:attrNameLst>
                                              <p:attrName>style.visibility</p:attrName>
                                            </p:attrNameLst>
                                          </p:cBhvr>
                                          <p:to>
                                            <p:strVal val="visible"/>
                                          </p:to>
                                        </p:set>
                                        <p:animEffect transition="in" filter="wipe(down)">
                                          <p:cBhvr>
                                            <p:cTn id="44" dur="500"/>
                                            <p:tgtEl>
                                              <p:spTgt spid="16">
                                                <p:graphicEl>
                                                  <a:chart seriesIdx="-4" categoryIdx="1" bldStep="category"/>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
                                                <p:graphicEl>
                                                  <a:chart seriesIdx="-4" categoryIdx="2" bldStep="category"/>
                                                </p:graphicEl>
                                              </p:spTgt>
                                            </p:tgtEl>
                                            <p:attrNameLst>
                                              <p:attrName>style.visibility</p:attrName>
                                            </p:attrNameLst>
                                          </p:cBhvr>
                                          <p:to>
                                            <p:strVal val="visible"/>
                                          </p:to>
                                        </p:set>
                                        <p:animEffect transition="in" filter="wipe(down)">
                                          <p:cBhvr>
                                            <p:cTn id="49" dur="500"/>
                                            <p:tgtEl>
                                              <p:spTgt spid="16">
                                                <p:graphicEl>
                                                  <a:chart seriesIdx="-4" categoryIdx="2" bldStep="category"/>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graphicEl>
                                                  <a:chart seriesIdx="-4" categoryIdx="3" bldStep="category"/>
                                                </p:graphicEl>
                                              </p:spTgt>
                                            </p:tgtEl>
                                            <p:attrNameLst>
                                              <p:attrName>style.visibility</p:attrName>
                                            </p:attrNameLst>
                                          </p:cBhvr>
                                          <p:to>
                                            <p:strVal val="visible"/>
                                          </p:to>
                                        </p:set>
                                        <p:animEffect transition="in" filter="wipe(down)">
                                          <p:cBhvr>
                                            <p:cTn id="54" dur="500"/>
                                            <p:tgtEl>
                                              <p:spTgt spid="16">
                                                <p:graphicEl>
                                                  <a:chart seriesIdx="-4" categoryIdx="3" bldStep="category"/>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down)">
                                          <p:cBhvr>
                                            <p:cTn id="59" dur="500"/>
                                            <p:tgtEl>
                                              <p:spTgt spid="17">
                                                <p:graphicEl>
                                                  <a:chart seriesIdx="-3" categoryIdx="-3" bldStep="gridLegend"/>
                                                </p:graphicEl>
                                              </p:spTgt>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17">
                                                <p:graphicEl>
                                                  <a:chart seriesIdx="-4" categoryIdx="0" bldStep="category"/>
                                                </p:graphicEl>
                                              </p:spTgt>
                                            </p:tgtEl>
                                            <p:attrNameLst>
                                              <p:attrName>style.visibility</p:attrName>
                                            </p:attrNameLst>
                                          </p:cBhvr>
                                          <p:to>
                                            <p:strVal val="visible"/>
                                          </p:to>
                                        </p:set>
                                        <p:animEffect transition="in" filter="wipe(down)">
                                          <p:cBhvr>
                                            <p:cTn id="63" dur="500"/>
                                            <p:tgtEl>
                                              <p:spTgt spid="17">
                                                <p:graphicEl>
                                                  <a:chart seriesIdx="-4" categoryIdx="0" bldStep="category"/>
                                                </p:graphicEl>
                                              </p:spTgt>
                                            </p:tgtEl>
                                          </p:cBhvr>
                                        </p:animEffect>
                                      </p:childTnLst>
                                    </p:cTn>
                                  </p:par>
                                </p:childTnLst>
                              </p:cTn>
                            </p:par>
                            <p:par>
                              <p:cTn id="64" fill="hold">
                                <p:stCondLst>
                                  <p:cond delay="1000"/>
                                </p:stCondLst>
                                <p:childTnLst>
                                  <p:par>
                                    <p:cTn id="65" presetID="22" presetClass="entr" presetSubtype="4" fill="hold" grpId="0" nodeType="afterEffect">
                                      <p:stCondLst>
                                        <p:cond delay="0"/>
                                      </p:stCondLst>
                                      <p:childTnLst>
                                        <p:set>
                                          <p:cBhvr>
                                            <p:cTn id="66" dur="1" fill="hold">
                                              <p:stCondLst>
                                                <p:cond delay="0"/>
                                              </p:stCondLst>
                                            </p:cTn>
                                            <p:tgtEl>
                                              <p:spTgt spid="17">
                                                <p:graphicEl>
                                                  <a:chart seriesIdx="-4" categoryIdx="1" bldStep="category"/>
                                                </p:graphicEl>
                                              </p:spTgt>
                                            </p:tgtEl>
                                            <p:attrNameLst>
                                              <p:attrName>style.visibility</p:attrName>
                                            </p:attrNameLst>
                                          </p:cBhvr>
                                          <p:to>
                                            <p:strVal val="visible"/>
                                          </p:to>
                                        </p:set>
                                        <p:animEffect transition="in" filter="wipe(down)">
                                          <p:cBhvr>
                                            <p:cTn id="67" dur="500"/>
                                            <p:tgtEl>
                                              <p:spTgt spid="17">
                                                <p:graphicEl>
                                                  <a:chart seriesIdx="-4" categoryIdx="1" bldStep="category"/>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7">
                                                <p:graphicEl>
                                                  <a:chart seriesIdx="-4" categoryIdx="2" bldStep="category"/>
                                                </p:graphicEl>
                                              </p:spTgt>
                                            </p:tgtEl>
                                            <p:attrNameLst>
                                              <p:attrName>style.visibility</p:attrName>
                                            </p:attrNameLst>
                                          </p:cBhvr>
                                          <p:to>
                                            <p:strVal val="visible"/>
                                          </p:to>
                                        </p:set>
                                        <p:animEffect transition="in" filter="wipe(down)">
                                          <p:cBhvr>
                                            <p:cTn id="72" dur="500"/>
                                            <p:tgtEl>
                                              <p:spTgt spid="17">
                                                <p:graphicEl>
                                                  <a:chart seriesIdx="-4" categoryIdx="2" bldStep="category"/>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graphicEl>
                                                  <a:chart seriesIdx="-4" categoryIdx="3" bldStep="category"/>
                                                </p:graphicEl>
                                              </p:spTgt>
                                            </p:tgtEl>
                                            <p:attrNameLst>
                                              <p:attrName>style.visibility</p:attrName>
                                            </p:attrNameLst>
                                          </p:cBhvr>
                                          <p:to>
                                            <p:strVal val="visible"/>
                                          </p:to>
                                        </p:set>
                                        <p:animEffect transition="in" filter="wipe(down)">
                                          <p:cBhvr>
                                            <p:cTn id="77" dur="500"/>
                                            <p:tgtEl>
                                              <p:spTgt spid="17">
                                                <p:graphicEl>
                                                  <a:chart seriesIdx="-4" categoryIdx="3" bldStep="category"/>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8">
                                                <p:graphicEl>
                                                  <a:chart seriesIdx="-3" categoryIdx="-3" bldStep="gridLegend"/>
                                                </p:graphicEl>
                                              </p:spTgt>
                                            </p:tgtEl>
                                            <p:attrNameLst>
                                              <p:attrName>style.visibility</p:attrName>
                                            </p:attrNameLst>
                                          </p:cBhvr>
                                          <p:to>
                                            <p:strVal val="visible"/>
                                          </p:to>
                                        </p:set>
                                        <p:animEffect transition="in" filter="wipe(down)">
                                          <p:cBhvr>
                                            <p:cTn id="82" dur="500"/>
                                            <p:tgtEl>
                                              <p:spTgt spid="18">
                                                <p:graphicEl>
                                                  <a:chart seriesIdx="-3" categoryIdx="-3" bldStep="gridLegend"/>
                                                </p:graphicEl>
                                              </p:spTgt>
                                            </p:tgtEl>
                                          </p:cBhvr>
                                        </p:animEffect>
                                      </p:childTnLst>
                                    </p:cTn>
                                  </p:par>
                                </p:childTnLst>
                              </p:cTn>
                            </p:par>
                            <p:par>
                              <p:cTn id="83" fill="hold">
                                <p:stCondLst>
                                  <p:cond delay="500"/>
                                </p:stCondLst>
                                <p:childTnLst>
                                  <p:par>
                                    <p:cTn id="84" presetID="22" presetClass="entr" presetSubtype="4" fill="hold" grpId="0" nodeType="afterEffect">
                                      <p:stCondLst>
                                        <p:cond delay="0"/>
                                      </p:stCondLst>
                                      <p:childTnLst>
                                        <p:set>
                                          <p:cBhvr>
                                            <p:cTn id="85" dur="1" fill="hold">
                                              <p:stCondLst>
                                                <p:cond delay="0"/>
                                              </p:stCondLst>
                                            </p:cTn>
                                            <p:tgtEl>
                                              <p:spTgt spid="18">
                                                <p:graphicEl>
                                                  <a:chart seriesIdx="-4" categoryIdx="0" bldStep="category"/>
                                                </p:graphicEl>
                                              </p:spTgt>
                                            </p:tgtEl>
                                            <p:attrNameLst>
                                              <p:attrName>style.visibility</p:attrName>
                                            </p:attrNameLst>
                                          </p:cBhvr>
                                          <p:to>
                                            <p:strVal val="visible"/>
                                          </p:to>
                                        </p:set>
                                        <p:animEffect transition="in" filter="wipe(down)">
                                          <p:cBhvr>
                                            <p:cTn id="86" dur="500"/>
                                            <p:tgtEl>
                                              <p:spTgt spid="18">
                                                <p:graphicEl>
                                                  <a:chart seriesIdx="-4" categoryIdx="0" bldStep="category"/>
                                                </p:graphicEl>
                                              </p:spTgt>
                                            </p:tgtEl>
                                          </p:cBhvr>
                                        </p:animEffect>
                                      </p:childTnLst>
                                    </p:cTn>
                                  </p:par>
                                </p:childTnLst>
                              </p:cTn>
                            </p:par>
                            <p:par>
                              <p:cTn id="87" fill="hold">
                                <p:stCondLst>
                                  <p:cond delay="1000"/>
                                </p:stCondLst>
                                <p:childTnLst>
                                  <p:par>
                                    <p:cTn id="88" presetID="22" presetClass="entr" presetSubtype="4" fill="hold" grpId="0" nodeType="afterEffect">
                                      <p:stCondLst>
                                        <p:cond delay="0"/>
                                      </p:stCondLst>
                                      <p:childTnLst>
                                        <p:set>
                                          <p:cBhvr>
                                            <p:cTn id="89" dur="1" fill="hold">
                                              <p:stCondLst>
                                                <p:cond delay="0"/>
                                              </p:stCondLst>
                                            </p:cTn>
                                            <p:tgtEl>
                                              <p:spTgt spid="18">
                                                <p:graphicEl>
                                                  <a:chart seriesIdx="-4" categoryIdx="1" bldStep="category"/>
                                                </p:graphicEl>
                                              </p:spTgt>
                                            </p:tgtEl>
                                            <p:attrNameLst>
                                              <p:attrName>style.visibility</p:attrName>
                                            </p:attrNameLst>
                                          </p:cBhvr>
                                          <p:to>
                                            <p:strVal val="visible"/>
                                          </p:to>
                                        </p:set>
                                        <p:animEffect transition="in" filter="wipe(down)">
                                          <p:cBhvr>
                                            <p:cTn id="90" dur="500"/>
                                            <p:tgtEl>
                                              <p:spTgt spid="18">
                                                <p:graphicEl>
                                                  <a:chart seriesIdx="-4" categoryIdx="1" bldStep="category"/>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8">
                                                <p:graphicEl>
                                                  <a:chart seriesIdx="-4" categoryIdx="2" bldStep="category"/>
                                                </p:graphicEl>
                                              </p:spTgt>
                                            </p:tgtEl>
                                            <p:attrNameLst>
                                              <p:attrName>style.visibility</p:attrName>
                                            </p:attrNameLst>
                                          </p:cBhvr>
                                          <p:to>
                                            <p:strVal val="visible"/>
                                          </p:to>
                                        </p:set>
                                        <p:animEffect transition="in" filter="wipe(down)">
                                          <p:cBhvr>
                                            <p:cTn id="95" dur="500"/>
                                            <p:tgtEl>
                                              <p:spTgt spid="18">
                                                <p:graphicEl>
                                                  <a:chart seriesIdx="-4" categoryIdx="2" bldStep="category"/>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18">
                                                <p:graphicEl>
                                                  <a:chart seriesIdx="-4" categoryIdx="3" bldStep="category"/>
                                                </p:graphicEl>
                                              </p:spTgt>
                                            </p:tgtEl>
                                            <p:attrNameLst>
                                              <p:attrName>style.visibility</p:attrName>
                                            </p:attrNameLst>
                                          </p:cBhvr>
                                          <p:to>
                                            <p:strVal val="visible"/>
                                          </p:to>
                                        </p:set>
                                        <p:animEffect transition="in" filter="wipe(down)">
                                          <p:cBhvr>
                                            <p:cTn id="100" dur="500"/>
                                            <p:tgtEl>
                                              <p:spTgt spid="18">
                                                <p:graphicEl>
                                                  <a:chart seriesIdx="-4" categoryIdx="3" bldStep="category"/>
                                                </p:graphicEl>
                                              </p:spTgt>
                                            </p:tgtEl>
                                          </p:cBhvr>
                                        </p:animEffect>
                                      </p:childTnLst>
                                    </p:cTn>
                                  </p:par>
                                </p:childTnLst>
                              </p:cTn>
                            </p:par>
                            <p:par>
                              <p:cTn id="101" fill="hold">
                                <p:stCondLst>
                                  <p:cond delay="500"/>
                                </p:stCondLst>
                                <p:childTnLst>
                                  <p:par>
                                    <p:cTn id="102" presetID="22" presetClass="entr" presetSubtype="8" fill="hold"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wipe(left)">
                                          <p:cBhvr>
                                            <p:cTn id="104" dur="500"/>
                                            <p:tgtEl>
                                              <p:spTgt spid="32"/>
                                            </p:tgtEl>
                                          </p:cBhvr>
                                        </p:animEffect>
                                      </p:childTnLst>
                                    </p:cTn>
                                  </p:par>
                                </p:childTnLst>
                              </p:cTn>
                            </p:par>
                            <p:par>
                              <p:cTn id="105" fill="hold">
                                <p:stCondLst>
                                  <p:cond delay="1000"/>
                                </p:stCondLst>
                                <p:childTnLst>
                                  <p:par>
                                    <p:cTn id="106" presetID="16" presetClass="entr" presetSubtype="37"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barn(outVertical)">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category"/>
            </p:bldSub>
          </p:bldGraphic>
          <p:bldGraphic spid="16" grpId="0">
            <p:bldSub>
              <a:bldChart bld="category"/>
            </p:bldSub>
          </p:bldGraphic>
          <p:bldGraphic spid="17" grpId="0">
            <p:bldSub>
              <a:bldChart bld="category"/>
            </p:bldSub>
          </p:bldGraphic>
          <p:bldGraphic spid="18" grpId="0">
            <p:bldSub>
              <a:bldChart bld="category"/>
            </p:bldSub>
          </p:bldGraphic>
          <p:bldP spid="3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7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down)">
                                          <p:cBhvr>
                                            <p:cTn id="13" dur="500"/>
                                            <p:tgtEl>
                                              <p:spTgt spid="15">
                                                <p:graphicEl>
                                                  <a:chart seriesIdx="-3" categoryIdx="-3" bldStep="gridLegend"/>
                                                </p:graphicEl>
                                              </p:spTgt>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5">
                                                <p:graphicEl>
                                                  <a:chart seriesIdx="-4" categoryIdx="0" bldStep="category"/>
                                                </p:graphicEl>
                                              </p:spTgt>
                                            </p:tgtEl>
                                            <p:attrNameLst>
                                              <p:attrName>style.visibility</p:attrName>
                                            </p:attrNameLst>
                                          </p:cBhvr>
                                          <p:to>
                                            <p:strVal val="visible"/>
                                          </p:to>
                                        </p:set>
                                        <p:animEffect transition="in" filter="wipe(down)">
                                          <p:cBhvr>
                                            <p:cTn id="17" dur="500"/>
                                            <p:tgtEl>
                                              <p:spTgt spid="15">
                                                <p:graphicEl>
                                                  <a:chart seriesIdx="-4" categoryIdx="0" bldStep="category"/>
                                                </p:graphicEl>
                                              </p:spTgt>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5">
                                                <p:graphicEl>
                                                  <a:chart seriesIdx="-4" categoryIdx="1" bldStep="category"/>
                                                </p:graphicEl>
                                              </p:spTgt>
                                            </p:tgtEl>
                                            <p:attrNameLst>
                                              <p:attrName>style.visibility</p:attrName>
                                            </p:attrNameLst>
                                          </p:cBhvr>
                                          <p:to>
                                            <p:strVal val="visible"/>
                                          </p:to>
                                        </p:set>
                                        <p:animEffect transition="in" filter="wipe(down)">
                                          <p:cBhvr>
                                            <p:cTn id="21" dur="500"/>
                                            <p:tgtEl>
                                              <p:spTgt spid="15">
                                                <p:graphicEl>
                                                  <a:chart seriesIdx="-4" categoryIdx="1" bldStep="category"/>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graphicEl>
                                                  <a:chart seriesIdx="-4" categoryIdx="2" bldStep="category"/>
                                                </p:graphicEl>
                                              </p:spTgt>
                                            </p:tgtEl>
                                            <p:attrNameLst>
                                              <p:attrName>style.visibility</p:attrName>
                                            </p:attrNameLst>
                                          </p:cBhvr>
                                          <p:to>
                                            <p:strVal val="visible"/>
                                          </p:to>
                                        </p:set>
                                        <p:animEffect transition="in" filter="wipe(down)">
                                          <p:cBhvr>
                                            <p:cTn id="26" dur="500"/>
                                            <p:tgtEl>
                                              <p:spTgt spid="15">
                                                <p:graphicEl>
                                                  <a:chart seriesIdx="-4" categoryIdx="2" bldStep="category"/>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graphicEl>
                                                  <a:chart seriesIdx="-4" categoryIdx="3" bldStep="category"/>
                                                </p:graphicEl>
                                              </p:spTgt>
                                            </p:tgtEl>
                                            <p:attrNameLst>
                                              <p:attrName>style.visibility</p:attrName>
                                            </p:attrNameLst>
                                          </p:cBhvr>
                                          <p:to>
                                            <p:strVal val="visible"/>
                                          </p:to>
                                        </p:set>
                                        <p:animEffect transition="in" filter="wipe(down)">
                                          <p:cBhvr>
                                            <p:cTn id="31" dur="500"/>
                                            <p:tgtEl>
                                              <p:spTgt spid="15">
                                                <p:graphicEl>
                                                  <a:chart seriesIdx="-4" categoryIdx="3" bldStep="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wipe(down)">
                                          <p:cBhvr>
                                            <p:cTn id="36" dur="500"/>
                                            <p:tgtEl>
                                              <p:spTgt spid="16">
                                                <p:graphicEl>
                                                  <a:chart seriesIdx="-3" categoryIdx="-3" bldStep="gridLegend"/>
                                                </p:graphicEl>
                                              </p:spTgt>
                                            </p:tgtEl>
                                          </p:cBhvr>
                                        </p:animEffect>
                                      </p:child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6">
                                                <p:graphicEl>
                                                  <a:chart seriesIdx="-4" categoryIdx="0" bldStep="category"/>
                                                </p:graphicEl>
                                              </p:spTgt>
                                            </p:tgtEl>
                                            <p:attrNameLst>
                                              <p:attrName>style.visibility</p:attrName>
                                            </p:attrNameLst>
                                          </p:cBhvr>
                                          <p:to>
                                            <p:strVal val="visible"/>
                                          </p:to>
                                        </p:set>
                                        <p:animEffect transition="in" filter="wipe(down)">
                                          <p:cBhvr>
                                            <p:cTn id="40" dur="500"/>
                                            <p:tgtEl>
                                              <p:spTgt spid="16">
                                                <p:graphicEl>
                                                  <a:chart seriesIdx="-4" categoryIdx="0" bldStep="category"/>
                                                </p:graphicEl>
                                              </p:spTgt>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6">
                                                <p:graphicEl>
                                                  <a:chart seriesIdx="-4" categoryIdx="1" bldStep="category"/>
                                                </p:graphicEl>
                                              </p:spTgt>
                                            </p:tgtEl>
                                            <p:attrNameLst>
                                              <p:attrName>style.visibility</p:attrName>
                                            </p:attrNameLst>
                                          </p:cBhvr>
                                          <p:to>
                                            <p:strVal val="visible"/>
                                          </p:to>
                                        </p:set>
                                        <p:animEffect transition="in" filter="wipe(down)">
                                          <p:cBhvr>
                                            <p:cTn id="44" dur="500"/>
                                            <p:tgtEl>
                                              <p:spTgt spid="16">
                                                <p:graphicEl>
                                                  <a:chart seriesIdx="-4" categoryIdx="1" bldStep="category"/>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
                                                <p:graphicEl>
                                                  <a:chart seriesIdx="-4" categoryIdx="2" bldStep="category"/>
                                                </p:graphicEl>
                                              </p:spTgt>
                                            </p:tgtEl>
                                            <p:attrNameLst>
                                              <p:attrName>style.visibility</p:attrName>
                                            </p:attrNameLst>
                                          </p:cBhvr>
                                          <p:to>
                                            <p:strVal val="visible"/>
                                          </p:to>
                                        </p:set>
                                        <p:animEffect transition="in" filter="wipe(down)">
                                          <p:cBhvr>
                                            <p:cTn id="49" dur="500"/>
                                            <p:tgtEl>
                                              <p:spTgt spid="16">
                                                <p:graphicEl>
                                                  <a:chart seriesIdx="-4" categoryIdx="2" bldStep="category"/>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graphicEl>
                                                  <a:chart seriesIdx="-4" categoryIdx="3" bldStep="category"/>
                                                </p:graphicEl>
                                              </p:spTgt>
                                            </p:tgtEl>
                                            <p:attrNameLst>
                                              <p:attrName>style.visibility</p:attrName>
                                            </p:attrNameLst>
                                          </p:cBhvr>
                                          <p:to>
                                            <p:strVal val="visible"/>
                                          </p:to>
                                        </p:set>
                                        <p:animEffect transition="in" filter="wipe(down)">
                                          <p:cBhvr>
                                            <p:cTn id="54" dur="500"/>
                                            <p:tgtEl>
                                              <p:spTgt spid="16">
                                                <p:graphicEl>
                                                  <a:chart seriesIdx="-4" categoryIdx="3" bldStep="category"/>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down)">
                                          <p:cBhvr>
                                            <p:cTn id="59" dur="500"/>
                                            <p:tgtEl>
                                              <p:spTgt spid="17">
                                                <p:graphicEl>
                                                  <a:chart seriesIdx="-3" categoryIdx="-3" bldStep="gridLegend"/>
                                                </p:graphicEl>
                                              </p:spTgt>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17">
                                                <p:graphicEl>
                                                  <a:chart seriesIdx="-4" categoryIdx="0" bldStep="category"/>
                                                </p:graphicEl>
                                              </p:spTgt>
                                            </p:tgtEl>
                                            <p:attrNameLst>
                                              <p:attrName>style.visibility</p:attrName>
                                            </p:attrNameLst>
                                          </p:cBhvr>
                                          <p:to>
                                            <p:strVal val="visible"/>
                                          </p:to>
                                        </p:set>
                                        <p:animEffect transition="in" filter="wipe(down)">
                                          <p:cBhvr>
                                            <p:cTn id="63" dur="500"/>
                                            <p:tgtEl>
                                              <p:spTgt spid="17">
                                                <p:graphicEl>
                                                  <a:chart seriesIdx="-4" categoryIdx="0" bldStep="category"/>
                                                </p:graphicEl>
                                              </p:spTgt>
                                            </p:tgtEl>
                                          </p:cBhvr>
                                        </p:animEffect>
                                      </p:childTnLst>
                                    </p:cTn>
                                  </p:par>
                                </p:childTnLst>
                              </p:cTn>
                            </p:par>
                            <p:par>
                              <p:cTn id="64" fill="hold">
                                <p:stCondLst>
                                  <p:cond delay="1000"/>
                                </p:stCondLst>
                                <p:childTnLst>
                                  <p:par>
                                    <p:cTn id="65" presetID="22" presetClass="entr" presetSubtype="4" fill="hold" grpId="0" nodeType="afterEffect">
                                      <p:stCondLst>
                                        <p:cond delay="0"/>
                                      </p:stCondLst>
                                      <p:childTnLst>
                                        <p:set>
                                          <p:cBhvr>
                                            <p:cTn id="66" dur="1" fill="hold">
                                              <p:stCondLst>
                                                <p:cond delay="0"/>
                                              </p:stCondLst>
                                            </p:cTn>
                                            <p:tgtEl>
                                              <p:spTgt spid="17">
                                                <p:graphicEl>
                                                  <a:chart seriesIdx="-4" categoryIdx="1" bldStep="category"/>
                                                </p:graphicEl>
                                              </p:spTgt>
                                            </p:tgtEl>
                                            <p:attrNameLst>
                                              <p:attrName>style.visibility</p:attrName>
                                            </p:attrNameLst>
                                          </p:cBhvr>
                                          <p:to>
                                            <p:strVal val="visible"/>
                                          </p:to>
                                        </p:set>
                                        <p:animEffect transition="in" filter="wipe(down)">
                                          <p:cBhvr>
                                            <p:cTn id="67" dur="500"/>
                                            <p:tgtEl>
                                              <p:spTgt spid="17">
                                                <p:graphicEl>
                                                  <a:chart seriesIdx="-4" categoryIdx="1" bldStep="category"/>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7">
                                                <p:graphicEl>
                                                  <a:chart seriesIdx="-4" categoryIdx="2" bldStep="category"/>
                                                </p:graphicEl>
                                              </p:spTgt>
                                            </p:tgtEl>
                                            <p:attrNameLst>
                                              <p:attrName>style.visibility</p:attrName>
                                            </p:attrNameLst>
                                          </p:cBhvr>
                                          <p:to>
                                            <p:strVal val="visible"/>
                                          </p:to>
                                        </p:set>
                                        <p:animEffect transition="in" filter="wipe(down)">
                                          <p:cBhvr>
                                            <p:cTn id="72" dur="500"/>
                                            <p:tgtEl>
                                              <p:spTgt spid="17">
                                                <p:graphicEl>
                                                  <a:chart seriesIdx="-4" categoryIdx="2" bldStep="category"/>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graphicEl>
                                                  <a:chart seriesIdx="-4" categoryIdx="3" bldStep="category"/>
                                                </p:graphicEl>
                                              </p:spTgt>
                                            </p:tgtEl>
                                            <p:attrNameLst>
                                              <p:attrName>style.visibility</p:attrName>
                                            </p:attrNameLst>
                                          </p:cBhvr>
                                          <p:to>
                                            <p:strVal val="visible"/>
                                          </p:to>
                                        </p:set>
                                        <p:animEffect transition="in" filter="wipe(down)">
                                          <p:cBhvr>
                                            <p:cTn id="77" dur="500"/>
                                            <p:tgtEl>
                                              <p:spTgt spid="17">
                                                <p:graphicEl>
                                                  <a:chart seriesIdx="-4" categoryIdx="3" bldStep="category"/>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8">
                                                <p:graphicEl>
                                                  <a:chart seriesIdx="-3" categoryIdx="-3" bldStep="gridLegend"/>
                                                </p:graphicEl>
                                              </p:spTgt>
                                            </p:tgtEl>
                                            <p:attrNameLst>
                                              <p:attrName>style.visibility</p:attrName>
                                            </p:attrNameLst>
                                          </p:cBhvr>
                                          <p:to>
                                            <p:strVal val="visible"/>
                                          </p:to>
                                        </p:set>
                                        <p:animEffect transition="in" filter="wipe(down)">
                                          <p:cBhvr>
                                            <p:cTn id="82" dur="500"/>
                                            <p:tgtEl>
                                              <p:spTgt spid="18">
                                                <p:graphicEl>
                                                  <a:chart seriesIdx="-3" categoryIdx="-3" bldStep="gridLegend"/>
                                                </p:graphicEl>
                                              </p:spTgt>
                                            </p:tgtEl>
                                          </p:cBhvr>
                                        </p:animEffect>
                                      </p:childTnLst>
                                    </p:cTn>
                                  </p:par>
                                </p:childTnLst>
                              </p:cTn>
                            </p:par>
                            <p:par>
                              <p:cTn id="83" fill="hold">
                                <p:stCondLst>
                                  <p:cond delay="500"/>
                                </p:stCondLst>
                                <p:childTnLst>
                                  <p:par>
                                    <p:cTn id="84" presetID="22" presetClass="entr" presetSubtype="4" fill="hold" grpId="0" nodeType="afterEffect">
                                      <p:stCondLst>
                                        <p:cond delay="0"/>
                                      </p:stCondLst>
                                      <p:childTnLst>
                                        <p:set>
                                          <p:cBhvr>
                                            <p:cTn id="85" dur="1" fill="hold">
                                              <p:stCondLst>
                                                <p:cond delay="0"/>
                                              </p:stCondLst>
                                            </p:cTn>
                                            <p:tgtEl>
                                              <p:spTgt spid="18">
                                                <p:graphicEl>
                                                  <a:chart seriesIdx="-4" categoryIdx="0" bldStep="category"/>
                                                </p:graphicEl>
                                              </p:spTgt>
                                            </p:tgtEl>
                                            <p:attrNameLst>
                                              <p:attrName>style.visibility</p:attrName>
                                            </p:attrNameLst>
                                          </p:cBhvr>
                                          <p:to>
                                            <p:strVal val="visible"/>
                                          </p:to>
                                        </p:set>
                                        <p:animEffect transition="in" filter="wipe(down)">
                                          <p:cBhvr>
                                            <p:cTn id="86" dur="500"/>
                                            <p:tgtEl>
                                              <p:spTgt spid="18">
                                                <p:graphicEl>
                                                  <a:chart seriesIdx="-4" categoryIdx="0" bldStep="category"/>
                                                </p:graphicEl>
                                              </p:spTgt>
                                            </p:tgtEl>
                                          </p:cBhvr>
                                        </p:animEffect>
                                      </p:childTnLst>
                                    </p:cTn>
                                  </p:par>
                                </p:childTnLst>
                              </p:cTn>
                            </p:par>
                            <p:par>
                              <p:cTn id="87" fill="hold">
                                <p:stCondLst>
                                  <p:cond delay="1000"/>
                                </p:stCondLst>
                                <p:childTnLst>
                                  <p:par>
                                    <p:cTn id="88" presetID="22" presetClass="entr" presetSubtype="4" fill="hold" grpId="0" nodeType="afterEffect">
                                      <p:stCondLst>
                                        <p:cond delay="0"/>
                                      </p:stCondLst>
                                      <p:childTnLst>
                                        <p:set>
                                          <p:cBhvr>
                                            <p:cTn id="89" dur="1" fill="hold">
                                              <p:stCondLst>
                                                <p:cond delay="0"/>
                                              </p:stCondLst>
                                            </p:cTn>
                                            <p:tgtEl>
                                              <p:spTgt spid="18">
                                                <p:graphicEl>
                                                  <a:chart seriesIdx="-4" categoryIdx="1" bldStep="category"/>
                                                </p:graphicEl>
                                              </p:spTgt>
                                            </p:tgtEl>
                                            <p:attrNameLst>
                                              <p:attrName>style.visibility</p:attrName>
                                            </p:attrNameLst>
                                          </p:cBhvr>
                                          <p:to>
                                            <p:strVal val="visible"/>
                                          </p:to>
                                        </p:set>
                                        <p:animEffect transition="in" filter="wipe(down)">
                                          <p:cBhvr>
                                            <p:cTn id="90" dur="500"/>
                                            <p:tgtEl>
                                              <p:spTgt spid="18">
                                                <p:graphicEl>
                                                  <a:chart seriesIdx="-4" categoryIdx="1" bldStep="category"/>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8">
                                                <p:graphicEl>
                                                  <a:chart seriesIdx="-4" categoryIdx="2" bldStep="category"/>
                                                </p:graphicEl>
                                              </p:spTgt>
                                            </p:tgtEl>
                                            <p:attrNameLst>
                                              <p:attrName>style.visibility</p:attrName>
                                            </p:attrNameLst>
                                          </p:cBhvr>
                                          <p:to>
                                            <p:strVal val="visible"/>
                                          </p:to>
                                        </p:set>
                                        <p:animEffect transition="in" filter="wipe(down)">
                                          <p:cBhvr>
                                            <p:cTn id="95" dur="500"/>
                                            <p:tgtEl>
                                              <p:spTgt spid="18">
                                                <p:graphicEl>
                                                  <a:chart seriesIdx="-4" categoryIdx="2" bldStep="category"/>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18">
                                                <p:graphicEl>
                                                  <a:chart seriesIdx="-4" categoryIdx="3" bldStep="category"/>
                                                </p:graphicEl>
                                              </p:spTgt>
                                            </p:tgtEl>
                                            <p:attrNameLst>
                                              <p:attrName>style.visibility</p:attrName>
                                            </p:attrNameLst>
                                          </p:cBhvr>
                                          <p:to>
                                            <p:strVal val="visible"/>
                                          </p:to>
                                        </p:set>
                                        <p:animEffect transition="in" filter="wipe(down)">
                                          <p:cBhvr>
                                            <p:cTn id="100" dur="500"/>
                                            <p:tgtEl>
                                              <p:spTgt spid="18">
                                                <p:graphicEl>
                                                  <a:chart seriesIdx="-4" categoryIdx="3" bldStep="category"/>
                                                </p:graphicEl>
                                              </p:spTgt>
                                            </p:tgtEl>
                                          </p:cBhvr>
                                        </p:animEffect>
                                      </p:childTnLst>
                                    </p:cTn>
                                  </p:par>
                                </p:childTnLst>
                              </p:cTn>
                            </p:par>
                            <p:par>
                              <p:cTn id="101" fill="hold">
                                <p:stCondLst>
                                  <p:cond delay="500"/>
                                </p:stCondLst>
                                <p:childTnLst>
                                  <p:par>
                                    <p:cTn id="102" presetID="22" presetClass="entr" presetSubtype="8" fill="hold"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wipe(left)">
                                          <p:cBhvr>
                                            <p:cTn id="104" dur="500"/>
                                            <p:tgtEl>
                                              <p:spTgt spid="32"/>
                                            </p:tgtEl>
                                          </p:cBhvr>
                                        </p:animEffect>
                                      </p:childTnLst>
                                    </p:cTn>
                                  </p:par>
                                </p:childTnLst>
                              </p:cTn>
                            </p:par>
                            <p:par>
                              <p:cTn id="105" fill="hold">
                                <p:stCondLst>
                                  <p:cond delay="1000"/>
                                </p:stCondLst>
                                <p:childTnLst>
                                  <p:par>
                                    <p:cTn id="106" presetID="16" presetClass="entr" presetSubtype="37"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barn(outVertical)">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category"/>
            </p:bldSub>
          </p:bldGraphic>
          <p:bldGraphic spid="16" grpId="0">
            <p:bldSub>
              <a:bldChart bld="category"/>
            </p:bldSub>
          </p:bldGraphic>
          <p:bldGraphic spid="17" grpId="0">
            <p:bldSub>
              <a:bldChart bld="category"/>
            </p:bldSub>
          </p:bldGraphic>
          <p:bldGraphic spid="18" grpId="0">
            <p:bldSub>
              <a:bldChart bld="category"/>
            </p:bldSub>
          </p:bldGraphic>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组合 113"/>
          <p:cNvGrpSpPr/>
          <p:nvPr/>
        </p:nvGrpSpPr>
        <p:grpSpPr>
          <a:xfrm>
            <a:off x="3265340" y="2582197"/>
            <a:ext cx="2105129" cy="2570468"/>
            <a:chOff x="4408748" y="2851198"/>
            <a:chExt cx="2806473" cy="3428085"/>
          </a:xfrm>
          <a:solidFill>
            <a:srgbClr val="A6A6A6"/>
          </a:solidFill>
        </p:grpSpPr>
        <p:sp>
          <p:nvSpPr>
            <p:cNvPr id="115" name="矩形 114"/>
            <p:cNvSpPr/>
            <p:nvPr/>
          </p:nvSpPr>
          <p:spPr>
            <a:xfrm>
              <a:off x="5654903" y="2851198"/>
              <a:ext cx="308446" cy="34280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16" name="矩形 115"/>
            <p:cNvSpPr/>
            <p:nvPr/>
          </p:nvSpPr>
          <p:spPr>
            <a:xfrm rot="3628266">
              <a:off x="6344896" y="3307680"/>
              <a:ext cx="240375"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17" name="矩形 116"/>
            <p:cNvSpPr/>
            <p:nvPr/>
          </p:nvSpPr>
          <p:spPr>
            <a:xfrm rot="3222577">
              <a:off x="6279379" y="4508173"/>
              <a:ext cx="117002"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18" name="矩形 117"/>
            <p:cNvSpPr/>
            <p:nvPr/>
          </p:nvSpPr>
          <p:spPr>
            <a:xfrm rot="18144688" flipH="1">
              <a:off x="5094796" y="2855932"/>
              <a:ext cx="152149"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19" name="矩形 118"/>
            <p:cNvSpPr/>
            <p:nvPr/>
          </p:nvSpPr>
          <p:spPr>
            <a:xfrm rot="17368525" flipH="1">
              <a:off x="5067148" y="4124428"/>
              <a:ext cx="183475"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nvGrpSpPr>
          <p:cNvPr id="121" name="组合 120"/>
          <p:cNvGrpSpPr/>
          <p:nvPr/>
        </p:nvGrpSpPr>
        <p:grpSpPr>
          <a:xfrm>
            <a:off x="3533384" y="1043824"/>
            <a:ext cx="1686239" cy="1685630"/>
            <a:chOff x="4710563" y="795050"/>
            <a:chExt cx="2248026" cy="2248026"/>
          </a:xfrm>
        </p:grpSpPr>
        <p:grpSp>
          <p:nvGrpSpPr>
            <p:cNvPr id="122" name="组合 121"/>
            <p:cNvGrpSpPr/>
            <p:nvPr/>
          </p:nvGrpSpPr>
          <p:grpSpPr>
            <a:xfrm>
              <a:off x="4710563" y="795050"/>
              <a:ext cx="2248026" cy="2248026"/>
              <a:chOff x="1200760" y="3842074"/>
              <a:chExt cx="1784148" cy="1784148"/>
            </a:xfrm>
          </p:grpSpPr>
          <p:sp>
            <p:nvSpPr>
              <p:cNvPr id="124" name="椭圆 123"/>
              <p:cNvSpPr/>
              <p:nvPr/>
            </p:nvSpPr>
            <p:spPr>
              <a:xfrm>
                <a:off x="1200760" y="3842074"/>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25" name="椭圆 124"/>
              <p:cNvSpPr/>
              <p:nvPr/>
            </p:nvSpPr>
            <p:spPr>
              <a:xfrm>
                <a:off x="1475770" y="4117085"/>
                <a:ext cx="1234127" cy="1234127"/>
              </a:xfrm>
              <a:prstGeom prst="ellipse">
                <a:avLst/>
              </a:prstGeom>
              <a:solidFill>
                <a:srgbClr val="327206"/>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sp>
          <p:nvSpPr>
            <p:cNvPr id="123" name="Freeform 987"/>
            <p:cNvSpPr>
              <a:spLocks noEditPoints="1"/>
            </p:cNvSpPr>
            <p:nvPr/>
          </p:nvSpPr>
          <p:spPr bwMode="auto">
            <a:xfrm>
              <a:off x="5564060" y="1377589"/>
              <a:ext cx="540619" cy="869615"/>
            </a:xfrm>
            <a:custGeom>
              <a:avLst/>
              <a:gdLst>
                <a:gd name="T0" fmla="*/ 133 w 205"/>
                <a:gd name="T1" fmla="*/ 170 h 331"/>
                <a:gd name="T2" fmla="*/ 148 w 205"/>
                <a:gd name="T3" fmla="*/ 126 h 331"/>
                <a:gd name="T4" fmla="*/ 148 w 205"/>
                <a:gd name="T5" fmla="*/ 110 h 331"/>
                <a:gd name="T6" fmla="*/ 48 w 205"/>
                <a:gd name="T7" fmla="*/ 118 h 331"/>
                <a:gd name="T8" fmla="*/ 71 w 205"/>
                <a:gd name="T9" fmla="*/ 126 h 331"/>
                <a:gd name="T10" fmla="*/ 39 w 205"/>
                <a:gd name="T11" fmla="*/ 224 h 331"/>
                <a:gd name="T12" fmla="*/ 44 w 205"/>
                <a:gd name="T13" fmla="*/ 331 h 331"/>
                <a:gd name="T14" fmla="*/ 205 w 205"/>
                <a:gd name="T15" fmla="*/ 298 h 331"/>
                <a:gd name="T16" fmla="*/ 161 w 205"/>
                <a:gd name="T17" fmla="*/ 315 h 331"/>
                <a:gd name="T18" fmla="*/ 16 w 205"/>
                <a:gd name="T19" fmla="*/ 298 h 331"/>
                <a:gd name="T20" fmla="*/ 87 w 205"/>
                <a:gd name="T21" fmla="*/ 170 h 331"/>
                <a:gd name="T22" fmla="*/ 117 w 205"/>
                <a:gd name="T23" fmla="*/ 126 h 331"/>
                <a:gd name="T24" fmla="*/ 153 w 205"/>
                <a:gd name="T25" fmla="*/ 234 h 331"/>
                <a:gd name="T26" fmla="*/ 161 w 205"/>
                <a:gd name="T27" fmla="*/ 315 h 331"/>
                <a:gd name="T28" fmla="*/ 121 w 205"/>
                <a:gd name="T29" fmla="*/ 262 h 331"/>
                <a:gd name="T30" fmla="*/ 101 w 205"/>
                <a:gd name="T31" fmla="*/ 258 h 331"/>
                <a:gd name="T32" fmla="*/ 63 w 205"/>
                <a:gd name="T33" fmla="*/ 263 h 331"/>
                <a:gd name="T34" fmla="*/ 48 w 205"/>
                <a:gd name="T35" fmla="*/ 259 h 331"/>
                <a:gd name="T36" fmla="*/ 24 w 205"/>
                <a:gd name="T37" fmla="*/ 298 h 331"/>
                <a:gd name="T38" fmla="*/ 161 w 205"/>
                <a:gd name="T39" fmla="*/ 307 h 331"/>
                <a:gd name="T40" fmla="*/ 167 w 205"/>
                <a:gd name="T41" fmla="*/ 266 h 331"/>
                <a:gd name="T42" fmla="*/ 165 w 205"/>
                <a:gd name="T43" fmla="*/ 264 h 331"/>
                <a:gd name="T44" fmla="*/ 144 w 205"/>
                <a:gd name="T45" fmla="*/ 248 h 331"/>
                <a:gd name="T46" fmla="*/ 124 w 205"/>
                <a:gd name="T47" fmla="*/ 23 h 331"/>
                <a:gd name="T48" fmla="*/ 124 w 205"/>
                <a:gd name="T49" fmla="*/ 0 h 331"/>
                <a:gd name="T50" fmla="*/ 124 w 205"/>
                <a:gd name="T51" fmla="*/ 23 h 331"/>
                <a:gd name="T52" fmla="*/ 91 w 205"/>
                <a:gd name="T53" fmla="*/ 49 h 331"/>
                <a:gd name="T54" fmla="*/ 74 w 205"/>
                <a:gd name="T55" fmla="*/ 32 h 331"/>
                <a:gd name="T56" fmla="*/ 58 w 205"/>
                <a:gd name="T57" fmla="*/ 49 h 331"/>
                <a:gd name="T58" fmla="*/ 68 w 205"/>
                <a:gd name="T59" fmla="*/ 43 h 331"/>
                <a:gd name="T60" fmla="*/ 80 w 205"/>
                <a:gd name="T61" fmla="*/ 43 h 331"/>
                <a:gd name="T62" fmla="*/ 74 w 205"/>
                <a:gd name="T63" fmla="*/ 57 h 331"/>
                <a:gd name="T64" fmla="*/ 68 w 205"/>
                <a:gd name="T65" fmla="*/ 43 h 331"/>
                <a:gd name="T66" fmla="*/ 92 w 205"/>
                <a:gd name="T67" fmla="*/ 102 h 331"/>
                <a:gd name="T68" fmla="*/ 98 w 205"/>
                <a:gd name="T69" fmla="*/ 82 h 331"/>
                <a:gd name="T70" fmla="*/ 129 w 205"/>
                <a:gd name="T71" fmla="*/ 82 h 331"/>
                <a:gd name="T72" fmla="*/ 134 w 205"/>
                <a:gd name="T73" fmla="*/ 102 h 331"/>
                <a:gd name="T74" fmla="*/ 143 w 205"/>
                <a:gd name="T75" fmla="*/ 97 h 331"/>
                <a:gd name="T76" fmla="*/ 113 w 205"/>
                <a:gd name="T77" fmla="*/ 68 h 331"/>
                <a:gd name="T78" fmla="*/ 84 w 205"/>
                <a:gd name="T79" fmla="*/ 9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331">
                  <a:moveTo>
                    <a:pt x="165" y="224"/>
                  </a:moveTo>
                  <a:cubicBezTo>
                    <a:pt x="150" y="204"/>
                    <a:pt x="133" y="184"/>
                    <a:pt x="133" y="170"/>
                  </a:cubicBezTo>
                  <a:cubicBezTo>
                    <a:pt x="133" y="126"/>
                    <a:pt x="133" y="126"/>
                    <a:pt x="133" y="126"/>
                  </a:cubicBezTo>
                  <a:cubicBezTo>
                    <a:pt x="148" y="126"/>
                    <a:pt x="148" y="126"/>
                    <a:pt x="148" y="126"/>
                  </a:cubicBezTo>
                  <a:cubicBezTo>
                    <a:pt x="153" y="126"/>
                    <a:pt x="156" y="122"/>
                    <a:pt x="156" y="118"/>
                  </a:cubicBezTo>
                  <a:cubicBezTo>
                    <a:pt x="156" y="113"/>
                    <a:pt x="153" y="110"/>
                    <a:pt x="148" y="110"/>
                  </a:cubicBezTo>
                  <a:cubicBezTo>
                    <a:pt x="56" y="110"/>
                    <a:pt x="56" y="110"/>
                    <a:pt x="56" y="110"/>
                  </a:cubicBezTo>
                  <a:cubicBezTo>
                    <a:pt x="52" y="110"/>
                    <a:pt x="48" y="113"/>
                    <a:pt x="48" y="118"/>
                  </a:cubicBezTo>
                  <a:cubicBezTo>
                    <a:pt x="48" y="122"/>
                    <a:pt x="52" y="126"/>
                    <a:pt x="56" y="126"/>
                  </a:cubicBezTo>
                  <a:cubicBezTo>
                    <a:pt x="71" y="126"/>
                    <a:pt x="71" y="126"/>
                    <a:pt x="71" y="126"/>
                  </a:cubicBezTo>
                  <a:cubicBezTo>
                    <a:pt x="71" y="170"/>
                    <a:pt x="71" y="170"/>
                    <a:pt x="71" y="170"/>
                  </a:cubicBezTo>
                  <a:cubicBezTo>
                    <a:pt x="71" y="184"/>
                    <a:pt x="55" y="204"/>
                    <a:pt x="39" y="224"/>
                  </a:cubicBezTo>
                  <a:cubicBezTo>
                    <a:pt x="20" y="249"/>
                    <a:pt x="0" y="274"/>
                    <a:pt x="0" y="298"/>
                  </a:cubicBezTo>
                  <a:cubicBezTo>
                    <a:pt x="0" y="318"/>
                    <a:pt x="16" y="331"/>
                    <a:pt x="44" y="331"/>
                  </a:cubicBezTo>
                  <a:cubicBezTo>
                    <a:pt x="161" y="331"/>
                    <a:pt x="161" y="331"/>
                    <a:pt x="161" y="331"/>
                  </a:cubicBezTo>
                  <a:cubicBezTo>
                    <a:pt x="188" y="331"/>
                    <a:pt x="205" y="318"/>
                    <a:pt x="205" y="298"/>
                  </a:cubicBezTo>
                  <a:cubicBezTo>
                    <a:pt x="205" y="274"/>
                    <a:pt x="185" y="249"/>
                    <a:pt x="165" y="224"/>
                  </a:cubicBezTo>
                  <a:close/>
                  <a:moveTo>
                    <a:pt x="161" y="315"/>
                  </a:moveTo>
                  <a:cubicBezTo>
                    <a:pt x="44" y="315"/>
                    <a:pt x="44" y="315"/>
                    <a:pt x="44" y="315"/>
                  </a:cubicBezTo>
                  <a:cubicBezTo>
                    <a:pt x="33" y="315"/>
                    <a:pt x="16" y="313"/>
                    <a:pt x="16" y="298"/>
                  </a:cubicBezTo>
                  <a:cubicBezTo>
                    <a:pt x="16" y="280"/>
                    <a:pt x="34" y="257"/>
                    <a:pt x="52" y="234"/>
                  </a:cubicBezTo>
                  <a:cubicBezTo>
                    <a:pt x="70" y="211"/>
                    <a:pt x="87" y="189"/>
                    <a:pt x="87" y="170"/>
                  </a:cubicBezTo>
                  <a:cubicBezTo>
                    <a:pt x="87" y="126"/>
                    <a:pt x="87" y="126"/>
                    <a:pt x="87" y="126"/>
                  </a:cubicBezTo>
                  <a:cubicBezTo>
                    <a:pt x="117" y="126"/>
                    <a:pt x="117" y="126"/>
                    <a:pt x="117" y="126"/>
                  </a:cubicBezTo>
                  <a:cubicBezTo>
                    <a:pt x="117" y="170"/>
                    <a:pt x="117" y="170"/>
                    <a:pt x="117" y="170"/>
                  </a:cubicBezTo>
                  <a:cubicBezTo>
                    <a:pt x="117" y="189"/>
                    <a:pt x="135" y="211"/>
                    <a:pt x="153" y="234"/>
                  </a:cubicBezTo>
                  <a:cubicBezTo>
                    <a:pt x="171" y="257"/>
                    <a:pt x="189" y="280"/>
                    <a:pt x="189" y="298"/>
                  </a:cubicBezTo>
                  <a:cubicBezTo>
                    <a:pt x="189" y="313"/>
                    <a:pt x="171" y="315"/>
                    <a:pt x="161" y="315"/>
                  </a:cubicBezTo>
                  <a:close/>
                  <a:moveTo>
                    <a:pt x="122" y="263"/>
                  </a:moveTo>
                  <a:cubicBezTo>
                    <a:pt x="122" y="263"/>
                    <a:pt x="121" y="263"/>
                    <a:pt x="121" y="262"/>
                  </a:cubicBezTo>
                  <a:cubicBezTo>
                    <a:pt x="118" y="258"/>
                    <a:pt x="114" y="256"/>
                    <a:pt x="109" y="256"/>
                  </a:cubicBezTo>
                  <a:cubicBezTo>
                    <a:pt x="106" y="256"/>
                    <a:pt x="103" y="257"/>
                    <a:pt x="101" y="258"/>
                  </a:cubicBezTo>
                  <a:cubicBezTo>
                    <a:pt x="99" y="250"/>
                    <a:pt x="91" y="244"/>
                    <a:pt x="82" y="244"/>
                  </a:cubicBezTo>
                  <a:cubicBezTo>
                    <a:pt x="72" y="244"/>
                    <a:pt x="63" y="252"/>
                    <a:pt x="63" y="263"/>
                  </a:cubicBezTo>
                  <a:cubicBezTo>
                    <a:pt x="63" y="264"/>
                    <a:pt x="63" y="264"/>
                    <a:pt x="63" y="265"/>
                  </a:cubicBezTo>
                  <a:cubicBezTo>
                    <a:pt x="59" y="261"/>
                    <a:pt x="54" y="259"/>
                    <a:pt x="48" y="259"/>
                  </a:cubicBezTo>
                  <a:cubicBezTo>
                    <a:pt x="46" y="259"/>
                    <a:pt x="44" y="260"/>
                    <a:pt x="42" y="260"/>
                  </a:cubicBezTo>
                  <a:cubicBezTo>
                    <a:pt x="32" y="274"/>
                    <a:pt x="24" y="288"/>
                    <a:pt x="24" y="298"/>
                  </a:cubicBezTo>
                  <a:cubicBezTo>
                    <a:pt x="24" y="306"/>
                    <a:pt x="34" y="307"/>
                    <a:pt x="44" y="307"/>
                  </a:cubicBezTo>
                  <a:cubicBezTo>
                    <a:pt x="161" y="307"/>
                    <a:pt x="161" y="307"/>
                    <a:pt x="161" y="307"/>
                  </a:cubicBezTo>
                  <a:cubicBezTo>
                    <a:pt x="170" y="307"/>
                    <a:pt x="181" y="306"/>
                    <a:pt x="181" y="298"/>
                  </a:cubicBezTo>
                  <a:cubicBezTo>
                    <a:pt x="181" y="289"/>
                    <a:pt x="175" y="278"/>
                    <a:pt x="167" y="266"/>
                  </a:cubicBezTo>
                  <a:cubicBezTo>
                    <a:pt x="167" y="266"/>
                    <a:pt x="166" y="266"/>
                    <a:pt x="166" y="266"/>
                  </a:cubicBezTo>
                  <a:cubicBezTo>
                    <a:pt x="166" y="265"/>
                    <a:pt x="166" y="265"/>
                    <a:pt x="165" y="264"/>
                  </a:cubicBezTo>
                  <a:cubicBezTo>
                    <a:pt x="163" y="260"/>
                    <a:pt x="160" y="256"/>
                    <a:pt x="156" y="252"/>
                  </a:cubicBezTo>
                  <a:cubicBezTo>
                    <a:pt x="153" y="249"/>
                    <a:pt x="148" y="248"/>
                    <a:pt x="144" y="248"/>
                  </a:cubicBezTo>
                  <a:cubicBezTo>
                    <a:pt x="134" y="248"/>
                    <a:pt x="125" y="254"/>
                    <a:pt x="122" y="263"/>
                  </a:cubicBezTo>
                  <a:close/>
                  <a:moveTo>
                    <a:pt x="124" y="23"/>
                  </a:moveTo>
                  <a:cubicBezTo>
                    <a:pt x="130" y="23"/>
                    <a:pt x="135" y="18"/>
                    <a:pt x="135" y="11"/>
                  </a:cubicBezTo>
                  <a:cubicBezTo>
                    <a:pt x="135" y="5"/>
                    <a:pt x="130" y="0"/>
                    <a:pt x="124" y="0"/>
                  </a:cubicBezTo>
                  <a:cubicBezTo>
                    <a:pt x="118" y="0"/>
                    <a:pt x="112" y="5"/>
                    <a:pt x="112" y="11"/>
                  </a:cubicBezTo>
                  <a:cubicBezTo>
                    <a:pt x="112" y="18"/>
                    <a:pt x="118" y="23"/>
                    <a:pt x="124" y="23"/>
                  </a:cubicBezTo>
                  <a:close/>
                  <a:moveTo>
                    <a:pt x="74" y="65"/>
                  </a:moveTo>
                  <a:cubicBezTo>
                    <a:pt x="83" y="65"/>
                    <a:pt x="91" y="58"/>
                    <a:pt x="91" y="49"/>
                  </a:cubicBezTo>
                  <a:cubicBezTo>
                    <a:pt x="91" y="45"/>
                    <a:pt x="89" y="40"/>
                    <a:pt x="86" y="37"/>
                  </a:cubicBezTo>
                  <a:cubicBezTo>
                    <a:pt x="83" y="34"/>
                    <a:pt x="79" y="32"/>
                    <a:pt x="74" y="32"/>
                  </a:cubicBezTo>
                  <a:cubicBezTo>
                    <a:pt x="70" y="32"/>
                    <a:pt x="66" y="34"/>
                    <a:pt x="62" y="37"/>
                  </a:cubicBezTo>
                  <a:cubicBezTo>
                    <a:pt x="59" y="40"/>
                    <a:pt x="58" y="45"/>
                    <a:pt x="58" y="49"/>
                  </a:cubicBezTo>
                  <a:cubicBezTo>
                    <a:pt x="58" y="58"/>
                    <a:pt x="65" y="65"/>
                    <a:pt x="74" y="65"/>
                  </a:cubicBezTo>
                  <a:close/>
                  <a:moveTo>
                    <a:pt x="68" y="43"/>
                  </a:moveTo>
                  <a:cubicBezTo>
                    <a:pt x="70" y="41"/>
                    <a:pt x="72" y="40"/>
                    <a:pt x="74" y="40"/>
                  </a:cubicBezTo>
                  <a:cubicBezTo>
                    <a:pt x="76" y="40"/>
                    <a:pt x="79" y="41"/>
                    <a:pt x="80" y="43"/>
                  </a:cubicBezTo>
                  <a:cubicBezTo>
                    <a:pt x="82" y="45"/>
                    <a:pt x="83" y="47"/>
                    <a:pt x="83" y="49"/>
                  </a:cubicBezTo>
                  <a:cubicBezTo>
                    <a:pt x="83" y="54"/>
                    <a:pt x="79" y="57"/>
                    <a:pt x="74" y="57"/>
                  </a:cubicBezTo>
                  <a:cubicBezTo>
                    <a:pt x="69" y="57"/>
                    <a:pt x="66" y="54"/>
                    <a:pt x="66" y="49"/>
                  </a:cubicBezTo>
                  <a:cubicBezTo>
                    <a:pt x="66" y="47"/>
                    <a:pt x="66" y="45"/>
                    <a:pt x="68" y="43"/>
                  </a:cubicBezTo>
                  <a:close/>
                  <a:moveTo>
                    <a:pt x="84" y="102"/>
                  </a:moveTo>
                  <a:cubicBezTo>
                    <a:pt x="92" y="102"/>
                    <a:pt x="92" y="102"/>
                    <a:pt x="92" y="102"/>
                  </a:cubicBezTo>
                  <a:cubicBezTo>
                    <a:pt x="92" y="100"/>
                    <a:pt x="92" y="99"/>
                    <a:pt x="92" y="97"/>
                  </a:cubicBezTo>
                  <a:cubicBezTo>
                    <a:pt x="92" y="92"/>
                    <a:pt x="94" y="86"/>
                    <a:pt x="98" y="82"/>
                  </a:cubicBezTo>
                  <a:cubicBezTo>
                    <a:pt x="102" y="78"/>
                    <a:pt x="108" y="76"/>
                    <a:pt x="113" y="76"/>
                  </a:cubicBezTo>
                  <a:cubicBezTo>
                    <a:pt x="119" y="76"/>
                    <a:pt x="124" y="78"/>
                    <a:pt x="129" y="82"/>
                  </a:cubicBezTo>
                  <a:cubicBezTo>
                    <a:pt x="133" y="86"/>
                    <a:pt x="135" y="92"/>
                    <a:pt x="135" y="97"/>
                  </a:cubicBezTo>
                  <a:cubicBezTo>
                    <a:pt x="135" y="99"/>
                    <a:pt x="135" y="100"/>
                    <a:pt x="134" y="102"/>
                  </a:cubicBezTo>
                  <a:cubicBezTo>
                    <a:pt x="142" y="102"/>
                    <a:pt x="142" y="102"/>
                    <a:pt x="142" y="102"/>
                  </a:cubicBezTo>
                  <a:cubicBezTo>
                    <a:pt x="143" y="100"/>
                    <a:pt x="143" y="99"/>
                    <a:pt x="143" y="97"/>
                  </a:cubicBezTo>
                  <a:cubicBezTo>
                    <a:pt x="143" y="89"/>
                    <a:pt x="140" y="82"/>
                    <a:pt x="134" y="76"/>
                  </a:cubicBezTo>
                  <a:cubicBezTo>
                    <a:pt x="129" y="71"/>
                    <a:pt x="121" y="68"/>
                    <a:pt x="113" y="68"/>
                  </a:cubicBezTo>
                  <a:cubicBezTo>
                    <a:pt x="105" y="68"/>
                    <a:pt x="98" y="71"/>
                    <a:pt x="92" y="76"/>
                  </a:cubicBezTo>
                  <a:cubicBezTo>
                    <a:pt x="87" y="82"/>
                    <a:pt x="84" y="89"/>
                    <a:pt x="84" y="97"/>
                  </a:cubicBezTo>
                  <a:cubicBezTo>
                    <a:pt x="84" y="99"/>
                    <a:pt x="84" y="100"/>
                    <a:pt x="84" y="102"/>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nvGrpSpPr>
          <p:cNvPr id="126" name="组合 125"/>
          <p:cNvGrpSpPr/>
          <p:nvPr/>
        </p:nvGrpSpPr>
        <p:grpSpPr>
          <a:xfrm>
            <a:off x="5054034" y="2216896"/>
            <a:ext cx="1457974" cy="1457447"/>
            <a:chOff x="6737835" y="2359506"/>
            <a:chExt cx="1943712" cy="1943712"/>
          </a:xfrm>
        </p:grpSpPr>
        <p:grpSp>
          <p:nvGrpSpPr>
            <p:cNvPr id="127" name="组合 126"/>
            <p:cNvGrpSpPr/>
            <p:nvPr/>
          </p:nvGrpSpPr>
          <p:grpSpPr>
            <a:xfrm>
              <a:off x="6737835" y="2359506"/>
              <a:ext cx="1943712" cy="1943712"/>
              <a:chOff x="1200760" y="3842075"/>
              <a:chExt cx="1784148" cy="1784148"/>
            </a:xfrm>
          </p:grpSpPr>
          <p:sp>
            <p:nvSpPr>
              <p:cNvPr id="129" name="椭圆 128"/>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30" name="椭圆 129"/>
              <p:cNvSpPr/>
              <p:nvPr/>
            </p:nvSpPr>
            <p:spPr>
              <a:xfrm>
                <a:off x="1475770" y="4117085"/>
                <a:ext cx="1234127" cy="1234127"/>
              </a:xfrm>
              <a:prstGeom prst="ellipse">
                <a:avLst/>
              </a:prstGeom>
              <a:solidFill>
                <a:srgbClr val="327206"/>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sp>
          <p:nvSpPr>
            <p:cNvPr id="128" name="Freeform 975"/>
            <p:cNvSpPr>
              <a:spLocks noEditPoints="1"/>
            </p:cNvSpPr>
            <p:nvPr/>
          </p:nvSpPr>
          <p:spPr bwMode="auto">
            <a:xfrm>
              <a:off x="7454671" y="2997168"/>
              <a:ext cx="514323" cy="635166"/>
            </a:xfrm>
            <a:custGeom>
              <a:avLst/>
              <a:gdLst>
                <a:gd name="T0" fmla="*/ 120 w 349"/>
                <a:gd name="T1" fmla="*/ 0 h 431"/>
                <a:gd name="T2" fmla="*/ 117 w 349"/>
                <a:gd name="T3" fmla="*/ 3 h 431"/>
                <a:gd name="T4" fmla="*/ 2 w 349"/>
                <a:gd name="T5" fmla="*/ 117 h 431"/>
                <a:gd name="T6" fmla="*/ 0 w 349"/>
                <a:gd name="T7" fmla="*/ 120 h 431"/>
                <a:gd name="T8" fmla="*/ 0 w 349"/>
                <a:gd name="T9" fmla="*/ 431 h 431"/>
                <a:gd name="T10" fmla="*/ 349 w 349"/>
                <a:gd name="T11" fmla="*/ 431 h 431"/>
                <a:gd name="T12" fmla="*/ 349 w 349"/>
                <a:gd name="T13" fmla="*/ 0 h 431"/>
                <a:gd name="T14" fmla="*/ 120 w 349"/>
                <a:gd name="T15" fmla="*/ 0 h 431"/>
                <a:gd name="T16" fmla="*/ 114 w 349"/>
                <a:gd name="T17" fmla="*/ 37 h 431"/>
                <a:gd name="T18" fmla="*/ 114 w 349"/>
                <a:gd name="T19" fmla="*/ 114 h 431"/>
                <a:gd name="T20" fmla="*/ 37 w 349"/>
                <a:gd name="T21" fmla="*/ 114 h 431"/>
                <a:gd name="T22" fmla="*/ 114 w 349"/>
                <a:gd name="T23" fmla="*/ 37 h 431"/>
                <a:gd name="T24" fmla="*/ 328 w 349"/>
                <a:gd name="T25" fmla="*/ 410 h 431"/>
                <a:gd name="T26" fmla="*/ 20 w 349"/>
                <a:gd name="T27" fmla="*/ 410 h 431"/>
                <a:gd name="T28" fmla="*/ 20 w 349"/>
                <a:gd name="T29" fmla="*/ 136 h 431"/>
                <a:gd name="T30" fmla="*/ 135 w 349"/>
                <a:gd name="T31" fmla="*/ 136 h 431"/>
                <a:gd name="T32" fmla="*/ 135 w 349"/>
                <a:gd name="T33" fmla="*/ 22 h 431"/>
                <a:gd name="T34" fmla="*/ 328 w 349"/>
                <a:gd name="T35" fmla="*/ 22 h 431"/>
                <a:gd name="T36" fmla="*/ 328 w 349"/>
                <a:gd name="T37" fmla="*/ 410 h 431"/>
                <a:gd name="T38" fmla="*/ 75 w 349"/>
                <a:gd name="T39" fmla="*/ 317 h 431"/>
                <a:gd name="T40" fmla="*/ 145 w 349"/>
                <a:gd name="T41" fmla="*/ 249 h 431"/>
                <a:gd name="T42" fmla="*/ 187 w 349"/>
                <a:gd name="T43" fmla="*/ 290 h 431"/>
                <a:gd name="T44" fmla="*/ 300 w 349"/>
                <a:gd name="T45" fmla="*/ 178 h 431"/>
                <a:gd name="T46" fmla="*/ 285 w 349"/>
                <a:gd name="T47" fmla="*/ 163 h 431"/>
                <a:gd name="T48" fmla="*/ 187 w 349"/>
                <a:gd name="T49" fmla="*/ 259 h 431"/>
                <a:gd name="T50" fmla="*/ 152 w 349"/>
                <a:gd name="T51" fmla="*/ 225 h 431"/>
                <a:gd name="T52" fmla="*/ 145 w 349"/>
                <a:gd name="T53" fmla="*/ 218 h 431"/>
                <a:gd name="T54" fmla="*/ 138 w 349"/>
                <a:gd name="T55" fmla="*/ 225 h 431"/>
                <a:gd name="T56" fmla="*/ 60 w 349"/>
                <a:gd name="T57" fmla="*/ 302 h 431"/>
                <a:gd name="T58" fmla="*/ 75 w 349"/>
                <a:gd name="T59" fmla="*/ 31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431">
                  <a:moveTo>
                    <a:pt x="120" y="0"/>
                  </a:moveTo>
                  <a:lnTo>
                    <a:pt x="117" y="3"/>
                  </a:lnTo>
                  <a:lnTo>
                    <a:pt x="2" y="117"/>
                  </a:lnTo>
                  <a:lnTo>
                    <a:pt x="0" y="120"/>
                  </a:lnTo>
                  <a:lnTo>
                    <a:pt x="0" y="431"/>
                  </a:lnTo>
                  <a:lnTo>
                    <a:pt x="349" y="431"/>
                  </a:lnTo>
                  <a:lnTo>
                    <a:pt x="349" y="0"/>
                  </a:lnTo>
                  <a:lnTo>
                    <a:pt x="120" y="0"/>
                  </a:lnTo>
                  <a:close/>
                  <a:moveTo>
                    <a:pt x="114" y="37"/>
                  </a:moveTo>
                  <a:lnTo>
                    <a:pt x="114" y="114"/>
                  </a:lnTo>
                  <a:lnTo>
                    <a:pt x="37" y="114"/>
                  </a:lnTo>
                  <a:lnTo>
                    <a:pt x="114" y="37"/>
                  </a:lnTo>
                  <a:close/>
                  <a:moveTo>
                    <a:pt x="328" y="410"/>
                  </a:moveTo>
                  <a:lnTo>
                    <a:pt x="20" y="410"/>
                  </a:lnTo>
                  <a:lnTo>
                    <a:pt x="20" y="136"/>
                  </a:lnTo>
                  <a:lnTo>
                    <a:pt x="135" y="136"/>
                  </a:lnTo>
                  <a:lnTo>
                    <a:pt x="135" y="22"/>
                  </a:lnTo>
                  <a:lnTo>
                    <a:pt x="328" y="22"/>
                  </a:lnTo>
                  <a:lnTo>
                    <a:pt x="328" y="410"/>
                  </a:lnTo>
                  <a:close/>
                  <a:moveTo>
                    <a:pt x="75" y="317"/>
                  </a:moveTo>
                  <a:lnTo>
                    <a:pt x="145" y="249"/>
                  </a:lnTo>
                  <a:lnTo>
                    <a:pt x="187" y="290"/>
                  </a:lnTo>
                  <a:lnTo>
                    <a:pt x="300" y="178"/>
                  </a:lnTo>
                  <a:lnTo>
                    <a:pt x="285" y="163"/>
                  </a:lnTo>
                  <a:lnTo>
                    <a:pt x="187" y="259"/>
                  </a:lnTo>
                  <a:lnTo>
                    <a:pt x="152" y="225"/>
                  </a:lnTo>
                  <a:lnTo>
                    <a:pt x="145" y="218"/>
                  </a:lnTo>
                  <a:lnTo>
                    <a:pt x="138" y="225"/>
                  </a:lnTo>
                  <a:lnTo>
                    <a:pt x="60" y="302"/>
                  </a:lnTo>
                  <a:lnTo>
                    <a:pt x="75" y="317"/>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nvGrpSpPr>
          <p:cNvPr id="131" name="组合 130"/>
          <p:cNvGrpSpPr/>
          <p:nvPr/>
        </p:nvGrpSpPr>
        <p:grpSpPr>
          <a:xfrm>
            <a:off x="2335964" y="3278451"/>
            <a:ext cx="1301495" cy="1301024"/>
            <a:chOff x="3114213" y="3775241"/>
            <a:chExt cx="1735100" cy="1735100"/>
          </a:xfrm>
        </p:grpSpPr>
        <p:grpSp>
          <p:nvGrpSpPr>
            <p:cNvPr id="132" name="组合 131"/>
            <p:cNvGrpSpPr/>
            <p:nvPr/>
          </p:nvGrpSpPr>
          <p:grpSpPr>
            <a:xfrm>
              <a:off x="3114213" y="3775241"/>
              <a:ext cx="1735100" cy="1735100"/>
              <a:chOff x="1200760" y="3842075"/>
              <a:chExt cx="1784148" cy="1784148"/>
            </a:xfrm>
          </p:grpSpPr>
          <p:sp>
            <p:nvSpPr>
              <p:cNvPr id="134" name="椭圆 133"/>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35" name="椭圆 134"/>
              <p:cNvSpPr/>
              <p:nvPr/>
            </p:nvSpPr>
            <p:spPr>
              <a:xfrm>
                <a:off x="1475770" y="4117085"/>
                <a:ext cx="1234127" cy="1234127"/>
              </a:xfrm>
              <a:prstGeom prst="ellipse">
                <a:avLst/>
              </a:prstGeom>
              <a:solidFill>
                <a:schemeClr val="accent6">
                  <a:lumMod val="75000"/>
                </a:schemeClr>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sp>
          <p:nvSpPr>
            <p:cNvPr id="133" name="Freeform 979"/>
            <p:cNvSpPr>
              <a:spLocks noEditPoints="1"/>
            </p:cNvSpPr>
            <p:nvPr/>
          </p:nvSpPr>
          <p:spPr bwMode="auto">
            <a:xfrm>
              <a:off x="3652134" y="4331642"/>
              <a:ext cx="707159" cy="632376"/>
            </a:xfrm>
            <a:custGeom>
              <a:avLst/>
              <a:gdLst>
                <a:gd name="T0" fmla="*/ 242 w 364"/>
                <a:gd name="T1" fmla="*/ 177 h 326"/>
                <a:gd name="T2" fmla="*/ 202 w 364"/>
                <a:gd name="T3" fmla="*/ 142 h 326"/>
                <a:gd name="T4" fmla="*/ 188 w 364"/>
                <a:gd name="T5" fmla="*/ 100 h 326"/>
                <a:gd name="T6" fmla="*/ 135 w 364"/>
                <a:gd name="T7" fmla="*/ 104 h 326"/>
                <a:gd name="T8" fmla="*/ 95 w 364"/>
                <a:gd name="T9" fmla="*/ 84 h 326"/>
                <a:gd name="T10" fmla="*/ 60 w 364"/>
                <a:gd name="T11" fmla="*/ 124 h 326"/>
                <a:gd name="T12" fmla="*/ 18 w 364"/>
                <a:gd name="T13" fmla="*/ 138 h 326"/>
                <a:gd name="T14" fmla="*/ 22 w 364"/>
                <a:gd name="T15" fmla="*/ 191 h 326"/>
                <a:gd name="T16" fmla="*/ 2 w 364"/>
                <a:gd name="T17" fmla="*/ 231 h 326"/>
                <a:gd name="T18" fmla="*/ 42 w 364"/>
                <a:gd name="T19" fmla="*/ 266 h 326"/>
                <a:gd name="T20" fmla="*/ 56 w 364"/>
                <a:gd name="T21" fmla="*/ 308 h 326"/>
                <a:gd name="T22" fmla="*/ 109 w 364"/>
                <a:gd name="T23" fmla="*/ 304 h 326"/>
                <a:gd name="T24" fmla="*/ 149 w 364"/>
                <a:gd name="T25" fmla="*/ 324 h 326"/>
                <a:gd name="T26" fmla="*/ 184 w 364"/>
                <a:gd name="T27" fmla="*/ 283 h 326"/>
                <a:gd name="T28" fmla="*/ 226 w 364"/>
                <a:gd name="T29" fmla="*/ 270 h 326"/>
                <a:gd name="T30" fmla="*/ 222 w 364"/>
                <a:gd name="T31" fmla="*/ 216 h 326"/>
                <a:gd name="T32" fmla="*/ 127 w 364"/>
                <a:gd name="T33" fmla="*/ 280 h 326"/>
                <a:gd name="T34" fmla="*/ 117 w 364"/>
                <a:gd name="T35" fmla="*/ 127 h 326"/>
                <a:gd name="T36" fmla="*/ 127 w 364"/>
                <a:gd name="T37" fmla="*/ 280 h 326"/>
                <a:gd name="T38" fmla="*/ 364 w 364"/>
                <a:gd name="T39" fmla="*/ 90 h 326"/>
                <a:gd name="T40" fmla="*/ 348 w 364"/>
                <a:gd name="T41" fmla="*/ 66 h 326"/>
                <a:gd name="T42" fmla="*/ 345 w 364"/>
                <a:gd name="T43" fmla="*/ 29 h 326"/>
                <a:gd name="T44" fmla="*/ 316 w 364"/>
                <a:gd name="T45" fmla="*/ 24 h 326"/>
                <a:gd name="T46" fmla="*/ 289 w 364"/>
                <a:gd name="T47" fmla="*/ 0 h 326"/>
                <a:gd name="T48" fmla="*/ 264 w 364"/>
                <a:gd name="T49" fmla="*/ 16 h 326"/>
                <a:gd name="T50" fmla="*/ 228 w 364"/>
                <a:gd name="T51" fmla="*/ 19 h 326"/>
                <a:gd name="T52" fmla="*/ 222 w 364"/>
                <a:gd name="T53" fmla="*/ 48 h 326"/>
                <a:gd name="T54" fmla="*/ 198 w 364"/>
                <a:gd name="T55" fmla="*/ 75 h 326"/>
                <a:gd name="T56" fmla="*/ 215 w 364"/>
                <a:gd name="T57" fmla="*/ 100 h 326"/>
                <a:gd name="T58" fmla="*/ 217 w 364"/>
                <a:gd name="T59" fmla="*/ 136 h 326"/>
                <a:gd name="T60" fmla="*/ 247 w 364"/>
                <a:gd name="T61" fmla="*/ 142 h 326"/>
                <a:gd name="T62" fmla="*/ 274 w 364"/>
                <a:gd name="T63" fmla="*/ 166 h 326"/>
                <a:gd name="T64" fmla="*/ 299 w 364"/>
                <a:gd name="T65" fmla="*/ 149 h 326"/>
                <a:gd name="T66" fmla="*/ 335 w 364"/>
                <a:gd name="T67" fmla="*/ 147 h 326"/>
                <a:gd name="T68" fmla="*/ 340 w 364"/>
                <a:gd name="T69" fmla="*/ 117 h 326"/>
                <a:gd name="T70" fmla="*/ 285 w 364"/>
                <a:gd name="T71" fmla="*/ 135 h 326"/>
                <a:gd name="T72" fmla="*/ 278 w 364"/>
                <a:gd name="T73" fmla="*/ 31 h 326"/>
                <a:gd name="T74" fmla="*/ 285 w 364"/>
                <a:gd name="T75" fmla="*/ 13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4" h="326">
                  <a:moveTo>
                    <a:pt x="244" y="215"/>
                  </a:moveTo>
                  <a:cubicBezTo>
                    <a:pt x="242" y="177"/>
                    <a:pt x="242" y="177"/>
                    <a:pt x="242" y="177"/>
                  </a:cubicBezTo>
                  <a:cubicBezTo>
                    <a:pt x="219" y="179"/>
                    <a:pt x="219" y="179"/>
                    <a:pt x="219" y="179"/>
                  </a:cubicBezTo>
                  <a:cubicBezTo>
                    <a:pt x="216" y="165"/>
                    <a:pt x="210" y="153"/>
                    <a:pt x="202" y="142"/>
                  </a:cubicBezTo>
                  <a:cubicBezTo>
                    <a:pt x="216" y="125"/>
                    <a:pt x="216" y="125"/>
                    <a:pt x="216" y="125"/>
                  </a:cubicBezTo>
                  <a:cubicBezTo>
                    <a:pt x="188" y="100"/>
                    <a:pt x="188" y="100"/>
                    <a:pt x="188" y="100"/>
                  </a:cubicBezTo>
                  <a:cubicBezTo>
                    <a:pt x="173" y="117"/>
                    <a:pt x="173" y="117"/>
                    <a:pt x="173" y="117"/>
                  </a:cubicBezTo>
                  <a:cubicBezTo>
                    <a:pt x="161" y="110"/>
                    <a:pt x="148" y="106"/>
                    <a:pt x="135" y="104"/>
                  </a:cubicBezTo>
                  <a:cubicBezTo>
                    <a:pt x="133" y="81"/>
                    <a:pt x="133" y="81"/>
                    <a:pt x="133" y="81"/>
                  </a:cubicBezTo>
                  <a:cubicBezTo>
                    <a:pt x="95" y="84"/>
                    <a:pt x="95" y="84"/>
                    <a:pt x="95" y="84"/>
                  </a:cubicBezTo>
                  <a:cubicBezTo>
                    <a:pt x="97" y="106"/>
                    <a:pt x="97" y="106"/>
                    <a:pt x="97" y="106"/>
                  </a:cubicBezTo>
                  <a:cubicBezTo>
                    <a:pt x="83" y="110"/>
                    <a:pt x="71" y="116"/>
                    <a:pt x="60" y="124"/>
                  </a:cubicBezTo>
                  <a:cubicBezTo>
                    <a:pt x="43" y="109"/>
                    <a:pt x="43" y="109"/>
                    <a:pt x="43" y="109"/>
                  </a:cubicBezTo>
                  <a:cubicBezTo>
                    <a:pt x="18" y="138"/>
                    <a:pt x="18" y="138"/>
                    <a:pt x="18" y="138"/>
                  </a:cubicBezTo>
                  <a:cubicBezTo>
                    <a:pt x="35" y="153"/>
                    <a:pt x="35" y="153"/>
                    <a:pt x="35" y="153"/>
                  </a:cubicBezTo>
                  <a:cubicBezTo>
                    <a:pt x="28" y="164"/>
                    <a:pt x="24" y="177"/>
                    <a:pt x="22" y="191"/>
                  </a:cubicBezTo>
                  <a:cubicBezTo>
                    <a:pt x="0" y="193"/>
                    <a:pt x="0" y="193"/>
                    <a:pt x="0" y="193"/>
                  </a:cubicBezTo>
                  <a:cubicBezTo>
                    <a:pt x="2" y="231"/>
                    <a:pt x="2" y="231"/>
                    <a:pt x="2" y="231"/>
                  </a:cubicBezTo>
                  <a:cubicBezTo>
                    <a:pt x="25" y="229"/>
                    <a:pt x="25" y="229"/>
                    <a:pt x="25" y="229"/>
                  </a:cubicBezTo>
                  <a:cubicBezTo>
                    <a:pt x="28" y="243"/>
                    <a:pt x="34" y="255"/>
                    <a:pt x="42" y="266"/>
                  </a:cubicBezTo>
                  <a:cubicBezTo>
                    <a:pt x="28" y="282"/>
                    <a:pt x="28" y="282"/>
                    <a:pt x="28" y="282"/>
                  </a:cubicBezTo>
                  <a:cubicBezTo>
                    <a:pt x="56" y="308"/>
                    <a:pt x="56" y="308"/>
                    <a:pt x="56" y="308"/>
                  </a:cubicBezTo>
                  <a:cubicBezTo>
                    <a:pt x="71" y="291"/>
                    <a:pt x="71" y="291"/>
                    <a:pt x="71" y="291"/>
                  </a:cubicBezTo>
                  <a:cubicBezTo>
                    <a:pt x="83" y="297"/>
                    <a:pt x="96" y="302"/>
                    <a:pt x="109" y="304"/>
                  </a:cubicBezTo>
                  <a:cubicBezTo>
                    <a:pt x="111" y="326"/>
                    <a:pt x="111" y="326"/>
                    <a:pt x="111" y="326"/>
                  </a:cubicBezTo>
                  <a:cubicBezTo>
                    <a:pt x="149" y="324"/>
                    <a:pt x="149" y="324"/>
                    <a:pt x="149" y="324"/>
                  </a:cubicBezTo>
                  <a:cubicBezTo>
                    <a:pt x="147" y="301"/>
                    <a:pt x="147" y="301"/>
                    <a:pt x="147" y="301"/>
                  </a:cubicBezTo>
                  <a:cubicBezTo>
                    <a:pt x="161" y="298"/>
                    <a:pt x="173" y="292"/>
                    <a:pt x="184" y="283"/>
                  </a:cubicBezTo>
                  <a:cubicBezTo>
                    <a:pt x="201" y="298"/>
                    <a:pt x="201" y="298"/>
                    <a:pt x="201" y="298"/>
                  </a:cubicBezTo>
                  <a:cubicBezTo>
                    <a:pt x="226" y="270"/>
                    <a:pt x="226" y="270"/>
                    <a:pt x="226" y="270"/>
                  </a:cubicBezTo>
                  <a:cubicBezTo>
                    <a:pt x="209" y="255"/>
                    <a:pt x="209" y="255"/>
                    <a:pt x="209" y="255"/>
                  </a:cubicBezTo>
                  <a:cubicBezTo>
                    <a:pt x="216" y="243"/>
                    <a:pt x="220" y="230"/>
                    <a:pt x="222" y="216"/>
                  </a:cubicBezTo>
                  <a:lnTo>
                    <a:pt x="244" y="215"/>
                  </a:lnTo>
                  <a:close/>
                  <a:moveTo>
                    <a:pt x="127" y="280"/>
                  </a:moveTo>
                  <a:cubicBezTo>
                    <a:pt x="85" y="283"/>
                    <a:pt x="48" y="251"/>
                    <a:pt x="45" y="209"/>
                  </a:cubicBezTo>
                  <a:cubicBezTo>
                    <a:pt x="43" y="167"/>
                    <a:pt x="75" y="130"/>
                    <a:pt x="117" y="127"/>
                  </a:cubicBezTo>
                  <a:cubicBezTo>
                    <a:pt x="159" y="124"/>
                    <a:pt x="196" y="157"/>
                    <a:pt x="199" y="199"/>
                  </a:cubicBezTo>
                  <a:cubicBezTo>
                    <a:pt x="201" y="241"/>
                    <a:pt x="169" y="278"/>
                    <a:pt x="127" y="280"/>
                  </a:cubicBezTo>
                  <a:close/>
                  <a:moveTo>
                    <a:pt x="349" y="91"/>
                  </a:moveTo>
                  <a:cubicBezTo>
                    <a:pt x="364" y="90"/>
                    <a:pt x="364" y="90"/>
                    <a:pt x="364" y="90"/>
                  </a:cubicBezTo>
                  <a:cubicBezTo>
                    <a:pt x="363" y="65"/>
                    <a:pt x="363" y="65"/>
                    <a:pt x="363" y="65"/>
                  </a:cubicBezTo>
                  <a:cubicBezTo>
                    <a:pt x="348" y="66"/>
                    <a:pt x="348" y="66"/>
                    <a:pt x="348" y="66"/>
                  </a:cubicBezTo>
                  <a:cubicBezTo>
                    <a:pt x="345" y="56"/>
                    <a:pt x="341" y="48"/>
                    <a:pt x="335" y="41"/>
                  </a:cubicBezTo>
                  <a:cubicBezTo>
                    <a:pt x="345" y="29"/>
                    <a:pt x="345" y="29"/>
                    <a:pt x="345" y="29"/>
                  </a:cubicBezTo>
                  <a:cubicBezTo>
                    <a:pt x="326" y="12"/>
                    <a:pt x="326" y="12"/>
                    <a:pt x="326" y="12"/>
                  </a:cubicBezTo>
                  <a:cubicBezTo>
                    <a:pt x="316" y="24"/>
                    <a:pt x="316" y="24"/>
                    <a:pt x="316" y="24"/>
                  </a:cubicBezTo>
                  <a:cubicBezTo>
                    <a:pt x="308" y="19"/>
                    <a:pt x="299" y="16"/>
                    <a:pt x="290" y="15"/>
                  </a:cubicBezTo>
                  <a:cubicBezTo>
                    <a:pt x="289" y="0"/>
                    <a:pt x="289" y="0"/>
                    <a:pt x="289" y="0"/>
                  </a:cubicBezTo>
                  <a:cubicBezTo>
                    <a:pt x="263" y="1"/>
                    <a:pt x="263" y="1"/>
                    <a:pt x="263" y="1"/>
                  </a:cubicBezTo>
                  <a:cubicBezTo>
                    <a:pt x="264" y="16"/>
                    <a:pt x="264" y="16"/>
                    <a:pt x="264" y="16"/>
                  </a:cubicBezTo>
                  <a:cubicBezTo>
                    <a:pt x="255" y="19"/>
                    <a:pt x="247" y="23"/>
                    <a:pt x="239" y="29"/>
                  </a:cubicBezTo>
                  <a:cubicBezTo>
                    <a:pt x="228" y="19"/>
                    <a:pt x="228" y="19"/>
                    <a:pt x="228" y="19"/>
                  </a:cubicBezTo>
                  <a:cubicBezTo>
                    <a:pt x="211" y="38"/>
                    <a:pt x="211" y="38"/>
                    <a:pt x="211" y="38"/>
                  </a:cubicBezTo>
                  <a:cubicBezTo>
                    <a:pt x="222" y="48"/>
                    <a:pt x="222" y="48"/>
                    <a:pt x="222" y="48"/>
                  </a:cubicBezTo>
                  <a:cubicBezTo>
                    <a:pt x="218" y="56"/>
                    <a:pt x="215" y="65"/>
                    <a:pt x="213" y="74"/>
                  </a:cubicBezTo>
                  <a:cubicBezTo>
                    <a:pt x="198" y="75"/>
                    <a:pt x="198" y="75"/>
                    <a:pt x="198" y="75"/>
                  </a:cubicBezTo>
                  <a:cubicBezTo>
                    <a:pt x="200" y="101"/>
                    <a:pt x="200" y="101"/>
                    <a:pt x="200" y="101"/>
                  </a:cubicBezTo>
                  <a:cubicBezTo>
                    <a:pt x="215" y="100"/>
                    <a:pt x="215" y="100"/>
                    <a:pt x="215" y="100"/>
                  </a:cubicBezTo>
                  <a:cubicBezTo>
                    <a:pt x="218" y="109"/>
                    <a:pt x="222" y="117"/>
                    <a:pt x="227" y="125"/>
                  </a:cubicBezTo>
                  <a:cubicBezTo>
                    <a:pt x="217" y="136"/>
                    <a:pt x="217" y="136"/>
                    <a:pt x="217" y="136"/>
                  </a:cubicBezTo>
                  <a:cubicBezTo>
                    <a:pt x="237" y="153"/>
                    <a:pt x="237" y="153"/>
                    <a:pt x="237" y="153"/>
                  </a:cubicBezTo>
                  <a:cubicBezTo>
                    <a:pt x="247" y="142"/>
                    <a:pt x="247" y="142"/>
                    <a:pt x="247" y="142"/>
                  </a:cubicBezTo>
                  <a:cubicBezTo>
                    <a:pt x="255" y="146"/>
                    <a:pt x="263" y="149"/>
                    <a:pt x="273" y="151"/>
                  </a:cubicBezTo>
                  <a:cubicBezTo>
                    <a:pt x="274" y="166"/>
                    <a:pt x="274" y="166"/>
                    <a:pt x="274" y="166"/>
                  </a:cubicBezTo>
                  <a:cubicBezTo>
                    <a:pt x="300" y="164"/>
                    <a:pt x="300" y="164"/>
                    <a:pt x="300" y="164"/>
                  </a:cubicBezTo>
                  <a:cubicBezTo>
                    <a:pt x="299" y="149"/>
                    <a:pt x="299" y="149"/>
                    <a:pt x="299" y="149"/>
                  </a:cubicBezTo>
                  <a:cubicBezTo>
                    <a:pt x="308" y="147"/>
                    <a:pt x="316" y="142"/>
                    <a:pt x="323" y="137"/>
                  </a:cubicBezTo>
                  <a:cubicBezTo>
                    <a:pt x="335" y="147"/>
                    <a:pt x="335" y="147"/>
                    <a:pt x="335" y="147"/>
                  </a:cubicBezTo>
                  <a:cubicBezTo>
                    <a:pt x="352" y="127"/>
                    <a:pt x="352" y="127"/>
                    <a:pt x="352" y="127"/>
                  </a:cubicBezTo>
                  <a:cubicBezTo>
                    <a:pt x="340" y="117"/>
                    <a:pt x="340" y="117"/>
                    <a:pt x="340" y="117"/>
                  </a:cubicBezTo>
                  <a:cubicBezTo>
                    <a:pt x="345" y="110"/>
                    <a:pt x="348" y="101"/>
                    <a:pt x="349" y="91"/>
                  </a:cubicBezTo>
                  <a:close/>
                  <a:moveTo>
                    <a:pt x="285" y="135"/>
                  </a:moveTo>
                  <a:cubicBezTo>
                    <a:pt x="256" y="137"/>
                    <a:pt x="231" y="115"/>
                    <a:pt x="229" y="86"/>
                  </a:cubicBezTo>
                  <a:cubicBezTo>
                    <a:pt x="227" y="57"/>
                    <a:pt x="249" y="32"/>
                    <a:pt x="278" y="31"/>
                  </a:cubicBezTo>
                  <a:cubicBezTo>
                    <a:pt x="307" y="29"/>
                    <a:pt x="332" y="51"/>
                    <a:pt x="333" y="79"/>
                  </a:cubicBezTo>
                  <a:cubicBezTo>
                    <a:pt x="335" y="108"/>
                    <a:pt x="313" y="133"/>
                    <a:pt x="285" y="135"/>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nvGrpSpPr>
          <p:cNvPr id="136" name="组合 135"/>
          <p:cNvGrpSpPr/>
          <p:nvPr/>
        </p:nvGrpSpPr>
        <p:grpSpPr>
          <a:xfrm>
            <a:off x="2447237" y="2026263"/>
            <a:ext cx="1145447" cy="1145033"/>
            <a:chOff x="3262555" y="2105270"/>
            <a:chExt cx="1527064" cy="1527064"/>
          </a:xfrm>
        </p:grpSpPr>
        <p:grpSp>
          <p:nvGrpSpPr>
            <p:cNvPr id="137" name="组合 136"/>
            <p:cNvGrpSpPr/>
            <p:nvPr/>
          </p:nvGrpSpPr>
          <p:grpSpPr>
            <a:xfrm>
              <a:off x="3262555" y="2105270"/>
              <a:ext cx="1527064" cy="1527064"/>
              <a:chOff x="1200760" y="3842075"/>
              <a:chExt cx="1784148" cy="1784148"/>
            </a:xfrm>
          </p:grpSpPr>
          <p:sp>
            <p:nvSpPr>
              <p:cNvPr id="139" name="椭圆 138"/>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40" name="椭圆 139"/>
              <p:cNvSpPr/>
              <p:nvPr/>
            </p:nvSpPr>
            <p:spPr>
              <a:xfrm>
                <a:off x="1475770" y="4117085"/>
                <a:ext cx="1234127" cy="1234127"/>
              </a:xfrm>
              <a:prstGeom prst="ellipse">
                <a:avLst/>
              </a:prstGeom>
              <a:solidFill>
                <a:schemeClr val="accent6"/>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sp>
          <p:nvSpPr>
            <p:cNvPr id="138" name="Freeform 983"/>
            <p:cNvSpPr>
              <a:spLocks noEditPoints="1"/>
            </p:cNvSpPr>
            <p:nvPr/>
          </p:nvSpPr>
          <p:spPr bwMode="auto">
            <a:xfrm>
              <a:off x="3706500" y="2533067"/>
              <a:ext cx="654309" cy="671330"/>
            </a:xfrm>
            <a:custGeom>
              <a:avLst/>
              <a:gdLst>
                <a:gd name="T0" fmla="*/ 116 w 232"/>
                <a:gd name="T1" fmla="*/ 88 h 239"/>
                <a:gd name="T2" fmla="*/ 84 w 232"/>
                <a:gd name="T3" fmla="*/ 119 h 239"/>
                <a:gd name="T4" fmla="*/ 116 w 232"/>
                <a:gd name="T5" fmla="*/ 151 h 239"/>
                <a:gd name="T6" fmla="*/ 148 w 232"/>
                <a:gd name="T7" fmla="*/ 119 h 239"/>
                <a:gd name="T8" fmla="*/ 116 w 232"/>
                <a:gd name="T9" fmla="*/ 88 h 239"/>
                <a:gd name="T10" fmla="*/ 49 w 232"/>
                <a:gd name="T11" fmla="*/ 197 h 239"/>
                <a:gd name="T12" fmla="*/ 44 w 232"/>
                <a:gd name="T13" fmla="*/ 191 h 239"/>
                <a:gd name="T14" fmla="*/ 14 w 232"/>
                <a:gd name="T15" fmla="*/ 119 h 239"/>
                <a:gd name="T16" fmla="*/ 93 w 232"/>
                <a:gd name="T17" fmla="*/ 20 h 239"/>
                <a:gd name="T18" fmla="*/ 90 w 232"/>
                <a:gd name="T19" fmla="*/ 7 h 239"/>
                <a:gd name="T20" fmla="*/ 0 w 232"/>
                <a:gd name="T21" fmla="*/ 119 h 239"/>
                <a:gd name="T22" fmla="*/ 34 w 232"/>
                <a:gd name="T23" fmla="*/ 201 h 239"/>
                <a:gd name="T24" fmla="*/ 44 w 232"/>
                <a:gd name="T25" fmla="*/ 210 h 239"/>
                <a:gd name="T26" fmla="*/ 34 w 232"/>
                <a:gd name="T27" fmla="*/ 239 h 239"/>
                <a:gd name="T28" fmla="*/ 116 w 232"/>
                <a:gd name="T29" fmla="*/ 228 h 239"/>
                <a:gd name="T30" fmla="*/ 60 w 232"/>
                <a:gd name="T31" fmla="*/ 167 h 239"/>
                <a:gd name="T32" fmla="*/ 49 w 232"/>
                <a:gd name="T33" fmla="*/ 197 h 239"/>
                <a:gd name="T34" fmla="*/ 188 w 232"/>
                <a:gd name="T35" fmla="*/ 29 h 239"/>
                <a:gd name="T36" fmla="*/ 198 w 232"/>
                <a:gd name="T37" fmla="*/ 0 h 239"/>
                <a:gd name="T38" fmla="*/ 116 w 232"/>
                <a:gd name="T39" fmla="*/ 10 h 239"/>
                <a:gd name="T40" fmla="*/ 172 w 232"/>
                <a:gd name="T41" fmla="*/ 72 h 239"/>
                <a:gd name="T42" fmla="*/ 183 w 232"/>
                <a:gd name="T43" fmla="*/ 42 h 239"/>
                <a:gd name="T44" fmla="*/ 218 w 232"/>
                <a:gd name="T45" fmla="*/ 119 h 239"/>
                <a:gd name="T46" fmla="*/ 188 w 232"/>
                <a:gd name="T47" fmla="*/ 191 h 239"/>
                <a:gd name="T48" fmla="*/ 139 w 232"/>
                <a:gd name="T49" fmla="*/ 219 h 239"/>
                <a:gd name="T50" fmla="*/ 142 w 232"/>
                <a:gd name="T51" fmla="*/ 232 h 239"/>
                <a:gd name="T52" fmla="*/ 198 w 232"/>
                <a:gd name="T53" fmla="*/ 201 h 239"/>
                <a:gd name="T54" fmla="*/ 232 w 232"/>
                <a:gd name="T55" fmla="*/ 119 h 239"/>
                <a:gd name="T56" fmla="*/ 188 w 232"/>
                <a:gd name="T57" fmla="*/ 2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239">
                  <a:moveTo>
                    <a:pt x="116" y="88"/>
                  </a:moveTo>
                  <a:cubicBezTo>
                    <a:pt x="98" y="88"/>
                    <a:pt x="84" y="102"/>
                    <a:pt x="84" y="119"/>
                  </a:cubicBezTo>
                  <a:cubicBezTo>
                    <a:pt x="84" y="137"/>
                    <a:pt x="98" y="151"/>
                    <a:pt x="116" y="151"/>
                  </a:cubicBezTo>
                  <a:cubicBezTo>
                    <a:pt x="134" y="151"/>
                    <a:pt x="148" y="137"/>
                    <a:pt x="148" y="119"/>
                  </a:cubicBezTo>
                  <a:cubicBezTo>
                    <a:pt x="148" y="102"/>
                    <a:pt x="134" y="88"/>
                    <a:pt x="116" y="88"/>
                  </a:cubicBezTo>
                  <a:close/>
                  <a:moveTo>
                    <a:pt x="49" y="197"/>
                  </a:moveTo>
                  <a:cubicBezTo>
                    <a:pt x="47" y="195"/>
                    <a:pt x="46" y="193"/>
                    <a:pt x="44" y="191"/>
                  </a:cubicBezTo>
                  <a:cubicBezTo>
                    <a:pt x="25" y="172"/>
                    <a:pt x="14" y="147"/>
                    <a:pt x="14" y="119"/>
                  </a:cubicBezTo>
                  <a:cubicBezTo>
                    <a:pt x="14" y="71"/>
                    <a:pt x="48" y="30"/>
                    <a:pt x="93" y="20"/>
                  </a:cubicBezTo>
                  <a:cubicBezTo>
                    <a:pt x="90" y="7"/>
                    <a:pt x="90" y="7"/>
                    <a:pt x="90" y="7"/>
                  </a:cubicBezTo>
                  <a:cubicBezTo>
                    <a:pt x="39" y="19"/>
                    <a:pt x="0" y="65"/>
                    <a:pt x="0" y="119"/>
                  </a:cubicBezTo>
                  <a:cubicBezTo>
                    <a:pt x="0" y="150"/>
                    <a:pt x="12" y="179"/>
                    <a:pt x="34" y="201"/>
                  </a:cubicBezTo>
                  <a:cubicBezTo>
                    <a:pt x="37" y="204"/>
                    <a:pt x="41" y="207"/>
                    <a:pt x="44" y="210"/>
                  </a:cubicBezTo>
                  <a:cubicBezTo>
                    <a:pt x="34" y="239"/>
                    <a:pt x="34" y="239"/>
                    <a:pt x="34" y="239"/>
                  </a:cubicBezTo>
                  <a:cubicBezTo>
                    <a:pt x="116" y="228"/>
                    <a:pt x="116" y="228"/>
                    <a:pt x="116" y="228"/>
                  </a:cubicBezTo>
                  <a:cubicBezTo>
                    <a:pt x="60" y="167"/>
                    <a:pt x="60" y="167"/>
                    <a:pt x="60" y="167"/>
                  </a:cubicBezTo>
                  <a:lnTo>
                    <a:pt x="49" y="197"/>
                  </a:lnTo>
                  <a:close/>
                  <a:moveTo>
                    <a:pt x="188" y="29"/>
                  </a:moveTo>
                  <a:cubicBezTo>
                    <a:pt x="198" y="0"/>
                    <a:pt x="198" y="0"/>
                    <a:pt x="198" y="0"/>
                  </a:cubicBezTo>
                  <a:cubicBezTo>
                    <a:pt x="116" y="10"/>
                    <a:pt x="116" y="10"/>
                    <a:pt x="116" y="10"/>
                  </a:cubicBezTo>
                  <a:cubicBezTo>
                    <a:pt x="172" y="72"/>
                    <a:pt x="172" y="72"/>
                    <a:pt x="172" y="72"/>
                  </a:cubicBezTo>
                  <a:cubicBezTo>
                    <a:pt x="183" y="42"/>
                    <a:pt x="183" y="42"/>
                    <a:pt x="183" y="42"/>
                  </a:cubicBezTo>
                  <a:cubicBezTo>
                    <a:pt x="204" y="61"/>
                    <a:pt x="218" y="89"/>
                    <a:pt x="218" y="119"/>
                  </a:cubicBezTo>
                  <a:cubicBezTo>
                    <a:pt x="218" y="147"/>
                    <a:pt x="207" y="172"/>
                    <a:pt x="188" y="191"/>
                  </a:cubicBezTo>
                  <a:cubicBezTo>
                    <a:pt x="174" y="205"/>
                    <a:pt x="157" y="214"/>
                    <a:pt x="139" y="219"/>
                  </a:cubicBezTo>
                  <a:cubicBezTo>
                    <a:pt x="142" y="232"/>
                    <a:pt x="142" y="232"/>
                    <a:pt x="142" y="232"/>
                  </a:cubicBezTo>
                  <a:cubicBezTo>
                    <a:pt x="163" y="227"/>
                    <a:pt x="182" y="217"/>
                    <a:pt x="198" y="201"/>
                  </a:cubicBezTo>
                  <a:cubicBezTo>
                    <a:pt x="220" y="179"/>
                    <a:pt x="232" y="150"/>
                    <a:pt x="232" y="119"/>
                  </a:cubicBezTo>
                  <a:cubicBezTo>
                    <a:pt x="232" y="83"/>
                    <a:pt x="214" y="50"/>
                    <a:pt x="188" y="29"/>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nvGrpSpPr>
          <p:cNvPr id="141" name="组合 140"/>
          <p:cNvGrpSpPr/>
          <p:nvPr/>
        </p:nvGrpSpPr>
        <p:grpSpPr>
          <a:xfrm>
            <a:off x="4825112" y="3722628"/>
            <a:ext cx="917585" cy="917254"/>
            <a:chOff x="6432642" y="4367614"/>
            <a:chExt cx="1223288" cy="1223288"/>
          </a:xfrm>
        </p:grpSpPr>
        <p:grpSp>
          <p:nvGrpSpPr>
            <p:cNvPr id="142" name="组合 141"/>
            <p:cNvGrpSpPr/>
            <p:nvPr/>
          </p:nvGrpSpPr>
          <p:grpSpPr>
            <a:xfrm>
              <a:off x="6432642" y="4367614"/>
              <a:ext cx="1223288" cy="1223288"/>
              <a:chOff x="1200760" y="3842075"/>
              <a:chExt cx="1784148" cy="1784148"/>
            </a:xfrm>
          </p:grpSpPr>
          <p:sp>
            <p:nvSpPr>
              <p:cNvPr id="146" name="椭圆 145"/>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47" name="椭圆 146"/>
              <p:cNvSpPr/>
              <p:nvPr/>
            </p:nvSpPr>
            <p:spPr>
              <a:xfrm>
                <a:off x="1475770" y="4117085"/>
                <a:ext cx="1234127" cy="1234127"/>
              </a:xfrm>
              <a:prstGeom prst="ellipse">
                <a:avLst/>
              </a:prstGeom>
              <a:solidFill>
                <a:schemeClr val="accent6">
                  <a:lumMod val="60000"/>
                  <a:lumOff val="40000"/>
                </a:schemeClr>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nvGrpSpPr>
            <p:cNvPr id="143" name="Group 17"/>
            <p:cNvGrpSpPr>
              <a:grpSpLocks noChangeAspect="1"/>
            </p:cNvGrpSpPr>
            <p:nvPr/>
          </p:nvGrpSpPr>
          <p:grpSpPr bwMode="auto">
            <a:xfrm>
              <a:off x="6852573" y="4726587"/>
              <a:ext cx="457188" cy="490764"/>
              <a:chOff x="231" y="1205"/>
              <a:chExt cx="640" cy="687"/>
            </a:xfrm>
            <a:solidFill>
              <a:schemeClr val="bg1"/>
            </a:solidFill>
            <a:effectLst>
              <a:outerShdw blurRad="50800" dist="38100" dir="2700000" algn="tl" rotWithShape="0">
                <a:prstClr val="black">
                  <a:alpha val="40000"/>
                </a:prstClr>
              </a:outerShdw>
            </a:effectLst>
          </p:grpSpPr>
          <p:sp>
            <p:nvSpPr>
              <p:cNvPr id="144"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4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grpSp>
        <p:nvGrpSpPr>
          <p:cNvPr id="148" name="组合 147"/>
          <p:cNvGrpSpPr/>
          <p:nvPr/>
        </p:nvGrpSpPr>
        <p:grpSpPr>
          <a:xfrm>
            <a:off x="3593021" y="4595472"/>
            <a:ext cx="564393" cy="555415"/>
            <a:chOff x="646691" y="2628229"/>
            <a:chExt cx="2672598" cy="2631032"/>
          </a:xfrm>
          <a:solidFill>
            <a:srgbClr val="548235"/>
          </a:solidFill>
        </p:grpSpPr>
        <p:grpSp>
          <p:nvGrpSpPr>
            <p:cNvPr id="149" name="组合 148"/>
            <p:cNvGrpSpPr/>
            <p:nvPr/>
          </p:nvGrpSpPr>
          <p:grpSpPr>
            <a:xfrm>
              <a:off x="1066991" y="3331434"/>
              <a:ext cx="1712544" cy="1927827"/>
              <a:chOff x="3442680" y="2338959"/>
              <a:chExt cx="3567427" cy="4015885"/>
            </a:xfrm>
            <a:grpFill/>
            <a:effectLst/>
          </p:grpSpPr>
          <p:sp>
            <p:nvSpPr>
              <p:cNvPr id="155" name="矩形 154"/>
              <p:cNvSpPr/>
              <p:nvPr/>
            </p:nvSpPr>
            <p:spPr>
              <a:xfrm>
                <a:off x="5138533" y="2338959"/>
                <a:ext cx="246743" cy="4015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6" name="矩形 155"/>
              <p:cNvSpPr/>
              <p:nvPr/>
            </p:nvSpPr>
            <p:spPr>
              <a:xfrm rot="3540000">
                <a:off x="5934433" y="3106991"/>
                <a:ext cx="246743"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7" name="矩形 156"/>
              <p:cNvSpPr/>
              <p:nvPr/>
            </p:nvSpPr>
            <p:spPr>
              <a:xfrm rot="3000000">
                <a:off x="5675244" y="4619284"/>
                <a:ext cx="246743" cy="14459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8" name="矩形 157"/>
              <p:cNvSpPr/>
              <p:nvPr/>
            </p:nvSpPr>
            <p:spPr>
              <a:xfrm rot="18060000" flipH="1">
                <a:off x="4447752" y="2660478"/>
                <a:ext cx="160051"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9" name="矩形 158"/>
              <p:cNvSpPr/>
              <p:nvPr/>
            </p:nvSpPr>
            <p:spPr>
              <a:xfrm rot="17340000" flipH="1">
                <a:off x="4336072" y="3870037"/>
                <a:ext cx="117819"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sp>
          <p:nvSpPr>
            <p:cNvPr id="150" name="椭圆 149"/>
            <p:cNvSpPr/>
            <p:nvPr/>
          </p:nvSpPr>
          <p:spPr>
            <a:xfrm>
              <a:off x="1413019" y="2628229"/>
              <a:ext cx="1079165" cy="1079165"/>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1" name="椭圆 150"/>
            <p:cNvSpPr/>
            <p:nvPr/>
          </p:nvSpPr>
          <p:spPr>
            <a:xfrm>
              <a:off x="646691" y="4058872"/>
              <a:ext cx="832935" cy="832935"/>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2" name="椭圆 151"/>
            <p:cNvSpPr/>
            <p:nvPr/>
          </p:nvSpPr>
          <p:spPr>
            <a:xfrm>
              <a:off x="2239703" y="4343238"/>
              <a:ext cx="587239" cy="587239"/>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3" name="椭圆 152"/>
            <p:cNvSpPr/>
            <p:nvPr/>
          </p:nvSpPr>
          <p:spPr>
            <a:xfrm>
              <a:off x="717904" y="3257202"/>
              <a:ext cx="733068" cy="733068"/>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4" name="椭圆 153"/>
            <p:cNvSpPr/>
            <p:nvPr/>
          </p:nvSpPr>
          <p:spPr>
            <a:xfrm>
              <a:off x="2386211" y="3379248"/>
              <a:ext cx="933078" cy="933080"/>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nvGrpSpPr>
          <p:cNvPr id="160" name="组合 159"/>
          <p:cNvGrpSpPr/>
          <p:nvPr/>
        </p:nvGrpSpPr>
        <p:grpSpPr>
          <a:xfrm>
            <a:off x="4602905" y="4738758"/>
            <a:ext cx="424037" cy="417290"/>
            <a:chOff x="646691" y="2628229"/>
            <a:chExt cx="2672598" cy="2631032"/>
          </a:xfrm>
          <a:solidFill>
            <a:srgbClr val="548235"/>
          </a:solidFill>
        </p:grpSpPr>
        <p:grpSp>
          <p:nvGrpSpPr>
            <p:cNvPr id="161" name="组合 160"/>
            <p:cNvGrpSpPr/>
            <p:nvPr/>
          </p:nvGrpSpPr>
          <p:grpSpPr>
            <a:xfrm>
              <a:off x="1066991" y="3331434"/>
              <a:ext cx="1712544" cy="1927827"/>
              <a:chOff x="3442680" y="2338959"/>
              <a:chExt cx="3567427" cy="4015885"/>
            </a:xfrm>
            <a:grpFill/>
            <a:effectLst/>
          </p:grpSpPr>
          <p:sp>
            <p:nvSpPr>
              <p:cNvPr id="167" name="矩形 166"/>
              <p:cNvSpPr/>
              <p:nvPr/>
            </p:nvSpPr>
            <p:spPr>
              <a:xfrm>
                <a:off x="5138533" y="2338959"/>
                <a:ext cx="246743" cy="4015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8" name="矩形 167"/>
              <p:cNvSpPr/>
              <p:nvPr/>
            </p:nvSpPr>
            <p:spPr>
              <a:xfrm rot="3540000">
                <a:off x="5934433" y="3106991"/>
                <a:ext cx="246743"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9" name="矩形 168"/>
              <p:cNvSpPr/>
              <p:nvPr/>
            </p:nvSpPr>
            <p:spPr>
              <a:xfrm rot="3000000">
                <a:off x="5675244" y="4619284"/>
                <a:ext cx="246743" cy="14459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70" name="矩形 169"/>
              <p:cNvSpPr/>
              <p:nvPr/>
            </p:nvSpPr>
            <p:spPr>
              <a:xfrm rot="18060000" flipH="1">
                <a:off x="4447752" y="2660478"/>
                <a:ext cx="160051"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71" name="矩形 170"/>
              <p:cNvSpPr/>
              <p:nvPr/>
            </p:nvSpPr>
            <p:spPr>
              <a:xfrm rot="17340000" flipH="1">
                <a:off x="4336072" y="3870037"/>
                <a:ext cx="117819"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sp>
          <p:nvSpPr>
            <p:cNvPr id="162" name="椭圆 161"/>
            <p:cNvSpPr/>
            <p:nvPr/>
          </p:nvSpPr>
          <p:spPr>
            <a:xfrm>
              <a:off x="1413019" y="2628229"/>
              <a:ext cx="1079165" cy="1079165"/>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3" name="椭圆 162"/>
            <p:cNvSpPr/>
            <p:nvPr/>
          </p:nvSpPr>
          <p:spPr>
            <a:xfrm>
              <a:off x="646691" y="4058872"/>
              <a:ext cx="832935" cy="832935"/>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4" name="椭圆 163"/>
            <p:cNvSpPr/>
            <p:nvPr/>
          </p:nvSpPr>
          <p:spPr>
            <a:xfrm>
              <a:off x="2239703" y="4343238"/>
              <a:ext cx="587239" cy="587239"/>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5" name="椭圆 164"/>
            <p:cNvSpPr/>
            <p:nvPr/>
          </p:nvSpPr>
          <p:spPr>
            <a:xfrm>
              <a:off x="717904" y="3257202"/>
              <a:ext cx="733068" cy="733068"/>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6" name="椭圆 165"/>
            <p:cNvSpPr/>
            <p:nvPr/>
          </p:nvSpPr>
          <p:spPr>
            <a:xfrm>
              <a:off x="2386211" y="3379248"/>
              <a:ext cx="933078" cy="933080"/>
            </a:xfrm>
            <a:prstGeom prst="ellipse">
              <a:avLst/>
            </a:prstGeom>
            <a:grp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sp>
        <p:nvSpPr>
          <p:cNvPr id="172" name="文本框 161"/>
          <p:cNvSpPr txBox="1"/>
          <p:nvPr/>
        </p:nvSpPr>
        <p:spPr>
          <a:xfrm>
            <a:off x="5437496" y="1332069"/>
            <a:ext cx="1403053" cy="323165"/>
          </a:xfrm>
          <a:prstGeom prst="rect">
            <a:avLst/>
          </a:prstGeom>
          <a:noFill/>
        </p:spPr>
        <p:txBody>
          <a:bodyPr wrap="square" rtlCol="0">
            <a:spAutoFit/>
          </a:bodyPr>
          <a:lstStyle/>
          <a:p>
            <a:r>
              <a:rPr lang="zh-CN" altLang="en-US" sz="1500" dirty="0">
                <a:solidFill>
                  <a:srgbClr val="327206"/>
                </a:solidFill>
                <a:cs typeface="+mn-ea"/>
                <a:sym typeface="+mn-lt"/>
              </a:rPr>
              <a:t>在此添加标题</a:t>
            </a:r>
          </a:p>
        </p:txBody>
      </p:sp>
      <p:sp>
        <p:nvSpPr>
          <p:cNvPr id="173" name="文本框 163"/>
          <p:cNvSpPr txBox="1"/>
          <p:nvPr/>
        </p:nvSpPr>
        <p:spPr>
          <a:xfrm>
            <a:off x="6708390" y="2616627"/>
            <a:ext cx="1403053" cy="323165"/>
          </a:xfrm>
          <a:prstGeom prst="rect">
            <a:avLst/>
          </a:prstGeom>
          <a:noFill/>
        </p:spPr>
        <p:txBody>
          <a:bodyPr wrap="square" rtlCol="0">
            <a:spAutoFit/>
          </a:bodyPr>
          <a:lstStyle/>
          <a:p>
            <a:r>
              <a:rPr lang="zh-CN" altLang="en-US" sz="1500" dirty="0">
                <a:solidFill>
                  <a:srgbClr val="327206"/>
                </a:solidFill>
                <a:cs typeface="+mn-ea"/>
                <a:sym typeface="+mn-lt"/>
              </a:rPr>
              <a:t>在此添加标题</a:t>
            </a:r>
          </a:p>
        </p:txBody>
      </p:sp>
      <p:sp>
        <p:nvSpPr>
          <p:cNvPr id="174" name="文本框 166"/>
          <p:cNvSpPr txBox="1"/>
          <p:nvPr/>
        </p:nvSpPr>
        <p:spPr>
          <a:xfrm>
            <a:off x="5936983" y="3846258"/>
            <a:ext cx="1403053" cy="323165"/>
          </a:xfrm>
          <a:prstGeom prst="rect">
            <a:avLst/>
          </a:prstGeom>
          <a:noFill/>
        </p:spPr>
        <p:txBody>
          <a:bodyPr wrap="square" rtlCol="0">
            <a:spAutoFit/>
          </a:bodyPr>
          <a:lstStyle/>
          <a:p>
            <a:r>
              <a:rPr lang="zh-CN" altLang="en-US" sz="1500" dirty="0">
                <a:solidFill>
                  <a:srgbClr val="327206"/>
                </a:solidFill>
                <a:cs typeface="+mn-ea"/>
                <a:sym typeface="+mn-lt"/>
              </a:rPr>
              <a:t>在此添加标题</a:t>
            </a:r>
          </a:p>
        </p:txBody>
      </p:sp>
      <p:sp>
        <p:nvSpPr>
          <p:cNvPr id="175" name="文本框 168"/>
          <p:cNvSpPr txBox="1"/>
          <p:nvPr/>
        </p:nvSpPr>
        <p:spPr>
          <a:xfrm>
            <a:off x="902893" y="2216727"/>
            <a:ext cx="1403053" cy="323165"/>
          </a:xfrm>
          <a:prstGeom prst="rect">
            <a:avLst/>
          </a:prstGeom>
          <a:noFill/>
        </p:spPr>
        <p:txBody>
          <a:bodyPr wrap="square" rtlCol="0">
            <a:spAutoFit/>
          </a:bodyPr>
          <a:lstStyle/>
          <a:p>
            <a:r>
              <a:rPr lang="zh-CN" altLang="en-US" sz="1500" dirty="0">
                <a:solidFill>
                  <a:srgbClr val="327206"/>
                </a:solidFill>
                <a:cs typeface="+mn-ea"/>
                <a:sym typeface="+mn-lt"/>
              </a:rPr>
              <a:t>在此添加标题</a:t>
            </a:r>
          </a:p>
        </p:txBody>
      </p:sp>
      <p:sp>
        <p:nvSpPr>
          <p:cNvPr id="176" name="文本框 170"/>
          <p:cNvSpPr txBox="1"/>
          <p:nvPr/>
        </p:nvSpPr>
        <p:spPr>
          <a:xfrm>
            <a:off x="845736" y="3602704"/>
            <a:ext cx="1403053" cy="323165"/>
          </a:xfrm>
          <a:prstGeom prst="rect">
            <a:avLst/>
          </a:prstGeom>
          <a:noFill/>
        </p:spPr>
        <p:txBody>
          <a:bodyPr wrap="square" rtlCol="0">
            <a:spAutoFit/>
          </a:bodyPr>
          <a:lstStyle/>
          <a:p>
            <a:r>
              <a:rPr lang="zh-CN" altLang="en-US" sz="1500" dirty="0">
                <a:solidFill>
                  <a:srgbClr val="327206"/>
                </a:solidFill>
                <a:cs typeface="+mn-ea"/>
                <a:sym typeface="+mn-lt"/>
              </a:rPr>
              <a:t>在此添加标题</a:t>
            </a:r>
          </a:p>
        </p:txBody>
      </p:sp>
      <p:sp>
        <p:nvSpPr>
          <p:cNvPr id="177" name="文本框 113"/>
          <p:cNvSpPr txBox="1"/>
          <p:nvPr/>
        </p:nvSpPr>
        <p:spPr>
          <a:xfrm>
            <a:off x="916624" y="2493001"/>
            <a:ext cx="1295660" cy="611706"/>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cs typeface="+mn-ea"/>
                <a:sym typeface="+mn-lt"/>
              </a:rPr>
              <a:t>单击添加详细文字说明，或复制文本黏贴自此右键只保留文字</a:t>
            </a:r>
          </a:p>
        </p:txBody>
      </p:sp>
      <p:sp>
        <p:nvSpPr>
          <p:cNvPr id="178" name="文本框 113"/>
          <p:cNvSpPr txBox="1"/>
          <p:nvPr/>
        </p:nvSpPr>
        <p:spPr>
          <a:xfrm>
            <a:off x="888046" y="3894298"/>
            <a:ext cx="1295660" cy="1131079"/>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cs typeface="+mn-ea"/>
                <a:sym typeface="+mn-lt"/>
              </a:rPr>
              <a:t>单击添加详细文字说明，或复制文本黏贴自此右键只保留文</a:t>
            </a:r>
            <a:r>
              <a:rPr lang="zh-CN" altLang="en-US" sz="750" dirty="0" smtClean="0">
                <a:solidFill>
                  <a:schemeClr val="tx1">
                    <a:lumMod val="50000"/>
                    <a:lumOff val="50000"/>
                  </a:schemeClr>
                </a:solidFill>
                <a:cs typeface="+mn-ea"/>
                <a:sym typeface="+mn-lt"/>
              </a:rPr>
              <a:t>字亮亮图文旗舰店</a:t>
            </a:r>
            <a:r>
              <a:rPr lang="en-US" altLang="zh-CN" sz="750" dirty="0" smtClean="0">
                <a:solidFill>
                  <a:schemeClr val="tx1">
                    <a:lumMod val="50000"/>
                    <a:lumOff val="50000"/>
                  </a:schemeClr>
                </a:solidFill>
                <a:cs typeface="+mn-ea"/>
                <a:sym typeface="+mn-lt"/>
              </a:rPr>
              <a:t>https://liangliangtuwen.tmall.com</a:t>
            </a:r>
            <a:endParaRPr lang="zh-CN" altLang="en-US" sz="750" dirty="0">
              <a:solidFill>
                <a:schemeClr val="tx1">
                  <a:lumMod val="50000"/>
                  <a:lumOff val="50000"/>
                </a:schemeClr>
              </a:solidFill>
              <a:cs typeface="+mn-ea"/>
              <a:sym typeface="+mn-lt"/>
            </a:endParaRPr>
          </a:p>
        </p:txBody>
      </p:sp>
      <p:sp>
        <p:nvSpPr>
          <p:cNvPr id="179" name="文本框 113"/>
          <p:cNvSpPr txBox="1"/>
          <p:nvPr/>
        </p:nvSpPr>
        <p:spPr>
          <a:xfrm>
            <a:off x="6733174" y="2881621"/>
            <a:ext cx="1295660" cy="611706"/>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cs typeface="+mn-ea"/>
                <a:sym typeface="+mn-lt"/>
              </a:rPr>
              <a:t>单击添加详细文字说明，或复制文本黏贴自此右键只保留文字</a:t>
            </a:r>
          </a:p>
        </p:txBody>
      </p:sp>
      <p:sp>
        <p:nvSpPr>
          <p:cNvPr id="180" name="文本框 113"/>
          <p:cNvSpPr txBox="1"/>
          <p:nvPr/>
        </p:nvSpPr>
        <p:spPr>
          <a:xfrm>
            <a:off x="5976991" y="4158730"/>
            <a:ext cx="1295660" cy="611706"/>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cs typeface="+mn-ea"/>
                <a:sym typeface="+mn-lt"/>
              </a:rPr>
              <a:t>单击添加详细文字说明，或复制文本黏贴自此右键只保留文字</a:t>
            </a:r>
          </a:p>
        </p:txBody>
      </p:sp>
      <p:sp>
        <p:nvSpPr>
          <p:cNvPr id="181" name="文本框 113"/>
          <p:cNvSpPr txBox="1"/>
          <p:nvPr/>
        </p:nvSpPr>
        <p:spPr>
          <a:xfrm>
            <a:off x="5436208" y="1561600"/>
            <a:ext cx="1295660" cy="611706"/>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cs typeface="+mn-ea"/>
                <a:sym typeface="+mn-lt"/>
              </a:rPr>
              <a:t>单击添加详细文字说明，或复制文本黏贴自此右键只保留文字</a:t>
            </a:r>
          </a:p>
        </p:txBody>
      </p:sp>
      <p:sp>
        <p:nvSpPr>
          <p:cNvPr id="2" name="文本占位符 1"/>
          <p:cNvSpPr>
            <a:spLocks noGrp="1"/>
          </p:cNvSpPr>
          <p:nvPr>
            <p:ph type="body" sz="quarter" idx="13"/>
          </p:nvPr>
        </p:nvSpPr>
        <p:spPr/>
        <p:txBody>
          <a:bodyPr>
            <a:normAutofit/>
          </a:bodyPr>
          <a:lstStyle/>
          <a:p>
            <a:r>
              <a:rPr lang="zh-CN" altLang="en-US" dirty="0"/>
              <a:t>点击输入标题内容</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down)">
                                      <p:cBhvr>
                                        <p:cTn id="7" dur="500"/>
                                        <p:tgtEl>
                                          <p:spTgt spid="1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wipe(down)">
                                      <p:cBhvr>
                                        <p:cTn id="11" dur="500"/>
                                        <p:tgtEl>
                                          <p:spTgt spid="16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wipe(down)">
                                      <p:cBhvr>
                                        <p:cTn id="15" dur="500"/>
                                        <p:tgtEl>
                                          <p:spTgt spid="11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p:cTn id="19" dur="100" fill="hold"/>
                                        <p:tgtEl>
                                          <p:spTgt spid="121"/>
                                        </p:tgtEl>
                                        <p:attrNameLst>
                                          <p:attrName>ppt_w</p:attrName>
                                        </p:attrNameLst>
                                      </p:cBhvr>
                                      <p:tavLst>
                                        <p:tav tm="0">
                                          <p:val>
                                            <p:fltVal val="0"/>
                                          </p:val>
                                        </p:tav>
                                        <p:tav tm="100000">
                                          <p:val>
                                            <p:strVal val="#ppt_w"/>
                                          </p:val>
                                        </p:tav>
                                      </p:tavLst>
                                    </p:anim>
                                    <p:anim calcmode="lin" valueType="num">
                                      <p:cBhvr>
                                        <p:cTn id="20" dur="100" fill="hold"/>
                                        <p:tgtEl>
                                          <p:spTgt spid="121"/>
                                        </p:tgtEl>
                                        <p:attrNameLst>
                                          <p:attrName>ppt_h</p:attrName>
                                        </p:attrNameLst>
                                      </p:cBhvr>
                                      <p:tavLst>
                                        <p:tav tm="0">
                                          <p:val>
                                            <p:fltVal val="0"/>
                                          </p:val>
                                        </p:tav>
                                        <p:tav tm="100000">
                                          <p:val>
                                            <p:strVal val="#ppt_h"/>
                                          </p:val>
                                        </p:tav>
                                      </p:tavLst>
                                    </p:anim>
                                    <p:animEffect transition="in" filter="fade">
                                      <p:cBhvr>
                                        <p:cTn id="21" dur="100"/>
                                        <p:tgtEl>
                                          <p:spTgt spid="121"/>
                                        </p:tgtEl>
                                      </p:cBhvr>
                                    </p:animEffect>
                                  </p:childTnLst>
                                </p:cTn>
                              </p:par>
                              <p:par>
                                <p:cTn id="22" presetID="6" presetClass="emph" presetSubtype="0" fill="hold" nodeType="withEffect">
                                  <p:stCondLst>
                                    <p:cond delay="100"/>
                                  </p:stCondLst>
                                  <p:childTnLst>
                                    <p:animScale>
                                      <p:cBhvr>
                                        <p:cTn id="23" dur="100" fill="hold"/>
                                        <p:tgtEl>
                                          <p:spTgt spid="121"/>
                                        </p:tgtEl>
                                      </p:cBhvr>
                                      <p:by x="110000" y="110000"/>
                                    </p:animScale>
                                  </p:childTnLst>
                                </p:cTn>
                              </p:par>
                              <p:par>
                                <p:cTn id="24" presetID="6" presetClass="emph" presetSubtype="0" fill="hold" nodeType="withEffect">
                                  <p:stCondLst>
                                    <p:cond delay="200"/>
                                  </p:stCondLst>
                                  <p:childTnLst>
                                    <p:animScale>
                                      <p:cBhvr>
                                        <p:cTn id="25" dur="200" fill="hold"/>
                                        <p:tgtEl>
                                          <p:spTgt spid="121"/>
                                        </p:tgtEl>
                                      </p:cBhvr>
                                      <p:by x="90000" y="90000"/>
                                    </p:animScale>
                                  </p:childTnLst>
                                </p:cTn>
                              </p:par>
                              <p:par>
                                <p:cTn id="26" presetID="6" presetClass="emph" presetSubtype="0" fill="hold" nodeType="withEffect">
                                  <p:stCondLst>
                                    <p:cond delay="400"/>
                                  </p:stCondLst>
                                  <p:childTnLst>
                                    <p:animScale>
                                      <p:cBhvr>
                                        <p:cTn id="27" dur="100" fill="hold"/>
                                        <p:tgtEl>
                                          <p:spTgt spid="121"/>
                                        </p:tgtEl>
                                      </p:cBhvr>
                                      <p:by x="105000" y="105000"/>
                                    </p:animScale>
                                  </p:childTnLst>
                                </p:cTn>
                              </p:par>
                              <p:par>
                                <p:cTn id="28" presetID="6" presetClass="emph" presetSubtype="0" fill="hold" nodeType="withEffect">
                                  <p:stCondLst>
                                    <p:cond delay="500"/>
                                  </p:stCondLst>
                                  <p:childTnLst>
                                    <p:animScale>
                                      <p:cBhvr>
                                        <p:cTn id="29" dur="200" fill="hold"/>
                                        <p:tgtEl>
                                          <p:spTgt spid="121"/>
                                        </p:tgtEl>
                                      </p:cBhvr>
                                      <p:by x="95000" y="95000"/>
                                    </p:animScale>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36"/>
                                        </p:tgtEl>
                                        <p:attrNameLst>
                                          <p:attrName>style.visibility</p:attrName>
                                        </p:attrNameLst>
                                      </p:cBhvr>
                                      <p:to>
                                        <p:strVal val="visible"/>
                                      </p:to>
                                    </p:set>
                                    <p:anim calcmode="lin" valueType="num">
                                      <p:cBhvr>
                                        <p:cTn id="33" dur="100" fill="hold"/>
                                        <p:tgtEl>
                                          <p:spTgt spid="136"/>
                                        </p:tgtEl>
                                        <p:attrNameLst>
                                          <p:attrName>ppt_w</p:attrName>
                                        </p:attrNameLst>
                                      </p:cBhvr>
                                      <p:tavLst>
                                        <p:tav tm="0">
                                          <p:val>
                                            <p:fltVal val="0"/>
                                          </p:val>
                                        </p:tav>
                                        <p:tav tm="100000">
                                          <p:val>
                                            <p:strVal val="#ppt_w"/>
                                          </p:val>
                                        </p:tav>
                                      </p:tavLst>
                                    </p:anim>
                                    <p:anim calcmode="lin" valueType="num">
                                      <p:cBhvr>
                                        <p:cTn id="34" dur="100" fill="hold"/>
                                        <p:tgtEl>
                                          <p:spTgt spid="136"/>
                                        </p:tgtEl>
                                        <p:attrNameLst>
                                          <p:attrName>ppt_h</p:attrName>
                                        </p:attrNameLst>
                                      </p:cBhvr>
                                      <p:tavLst>
                                        <p:tav tm="0">
                                          <p:val>
                                            <p:fltVal val="0"/>
                                          </p:val>
                                        </p:tav>
                                        <p:tav tm="100000">
                                          <p:val>
                                            <p:strVal val="#ppt_h"/>
                                          </p:val>
                                        </p:tav>
                                      </p:tavLst>
                                    </p:anim>
                                    <p:animEffect transition="in" filter="fade">
                                      <p:cBhvr>
                                        <p:cTn id="35" dur="100"/>
                                        <p:tgtEl>
                                          <p:spTgt spid="136"/>
                                        </p:tgtEl>
                                      </p:cBhvr>
                                    </p:animEffect>
                                  </p:childTnLst>
                                </p:cTn>
                              </p:par>
                              <p:par>
                                <p:cTn id="36" presetID="6" presetClass="emph" presetSubtype="0" fill="hold" nodeType="withEffect">
                                  <p:stCondLst>
                                    <p:cond delay="100"/>
                                  </p:stCondLst>
                                  <p:childTnLst>
                                    <p:animScale>
                                      <p:cBhvr>
                                        <p:cTn id="37" dur="100" fill="hold"/>
                                        <p:tgtEl>
                                          <p:spTgt spid="136"/>
                                        </p:tgtEl>
                                      </p:cBhvr>
                                      <p:by x="110000" y="110000"/>
                                    </p:animScale>
                                  </p:childTnLst>
                                </p:cTn>
                              </p:par>
                              <p:par>
                                <p:cTn id="38" presetID="6" presetClass="emph" presetSubtype="0" fill="hold" nodeType="withEffect">
                                  <p:stCondLst>
                                    <p:cond delay="200"/>
                                  </p:stCondLst>
                                  <p:childTnLst>
                                    <p:animScale>
                                      <p:cBhvr>
                                        <p:cTn id="39" dur="200" fill="hold"/>
                                        <p:tgtEl>
                                          <p:spTgt spid="136"/>
                                        </p:tgtEl>
                                      </p:cBhvr>
                                      <p:by x="90000" y="90000"/>
                                    </p:animScale>
                                  </p:childTnLst>
                                </p:cTn>
                              </p:par>
                              <p:par>
                                <p:cTn id="40" presetID="6" presetClass="emph" presetSubtype="0" fill="hold" nodeType="withEffect">
                                  <p:stCondLst>
                                    <p:cond delay="400"/>
                                  </p:stCondLst>
                                  <p:childTnLst>
                                    <p:animScale>
                                      <p:cBhvr>
                                        <p:cTn id="41" dur="100" fill="hold"/>
                                        <p:tgtEl>
                                          <p:spTgt spid="136"/>
                                        </p:tgtEl>
                                      </p:cBhvr>
                                      <p:by x="105000" y="105000"/>
                                    </p:animScale>
                                  </p:childTnLst>
                                </p:cTn>
                              </p:par>
                              <p:par>
                                <p:cTn id="42" presetID="6" presetClass="emph" presetSubtype="0" fill="hold" nodeType="withEffect">
                                  <p:stCondLst>
                                    <p:cond delay="500"/>
                                  </p:stCondLst>
                                  <p:childTnLst>
                                    <p:animScale>
                                      <p:cBhvr>
                                        <p:cTn id="43" dur="200" fill="hold"/>
                                        <p:tgtEl>
                                          <p:spTgt spid="136"/>
                                        </p:tgtEl>
                                      </p:cBhvr>
                                      <p:by x="95000" y="95000"/>
                                    </p:animScale>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126"/>
                                        </p:tgtEl>
                                        <p:attrNameLst>
                                          <p:attrName>style.visibility</p:attrName>
                                        </p:attrNameLst>
                                      </p:cBhvr>
                                      <p:to>
                                        <p:strVal val="visible"/>
                                      </p:to>
                                    </p:set>
                                    <p:anim calcmode="lin" valueType="num">
                                      <p:cBhvr>
                                        <p:cTn id="47" dur="100" fill="hold"/>
                                        <p:tgtEl>
                                          <p:spTgt spid="126"/>
                                        </p:tgtEl>
                                        <p:attrNameLst>
                                          <p:attrName>ppt_w</p:attrName>
                                        </p:attrNameLst>
                                      </p:cBhvr>
                                      <p:tavLst>
                                        <p:tav tm="0">
                                          <p:val>
                                            <p:fltVal val="0"/>
                                          </p:val>
                                        </p:tav>
                                        <p:tav tm="100000">
                                          <p:val>
                                            <p:strVal val="#ppt_w"/>
                                          </p:val>
                                        </p:tav>
                                      </p:tavLst>
                                    </p:anim>
                                    <p:anim calcmode="lin" valueType="num">
                                      <p:cBhvr>
                                        <p:cTn id="48" dur="100" fill="hold"/>
                                        <p:tgtEl>
                                          <p:spTgt spid="126"/>
                                        </p:tgtEl>
                                        <p:attrNameLst>
                                          <p:attrName>ppt_h</p:attrName>
                                        </p:attrNameLst>
                                      </p:cBhvr>
                                      <p:tavLst>
                                        <p:tav tm="0">
                                          <p:val>
                                            <p:fltVal val="0"/>
                                          </p:val>
                                        </p:tav>
                                        <p:tav tm="100000">
                                          <p:val>
                                            <p:strVal val="#ppt_h"/>
                                          </p:val>
                                        </p:tav>
                                      </p:tavLst>
                                    </p:anim>
                                    <p:animEffect transition="in" filter="fade">
                                      <p:cBhvr>
                                        <p:cTn id="49" dur="100"/>
                                        <p:tgtEl>
                                          <p:spTgt spid="126"/>
                                        </p:tgtEl>
                                      </p:cBhvr>
                                    </p:animEffect>
                                  </p:childTnLst>
                                </p:cTn>
                              </p:par>
                              <p:par>
                                <p:cTn id="50" presetID="6" presetClass="emph" presetSubtype="0" fill="hold" nodeType="withEffect">
                                  <p:stCondLst>
                                    <p:cond delay="100"/>
                                  </p:stCondLst>
                                  <p:childTnLst>
                                    <p:animScale>
                                      <p:cBhvr>
                                        <p:cTn id="51" dur="100" fill="hold"/>
                                        <p:tgtEl>
                                          <p:spTgt spid="126"/>
                                        </p:tgtEl>
                                      </p:cBhvr>
                                      <p:by x="110000" y="110000"/>
                                    </p:animScale>
                                  </p:childTnLst>
                                </p:cTn>
                              </p:par>
                              <p:par>
                                <p:cTn id="52" presetID="6" presetClass="emph" presetSubtype="0" fill="hold" nodeType="withEffect">
                                  <p:stCondLst>
                                    <p:cond delay="200"/>
                                  </p:stCondLst>
                                  <p:childTnLst>
                                    <p:animScale>
                                      <p:cBhvr>
                                        <p:cTn id="53" dur="200" fill="hold"/>
                                        <p:tgtEl>
                                          <p:spTgt spid="126"/>
                                        </p:tgtEl>
                                      </p:cBhvr>
                                      <p:by x="90000" y="90000"/>
                                    </p:animScale>
                                  </p:childTnLst>
                                </p:cTn>
                              </p:par>
                              <p:par>
                                <p:cTn id="54" presetID="6" presetClass="emph" presetSubtype="0" fill="hold" nodeType="withEffect">
                                  <p:stCondLst>
                                    <p:cond delay="400"/>
                                  </p:stCondLst>
                                  <p:childTnLst>
                                    <p:animScale>
                                      <p:cBhvr>
                                        <p:cTn id="55" dur="100" fill="hold"/>
                                        <p:tgtEl>
                                          <p:spTgt spid="126"/>
                                        </p:tgtEl>
                                      </p:cBhvr>
                                      <p:by x="105000" y="105000"/>
                                    </p:animScale>
                                  </p:childTnLst>
                                </p:cTn>
                              </p:par>
                              <p:par>
                                <p:cTn id="56" presetID="6" presetClass="emph" presetSubtype="0" fill="hold" nodeType="withEffect">
                                  <p:stCondLst>
                                    <p:cond delay="500"/>
                                  </p:stCondLst>
                                  <p:childTnLst>
                                    <p:animScale>
                                      <p:cBhvr>
                                        <p:cTn id="57" dur="200" fill="hold"/>
                                        <p:tgtEl>
                                          <p:spTgt spid="126"/>
                                        </p:tgtEl>
                                      </p:cBhvr>
                                      <p:by x="95000" y="95000"/>
                                    </p:animScale>
                                  </p:childTnLst>
                                </p:cTn>
                              </p:par>
                            </p:childTnLst>
                          </p:cTn>
                        </p:par>
                        <p:par>
                          <p:cTn id="58" fill="hold">
                            <p:stCondLst>
                              <p:cond delay="3000"/>
                            </p:stCondLst>
                            <p:childTnLst>
                              <p:par>
                                <p:cTn id="59" presetID="53" presetClass="entr" presetSubtype="16" fill="hold" nodeType="afterEffect">
                                  <p:stCondLst>
                                    <p:cond delay="0"/>
                                  </p:stCondLst>
                                  <p:childTnLst>
                                    <p:set>
                                      <p:cBhvr>
                                        <p:cTn id="60" dur="1" fill="hold">
                                          <p:stCondLst>
                                            <p:cond delay="0"/>
                                          </p:stCondLst>
                                        </p:cTn>
                                        <p:tgtEl>
                                          <p:spTgt spid="131"/>
                                        </p:tgtEl>
                                        <p:attrNameLst>
                                          <p:attrName>style.visibility</p:attrName>
                                        </p:attrNameLst>
                                      </p:cBhvr>
                                      <p:to>
                                        <p:strVal val="visible"/>
                                      </p:to>
                                    </p:set>
                                    <p:anim calcmode="lin" valueType="num">
                                      <p:cBhvr>
                                        <p:cTn id="61" dur="100" fill="hold"/>
                                        <p:tgtEl>
                                          <p:spTgt spid="131"/>
                                        </p:tgtEl>
                                        <p:attrNameLst>
                                          <p:attrName>ppt_w</p:attrName>
                                        </p:attrNameLst>
                                      </p:cBhvr>
                                      <p:tavLst>
                                        <p:tav tm="0">
                                          <p:val>
                                            <p:fltVal val="0"/>
                                          </p:val>
                                        </p:tav>
                                        <p:tav tm="100000">
                                          <p:val>
                                            <p:strVal val="#ppt_w"/>
                                          </p:val>
                                        </p:tav>
                                      </p:tavLst>
                                    </p:anim>
                                    <p:anim calcmode="lin" valueType="num">
                                      <p:cBhvr>
                                        <p:cTn id="62" dur="100" fill="hold"/>
                                        <p:tgtEl>
                                          <p:spTgt spid="131"/>
                                        </p:tgtEl>
                                        <p:attrNameLst>
                                          <p:attrName>ppt_h</p:attrName>
                                        </p:attrNameLst>
                                      </p:cBhvr>
                                      <p:tavLst>
                                        <p:tav tm="0">
                                          <p:val>
                                            <p:fltVal val="0"/>
                                          </p:val>
                                        </p:tav>
                                        <p:tav tm="100000">
                                          <p:val>
                                            <p:strVal val="#ppt_h"/>
                                          </p:val>
                                        </p:tav>
                                      </p:tavLst>
                                    </p:anim>
                                    <p:animEffect transition="in" filter="fade">
                                      <p:cBhvr>
                                        <p:cTn id="63" dur="100"/>
                                        <p:tgtEl>
                                          <p:spTgt spid="131"/>
                                        </p:tgtEl>
                                      </p:cBhvr>
                                    </p:animEffect>
                                  </p:childTnLst>
                                </p:cTn>
                              </p:par>
                              <p:par>
                                <p:cTn id="64" presetID="6" presetClass="emph" presetSubtype="0" fill="hold" nodeType="withEffect">
                                  <p:stCondLst>
                                    <p:cond delay="100"/>
                                  </p:stCondLst>
                                  <p:childTnLst>
                                    <p:animScale>
                                      <p:cBhvr>
                                        <p:cTn id="65" dur="100" fill="hold"/>
                                        <p:tgtEl>
                                          <p:spTgt spid="131"/>
                                        </p:tgtEl>
                                      </p:cBhvr>
                                      <p:by x="110000" y="110000"/>
                                    </p:animScale>
                                  </p:childTnLst>
                                </p:cTn>
                              </p:par>
                              <p:par>
                                <p:cTn id="66" presetID="6" presetClass="emph" presetSubtype="0" fill="hold" nodeType="withEffect">
                                  <p:stCondLst>
                                    <p:cond delay="200"/>
                                  </p:stCondLst>
                                  <p:childTnLst>
                                    <p:animScale>
                                      <p:cBhvr>
                                        <p:cTn id="67" dur="200" fill="hold"/>
                                        <p:tgtEl>
                                          <p:spTgt spid="131"/>
                                        </p:tgtEl>
                                      </p:cBhvr>
                                      <p:by x="90000" y="90000"/>
                                    </p:animScale>
                                  </p:childTnLst>
                                </p:cTn>
                              </p:par>
                              <p:par>
                                <p:cTn id="68" presetID="6" presetClass="emph" presetSubtype="0" fill="hold" nodeType="withEffect">
                                  <p:stCondLst>
                                    <p:cond delay="400"/>
                                  </p:stCondLst>
                                  <p:childTnLst>
                                    <p:animScale>
                                      <p:cBhvr>
                                        <p:cTn id="69" dur="100" fill="hold"/>
                                        <p:tgtEl>
                                          <p:spTgt spid="131"/>
                                        </p:tgtEl>
                                      </p:cBhvr>
                                      <p:by x="105000" y="105000"/>
                                    </p:animScale>
                                  </p:childTnLst>
                                </p:cTn>
                              </p:par>
                              <p:par>
                                <p:cTn id="70" presetID="6" presetClass="emph" presetSubtype="0" fill="hold" nodeType="withEffect">
                                  <p:stCondLst>
                                    <p:cond delay="500"/>
                                  </p:stCondLst>
                                  <p:childTnLst>
                                    <p:animScale>
                                      <p:cBhvr>
                                        <p:cTn id="71" dur="200" fill="hold"/>
                                        <p:tgtEl>
                                          <p:spTgt spid="131"/>
                                        </p:tgtEl>
                                      </p:cBhvr>
                                      <p:by x="95000" y="95000"/>
                                    </p:animScale>
                                  </p:childTnLst>
                                </p:cTn>
                              </p:par>
                            </p:childTnLst>
                          </p:cTn>
                        </p:par>
                        <p:par>
                          <p:cTn id="72" fill="hold">
                            <p:stCondLst>
                              <p:cond delay="3500"/>
                            </p:stCondLst>
                            <p:childTnLst>
                              <p:par>
                                <p:cTn id="73" presetID="53" presetClass="entr" presetSubtype="16" fill="hold" nodeType="afterEffect">
                                  <p:stCondLst>
                                    <p:cond delay="0"/>
                                  </p:stCondLst>
                                  <p:childTnLst>
                                    <p:set>
                                      <p:cBhvr>
                                        <p:cTn id="74" dur="1" fill="hold">
                                          <p:stCondLst>
                                            <p:cond delay="0"/>
                                          </p:stCondLst>
                                        </p:cTn>
                                        <p:tgtEl>
                                          <p:spTgt spid="141"/>
                                        </p:tgtEl>
                                        <p:attrNameLst>
                                          <p:attrName>style.visibility</p:attrName>
                                        </p:attrNameLst>
                                      </p:cBhvr>
                                      <p:to>
                                        <p:strVal val="visible"/>
                                      </p:to>
                                    </p:set>
                                    <p:anim calcmode="lin" valueType="num">
                                      <p:cBhvr>
                                        <p:cTn id="75" dur="100" fill="hold"/>
                                        <p:tgtEl>
                                          <p:spTgt spid="141"/>
                                        </p:tgtEl>
                                        <p:attrNameLst>
                                          <p:attrName>ppt_w</p:attrName>
                                        </p:attrNameLst>
                                      </p:cBhvr>
                                      <p:tavLst>
                                        <p:tav tm="0">
                                          <p:val>
                                            <p:fltVal val="0"/>
                                          </p:val>
                                        </p:tav>
                                        <p:tav tm="100000">
                                          <p:val>
                                            <p:strVal val="#ppt_w"/>
                                          </p:val>
                                        </p:tav>
                                      </p:tavLst>
                                    </p:anim>
                                    <p:anim calcmode="lin" valueType="num">
                                      <p:cBhvr>
                                        <p:cTn id="76" dur="100" fill="hold"/>
                                        <p:tgtEl>
                                          <p:spTgt spid="141"/>
                                        </p:tgtEl>
                                        <p:attrNameLst>
                                          <p:attrName>ppt_h</p:attrName>
                                        </p:attrNameLst>
                                      </p:cBhvr>
                                      <p:tavLst>
                                        <p:tav tm="0">
                                          <p:val>
                                            <p:fltVal val="0"/>
                                          </p:val>
                                        </p:tav>
                                        <p:tav tm="100000">
                                          <p:val>
                                            <p:strVal val="#ppt_h"/>
                                          </p:val>
                                        </p:tav>
                                      </p:tavLst>
                                    </p:anim>
                                    <p:animEffect transition="in" filter="fade">
                                      <p:cBhvr>
                                        <p:cTn id="77" dur="100"/>
                                        <p:tgtEl>
                                          <p:spTgt spid="141"/>
                                        </p:tgtEl>
                                      </p:cBhvr>
                                    </p:animEffect>
                                  </p:childTnLst>
                                </p:cTn>
                              </p:par>
                              <p:par>
                                <p:cTn id="78" presetID="6" presetClass="emph" presetSubtype="0" fill="hold" nodeType="withEffect">
                                  <p:stCondLst>
                                    <p:cond delay="100"/>
                                  </p:stCondLst>
                                  <p:childTnLst>
                                    <p:animScale>
                                      <p:cBhvr>
                                        <p:cTn id="79" dur="100" fill="hold"/>
                                        <p:tgtEl>
                                          <p:spTgt spid="141"/>
                                        </p:tgtEl>
                                      </p:cBhvr>
                                      <p:by x="110000" y="110000"/>
                                    </p:animScale>
                                  </p:childTnLst>
                                </p:cTn>
                              </p:par>
                              <p:par>
                                <p:cTn id="80" presetID="6" presetClass="emph" presetSubtype="0" fill="hold" nodeType="withEffect">
                                  <p:stCondLst>
                                    <p:cond delay="200"/>
                                  </p:stCondLst>
                                  <p:childTnLst>
                                    <p:animScale>
                                      <p:cBhvr>
                                        <p:cTn id="81" dur="200" fill="hold"/>
                                        <p:tgtEl>
                                          <p:spTgt spid="141"/>
                                        </p:tgtEl>
                                      </p:cBhvr>
                                      <p:by x="90000" y="90000"/>
                                    </p:animScale>
                                  </p:childTnLst>
                                </p:cTn>
                              </p:par>
                              <p:par>
                                <p:cTn id="82" presetID="6" presetClass="emph" presetSubtype="0" fill="hold" nodeType="withEffect">
                                  <p:stCondLst>
                                    <p:cond delay="400"/>
                                  </p:stCondLst>
                                  <p:childTnLst>
                                    <p:animScale>
                                      <p:cBhvr>
                                        <p:cTn id="83" dur="100" fill="hold"/>
                                        <p:tgtEl>
                                          <p:spTgt spid="141"/>
                                        </p:tgtEl>
                                      </p:cBhvr>
                                      <p:by x="105000" y="105000"/>
                                    </p:animScale>
                                  </p:childTnLst>
                                </p:cTn>
                              </p:par>
                              <p:par>
                                <p:cTn id="84" presetID="6" presetClass="emph" presetSubtype="0" fill="hold" nodeType="withEffect">
                                  <p:stCondLst>
                                    <p:cond delay="500"/>
                                  </p:stCondLst>
                                  <p:childTnLst>
                                    <p:animScale>
                                      <p:cBhvr>
                                        <p:cTn id="85" dur="200" fill="hold"/>
                                        <p:tgtEl>
                                          <p:spTgt spid="141"/>
                                        </p:tgtEl>
                                      </p:cBhvr>
                                      <p:by x="95000" y="95000"/>
                                    </p:animScale>
                                  </p:childTnLst>
                                </p:cTn>
                              </p:par>
                            </p:childTnLst>
                          </p:cTn>
                        </p:par>
                        <p:par>
                          <p:cTn id="86" fill="hold">
                            <p:stCondLst>
                              <p:cond delay="4000"/>
                            </p:stCondLst>
                            <p:childTnLst>
                              <p:par>
                                <p:cTn id="87" presetID="22" presetClass="entr" presetSubtype="2" fill="hold" grpId="0" nodeType="afterEffect">
                                  <p:stCondLst>
                                    <p:cond delay="0"/>
                                  </p:stCondLst>
                                  <p:childTnLst>
                                    <p:set>
                                      <p:cBhvr>
                                        <p:cTn id="88" dur="1" fill="hold">
                                          <p:stCondLst>
                                            <p:cond delay="0"/>
                                          </p:stCondLst>
                                        </p:cTn>
                                        <p:tgtEl>
                                          <p:spTgt spid="175"/>
                                        </p:tgtEl>
                                        <p:attrNameLst>
                                          <p:attrName>style.visibility</p:attrName>
                                        </p:attrNameLst>
                                      </p:cBhvr>
                                      <p:to>
                                        <p:strVal val="visible"/>
                                      </p:to>
                                    </p:set>
                                    <p:animEffect transition="in" filter="wipe(right)">
                                      <p:cBhvr>
                                        <p:cTn id="89" dur="500"/>
                                        <p:tgtEl>
                                          <p:spTgt spid="175"/>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176"/>
                                        </p:tgtEl>
                                        <p:attrNameLst>
                                          <p:attrName>style.visibility</p:attrName>
                                        </p:attrNameLst>
                                      </p:cBhvr>
                                      <p:to>
                                        <p:strVal val="visible"/>
                                      </p:to>
                                    </p:set>
                                    <p:animEffect transition="in" filter="wipe(right)">
                                      <p:cBhvr>
                                        <p:cTn id="92" dur="500"/>
                                        <p:tgtEl>
                                          <p:spTgt spid="176"/>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177"/>
                                        </p:tgtEl>
                                        <p:attrNameLst>
                                          <p:attrName>style.visibility</p:attrName>
                                        </p:attrNameLst>
                                      </p:cBhvr>
                                      <p:to>
                                        <p:strVal val="visible"/>
                                      </p:to>
                                    </p:set>
                                    <p:animEffect transition="in" filter="wipe(right)">
                                      <p:cBhvr>
                                        <p:cTn id="95" dur="500"/>
                                        <p:tgtEl>
                                          <p:spTgt spid="177"/>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178"/>
                                        </p:tgtEl>
                                        <p:attrNameLst>
                                          <p:attrName>style.visibility</p:attrName>
                                        </p:attrNameLst>
                                      </p:cBhvr>
                                      <p:to>
                                        <p:strVal val="visible"/>
                                      </p:to>
                                    </p:set>
                                    <p:animEffect transition="in" filter="wipe(right)">
                                      <p:cBhvr>
                                        <p:cTn id="98" dur="500"/>
                                        <p:tgtEl>
                                          <p:spTgt spid="178"/>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72"/>
                                        </p:tgtEl>
                                        <p:attrNameLst>
                                          <p:attrName>style.visibility</p:attrName>
                                        </p:attrNameLst>
                                      </p:cBhvr>
                                      <p:to>
                                        <p:strVal val="visible"/>
                                      </p:to>
                                    </p:set>
                                    <p:animEffect transition="in" filter="wipe(left)">
                                      <p:cBhvr>
                                        <p:cTn id="101" dur="500"/>
                                        <p:tgtEl>
                                          <p:spTgt spid="172"/>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81"/>
                                        </p:tgtEl>
                                        <p:attrNameLst>
                                          <p:attrName>style.visibility</p:attrName>
                                        </p:attrNameLst>
                                      </p:cBhvr>
                                      <p:to>
                                        <p:strVal val="visible"/>
                                      </p:to>
                                    </p:set>
                                    <p:animEffect transition="in" filter="wipe(left)">
                                      <p:cBhvr>
                                        <p:cTn id="104" dur="500"/>
                                        <p:tgtEl>
                                          <p:spTgt spid="18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73"/>
                                        </p:tgtEl>
                                        <p:attrNameLst>
                                          <p:attrName>style.visibility</p:attrName>
                                        </p:attrNameLst>
                                      </p:cBhvr>
                                      <p:to>
                                        <p:strVal val="visible"/>
                                      </p:to>
                                    </p:set>
                                    <p:animEffect transition="in" filter="wipe(left)">
                                      <p:cBhvr>
                                        <p:cTn id="107" dur="500"/>
                                        <p:tgtEl>
                                          <p:spTgt spid="173"/>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79"/>
                                        </p:tgtEl>
                                        <p:attrNameLst>
                                          <p:attrName>style.visibility</p:attrName>
                                        </p:attrNameLst>
                                      </p:cBhvr>
                                      <p:to>
                                        <p:strVal val="visible"/>
                                      </p:to>
                                    </p:set>
                                    <p:animEffect transition="in" filter="wipe(left)">
                                      <p:cBhvr>
                                        <p:cTn id="110" dur="500"/>
                                        <p:tgtEl>
                                          <p:spTgt spid="17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74"/>
                                        </p:tgtEl>
                                        <p:attrNameLst>
                                          <p:attrName>style.visibility</p:attrName>
                                        </p:attrNameLst>
                                      </p:cBhvr>
                                      <p:to>
                                        <p:strVal val="visible"/>
                                      </p:to>
                                    </p:set>
                                    <p:animEffect transition="in" filter="wipe(left)">
                                      <p:cBhvr>
                                        <p:cTn id="113" dur="500"/>
                                        <p:tgtEl>
                                          <p:spTgt spid="174"/>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180"/>
                                        </p:tgtEl>
                                        <p:attrNameLst>
                                          <p:attrName>style.visibility</p:attrName>
                                        </p:attrNameLst>
                                      </p:cBhvr>
                                      <p:to>
                                        <p:strVal val="visible"/>
                                      </p:to>
                                    </p:set>
                                    <p:animEffect transition="in" filter="wipe(left)">
                                      <p:cBhvr>
                                        <p:cTn id="11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3" grpId="0"/>
      <p:bldP spid="174" grpId="0"/>
      <p:bldP spid="175" grpId="0"/>
      <p:bldP spid="176" grpId="0"/>
      <p:bldP spid="177" grpId="0"/>
      <p:bldP spid="178" grpId="0"/>
      <p:bldP spid="179" grpId="0"/>
      <p:bldP spid="180" grpId="0"/>
      <p:bldP spid="1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组合 87"/>
          <p:cNvGrpSpPr/>
          <p:nvPr/>
        </p:nvGrpSpPr>
        <p:grpSpPr>
          <a:xfrm>
            <a:off x="1588130" y="2332819"/>
            <a:ext cx="1350449" cy="1350449"/>
            <a:chOff x="304800" y="673100"/>
            <a:chExt cx="4000500" cy="4000500"/>
          </a:xfrm>
          <a:effectLst>
            <a:outerShdw blurRad="444500" dist="254000" dir="8100000" algn="tr" rotWithShape="0">
              <a:prstClr val="black">
                <a:alpha val="50000"/>
              </a:prstClr>
            </a:outerShdw>
          </a:effectLst>
        </p:grpSpPr>
        <p:sp>
          <p:nvSpPr>
            <p:cNvPr id="90" name="同心圆 8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165">
                <a:defRPr/>
              </a:pPr>
              <a:endParaRPr lang="zh-CN" altLang="en-US" sz="1350" kern="0">
                <a:solidFill>
                  <a:sysClr val="windowText" lastClr="000000"/>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91" name="椭圆 9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165">
                <a:defRPr/>
              </a:pPr>
              <a:endParaRPr lang="zh-CN" altLang="en-US" sz="1350" kern="0">
                <a:solidFill>
                  <a:sysClr val="window" lastClr="FFFFFF"/>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92" name="组合 91"/>
          <p:cNvGrpSpPr/>
          <p:nvPr/>
        </p:nvGrpSpPr>
        <p:grpSpPr>
          <a:xfrm>
            <a:off x="2235775" y="1068882"/>
            <a:ext cx="1381266" cy="1381266"/>
            <a:chOff x="304800" y="673100"/>
            <a:chExt cx="4000500" cy="4000500"/>
          </a:xfrm>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165">
                <a:defRPr/>
              </a:pPr>
              <a:endParaRPr lang="zh-CN" altLang="en-US" sz="1350" kern="0">
                <a:solidFill>
                  <a:sysClr val="windowText" lastClr="000000"/>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94" name="椭圆 9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165">
                <a:defRPr/>
              </a:pPr>
              <a:endParaRPr lang="zh-CN" altLang="en-US" sz="1350" kern="0">
                <a:solidFill>
                  <a:sysClr val="window" lastClr="FFFFFF"/>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95" name="组合 94"/>
          <p:cNvGrpSpPr/>
          <p:nvPr/>
        </p:nvGrpSpPr>
        <p:grpSpPr>
          <a:xfrm>
            <a:off x="4733967" y="1355669"/>
            <a:ext cx="1108106" cy="1108106"/>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165">
                <a:defRPr/>
              </a:pPr>
              <a:endParaRPr lang="zh-CN" altLang="en-US" sz="1350" kern="0">
                <a:solidFill>
                  <a:sysClr val="windowText" lastClr="000000"/>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97" name="椭圆 9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165">
                <a:defRPr/>
              </a:pPr>
              <a:endParaRPr lang="zh-CN" altLang="en-US" sz="1350" kern="0">
                <a:solidFill>
                  <a:sysClr val="window" lastClr="FFFFFF"/>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98" name="组合 97"/>
          <p:cNvGrpSpPr/>
          <p:nvPr/>
        </p:nvGrpSpPr>
        <p:grpSpPr>
          <a:xfrm>
            <a:off x="2466459" y="3327585"/>
            <a:ext cx="1040944" cy="1040944"/>
            <a:chOff x="304800" y="673100"/>
            <a:chExt cx="4000500" cy="4000500"/>
          </a:xfrm>
          <a:effectLst>
            <a:outerShdw blurRad="444500" dist="254000" dir="8100000" algn="tr" rotWithShape="0">
              <a:prstClr val="black">
                <a:alpha val="50000"/>
              </a:prstClr>
            </a:outerShdw>
          </a:effectLst>
        </p:grpSpPr>
        <p:sp>
          <p:nvSpPr>
            <p:cNvPr id="99" name="同心圆 9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165">
                <a:defRPr/>
              </a:pPr>
              <a:endParaRPr lang="zh-CN" altLang="en-US" sz="1350" kern="0">
                <a:solidFill>
                  <a:sysClr val="windowText" lastClr="000000"/>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41" name="椭圆 14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165">
                <a:defRPr/>
              </a:pPr>
              <a:endParaRPr lang="zh-CN" altLang="en-US" sz="1350" kern="0">
                <a:solidFill>
                  <a:sysClr val="window" lastClr="FFFFFF"/>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142" name="组合 141"/>
          <p:cNvGrpSpPr/>
          <p:nvPr/>
        </p:nvGrpSpPr>
        <p:grpSpPr>
          <a:xfrm>
            <a:off x="2933704" y="1798391"/>
            <a:ext cx="2047964" cy="2047964"/>
            <a:chOff x="304800" y="673100"/>
            <a:chExt cx="4000500" cy="4000500"/>
          </a:xfrm>
          <a:effectLst>
            <a:outerShdw blurRad="444500" dist="254000" dir="8100000" algn="tr" rotWithShape="0">
              <a:prstClr val="black">
                <a:alpha val="50000"/>
              </a:prstClr>
            </a:outerShdw>
          </a:effectLst>
        </p:grpSpPr>
        <p:sp>
          <p:nvSpPr>
            <p:cNvPr id="143" name="同心圆 1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165">
                <a:defRPr/>
              </a:pPr>
              <a:endParaRPr lang="zh-CN" altLang="en-US" sz="1350" kern="0">
                <a:solidFill>
                  <a:sysClr val="windowText" lastClr="000000"/>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44" name="椭圆 14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165">
                <a:defRPr/>
              </a:pPr>
              <a:endParaRPr lang="zh-CN" altLang="en-US" sz="1350" kern="0">
                <a:solidFill>
                  <a:sysClr val="window" lastClr="FFFFFF"/>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145" name="组合 144"/>
          <p:cNvGrpSpPr/>
          <p:nvPr/>
        </p:nvGrpSpPr>
        <p:grpSpPr>
          <a:xfrm>
            <a:off x="5198977" y="3238792"/>
            <a:ext cx="1168559" cy="1168559"/>
            <a:chOff x="304800" y="673100"/>
            <a:chExt cx="4000500" cy="4000500"/>
          </a:xfrm>
          <a:effectLst>
            <a:outerShdw blurRad="444500" dist="254000" dir="8100000" algn="tr" rotWithShape="0">
              <a:prstClr val="black">
                <a:alpha val="50000"/>
              </a:prstClr>
            </a:outerShdw>
          </a:effectLst>
        </p:grpSpPr>
        <p:sp>
          <p:nvSpPr>
            <p:cNvPr id="146" name="同心圆 1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685165">
                <a:defRPr/>
              </a:pPr>
              <a:endParaRPr lang="zh-CN" altLang="en-US" sz="1350" kern="0">
                <a:solidFill>
                  <a:sysClr val="windowText" lastClr="000000"/>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47" name="椭圆 14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685165">
                <a:defRPr/>
              </a:pPr>
              <a:endParaRPr lang="zh-CN" altLang="en-US" sz="1350" kern="0">
                <a:solidFill>
                  <a:sysClr val="window" lastClr="FFFFFF"/>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sp>
        <p:nvSpPr>
          <p:cNvPr id="47" name="饼形 46"/>
          <p:cNvSpPr/>
          <p:nvPr/>
        </p:nvSpPr>
        <p:spPr>
          <a:xfrm rot="18900000">
            <a:off x="2660296" y="3512684"/>
            <a:ext cx="692055" cy="692055"/>
          </a:xfrm>
          <a:prstGeom prst="pie">
            <a:avLst>
              <a:gd name="adj1" fmla="val 0"/>
              <a:gd name="adj2" fmla="val 7482032"/>
            </a:avLst>
          </a:prstGeom>
          <a:solidFill>
            <a:srgbClr val="32720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48" name="椭圆 47"/>
          <p:cNvSpPr>
            <a:spLocks noChangeAspect="1"/>
          </p:cNvSpPr>
          <p:nvPr/>
        </p:nvSpPr>
        <p:spPr>
          <a:xfrm>
            <a:off x="2830882" y="3683269"/>
            <a:ext cx="350885" cy="350885"/>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1" name="椭圆 50"/>
          <p:cNvSpPr>
            <a:spLocks noChangeAspect="1"/>
          </p:cNvSpPr>
          <p:nvPr/>
        </p:nvSpPr>
        <p:spPr>
          <a:xfrm>
            <a:off x="4883472" y="1507677"/>
            <a:ext cx="809734" cy="809734"/>
          </a:xfrm>
          <a:prstGeom prst="ellipse">
            <a:avLst/>
          </a:prstGeom>
          <a:solidFill>
            <a:schemeClr val="accent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2" name="文本框 3"/>
          <p:cNvSpPr txBox="1"/>
          <p:nvPr/>
        </p:nvSpPr>
        <p:spPr>
          <a:xfrm>
            <a:off x="4949920" y="1624100"/>
            <a:ext cx="574196" cy="600036"/>
          </a:xfrm>
          <a:prstGeom prst="rect">
            <a:avLst/>
          </a:prstGeom>
          <a:noFill/>
        </p:spPr>
        <p:txBody>
          <a:bodyPr wrap="none" rtlCol="0">
            <a:spAutoFit/>
          </a:bodyPr>
          <a:lstStyle/>
          <a:p>
            <a:r>
              <a:rPr lang="en-US" altLang="zh-CN" sz="3300" b="1" dirty="0">
                <a:solidFill>
                  <a:schemeClr val="bg1"/>
                </a:solidFill>
                <a:latin typeface="Impact" panose="020B0806030902050204" pitchFamily="34" charset="0"/>
                <a:ea typeface="微软雅黑" panose="020B0503020204020204" pitchFamily="34" charset="-122"/>
                <a:cs typeface="+mn-ea"/>
                <a:sym typeface="Impact" panose="020B0806030902050204" pitchFamily="34" charset="0"/>
              </a:rPr>
              <a:t>01</a:t>
            </a:r>
            <a:endParaRPr lang="zh-CN" altLang="en-US" sz="3300" b="1" dirty="0">
              <a:solidFill>
                <a:schemeClr val="bg1"/>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nvGrpSpPr>
          <p:cNvPr id="53" name="组合 52"/>
          <p:cNvGrpSpPr>
            <a:grpSpLocks noChangeAspect="1"/>
          </p:cNvGrpSpPr>
          <p:nvPr/>
        </p:nvGrpSpPr>
        <p:grpSpPr>
          <a:xfrm>
            <a:off x="5964043" y="1246224"/>
            <a:ext cx="366427" cy="377876"/>
            <a:chOff x="9405938" y="2763838"/>
            <a:chExt cx="1219201" cy="1257301"/>
          </a:xfrm>
          <a:solidFill>
            <a:schemeClr val="accent6"/>
          </a:solidFill>
        </p:grpSpPr>
        <p:sp>
          <p:nvSpPr>
            <p:cNvPr id="54" name="Rectangle 5"/>
            <p:cNvSpPr>
              <a:spLocks noChangeArrowheads="1"/>
            </p:cNvSpPr>
            <p:nvPr/>
          </p:nvSpPr>
          <p:spPr bwMode="auto">
            <a:xfrm>
              <a:off x="9405938" y="3505201"/>
              <a:ext cx="166688" cy="5159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5" name="Rectangle 6"/>
            <p:cNvSpPr>
              <a:spLocks noChangeArrowheads="1"/>
            </p:cNvSpPr>
            <p:nvPr/>
          </p:nvSpPr>
          <p:spPr bwMode="auto">
            <a:xfrm>
              <a:off x="9405938" y="3505201"/>
              <a:ext cx="166688" cy="5159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6" name="Rectangle 7"/>
            <p:cNvSpPr>
              <a:spLocks noChangeArrowheads="1"/>
            </p:cNvSpPr>
            <p:nvPr/>
          </p:nvSpPr>
          <p:spPr bwMode="auto">
            <a:xfrm>
              <a:off x="9671051" y="3376613"/>
              <a:ext cx="166688" cy="6445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7" name="Rectangle 8"/>
            <p:cNvSpPr>
              <a:spLocks noChangeArrowheads="1"/>
            </p:cNvSpPr>
            <p:nvPr/>
          </p:nvSpPr>
          <p:spPr bwMode="auto">
            <a:xfrm>
              <a:off x="9671051" y="3376613"/>
              <a:ext cx="166688" cy="6445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8" name="Rectangle 9"/>
            <p:cNvSpPr>
              <a:spLocks noChangeArrowheads="1"/>
            </p:cNvSpPr>
            <p:nvPr/>
          </p:nvSpPr>
          <p:spPr bwMode="auto">
            <a:xfrm>
              <a:off x="9931401" y="2763838"/>
              <a:ext cx="166688" cy="12573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9" name="Rectangle 10"/>
            <p:cNvSpPr>
              <a:spLocks noChangeArrowheads="1"/>
            </p:cNvSpPr>
            <p:nvPr/>
          </p:nvSpPr>
          <p:spPr bwMode="auto">
            <a:xfrm>
              <a:off x="9931401" y="2763838"/>
              <a:ext cx="166688" cy="12573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0" name="Rectangle 11"/>
            <p:cNvSpPr>
              <a:spLocks noChangeArrowheads="1"/>
            </p:cNvSpPr>
            <p:nvPr/>
          </p:nvSpPr>
          <p:spPr bwMode="auto">
            <a:xfrm>
              <a:off x="10196513" y="3111501"/>
              <a:ext cx="166688" cy="9096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1" name="Rectangle 12"/>
            <p:cNvSpPr>
              <a:spLocks noChangeArrowheads="1"/>
            </p:cNvSpPr>
            <p:nvPr/>
          </p:nvSpPr>
          <p:spPr bwMode="auto">
            <a:xfrm>
              <a:off x="10196513" y="3111501"/>
              <a:ext cx="166688" cy="9096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2" name="Rectangle 13"/>
            <p:cNvSpPr>
              <a:spLocks noChangeArrowheads="1"/>
            </p:cNvSpPr>
            <p:nvPr/>
          </p:nvSpPr>
          <p:spPr bwMode="auto">
            <a:xfrm>
              <a:off x="10458451" y="3449638"/>
              <a:ext cx="166688" cy="571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3" name="Rectangle 14"/>
            <p:cNvSpPr>
              <a:spLocks noChangeArrowheads="1"/>
            </p:cNvSpPr>
            <p:nvPr/>
          </p:nvSpPr>
          <p:spPr bwMode="auto">
            <a:xfrm>
              <a:off x="10458451" y="3449638"/>
              <a:ext cx="166688" cy="571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grpSp>
      <p:cxnSp>
        <p:nvCxnSpPr>
          <p:cNvPr id="64" name="直接连接符 63"/>
          <p:cNvCxnSpPr/>
          <p:nvPr/>
        </p:nvCxnSpPr>
        <p:spPr>
          <a:xfrm>
            <a:off x="5964043" y="1741149"/>
            <a:ext cx="136701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5" name="文本框 20"/>
          <p:cNvSpPr txBox="1"/>
          <p:nvPr/>
        </p:nvSpPr>
        <p:spPr>
          <a:xfrm>
            <a:off x="5867783" y="1875967"/>
            <a:ext cx="1631507" cy="1142620"/>
          </a:xfrm>
          <a:prstGeom prst="rect">
            <a:avLst/>
          </a:prstGeom>
          <a:noFill/>
        </p:spPr>
        <p:txBody>
          <a:bodyPr wrap="square" rtlCol="0">
            <a:spAutoFit/>
          </a:bodyPr>
          <a:lstStyle/>
          <a:p>
            <a:pPr>
              <a:lnSpc>
                <a:spcPct val="130000"/>
              </a:lnSpc>
            </a:pPr>
            <a:r>
              <a:rPr lang="zh-CN" altLang="en-US" sz="1050"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1050"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7" name="椭圆 66"/>
          <p:cNvSpPr>
            <a:spLocks noChangeAspect="1"/>
          </p:cNvSpPr>
          <p:nvPr/>
        </p:nvSpPr>
        <p:spPr>
          <a:xfrm>
            <a:off x="5356867" y="3405351"/>
            <a:ext cx="834782" cy="834782"/>
          </a:xfrm>
          <a:prstGeom prst="ellipse">
            <a:avLst/>
          </a:prstGeom>
          <a:solidFill>
            <a:schemeClr val="accent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8" name="文本框 23"/>
          <p:cNvSpPr txBox="1"/>
          <p:nvPr/>
        </p:nvSpPr>
        <p:spPr>
          <a:xfrm>
            <a:off x="5461911" y="3560519"/>
            <a:ext cx="636713" cy="600036"/>
          </a:xfrm>
          <a:prstGeom prst="rect">
            <a:avLst/>
          </a:prstGeom>
          <a:noFill/>
        </p:spPr>
        <p:txBody>
          <a:bodyPr wrap="none" rtlCol="0">
            <a:spAutoFit/>
          </a:bodyPr>
          <a:lstStyle/>
          <a:p>
            <a:r>
              <a:rPr lang="en-US" altLang="zh-CN" sz="3300" b="1" dirty="0">
                <a:solidFill>
                  <a:schemeClr val="bg1"/>
                </a:solidFill>
                <a:latin typeface="Impact" panose="020B0806030902050204" pitchFamily="34" charset="0"/>
                <a:ea typeface="微软雅黑" panose="020B0503020204020204" pitchFamily="34" charset="-122"/>
                <a:cs typeface="+mn-ea"/>
                <a:sym typeface="Impact" panose="020B0806030902050204" pitchFamily="34" charset="0"/>
              </a:rPr>
              <a:t>03</a:t>
            </a:r>
            <a:endParaRPr lang="zh-CN" altLang="en-US" sz="3300" b="1" dirty="0">
              <a:solidFill>
                <a:schemeClr val="bg1"/>
              </a:solidFill>
              <a:latin typeface="Impact" panose="020B0806030902050204" pitchFamily="34" charset="0"/>
              <a:ea typeface="微软雅黑" panose="020B0503020204020204" pitchFamily="34" charset="-122"/>
              <a:cs typeface="+mn-ea"/>
              <a:sym typeface="Impact" panose="020B0806030902050204" pitchFamily="34" charset="0"/>
            </a:endParaRPr>
          </a:p>
        </p:txBody>
      </p:sp>
      <p:cxnSp>
        <p:nvCxnSpPr>
          <p:cNvPr id="69" name="直接连接符 68"/>
          <p:cNvCxnSpPr/>
          <p:nvPr/>
        </p:nvCxnSpPr>
        <p:spPr>
          <a:xfrm>
            <a:off x="6466899" y="3719432"/>
            <a:ext cx="136701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0" name="文本框 25"/>
          <p:cNvSpPr txBox="1"/>
          <p:nvPr/>
        </p:nvSpPr>
        <p:spPr>
          <a:xfrm>
            <a:off x="6370639" y="3854249"/>
            <a:ext cx="1631507" cy="1142620"/>
          </a:xfrm>
          <a:prstGeom prst="rect">
            <a:avLst/>
          </a:prstGeom>
          <a:noFill/>
        </p:spPr>
        <p:txBody>
          <a:bodyPr wrap="square" rtlCol="0">
            <a:spAutoFit/>
          </a:bodyPr>
          <a:lstStyle/>
          <a:p>
            <a:pPr>
              <a:lnSpc>
                <a:spcPct val="130000"/>
              </a:lnSpc>
            </a:pPr>
            <a:r>
              <a:rPr lang="zh-CN" altLang="en-US" sz="1050"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1050"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71" name="Freeform 148"/>
          <p:cNvSpPr>
            <a:spLocks noChangeAspect="1"/>
          </p:cNvSpPr>
          <p:nvPr/>
        </p:nvSpPr>
        <p:spPr bwMode="auto">
          <a:xfrm>
            <a:off x="6466900" y="3147452"/>
            <a:ext cx="550007" cy="431858"/>
          </a:xfrm>
          <a:custGeom>
            <a:avLst/>
            <a:gdLst>
              <a:gd name="T0" fmla="*/ 7 w 135"/>
              <a:gd name="T1" fmla="*/ 99 h 106"/>
              <a:gd name="T2" fmla="*/ 135 w 135"/>
              <a:gd name="T3" fmla="*/ 99 h 106"/>
              <a:gd name="T4" fmla="*/ 135 w 135"/>
              <a:gd name="T5" fmla="*/ 106 h 106"/>
              <a:gd name="T6" fmla="*/ 7 w 135"/>
              <a:gd name="T7" fmla="*/ 106 h 106"/>
              <a:gd name="T8" fmla="*/ 0 w 135"/>
              <a:gd name="T9" fmla="*/ 106 h 106"/>
              <a:gd name="T10" fmla="*/ 0 w 135"/>
              <a:gd name="T11" fmla="*/ 99 h 106"/>
              <a:gd name="T12" fmla="*/ 0 w 135"/>
              <a:gd name="T13" fmla="*/ 0 h 106"/>
              <a:gd name="T14" fmla="*/ 7 w 135"/>
              <a:gd name="T15" fmla="*/ 0 h 106"/>
              <a:gd name="T16" fmla="*/ 7 w 135"/>
              <a:gd name="T17" fmla="*/ 56 h 106"/>
              <a:gd name="T18" fmla="*/ 22 w 135"/>
              <a:gd name="T19" fmla="*/ 47 h 106"/>
              <a:gd name="T20" fmla="*/ 26 w 135"/>
              <a:gd name="T21" fmla="*/ 42 h 106"/>
              <a:gd name="T22" fmla="*/ 31 w 135"/>
              <a:gd name="T23" fmla="*/ 49 h 106"/>
              <a:gd name="T24" fmla="*/ 33 w 135"/>
              <a:gd name="T25" fmla="*/ 54 h 106"/>
              <a:gd name="T26" fmla="*/ 38 w 135"/>
              <a:gd name="T27" fmla="*/ 49 h 106"/>
              <a:gd name="T28" fmla="*/ 45 w 135"/>
              <a:gd name="T29" fmla="*/ 44 h 106"/>
              <a:gd name="T30" fmla="*/ 50 w 135"/>
              <a:gd name="T31" fmla="*/ 52 h 106"/>
              <a:gd name="T32" fmla="*/ 52 w 135"/>
              <a:gd name="T33" fmla="*/ 56 h 106"/>
              <a:gd name="T34" fmla="*/ 64 w 135"/>
              <a:gd name="T35" fmla="*/ 49 h 106"/>
              <a:gd name="T36" fmla="*/ 69 w 135"/>
              <a:gd name="T37" fmla="*/ 47 h 106"/>
              <a:gd name="T38" fmla="*/ 71 w 135"/>
              <a:gd name="T39" fmla="*/ 49 h 106"/>
              <a:gd name="T40" fmla="*/ 83 w 135"/>
              <a:gd name="T41" fmla="*/ 33 h 106"/>
              <a:gd name="T42" fmla="*/ 88 w 135"/>
              <a:gd name="T43" fmla="*/ 26 h 106"/>
              <a:gd name="T44" fmla="*/ 93 w 135"/>
              <a:gd name="T45" fmla="*/ 30 h 106"/>
              <a:gd name="T46" fmla="*/ 95 w 135"/>
              <a:gd name="T47" fmla="*/ 33 h 106"/>
              <a:gd name="T48" fmla="*/ 102 w 135"/>
              <a:gd name="T49" fmla="*/ 23 h 106"/>
              <a:gd name="T50" fmla="*/ 95 w 135"/>
              <a:gd name="T51" fmla="*/ 16 h 106"/>
              <a:gd name="T52" fmla="*/ 111 w 135"/>
              <a:gd name="T53" fmla="*/ 9 h 106"/>
              <a:gd name="T54" fmla="*/ 128 w 135"/>
              <a:gd name="T55" fmla="*/ 2 h 106"/>
              <a:gd name="T56" fmla="*/ 126 w 135"/>
              <a:gd name="T57" fmla="*/ 21 h 106"/>
              <a:gd name="T58" fmla="*/ 123 w 135"/>
              <a:gd name="T59" fmla="*/ 40 h 106"/>
              <a:gd name="T60" fmla="*/ 114 w 135"/>
              <a:gd name="T61" fmla="*/ 33 h 106"/>
              <a:gd name="T62" fmla="*/ 104 w 135"/>
              <a:gd name="T63" fmla="*/ 47 h 106"/>
              <a:gd name="T64" fmla="*/ 100 w 135"/>
              <a:gd name="T65" fmla="*/ 54 h 106"/>
              <a:gd name="T66" fmla="*/ 93 w 135"/>
              <a:gd name="T67" fmla="*/ 49 h 106"/>
              <a:gd name="T68" fmla="*/ 90 w 135"/>
              <a:gd name="T69" fmla="*/ 47 h 106"/>
              <a:gd name="T70" fmla="*/ 78 w 135"/>
              <a:gd name="T71" fmla="*/ 63 h 106"/>
              <a:gd name="T72" fmla="*/ 76 w 135"/>
              <a:gd name="T73" fmla="*/ 71 h 106"/>
              <a:gd name="T74" fmla="*/ 69 w 135"/>
              <a:gd name="T75" fmla="*/ 66 h 106"/>
              <a:gd name="T76" fmla="*/ 67 w 135"/>
              <a:gd name="T77" fmla="*/ 66 h 106"/>
              <a:gd name="T78" fmla="*/ 52 w 135"/>
              <a:gd name="T79" fmla="*/ 73 h 106"/>
              <a:gd name="T80" fmla="*/ 45 w 135"/>
              <a:gd name="T81" fmla="*/ 75 h 106"/>
              <a:gd name="T82" fmla="*/ 43 w 135"/>
              <a:gd name="T83" fmla="*/ 71 h 106"/>
              <a:gd name="T84" fmla="*/ 40 w 135"/>
              <a:gd name="T85" fmla="*/ 66 h 106"/>
              <a:gd name="T86" fmla="*/ 38 w 135"/>
              <a:gd name="T87" fmla="*/ 71 h 106"/>
              <a:gd name="T88" fmla="*/ 31 w 135"/>
              <a:gd name="T89" fmla="*/ 75 h 106"/>
              <a:gd name="T90" fmla="*/ 26 w 135"/>
              <a:gd name="T91" fmla="*/ 68 h 106"/>
              <a:gd name="T92" fmla="*/ 24 w 135"/>
              <a:gd name="T93" fmla="*/ 63 h 106"/>
              <a:gd name="T94" fmla="*/ 7 w 135"/>
              <a:gd name="T95" fmla="*/ 75 h 106"/>
              <a:gd name="T96" fmla="*/ 7 w 135"/>
              <a:gd name="T97"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06">
                <a:moveTo>
                  <a:pt x="7" y="99"/>
                </a:moveTo>
                <a:lnTo>
                  <a:pt x="135" y="99"/>
                </a:lnTo>
                <a:lnTo>
                  <a:pt x="135" y="106"/>
                </a:lnTo>
                <a:lnTo>
                  <a:pt x="7" y="106"/>
                </a:lnTo>
                <a:lnTo>
                  <a:pt x="0" y="106"/>
                </a:lnTo>
                <a:lnTo>
                  <a:pt x="0" y="99"/>
                </a:lnTo>
                <a:lnTo>
                  <a:pt x="0" y="0"/>
                </a:lnTo>
                <a:lnTo>
                  <a:pt x="7" y="0"/>
                </a:lnTo>
                <a:lnTo>
                  <a:pt x="7" y="56"/>
                </a:lnTo>
                <a:lnTo>
                  <a:pt x="22" y="47"/>
                </a:lnTo>
                <a:lnTo>
                  <a:pt x="26" y="42"/>
                </a:lnTo>
                <a:lnTo>
                  <a:pt x="31" y="49"/>
                </a:lnTo>
                <a:lnTo>
                  <a:pt x="33" y="54"/>
                </a:lnTo>
                <a:lnTo>
                  <a:pt x="38" y="49"/>
                </a:lnTo>
                <a:lnTo>
                  <a:pt x="45" y="44"/>
                </a:lnTo>
                <a:lnTo>
                  <a:pt x="50" y="52"/>
                </a:lnTo>
                <a:lnTo>
                  <a:pt x="52" y="56"/>
                </a:lnTo>
                <a:lnTo>
                  <a:pt x="64" y="49"/>
                </a:lnTo>
                <a:lnTo>
                  <a:pt x="69" y="47"/>
                </a:lnTo>
                <a:lnTo>
                  <a:pt x="71" y="49"/>
                </a:lnTo>
                <a:lnTo>
                  <a:pt x="83" y="33"/>
                </a:lnTo>
                <a:lnTo>
                  <a:pt x="88" y="26"/>
                </a:lnTo>
                <a:lnTo>
                  <a:pt x="93" y="30"/>
                </a:lnTo>
                <a:lnTo>
                  <a:pt x="95" y="33"/>
                </a:lnTo>
                <a:lnTo>
                  <a:pt x="102" y="23"/>
                </a:lnTo>
                <a:lnTo>
                  <a:pt x="95" y="16"/>
                </a:lnTo>
                <a:lnTo>
                  <a:pt x="111" y="9"/>
                </a:lnTo>
                <a:lnTo>
                  <a:pt x="128" y="2"/>
                </a:lnTo>
                <a:lnTo>
                  <a:pt x="126" y="21"/>
                </a:lnTo>
                <a:lnTo>
                  <a:pt x="123" y="40"/>
                </a:lnTo>
                <a:lnTo>
                  <a:pt x="114" y="33"/>
                </a:lnTo>
                <a:lnTo>
                  <a:pt x="104" y="47"/>
                </a:lnTo>
                <a:lnTo>
                  <a:pt x="100" y="54"/>
                </a:lnTo>
                <a:lnTo>
                  <a:pt x="93" y="49"/>
                </a:lnTo>
                <a:lnTo>
                  <a:pt x="90" y="47"/>
                </a:lnTo>
                <a:lnTo>
                  <a:pt x="78" y="63"/>
                </a:lnTo>
                <a:lnTo>
                  <a:pt x="76" y="71"/>
                </a:lnTo>
                <a:lnTo>
                  <a:pt x="69" y="66"/>
                </a:lnTo>
                <a:lnTo>
                  <a:pt x="67" y="66"/>
                </a:lnTo>
                <a:lnTo>
                  <a:pt x="52" y="73"/>
                </a:lnTo>
                <a:lnTo>
                  <a:pt x="45" y="75"/>
                </a:lnTo>
                <a:lnTo>
                  <a:pt x="43" y="71"/>
                </a:lnTo>
                <a:lnTo>
                  <a:pt x="40" y="66"/>
                </a:lnTo>
                <a:lnTo>
                  <a:pt x="38" y="71"/>
                </a:lnTo>
                <a:lnTo>
                  <a:pt x="31" y="75"/>
                </a:lnTo>
                <a:lnTo>
                  <a:pt x="26" y="68"/>
                </a:lnTo>
                <a:lnTo>
                  <a:pt x="24" y="63"/>
                </a:lnTo>
                <a:lnTo>
                  <a:pt x="7" y="75"/>
                </a:lnTo>
                <a:lnTo>
                  <a:pt x="7" y="99"/>
                </a:lnTo>
                <a:close/>
              </a:path>
            </a:pathLst>
          </a:custGeom>
          <a:solidFill>
            <a:schemeClr val="accent6"/>
          </a:solidFill>
          <a:ln>
            <a:noFill/>
          </a:ln>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73" name="饼形 72"/>
          <p:cNvSpPr/>
          <p:nvPr/>
        </p:nvSpPr>
        <p:spPr>
          <a:xfrm rot="-2700000">
            <a:off x="2400089" y="1263651"/>
            <a:ext cx="982926" cy="982926"/>
          </a:xfrm>
          <a:prstGeom prst="pie">
            <a:avLst>
              <a:gd name="adj1" fmla="val 20871577"/>
              <a:gd name="adj2" fmla="val 16200000"/>
            </a:avLst>
          </a:prstGeom>
          <a:solidFill>
            <a:srgbClr val="32720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74" name="文本框 29"/>
          <p:cNvSpPr txBox="1"/>
          <p:nvPr/>
        </p:nvSpPr>
        <p:spPr>
          <a:xfrm>
            <a:off x="2574437" y="1222047"/>
            <a:ext cx="516488" cy="323037"/>
          </a:xfrm>
          <a:prstGeom prst="rect">
            <a:avLst/>
          </a:prstGeom>
          <a:noFill/>
        </p:spPr>
        <p:txBody>
          <a:bodyPr wrap="none" rtlCol="0">
            <a:spAutoFit/>
          </a:bodyPr>
          <a:lstStyle/>
          <a:p>
            <a:r>
              <a:rPr lang="en-US" altLang="zh-CN" sz="1500" b="1"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20%</a:t>
            </a:r>
            <a:endParaRPr lang="zh-CN" altLang="en-US" sz="1500" b="1"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76" name="饼形 75"/>
          <p:cNvSpPr>
            <a:spLocks noChangeAspect="1"/>
          </p:cNvSpPr>
          <p:nvPr/>
        </p:nvSpPr>
        <p:spPr>
          <a:xfrm>
            <a:off x="3229510" y="2108790"/>
            <a:ext cx="1403538" cy="1403538"/>
          </a:xfrm>
          <a:prstGeom prst="pie">
            <a:avLst>
              <a:gd name="adj1" fmla="val 72813"/>
              <a:gd name="adj2" fmla="val 16200000"/>
            </a:avLst>
          </a:prstGeom>
          <a:solidFill>
            <a:srgbClr val="32720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schemeClr val="tx1"/>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77" name="文本框 32"/>
          <p:cNvSpPr txBox="1"/>
          <p:nvPr/>
        </p:nvSpPr>
        <p:spPr>
          <a:xfrm>
            <a:off x="3919350" y="2275978"/>
            <a:ext cx="798617" cy="553870"/>
          </a:xfrm>
          <a:prstGeom prst="rect">
            <a:avLst/>
          </a:prstGeom>
          <a:noFill/>
        </p:spPr>
        <p:txBody>
          <a:bodyPr wrap="none" rtlCol="0">
            <a:spAutoFit/>
          </a:bodyPr>
          <a:lstStyle/>
          <a:p>
            <a:r>
              <a:rPr lang="en-US" altLang="zh-CN" sz="3000" b="1"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25</a:t>
            </a:r>
            <a:r>
              <a:rPr lang="en-US" altLang="zh-CN" sz="2400" b="1"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a:t>
            </a:r>
            <a:endParaRPr lang="zh-CN" altLang="en-US" sz="2400" b="1"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78" name="椭圆 77"/>
          <p:cNvSpPr/>
          <p:nvPr/>
        </p:nvSpPr>
        <p:spPr>
          <a:xfrm>
            <a:off x="3665854" y="2545134"/>
            <a:ext cx="530852" cy="530852"/>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79" name="文本框 41"/>
          <p:cNvSpPr txBox="1"/>
          <p:nvPr/>
        </p:nvSpPr>
        <p:spPr>
          <a:xfrm>
            <a:off x="3571041" y="3066425"/>
            <a:ext cx="768160" cy="267446"/>
          </a:xfrm>
          <a:prstGeom prst="rect">
            <a:avLst/>
          </a:prstGeom>
          <a:noFill/>
        </p:spPr>
        <p:txBody>
          <a:bodyPr wrap="none" rtlCol="0">
            <a:spAutoFit/>
          </a:bodyPr>
          <a:lstStyle/>
          <a:p>
            <a:pPr algn="r">
              <a:defRPr/>
            </a:pPr>
            <a:r>
              <a:rPr lang="zh-CN" altLang="en-US" sz="1140" dirty="0">
                <a:solidFill>
                  <a:schemeClr val="bg1"/>
                </a:solidFill>
                <a:latin typeface="Impact" panose="020B0806030902050204" pitchFamily="34" charset="0"/>
                <a:ea typeface="微软雅黑" panose="020B0503020204020204" pitchFamily="34" charset="-122"/>
                <a:cs typeface="+mn-ea"/>
                <a:sym typeface="Impact" panose="020B0806030902050204" pitchFamily="34" charset="0"/>
              </a:rPr>
              <a:t>填加标题</a:t>
            </a:r>
          </a:p>
        </p:txBody>
      </p:sp>
      <p:sp>
        <p:nvSpPr>
          <p:cNvPr id="80" name="椭圆 79"/>
          <p:cNvSpPr>
            <a:spLocks noChangeAspect="1"/>
          </p:cNvSpPr>
          <p:nvPr/>
        </p:nvSpPr>
        <p:spPr>
          <a:xfrm>
            <a:off x="2716109" y="1579672"/>
            <a:ext cx="350885" cy="350885"/>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82" name="文本框 39"/>
          <p:cNvSpPr txBox="1"/>
          <p:nvPr/>
        </p:nvSpPr>
        <p:spPr>
          <a:xfrm>
            <a:off x="2591570" y="3705505"/>
            <a:ext cx="470000" cy="323037"/>
          </a:xfrm>
          <a:prstGeom prst="rect">
            <a:avLst/>
          </a:prstGeom>
          <a:noFill/>
        </p:spPr>
        <p:txBody>
          <a:bodyPr wrap="none" rtlCol="0">
            <a:spAutoFit/>
          </a:bodyPr>
          <a:lstStyle/>
          <a:p>
            <a:r>
              <a:rPr lang="en-US" altLang="zh-CN" sz="1500" b="1"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75</a:t>
            </a:r>
            <a:r>
              <a:rPr lang="en-US" altLang="zh-CN" sz="1200" b="1"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a:t>
            </a:r>
            <a:endParaRPr lang="zh-CN" altLang="en-US" sz="1200" b="1"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83" name="椭圆 82"/>
          <p:cNvSpPr/>
          <p:nvPr/>
        </p:nvSpPr>
        <p:spPr>
          <a:xfrm>
            <a:off x="1827900" y="2578624"/>
            <a:ext cx="856940" cy="856940"/>
          </a:xfrm>
          <a:prstGeom prst="ellipse">
            <a:avLst/>
          </a:prstGeom>
          <a:solidFill>
            <a:schemeClr val="accent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84" name="文本框 48"/>
          <p:cNvSpPr txBox="1"/>
          <p:nvPr/>
        </p:nvSpPr>
        <p:spPr>
          <a:xfrm>
            <a:off x="1935893" y="2718648"/>
            <a:ext cx="625492" cy="600036"/>
          </a:xfrm>
          <a:prstGeom prst="rect">
            <a:avLst/>
          </a:prstGeom>
          <a:noFill/>
        </p:spPr>
        <p:txBody>
          <a:bodyPr wrap="none" rtlCol="0">
            <a:spAutoFit/>
          </a:bodyPr>
          <a:lstStyle/>
          <a:p>
            <a:r>
              <a:rPr lang="en-US" altLang="zh-CN" sz="3300" b="1" dirty="0">
                <a:solidFill>
                  <a:schemeClr val="bg1"/>
                </a:solidFill>
                <a:latin typeface="Impact" panose="020B0806030902050204" pitchFamily="34" charset="0"/>
                <a:ea typeface="微软雅黑" panose="020B0503020204020204" pitchFamily="34" charset="-122"/>
                <a:cs typeface="+mn-ea"/>
                <a:sym typeface="Impact" panose="020B0806030902050204" pitchFamily="34" charset="0"/>
              </a:rPr>
              <a:t>02</a:t>
            </a:r>
            <a:endParaRPr lang="zh-CN" altLang="en-US" sz="3300" b="1" dirty="0">
              <a:solidFill>
                <a:schemeClr val="bg1"/>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85" name="文本框 49"/>
          <p:cNvSpPr txBox="1"/>
          <p:nvPr/>
        </p:nvSpPr>
        <p:spPr>
          <a:xfrm>
            <a:off x="857671" y="3891053"/>
            <a:ext cx="1631507" cy="1142620"/>
          </a:xfrm>
          <a:prstGeom prst="rect">
            <a:avLst/>
          </a:prstGeom>
          <a:noFill/>
        </p:spPr>
        <p:txBody>
          <a:bodyPr wrap="square" rtlCol="0">
            <a:spAutoFit/>
          </a:bodyPr>
          <a:lstStyle/>
          <a:p>
            <a:pPr>
              <a:lnSpc>
                <a:spcPct val="130000"/>
              </a:lnSpc>
            </a:pPr>
            <a:r>
              <a:rPr lang="zh-CN" altLang="en-US" sz="1050"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1050"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cxnSp>
        <p:nvCxnSpPr>
          <p:cNvPr id="86" name="直接连接符 85"/>
          <p:cNvCxnSpPr/>
          <p:nvPr/>
        </p:nvCxnSpPr>
        <p:spPr>
          <a:xfrm>
            <a:off x="1037564" y="3719432"/>
            <a:ext cx="136701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7" name="Freeform 13"/>
          <p:cNvSpPr>
            <a:spLocks noChangeAspect="1" noEditPoints="1"/>
          </p:cNvSpPr>
          <p:nvPr/>
        </p:nvSpPr>
        <p:spPr bwMode="auto">
          <a:xfrm>
            <a:off x="1037565" y="3262366"/>
            <a:ext cx="418595" cy="377876"/>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accent6"/>
          </a:solidFill>
          <a:ln>
            <a:noFill/>
          </a:ln>
        </p:spPr>
        <p:txBody>
          <a:bodyPr vert="horz" wrap="square" lIns="68558" tIns="34279" rIns="68558" bIns="34279" numCol="1" anchor="t" anchorCtr="0" compatLnSpc="1"/>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3" name="文本占位符 2"/>
          <p:cNvSpPr>
            <a:spLocks noGrp="1"/>
          </p:cNvSpPr>
          <p:nvPr>
            <p:ph type="body" sz="quarter" idx="13"/>
          </p:nvPr>
        </p:nvSpPr>
        <p:spPr/>
        <p:txBody>
          <a:bodyPr>
            <a:normAutofit/>
          </a:bodyPr>
          <a:lstStyle/>
          <a:p>
            <a:r>
              <a:rPr lang="zh-CN" altLang="en-US" dirty="0"/>
              <a:t>点击输入标题内容</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fltVal val="0"/>
                                          </p:val>
                                        </p:tav>
                                        <p:tav tm="100000">
                                          <p:val>
                                            <p:strVal val="#ppt_w"/>
                                          </p:val>
                                        </p:tav>
                                      </p:tavLst>
                                    </p:anim>
                                    <p:anim calcmode="lin" valueType="num">
                                      <p:cBhvr>
                                        <p:cTn id="8" dur="500" fill="hold"/>
                                        <p:tgtEl>
                                          <p:spTgt spid="92"/>
                                        </p:tgtEl>
                                        <p:attrNameLst>
                                          <p:attrName>ppt_h</p:attrName>
                                        </p:attrNameLst>
                                      </p:cBhvr>
                                      <p:tavLst>
                                        <p:tav tm="0">
                                          <p:val>
                                            <p:fltVal val="0"/>
                                          </p:val>
                                        </p:tav>
                                        <p:tav tm="100000">
                                          <p:val>
                                            <p:strVal val="#ppt_h"/>
                                          </p:val>
                                        </p:tav>
                                      </p:tavLst>
                                    </p:anim>
                                    <p:animEffect transition="in" filter="fade">
                                      <p:cBhvr>
                                        <p:cTn id="9" dur="500"/>
                                        <p:tgtEl>
                                          <p:spTgt spid="9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p:cTn id="13" dur="500" fill="hold"/>
                                        <p:tgtEl>
                                          <p:spTgt spid="98"/>
                                        </p:tgtEl>
                                        <p:attrNameLst>
                                          <p:attrName>ppt_w</p:attrName>
                                        </p:attrNameLst>
                                      </p:cBhvr>
                                      <p:tavLst>
                                        <p:tav tm="0">
                                          <p:val>
                                            <p:fltVal val="0"/>
                                          </p:val>
                                        </p:tav>
                                        <p:tav tm="100000">
                                          <p:val>
                                            <p:strVal val="#ppt_w"/>
                                          </p:val>
                                        </p:tav>
                                      </p:tavLst>
                                    </p:anim>
                                    <p:anim calcmode="lin" valueType="num">
                                      <p:cBhvr>
                                        <p:cTn id="14" dur="500" fill="hold"/>
                                        <p:tgtEl>
                                          <p:spTgt spid="98"/>
                                        </p:tgtEl>
                                        <p:attrNameLst>
                                          <p:attrName>ppt_h</p:attrName>
                                        </p:attrNameLst>
                                      </p:cBhvr>
                                      <p:tavLst>
                                        <p:tav tm="0">
                                          <p:val>
                                            <p:fltVal val="0"/>
                                          </p:val>
                                        </p:tav>
                                        <p:tav tm="100000">
                                          <p:val>
                                            <p:strVal val="#ppt_h"/>
                                          </p:val>
                                        </p:tav>
                                      </p:tavLst>
                                    </p:anim>
                                    <p:animEffect transition="in" filter="fade">
                                      <p:cBhvr>
                                        <p:cTn id="15" dur="500"/>
                                        <p:tgtEl>
                                          <p:spTgt spid="9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2"/>
                                        </p:tgtEl>
                                        <p:attrNameLst>
                                          <p:attrName>style.visibility</p:attrName>
                                        </p:attrNameLst>
                                      </p:cBhvr>
                                      <p:to>
                                        <p:strVal val="visible"/>
                                      </p:to>
                                    </p:set>
                                    <p:anim calcmode="lin" valueType="num">
                                      <p:cBhvr>
                                        <p:cTn id="19" dur="500" fill="hold"/>
                                        <p:tgtEl>
                                          <p:spTgt spid="142"/>
                                        </p:tgtEl>
                                        <p:attrNameLst>
                                          <p:attrName>ppt_w</p:attrName>
                                        </p:attrNameLst>
                                      </p:cBhvr>
                                      <p:tavLst>
                                        <p:tav tm="0">
                                          <p:val>
                                            <p:fltVal val="0"/>
                                          </p:val>
                                        </p:tav>
                                        <p:tav tm="100000">
                                          <p:val>
                                            <p:strVal val="#ppt_w"/>
                                          </p:val>
                                        </p:tav>
                                      </p:tavLst>
                                    </p:anim>
                                    <p:anim calcmode="lin" valueType="num">
                                      <p:cBhvr>
                                        <p:cTn id="20" dur="500" fill="hold"/>
                                        <p:tgtEl>
                                          <p:spTgt spid="142"/>
                                        </p:tgtEl>
                                        <p:attrNameLst>
                                          <p:attrName>ppt_h</p:attrName>
                                        </p:attrNameLst>
                                      </p:cBhvr>
                                      <p:tavLst>
                                        <p:tav tm="0">
                                          <p:val>
                                            <p:fltVal val="0"/>
                                          </p:val>
                                        </p:tav>
                                        <p:tav tm="100000">
                                          <p:val>
                                            <p:strVal val="#ppt_h"/>
                                          </p:val>
                                        </p:tav>
                                      </p:tavLst>
                                    </p:anim>
                                    <p:animEffect transition="in" filter="fade">
                                      <p:cBhvr>
                                        <p:cTn id="21" dur="500"/>
                                        <p:tgtEl>
                                          <p:spTgt spid="142"/>
                                        </p:tgtEl>
                                      </p:cBhvr>
                                    </p:animEffect>
                                  </p:childTnLst>
                                </p:cTn>
                              </p:par>
                            </p:childTnLst>
                          </p:cTn>
                        </p:par>
                        <p:par>
                          <p:cTn id="22" fill="hold">
                            <p:stCondLst>
                              <p:cond delay="1500"/>
                            </p:stCondLst>
                            <p:childTnLst>
                              <p:par>
                                <p:cTn id="23" presetID="6" presetClass="entr" presetSubtype="16"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circle(in)">
                                      <p:cBhvr>
                                        <p:cTn id="25" dur="2000"/>
                                        <p:tgtEl>
                                          <p:spTgt spid="7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circle(in)">
                                      <p:cBhvr>
                                        <p:cTn id="28" dur="2000"/>
                                        <p:tgtEl>
                                          <p:spTgt spid="76"/>
                                        </p:tgtEl>
                                      </p:cBhvr>
                                    </p:animEffect>
                                  </p:childTnLst>
                                </p:cTn>
                              </p:par>
                            </p:childTnLst>
                          </p:cTn>
                        </p:par>
                        <p:par>
                          <p:cTn id="29" fill="hold">
                            <p:stCondLst>
                              <p:cond delay="3500"/>
                            </p:stCondLst>
                            <p:childTnLst>
                              <p:par>
                                <p:cTn id="30" presetID="31" presetClass="entr" presetSubtype="0" fill="hold" grpId="0" nodeType="after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p:cTn id="32" dur="1000" fill="hold"/>
                                        <p:tgtEl>
                                          <p:spTgt spid="77"/>
                                        </p:tgtEl>
                                        <p:attrNameLst>
                                          <p:attrName>ppt_w</p:attrName>
                                        </p:attrNameLst>
                                      </p:cBhvr>
                                      <p:tavLst>
                                        <p:tav tm="0">
                                          <p:val>
                                            <p:fltVal val="0"/>
                                          </p:val>
                                        </p:tav>
                                        <p:tav tm="100000">
                                          <p:val>
                                            <p:strVal val="#ppt_w"/>
                                          </p:val>
                                        </p:tav>
                                      </p:tavLst>
                                    </p:anim>
                                    <p:anim calcmode="lin" valueType="num">
                                      <p:cBhvr>
                                        <p:cTn id="33" dur="1000" fill="hold"/>
                                        <p:tgtEl>
                                          <p:spTgt spid="77"/>
                                        </p:tgtEl>
                                        <p:attrNameLst>
                                          <p:attrName>ppt_h</p:attrName>
                                        </p:attrNameLst>
                                      </p:cBhvr>
                                      <p:tavLst>
                                        <p:tav tm="0">
                                          <p:val>
                                            <p:fltVal val="0"/>
                                          </p:val>
                                        </p:tav>
                                        <p:tav tm="100000">
                                          <p:val>
                                            <p:strVal val="#ppt_h"/>
                                          </p:val>
                                        </p:tav>
                                      </p:tavLst>
                                    </p:anim>
                                    <p:anim calcmode="lin" valueType="num">
                                      <p:cBhvr>
                                        <p:cTn id="34" dur="1000" fill="hold"/>
                                        <p:tgtEl>
                                          <p:spTgt spid="77"/>
                                        </p:tgtEl>
                                        <p:attrNameLst>
                                          <p:attrName>style.rotation</p:attrName>
                                        </p:attrNameLst>
                                      </p:cBhvr>
                                      <p:tavLst>
                                        <p:tav tm="0">
                                          <p:val>
                                            <p:fltVal val="90"/>
                                          </p:val>
                                        </p:tav>
                                        <p:tav tm="100000">
                                          <p:val>
                                            <p:fltVal val="0"/>
                                          </p:val>
                                        </p:tav>
                                      </p:tavLst>
                                    </p:anim>
                                    <p:animEffect transition="in" filter="fade">
                                      <p:cBhvr>
                                        <p:cTn id="35" dur="1000"/>
                                        <p:tgtEl>
                                          <p:spTgt spid="77"/>
                                        </p:tgtEl>
                                      </p:cBhvr>
                                    </p:animEffect>
                                  </p:childTnLst>
                                </p:cTn>
                              </p:par>
                            </p:childTnLst>
                          </p:cTn>
                        </p:par>
                        <p:par>
                          <p:cTn id="36" fill="hold">
                            <p:stCondLst>
                              <p:cond delay="4500"/>
                            </p:stCondLst>
                            <p:childTnLst>
                              <p:par>
                                <p:cTn id="37" presetID="31"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p:cTn id="39" dur="1000" fill="hold"/>
                                        <p:tgtEl>
                                          <p:spTgt spid="79"/>
                                        </p:tgtEl>
                                        <p:attrNameLst>
                                          <p:attrName>ppt_w</p:attrName>
                                        </p:attrNameLst>
                                      </p:cBhvr>
                                      <p:tavLst>
                                        <p:tav tm="0">
                                          <p:val>
                                            <p:fltVal val="0"/>
                                          </p:val>
                                        </p:tav>
                                        <p:tav tm="100000">
                                          <p:val>
                                            <p:strVal val="#ppt_w"/>
                                          </p:val>
                                        </p:tav>
                                      </p:tavLst>
                                    </p:anim>
                                    <p:anim calcmode="lin" valueType="num">
                                      <p:cBhvr>
                                        <p:cTn id="40" dur="1000" fill="hold"/>
                                        <p:tgtEl>
                                          <p:spTgt spid="79"/>
                                        </p:tgtEl>
                                        <p:attrNameLst>
                                          <p:attrName>ppt_h</p:attrName>
                                        </p:attrNameLst>
                                      </p:cBhvr>
                                      <p:tavLst>
                                        <p:tav tm="0">
                                          <p:val>
                                            <p:fltVal val="0"/>
                                          </p:val>
                                        </p:tav>
                                        <p:tav tm="100000">
                                          <p:val>
                                            <p:strVal val="#ppt_h"/>
                                          </p:val>
                                        </p:tav>
                                      </p:tavLst>
                                    </p:anim>
                                    <p:anim calcmode="lin" valueType="num">
                                      <p:cBhvr>
                                        <p:cTn id="41" dur="1000" fill="hold"/>
                                        <p:tgtEl>
                                          <p:spTgt spid="79"/>
                                        </p:tgtEl>
                                        <p:attrNameLst>
                                          <p:attrName>style.rotation</p:attrName>
                                        </p:attrNameLst>
                                      </p:cBhvr>
                                      <p:tavLst>
                                        <p:tav tm="0">
                                          <p:val>
                                            <p:fltVal val="90"/>
                                          </p:val>
                                        </p:tav>
                                        <p:tav tm="100000">
                                          <p:val>
                                            <p:fltVal val="0"/>
                                          </p:val>
                                        </p:tav>
                                      </p:tavLst>
                                    </p:anim>
                                    <p:animEffect transition="in" filter="fade">
                                      <p:cBhvr>
                                        <p:cTn id="42" dur="1000"/>
                                        <p:tgtEl>
                                          <p:spTgt spid="79"/>
                                        </p:tgtEl>
                                      </p:cBhvr>
                                    </p:animEffect>
                                  </p:childTnLst>
                                </p:cTn>
                              </p:par>
                            </p:childTnLst>
                          </p:cTn>
                        </p:par>
                        <p:par>
                          <p:cTn id="43" fill="hold">
                            <p:stCondLst>
                              <p:cond delay="5500"/>
                            </p:stCondLst>
                            <p:childTnLst>
                              <p:par>
                                <p:cTn id="44" presetID="6" presetClass="entr" presetSubtype="16" fill="hold" grpId="0"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circle(in)">
                                      <p:cBhvr>
                                        <p:cTn id="46" dur="2000"/>
                                        <p:tgtEl>
                                          <p:spTgt spid="7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circle(in)">
                                      <p:cBhvr>
                                        <p:cTn id="49" dur="2000"/>
                                        <p:tgtEl>
                                          <p:spTgt spid="80"/>
                                        </p:tgtEl>
                                      </p:cBhvr>
                                    </p:animEffect>
                                  </p:childTnLst>
                                </p:cTn>
                              </p:par>
                            </p:childTnLst>
                          </p:cTn>
                        </p:par>
                        <p:par>
                          <p:cTn id="50" fill="hold">
                            <p:stCondLst>
                              <p:cond delay="7500"/>
                            </p:stCondLst>
                            <p:childTnLst>
                              <p:par>
                                <p:cTn id="51" presetID="31" presetClass="entr" presetSubtype="0" fill="hold" grpId="0" nodeType="after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p:cTn id="53" dur="1000" fill="hold"/>
                                        <p:tgtEl>
                                          <p:spTgt spid="74"/>
                                        </p:tgtEl>
                                        <p:attrNameLst>
                                          <p:attrName>ppt_w</p:attrName>
                                        </p:attrNameLst>
                                      </p:cBhvr>
                                      <p:tavLst>
                                        <p:tav tm="0">
                                          <p:val>
                                            <p:fltVal val="0"/>
                                          </p:val>
                                        </p:tav>
                                        <p:tav tm="100000">
                                          <p:val>
                                            <p:strVal val="#ppt_w"/>
                                          </p:val>
                                        </p:tav>
                                      </p:tavLst>
                                    </p:anim>
                                    <p:anim calcmode="lin" valueType="num">
                                      <p:cBhvr>
                                        <p:cTn id="54" dur="1000" fill="hold"/>
                                        <p:tgtEl>
                                          <p:spTgt spid="74"/>
                                        </p:tgtEl>
                                        <p:attrNameLst>
                                          <p:attrName>ppt_h</p:attrName>
                                        </p:attrNameLst>
                                      </p:cBhvr>
                                      <p:tavLst>
                                        <p:tav tm="0">
                                          <p:val>
                                            <p:fltVal val="0"/>
                                          </p:val>
                                        </p:tav>
                                        <p:tav tm="100000">
                                          <p:val>
                                            <p:strVal val="#ppt_h"/>
                                          </p:val>
                                        </p:tav>
                                      </p:tavLst>
                                    </p:anim>
                                    <p:anim calcmode="lin" valueType="num">
                                      <p:cBhvr>
                                        <p:cTn id="55" dur="1000" fill="hold"/>
                                        <p:tgtEl>
                                          <p:spTgt spid="74"/>
                                        </p:tgtEl>
                                        <p:attrNameLst>
                                          <p:attrName>style.rotation</p:attrName>
                                        </p:attrNameLst>
                                      </p:cBhvr>
                                      <p:tavLst>
                                        <p:tav tm="0">
                                          <p:val>
                                            <p:fltVal val="90"/>
                                          </p:val>
                                        </p:tav>
                                        <p:tav tm="100000">
                                          <p:val>
                                            <p:fltVal val="0"/>
                                          </p:val>
                                        </p:tav>
                                      </p:tavLst>
                                    </p:anim>
                                    <p:animEffect transition="in" filter="fade">
                                      <p:cBhvr>
                                        <p:cTn id="56" dur="1000"/>
                                        <p:tgtEl>
                                          <p:spTgt spid="74"/>
                                        </p:tgtEl>
                                      </p:cBhvr>
                                    </p:animEffect>
                                  </p:childTnLst>
                                </p:cTn>
                              </p:par>
                            </p:childTnLst>
                          </p:cTn>
                        </p:par>
                        <p:par>
                          <p:cTn id="57" fill="hold">
                            <p:stCondLst>
                              <p:cond delay="8500"/>
                            </p:stCondLst>
                            <p:childTnLst>
                              <p:par>
                                <p:cTn id="58" presetID="6" presetClass="entr" presetSubtype="16" fill="hold" grpId="0"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ircle(in)">
                                      <p:cBhvr>
                                        <p:cTn id="60" dur="2000"/>
                                        <p:tgtEl>
                                          <p:spTgt spid="48"/>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circle(in)">
                                      <p:cBhvr>
                                        <p:cTn id="63" dur="2000"/>
                                        <p:tgtEl>
                                          <p:spTgt spid="47"/>
                                        </p:tgtEl>
                                      </p:cBhvr>
                                    </p:animEffect>
                                  </p:childTnLst>
                                </p:cTn>
                              </p:par>
                            </p:childTnLst>
                          </p:cTn>
                        </p:par>
                        <p:par>
                          <p:cTn id="64" fill="hold">
                            <p:stCondLst>
                              <p:cond delay="10500"/>
                            </p:stCondLst>
                            <p:childTnLst>
                              <p:par>
                                <p:cTn id="65" presetID="31" presetClass="entr" presetSubtype="0" fill="hold" grpId="0" nodeType="afterEffect">
                                  <p:stCondLst>
                                    <p:cond delay="0"/>
                                  </p:stCondLst>
                                  <p:childTnLst>
                                    <p:set>
                                      <p:cBhvr>
                                        <p:cTn id="66" dur="1" fill="hold">
                                          <p:stCondLst>
                                            <p:cond delay="0"/>
                                          </p:stCondLst>
                                        </p:cTn>
                                        <p:tgtEl>
                                          <p:spTgt spid="82"/>
                                        </p:tgtEl>
                                        <p:attrNameLst>
                                          <p:attrName>style.visibility</p:attrName>
                                        </p:attrNameLst>
                                      </p:cBhvr>
                                      <p:to>
                                        <p:strVal val="visible"/>
                                      </p:to>
                                    </p:set>
                                    <p:anim calcmode="lin" valueType="num">
                                      <p:cBhvr>
                                        <p:cTn id="67" dur="1000" fill="hold"/>
                                        <p:tgtEl>
                                          <p:spTgt spid="82"/>
                                        </p:tgtEl>
                                        <p:attrNameLst>
                                          <p:attrName>ppt_w</p:attrName>
                                        </p:attrNameLst>
                                      </p:cBhvr>
                                      <p:tavLst>
                                        <p:tav tm="0">
                                          <p:val>
                                            <p:fltVal val="0"/>
                                          </p:val>
                                        </p:tav>
                                        <p:tav tm="100000">
                                          <p:val>
                                            <p:strVal val="#ppt_w"/>
                                          </p:val>
                                        </p:tav>
                                      </p:tavLst>
                                    </p:anim>
                                    <p:anim calcmode="lin" valueType="num">
                                      <p:cBhvr>
                                        <p:cTn id="68" dur="1000" fill="hold"/>
                                        <p:tgtEl>
                                          <p:spTgt spid="82"/>
                                        </p:tgtEl>
                                        <p:attrNameLst>
                                          <p:attrName>ppt_h</p:attrName>
                                        </p:attrNameLst>
                                      </p:cBhvr>
                                      <p:tavLst>
                                        <p:tav tm="0">
                                          <p:val>
                                            <p:fltVal val="0"/>
                                          </p:val>
                                        </p:tav>
                                        <p:tav tm="100000">
                                          <p:val>
                                            <p:strVal val="#ppt_h"/>
                                          </p:val>
                                        </p:tav>
                                      </p:tavLst>
                                    </p:anim>
                                    <p:anim calcmode="lin" valueType="num">
                                      <p:cBhvr>
                                        <p:cTn id="69" dur="1000" fill="hold"/>
                                        <p:tgtEl>
                                          <p:spTgt spid="82"/>
                                        </p:tgtEl>
                                        <p:attrNameLst>
                                          <p:attrName>style.rotation</p:attrName>
                                        </p:attrNameLst>
                                      </p:cBhvr>
                                      <p:tavLst>
                                        <p:tav tm="0">
                                          <p:val>
                                            <p:fltVal val="90"/>
                                          </p:val>
                                        </p:tav>
                                        <p:tav tm="100000">
                                          <p:val>
                                            <p:fltVal val="0"/>
                                          </p:val>
                                        </p:tav>
                                      </p:tavLst>
                                    </p:anim>
                                    <p:animEffect transition="in" filter="fade">
                                      <p:cBhvr>
                                        <p:cTn id="70" dur="1000"/>
                                        <p:tgtEl>
                                          <p:spTgt spid="82"/>
                                        </p:tgtEl>
                                      </p:cBhvr>
                                    </p:animEffect>
                                  </p:childTnLst>
                                </p:cTn>
                              </p:par>
                              <p:par>
                                <p:cTn id="71" presetID="53" presetClass="entr" presetSubtype="16" fill="hold" nodeType="withEffect">
                                  <p:stCondLst>
                                    <p:cond delay="0"/>
                                  </p:stCondLst>
                                  <p:childTnLst>
                                    <p:set>
                                      <p:cBhvr>
                                        <p:cTn id="72" dur="1" fill="hold">
                                          <p:stCondLst>
                                            <p:cond delay="0"/>
                                          </p:stCondLst>
                                        </p:cTn>
                                        <p:tgtEl>
                                          <p:spTgt spid="95"/>
                                        </p:tgtEl>
                                        <p:attrNameLst>
                                          <p:attrName>style.visibility</p:attrName>
                                        </p:attrNameLst>
                                      </p:cBhvr>
                                      <p:to>
                                        <p:strVal val="visible"/>
                                      </p:to>
                                    </p:set>
                                    <p:anim calcmode="lin" valueType="num">
                                      <p:cBhvr>
                                        <p:cTn id="73" dur="500" fill="hold"/>
                                        <p:tgtEl>
                                          <p:spTgt spid="95"/>
                                        </p:tgtEl>
                                        <p:attrNameLst>
                                          <p:attrName>ppt_w</p:attrName>
                                        </p:attrNameLst>
                                      </p:cBhvr>
                                      <p:tavLst>
                                        <p:tav tm="0">
                                          <p:val>
                                            <p:fltVal val="0"/>
                                          </p:val>
                                        </p:tav>
                                        <p:tav tm="100000">
                                          <p:val>
                                            <p:strVal val="#ppt_w"/>
                                          </p:val>
                                        </p:tav>
                                      </p:tavLst>
                                    </p:anim>
                                    <p:anim calcmode="lin" valueType="num">
                                      <p:cBhvr>
                                        <p:cTn id="74" dur="500" fill="hold"/>
                                        <p:tgtEl>
                                          <p:spTgt spid="95"/>
                                        </p:tgtEl>
                                        <p:attrNameLst>
                                          <p:attrName>ppt_h</p:attrName>
                                        </p:attrNameLst>
                                      </p:cBhvr>
                                      <p:tavLst>
                                        <p:tav tm="0">
                                          <p:val>
                                            <p:fltVal val="0"/>
                                          </p:val>
                                        </p:tav>
                                        <p:tav tm="100000">
                                          <p:val>
                                            <p:strVal val="#ppt_h"/>
                                          </p:val>
                                        </p:tav>
                                      </p:tavLst>
                                    </p:anim>
                                    <p:animEffect transition="in" filter="fade">
                                      <p:cBhvr>
                                        <p:cTn id="75" dur="500"/>
                                        <p:tgtEl>
                                          <p:spTgt spid="95"/>
                                        </p:tgtEl>
                                      </p:cBhvr>
                                    </p:animEffect>
                                  </p:childTnLst>
                                </p:cTn>
                              </p:par>
                            </p:childTnLst>
                          </p:cTn>
                        </p:par>
                        <p:par>
                          <p:cTn id="76" fill="hold">
                            <p:stCondLst>
                              <p:cond delay="11500"/>
                            </p:stCondLst>
                            <p:childTnLst>
                              <p:par>
                                <p:cTn id="77" presetID="16" presetClass="entr" presetSubtype="21" fill="hold" grpId="0"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barn(inVertical)">
                                      <p:cBhvr>
                                        <p:cTn id="79" dur="500"/>
                                        <p:tgtEl>
                                          <p:spTgt spid="51"/>
                                        </p:tgtEl>
                                      </p:cBhvr>
                                    </p:animEffect>
                                  </p:childTnLst>
                                </p:cTn>
                              </p:par>
                            </p:childTnLst>
                          </p:cTn>
                        </p:par>
                        <p:par>
                          <p:cTn id="80" fill="hold">
                            <p:stCondLst>
                              <p:cond delay="12000"/>
                            </p:stCondLst>
                            <p:childTnLst>
                              <p:par>
                                <p:cTn id="81" presetID="14" presetClass="entr" presetSubtype="10"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randombar(horizontal)">
                                      <p:cBhvr>
                                        <p:cTn id="83" dur="500"/>
                                        <p:tgtEl>
                                          <p:spTgt spid="52"/>
                                        </p:tgtEl>
                                      </p:cBhvr>
                                    </p:animEffect>
                                  </p:childTnLst>
                                </p:cTn>
                              </p:par>
                            </p:childTnLst>
                          </p:cTn>
                        </p:par>
                        <p:par>
                          <p:cTn id="84" fill="hold">
                            <p:stCondLst>
                              <p:cond delay="12500"/>
                            </p:stCondLst>
                            <p:childTnLst>
                              <p:par>
                                <p:cTn id="85" presetID="53" presetClass="entr" presetSubtype="16" fill="hold" nodeType="after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p:cTn id="87" dur="500" fill="hold"/>
                                        <p:tgtEl>
                                          <p:spTgt spid="53"/>
                                        </p:tgtEl>
                                        <p:attrNameLst>
                                          <p:attrName>ppt_w</p:attrName>
                                        </p:attrNameLst>
                                      </p:cBhvr>
                                      <p:tavLst>
                                        <p:tav tm="0">
                                          <p:val>
                                            <p:fltVal val="0"/>
                                          </p:val>
                                        </p:tav>
                                        <p:tav tm="100000">
                                          <p:val>
                                            <p:strVal val="#ppt_w"/>
                                          </p:val>
                                        </p:tav>
                                      </p:tavLst>
                                    </p:anim>
                                    <p:anim calcmode="lin" valueType="num">
                                      <p:cBhvr>
                                        <p:cTn id="88" dur="500" fill="hold"/>
                                        <p:tgtEl>
                                          <p:spTgt spid="53"/>
                                        </p:tgtEl>
                                        <p:attrNameLst>
                                          <p:attrName>ppt_h</p:attrName>
                                        </p:attrNameLst>
                                      </p:cBhvr>
                                      <p:tavLst>
                                        <p:tav tm="0">
                                          <p:val>
                                            <p:fltVal val="0"/>
                                          </p:val>
                                        </p:tav>
                                        <p:tav tm="100000">
                                          <p:val>
                                            <p:strVal val="#ppt_h"/>
                                          </p:val>
                                        </p:tav>
                                      </p:tavLst>
                                    </p:anim>
                                    <p:animEffect transition="in" filter="fade">
                                      <p:cBhvr>
                                        <p:cTn id="89" dur="500"/>
                                        <p:tgtEl>
                                          <p:spTgt spid="53"/>
                                        </p:tgtEl>
                                      </p:cBhvr>
                                    </p:animEffect>
                                  </p:childTnLst>
                                </p:cTn>
                              </p:par>
                              <p:par>
                                <p:cTn id="90" presetID="53" presetClass="entr" presetSubtype="16" fill="hold" nodeType="withEffect">
                                  <p:stCondLst>
                                    <p:cond delay="0"/>
                                  </p:stCondLst>
                                  <p:childTnLst>
                                    <p:set>
                                      <p:cBhvr>
                                        <p:cTn id="91" dur="1" fill="hold">
                                          <p:stCondLst>
                                            <p:cond delay="0"/>
                                          </p:stCondLst>
                                        </p:cTn>
                                        <p:tgtEl>
                                          <p:spTgt spid="64"/>
                                        </p:tgtEl>
                                        <p:attrNameLst>
                                          <p:attrName>style.visibility</p:attrName>
                                        </p:attrNameLst>
                                      </p:cBhvr>
                                      <p:to>
                                        <p:strVal val="visible"/>
                                      </p:to>
                                    </p:set>
                                    <p:anim calcmode="lin" valueType="num">
                                      <p:cBhvr>
                                        <p:cTn id="92" dur="500" fill="hold"/>
                                        <p:tgtEl>
                                          <p:spTgt spid="64"/>
                                        </p:tgtEl>
                                        <p:attrNameLst>
                                          <p:attrName>ppt_w</p:attrName>
                                        </p:attrNameLst>
                                      </p:cBhvr>
                                      <p:tavLst>
                                        <p:tav tm="0">
                                          <p:val>
                                            <p:fltVal val="0"/>
                                          </p:val>
                                        </p:tav>
                                        <p:tav tm="100000">
                                          <p:val>
                                            <p:strVal val="#ppt_w"/>
                                          </p:val>
                                        </p:tav>
                                      </p:tavLst>
                                    </p:anim>
                                    <p:anim calcmode="lin" valueType="num">
                                      <p:cBhvr>
                                        <p:cTn id="93" dur="500" fill="hold"/>
                                        <p:tgtEl>
                                          <p:spTgt spid="64"/>
                                        </p:tgtEl>
                                        <p:attrNameLst>
                                          <p:attrName>ppt_h</p:attrName>
                                        </p:attrNameLst>
                                      </p:cBhvr>
                                      <p:tavLst>
                                        <p:tav tm="0">
                                          <p:val>
                                            <p:fltVal val="0"/>
                                          </p:val>
                                        </p:tav>
                                        <p:tav tm="100000">
                                          <p:val>
                                            <p:strVal val="#ppt_h"/>
                                          </p:val>
                                        </p:tav>
                                      </p:tavLst>
                                    </p:anim>
                                    <p:animEffect transition="in" filter="fade">
                                      <p:cBhvr>
                                        <p:cTn id="94" dur="500"/>
                                        <p:tgtEl>
                                          <p:spTgt spid="64"/>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 calcmode="lin" valueType="num">
                                      <p:cBhvr>
                                        <p:cTn id="97" dur="500" fill="hold"/>
                                        <p:tgtEl>
                                          <p:spTgt spid="65"/>
                                        </p:tgtEl>
                                        <p:attrNameLst>
                                          <p:attrName>ppt_w</p:attrName>
                                        </p:attrNameLst>
                                      </p:cBhvr>
                                      <p:tavLst>
                                        <p:tav tm="0">
                                          <p:val>
                                            <p:fltVal val="0"/>
                                          </p:val>
                                        </p:tav>
                                        <p:tav tm="100000">
                                          <p:val>
                                            <p:strVal val="#ppt_w"/>
                                          </p:val>
                                        </p:tav>
                                      </p:tavLst>
                                    </p:anim>
                                    <p:anim calcmode="lin" valueType="num">
                                      <p:cBhvr>
                                        <p:cTn id="98" dur="500" fill="hold"/>
                                        <p:tgtEl>
                                          <p:spTgt spid="65"/>
                                        </p:tgtEl>
                                        <p:attrNameLst>
                                          <p:attrName>ppt_h</p:attrName>
                                        </p:attrNameLst>
                                      </p:cBhvr>
                                      <p:tavLst>
                                        <p:tav tm="0">
                                          <p:val>
                                            <p:fltVal val="0"/>
                                          </p:val>
                                        </p:tav>
                                        <p:tav tm="100000">
                                          <p:val>
                                            <p:strVal val="#ppt_h"/>
                                          </p:val>
                                        </p:tav>
                                      </p:tavLst>
                                    </p:anim>
                                    <p:animEffect transition="in" filter="fade">
                                      <p:cBhvr>
                                        <p:cTn id="99" dur="500"/>
                                        <p:tgtEl>
                                          <p:spTgt spid="65"/>
                                        </p:tgtEl>
                                      </p:cBhvr>
                                    </p:animEffect>
                                  </p:childTnLst>
                                </p:cTn>
                              </p:par>
                            </p:childTnLst>
                          </p:cTn>
                        </p:par>
                        <p:par>
                          <p:cTn id="100" fill="hold">
                            <p:stCondLst>
                              <p:cond delay="13000"/>
                            </p:stCondLst>
                            <p:childTnLst>
                              <p:par>
                                <p:cTn id="101" presetID="53" presetClass="entr" presetSubtype="16" fill="hold" nodeType="afterEffect">
                                  <p:stCondLst>
                                    <p:cond delay="0"/>
                                  </p:stCondLst>
                                  <p:childTnLst>
                                    <p:set>
                                      <p:cBhvr>
                                        <p:cTn id="102" dur="1" fill="hold">
                                          <p:stCondLst>
                                            <p:cond delay="0"/>
                                          </p:stCondLst>
                                        </p:cTn>
                                        <p:tgtEl>
                                          <p:spTgt spid="88"/>
                                        </p:tgtEl>
                                        <p:attrNameLst>
                                          <p:attrName>style.visibility</p:attrName>
                                        </p:attrNameLst>
                                      </p:cBhvr>
                                      <p:to>
                                        <p:strVal val="visible"/>
                                      </p:to>
                                    </p:set>
                                    <p:anim calcmode="lin" valueType="num">
                                      <p:cBhvr>
                                        <p:cTn id="103" dur="500" fill="hold"/>
                                        <p:tgtEl>
                                          <p:spTgt spid="88"/>
                                        </p:tgtEl>
                                        <p:attrNameLst>
                                          <p:attrName>ppt_w</p:attrName>
                                        </p:attrNameLst>
                                      </p:cBhvr>
                                      <p:tavLst>
                                        <p:tav tm="0">
                                          <p:val>
                                            <p:fltVal val="0"/>
                                          </p:val>
                                        </p:tav>
                                        <p:tav tm="100000">
                                          <p:val>
                                            <p:strVal val="#ppt_w"/>
                                          </p:val>
                                        </p:tav>
                                      </p:tavLst>
                                    </p:anim>
                                    <p:anim calcmode="lin" valueType="num">
                                      <p:cBhvr>
                                        <p:cTn id="104" dur="500" fill="hold"/>
                                        <p:tgtEl>
                                          <p:spTgt spid="88"/>
                                        </p:tgtEl>
                                        <p:attrNameLst>
                                          <p:attrName>ppt_h</p:attrName>
                                        </p:attrNameLst>
                                      </p:cBhvr>
                                      <p:tavLst>
                                        <p:tav tm="0">
                                          <p:val>
                                            <p:fltVal val="0"/>
                                          </p:val>
                                        </p:tav>
                                        <p:tav tm="100000">
                                          <p:val>
                                            <p:strVal val="#ppt_h"/>
                                          </p:val>
                                        </p:tav>
                                      </p:tavLst>
                                    </p:anim>
                                    <p:animEffect transition="in" filter="fade">
                                      <p:cBhvr>
                                        <p:cTn id="105" dur="500"/>
                                        <p:tgtEl>
                                          <p:spTgt spid="88"/>
                                        </p:tgtEl>
                                      </p:cBhvr>
                                    </p:animEffect>
                                  </p:childTnLst>
                                </p:cTn>
                              </p:par>
                            </p:childTnLst>
                          </p:cTn>
                        </p:par>
                        <p:par>
                          <p:cTn id="106" fill="hold">
                            <p:stCondLst>
                              <p:cond delay="13500"/>
                            </p:stCondLst>
                            <p:childTnLst>
                              <p:par>
                                <p:cTn id="107" presetID="16" presetClass="entr" presetSubtype="21"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barn(inVertical)">
                                      <p:cBhvr>
                                        <p:cTn id="109" dur="500"/>
                                        <p:tgtEl>
                                          <p:spTgt spid="83"/>
                                        </p:tgtEl>
                                      </p:cBhvr>
                                    </p:animEffect>
                                  </p:childTnLst>
                                </p:cTn>
                              </p:par>
                            </p:childTnLst>
                          </p:cTn>
                        </p:par>
                        <p:par>
                          <p:cTn id="110" fill="hold">
                            <p:stCondLst>
                              <p:cond delay="14000"/>
                            </p:stCondLst>
                            <p:childTnLst>
                              <p:par>
                                <p:cTn id="111" presetID="14" presetClass="entr" presetSubtype="10" fill="hold" grpId="0" nodeType="after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randombar(horizontal)">
                                      <p:cBhvr>
                                        <p:cTn id="113" dur="500"/>
                                        <p:tgtEl>
                                          <p:spTgt spid="84"/>
                                        </p:tgtEl>
                                      </p:cBhvr>
                                    </p:animEffect>
                                  </p:childTnLst>
                                </p:cTn>
                              </p:par>
                            </p:childTnLst>
                          </p:cTn>
                        </p:par>
                        <p:par>
                          <p:cTn id="114" fill="hold">
                            <p:stCondLst>
                              <p:cond delay="14500"/>
                            </p:stCondLst>
                            <p:childTnLst>
                              <p:par>
                                <p:cTn id="115" presetID="53" presetClass="entr" presetSubtype="16" fill="hold" grpId="0" nodeType="afterEffect">
                                  <p:stCondLst>
                                    <p:cond delay="0"/>
                                  </p:stCondLst>
                                  <p:childTnLst>
                                    <p:set>
                                      <p:cBhvr>
                                        <p:cTn id="116" dur="1" fill="hold">
                                          <p:stCondLst>
                                            <p:cond delay="0"/>
                                          </p:stCondLst>
                                        </p:cTn>
                                        <p:tgtEl>
                                          <p:spTgt spid="85"/>
                                        </p:tgtEl>
                                        <p:attrNameLst>
                                          <p:attrName>style.visibility</p:attrName>
                                        </p:attrNameLst>
                                      </p:cBhvr>
                                      <p:to>
                                        <p:strVal val="visible"/>
                                      </p:to>
                                    </p:set>
                                    <p:anim calcmode="lin" valueType="num">
                                      <p:cBhvr>
                                        <p:cTn id="117" dur="500" fill="hold"/>
                                        <p:tgtEl>
                                          <p:spTgt spid="85"/>
                                        </p:tgtEl>
                                        <p:attrNameLst>
                                          <p:attrName>ppt_w</p:attrName>
                                        </p:attrNameLst>
                                      </p:cBhvr>
                                      <p:tavLst>
                                        <p:tav tm="0">
                                          <p:val>
                                            <p:fltVal val="0"/>
                                          </p:val>
                                        </p:tav>
                                        <p:tav tm="100000">
                                          <p:val>
                                            <p:strVal val="#ppt_w"/>
                                          </p:val>
                                        </p:tav>
                                      </p:tavLst>
                                    </p:anim>
                                    <p:anim calcmode="lin" valueType="num">
                                      <p:cBhvr>
                                        <p:cTn id="118" dur="500" fill="hold"/>
                                        <p:tgtEl>
                                          <p:spTgt spid="85"/>
                                        </p:tgtEl>
                                        <p:attrNameLst>
                                          <p:attrName>ppt_h</p:attrName>
                                        </p:attrNameLst>
                                      </p:cBhvr>
                                      <p:tavLst>
                                        <p:tav tm="0">
                                          <p:val>
                                            <p:fltVal val="0"/>
                                          </p:val>
                                        </p:tav>
                                        <p:tav tm="100000">
                                          <p:val>
                                            <p:strVal val="#ppt_h"/>
                                          </p:val>
                                        </p:tav>
                                      </p:tavLst>
                                    </p:anim>
                                    <p:animEffect transition="in" filter="fade">
                                      <p:cBhvr>
                                        <p:cTn id="119" dur="500"/>
                                        <p:tgtEl>
                                          <p:spTgt spid="85"/>
                                        </p:tgtEl>
                                      </p:cBhvr>
                                    </p:animEffect>
                                  </p:childTnLst>
                                </p:cTn>
                              </p:par>
                              <p:par>
                                <p:cTn id="120" presetID="53" presetClass="entr" presetSubtype="16" fill="hold" nodeType="withEffect">
                                  <p:stCondLst>
                                    <p:cond delay="0"/>
                                  </p:stCondLst>
                                  <p:childTnLst>
                                    <p:set>
                                      <p:cBhvr>
                                        <p:cTn id="121" dur="1" fill="hold">
                                          <p:stCondLst>
                                            <p:cond delay="0"/>
                                          </p:stCondLst>
                                        </p:cTn>
                                        <p:tgtEl>
                                          <p:spTgt spid="86"/>
                                        </p:tgtEl>
                                        <p:attrNameLst>
                                          <p:attrName>style.visibility</p:attrName>
                                        </p:attrNameLst>
                                      </p:cBhvr>
                                      <p:to>
                                        <p:strVal val="visible"/>
                                      </p:to>
                                    </p:set>
                                    <p:anim calcmode="lin" valueType="num">
                                      <p:cBhvr>
                                        <p:cTn id="122" dur="500" fill="hold"/>
                                        <p:tgtEl>
                                          <p:spTgt spid="86"/>
                                        </p:tgtEl>
                                        <p:attrNameLst>
                                          <p:attrName>ppt_w</p:attrName>
                                        </p:attrNameLst>
                                      </p:cBhvr>
                                      <p:tavLst>
                                        <p:tav tm="0">
                                          <p:val>
                                            <p:fltVal val="0"/>
                                          </p:val>
                                        </p:tav>
                                        <p:tav tm="100000">
                                          <p:val>
                                            <p:strVal val="#ppt_w"/>
                                          </p:val>
                                        </p:tav>
                                      </p:tavLst>
                                    </p:anim>
                                    <p:anim calcmode="lin" valueType="num">
                                      <p:cBhvr>
                                        <p:cTn id="123" dur="500" fill="hold"/>
                                        <p:tgtEl>
                                          <p:spTgt spid="86"/>
                                        </p:tgtEl>
                                        <p:attrNameLst>
                                          <p:attrName>ppt_h</p:attrName>
                                        </p:attrNameLst>
                                      </p:cBhvr>
                                      <p:tavLst>
                                        <p:tav tm="0">
                                          <p:val>
                                            <p:fltVal val="0"/>
                                          </p:val>
                                        </p:tav>
                                        <p:tav tm="100000">
                                          <p:val>
                                            <p:strVal val="#ppt_h"/>
                                          </p:val>
                                        </p:tav>
                                      </p:tavLst>
                                    </p:anim>
                                    <p:animEffect transition="in" filter="fade">
                                      <p:cBhvr>
                                        <p:cTn id="124" dur="500"/>
                                        <p:tgtEl>
                                          <p:spTgt spid="86"/>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87"/>
                                        </p:tgtEl>
                                        <p:attrNameLst>
                                          <p:attrName>style.visibility</p:attrName>
                                        </p:attrNameLst>
                                      </p:cBhvr>
                                      <p:to>
                                        <p:strVal val="visible"/>
                                      </p:to>
                                    </p:set>
                                    <p:anim calcmode="lin" valueType="num">
                                      <p:cBhvr>
                                        <p:cTn id="127" dur="500" fill="hold"/>
                                        <p:tgtEl>
                                          <p:spTgt spid="87"/>
                                        </p:tgtEl>
                                        <p:attrNameLst>
                                          <p:attrName>ppt_w</p:attrName>
                                        </p:attrNameLst>
                                      </p:cBhvr>
                                      <p:tavLst>
                                        <p:tav tm="0">
                                          <p:val>
                                            <p:fltVal val="0"/>
                                          </p:val>
                                        </p:tav>
                                        <p:tav tm="100000">
                                          <p:val>
                                            <p:strVal val="#ppt_w"/>
                                          </p:val>
                                        </p:tav>
                                      </p:tavLst>
                                    </p:anim>
                                    <p:anim calcmode="lin" valueType="num">
                                      <p:cBhvr>
                                        <p:cTn id="128" dur="500" fill="hold"/>
                                        <p:tgtEl>
                                          <p:spTgt spid="87"/>
                                        </p:tgtEl>
                                        <p:attrNameLst>
                                          <p:attrName>ppt_h</p:attrName>
                                        </p:attrNameLst>
                                      </p:cBhvr>
                                      <p:tavLst>
                                        <p:tav tm="0">
                                          <p:val>
                                            <p:fltVal val="0"/>
                                          </p:val>
                                        </p:tav>
                                        <p:tav tm="100000">
                                          <p:val>
                                            <p:strVal val="#ppt_h"/>
                                          </p:val>
                                        </p:tav>
                                      </p:tavLst>
                                    </p:anim>
                                    <p:animEffect transition="in" filter="fade">
                                      <p:cBhvr>
                                        <p:cTn id="129" dur="500"/>
                                        <p:tgtEl>
                                          <p:spTgt spid="87"/>
                                        </p:tgtEl>
                                      </p:cBhvr>
                                    </p:animEffect>
                                  </p:childTnLst>
                                </p:cTn>
                              </p:par>
                              <p:par>
                                <p:cTn id="130" presetID="53" presetClass="entr" presetSubtype="16" fill="hold" nodeType="withEffect">
                                  <p:stCondLst>
                                    <p:cond delay="0"/>
                                  </p:stCondLst>
                                  <p:childTnLst>
                                    <p:set>
                                      <p:cBhvr>
                                        <p:cTn id="131" dur="1" fill="hold">
                                          <p:stCondLst>
                                            <p:cond delay="0"/>
                                          </p:stCondLst>
                                        </p:cTn>
                                        <p:tgtEl>
                                          <p:spTgt spid="145"/>
                                        </p:tgtEl>
                                        <p:attrNameLst>
                                          <p:attrName>style.visibility</p:attrName>
                                        </p:attrNameLst>
                                      </p:cBhvr>
                                      <p:to>
                                        <p:strVal val="visible"/>
                                      </p:to>
                                    </p:set>
                                    <p:anim calcmode="lin" valueType="num">
                                      <p:cBhvr>
                                        <p:cTn id="132" dur="500" fill="hold"/>
                                        <p:tgtEl>
                                          <p:spTgt spid="145"/>
                                        </p:tgtEl>
                                        <p:attrNameLst>
                                          <p:attrName>ppt_w</p:attrName>
                                        </p:attrNameLst>
                                      </p:cBhvr>
                                      <p:tavLst>
                                        <p:tav tm="0">
                                          <p:val>
                                            <p:fltVal val="0"/>
                                          </p:val>
                                        </p:tav>
                                        <p:tav tm="100000">
                                          <p:val>
                                            <p:strVal val="#ppt_w"/>
                                          </p:val>
                                        </p:tav>
                                      </p:tavLst>
                                    </p:anim>
                                    <p:anim calcmode="lin" valueType="num">
                                      <p:cBhvr>
                                        <p:cTn id="133" dur="500" fill="hold"/>
                                        <p:tgtEl>
                                          <p:spTgt spid="145"/>
                                        </p:tgtEl>
                                        <p:attrNameLst>
                                          <p:attrName>ppt_h</p:attrName>
                                        </p:attrNameLst>
                                      </p:cBhvr>
                                      <p:tavLst>
                                        <p:tav tm="0">
                                          <p:val>
                                            <p:fltVal val="0"/>
                                          </p:val>
                                        </p:tav>
                                        <p:tav tm="100000">
                                          <p:val>
                                            <p:strVal val="#ppt_h"/>
                                          </p:val>
                                        </p:tav>
                                      </p:tavLst>
                                    </p:anim>
                                    <p:animEffect transition="in" filter="fade">
                                      <p:cBhvr>
                                        <p:cTn id="134" dur="500"/>
                                        <p:tgtEl>
                                          <p:spTgt spid="145"/>
                                        </p:tgtEl>
                                      </p:cBhvr>
                                    </p:animEffect>
                                  </p:childTnLst>
                                </p:cTn>
                              </p:par>
                            </p:childTnLst>
                          </p:cTn>
                        </p:par>
                        <p:par>
                          <p:cTn id="135" fill="hold">
                            <p:stCondLst>
                              <p:cond delay="15000"/>
                            </p:stCondLst>
                            <p:childTnLst>
                              <p:par>
                                <p:cTn id="136" presetID="16" presetClass="entr" presetSubtype="21" fill="hold" grpId="0" nodeType="after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barn(inVertical)">
                                      <p:cBhvr>
                                        <p:cTn id="138" dur="500"/>
                                        <p:tgtEl>
                                          <p:spTgt spid="67"/>
                                        </p:tgtEl>
                                      </p:cBhvr>
                                    </p:animEffect>
                                  </p:childTnLst>
                                </p:cTn>
                              </p:par>
                            </p:childTnLst>
                          </p:cTn>
                        </p:par>
                        <p:par>
                          <p:cTn id="139" fill="hold">
                            <p:stCondLst>
                              <p:cond delay="15500"/>
                            </p:stCondLst>
                            <p:childTnLst>
                              <p:par>
                                <p:cTn id="140" presetID="14" presetClass="entr" presetSubtype="10" fill="hold" grpId="0" nodeType="after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randombar(horizontal)">
                                      <p:cBhvr>
                                        <p:cTn id="142" dur="500"/>
                                        <p:tgtEl>
                                          <p:spTgt spid="68"/>
                                        </p:tgtEl>
                                      </p:cBhvr>
                                    </p:animEffect>
                                  </p:childTnLst>
                                </p:cTn>
                              </p:par>
                            </p:childTnLst>
                          </p:cTn>
                        </p:par>
                        <p:par>
                          <p:cTn id="143" fill="hold">
                            <p:stCondLst>
                              <p:cond delay="16000"/>
                            </p:stCondLst>
                            <p:childTnLst>
                              <p:par>
                                <p:cTn id="144" presetID="53" presetClass="entr" presetSubtype="16" fill="hold" nodeType="afterEffect">
                                  <p:stCondLst>
                                    <p:cond delay="0"/>
                                  </p:stCondLst>
                                  <p:childTnLst>
                                    <p:set>
                                      <p:cBhvr>
                                        <p:cTn id="145" dur="1" fill="hold">
                                          <p:stCondLst>
                                            <p:cond delay="0"/>
                                          </p:stCondLst>
                                        </p:cTn>
                                        <p:tgtEl>
                                          <p:spTgt spid="69"/>
                                        </p:tgtEl>
                                        <p:attrNameLst>
                                          <p:attrName>style.visibility</p:attrName>
                                        </p:attrNameLst>
                                      </p:cBhvr>
                                      <p:to>
                                        <p:strVal val="visible"/>
                                      </p:to>
                                    </p:set>
                                    <p:anim calcmode="lin" valueType="num">
                                      <p:cBhvr>
                                        <p:cTn id="146" dur="500" fill="hold"/>
                                        <p:tgtEl>
                                          <p:spTgt spid="69"/>
                                        </p:tgtEl>
                                        <p:attrNameLst>
                                          <p:attrName>ppt_w</p:attrName>
                                        </p:attrNameLst>
                                      </p:cBhvr>
                                      <p:tavLst>
                                        <p:tav tm="0">
                                          <p:val>
                                            <p:fltVal val="0"/>
                                          </p:val>
                                        </p:tav>
                                        <p:tav tm="100000">
                                          <p:val>
                                            <p:strVal val="#ppt_w"/>
                                          </p:val>
                                        </p:tav>
                                      </p:tavLst>
                                    </p:anim>
                                    <p:anim calcmode="lin" valueType="num">
                                      <p:cBhvr>
                                        <p:cTn id="147" dur="500" fill="hold"/>
                                        <p:tgtEl>
                                          <p:spTgt spid="69"/>
                                        </p:tgtEl>
                                        <p:attrNameLst>
                                          <p:attrName>ppt_h</p:attrName>
                                        </p:attrNameLst>
                                      </p:cBhvr>
                                      <p:tavLst>
                                        <p:tav tm="0">
                                          <p:val>
                                            <p:fltVal val="0"/>
                                          </p:val>
                                        </p:tav>
                                        <p:tav tm="100000">
                                          <p:val>
                                            <p:strVal val="#ppt_h"/>
                                          </p:val>
                                        </p:tav>
                                      </p:tavLst>
                                    </p:anim>
                                    <p:animEffect transition="in" filter="fade">
                                      <p:cBhvr>
                                        <p:cTn id="148" dur="500"/>
                                        <p:tgtEl>
                                          <p:spTgt spid="69"/>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70"/>
                                        </p:tgtEl>
                                        <p:attrNameLst>
                                          <p:attrName>style.visibility</p:attrName>
                                        </p:attrNameLst>
                                      </p:cBhvr>
                                      <p:to>
                                        <p:strVal val="visible"/>
                                      </p:to>
                                    </p:set>
                                    <p:anim calcmode="lin" valueType="num">
                                      <p:cBhvr>
                                        <p:cTn id="151" dur="500" fill="hold"/>
                                        <p:tgtEl>
                                          <p:spTgt spid="70"/>
                                        </p:tgtEl>
                                        <p:attrNameLst>
                                          <p:attrName>ppt_w</p:attrName>
                                        </p:attrNameLst>
                                      </p:cBhvr>
                                      <p:tavLst>
                                        <p:tav tm="0">
                                          <p:val>
                                            <p:fltVal val="0"/>
                                          </p:val>
                                        </p:tav>
                                        <p:tav tm="100000">
                                          <p:val>
                                            <p:strVal val="#ppt_w"/>
                                          </p:val>
                                        </p:tav>
                                      </p:tavLst>
                                    </p:anim>
                                    <p:anim calcmode="lin" valueType="num">
                                      <p:cBhvr>
                                        <p:cTn id="152" dur="500" fill="hold"/>
                                        <p:tgtEl>
                                          <p:spTgt spid="70"/>
                                        </p:tgtEl>
                                        <p:attrNameLst>
                                          <p:attrName>ppt_h</p:attrName>
                                        </p:attrNameLst>
                                      </p:cBhvr>
                                      <p:tavLst>
                                        <p:tav tm="0">
                                          <p:val>
                                            <p:fltVal val="0"/>
                                          </p:val>
                                        </p:tav>
                                        <p:tav tm="100000">
                                          <p:val>
                                            <p:strVal val="#ppt_h"/>
                                          </p:val>
                                        </p:tav>
                                      </p:tavLst>
                                    </p:anim>
                                    <p:animEffect transition="in" filter="fade">
                                      <p:cBhvr>
                                        <p:cTn id="153" dur="500"/>
                                        <p:tgtEl>
                                          <p:spTgt spid="70"/>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71"/>
                                        </p:tgtEl>
                                        <p:attrNameLst>
                                          <p:attrName>style.visibility</p:attrName>
                                        </p:attrNameLst>
                                      </p:cBhvr>
                                      <p:to>
                                        <p:strVal val="visible"/>
                                      </p:to>
                                    </p:set>
                                    <p:anim calcmode="lin" valueType="num">
                                      <p:cBhvr>
                                        <p:cTn id="156" dur="500" fill="hold"/>
                                        <p:tgtEl>
                                          <p:spTgt spid="71"/>
                                        </p:tgtEl>
                                        <p:attrNameLst>
                                          <p:attrName>ppt_w</p:attrName>
                                        </p:attrNameLst>
                                      </p:cBhvr>
                                      <p:tavLst>
                                        <p:tav tm="0">
                                          <p:val>
                                            <p:fltVal val="0"/>
                                          </p:val>
                                        </p:tav>
                                        <p:tav tm="100000">
                                          <p:val>
                                            <p:strVal val="#ppt_w"/>
                                          </p:val>
                                        </p:tav>
                                      </p:tavLst>
                                    </p:anim>
                                    <p:anim calcmode="lin" valueType="num">
                                      <p:cBhvr>
                                        <p:cTn id="157" dur="500" fill="hold"/>
                                        <p:tgtEl>
                                          <p:spTgt spid="71"/>
                                        </p:tgtEl>
                                        <p:attrNameLst>
                                          <p:attrName>ppt_h</p:attrName>
                                        </p:attrNameLst>
                                      </p:cBhvr>
                                      <p:tavLst>
                                        <p:tav tm="0">
                                          <p:val>
                                            <p:fltVal val="0"/>
                                          </p:val>
                                        </p:tav>
                                        <p:tav tm="100000">
                                          <p:val>
                                            <p:strVal val="#ppt_h"/>
                                          </p:val>
                                        </p:tav>
                                      </p:tavLst>
                                    </p:anim>
                                    <p:animEffect transition="in" filter="fade">
                                      <p:cBhvr>
                                        <p:cTn id="15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51" grpId="0" animBg="1"/>
      <p:bldP spid="52" grpId="0"/>
      <p:bldP spid="65" grpId="0"/>
      <p:bldP spid="67" grpId="0" animBg="1"/>
      <p:bldP spid="68" grpId="0"/>
      <p:bldP spid="70" grpId="0"/>
      <p:bldP spid="71" grpId="0" animBg="1"/>
      <p:bldP spid="73" grpId="0" animBg="1"/>
      <p:bldP spid="74" grpId="0"/>
      <p:bldP spid="76" grpId="0" animBg="1"/>
      <p:bldP spid="77" grpId="0"/>
      <p:bldP spid="78" grpId="0" animBg="1"/>
      <p:bldP spid="79" grpId="0"/>
      <p:bldP spid="80" grpId="0" animBg="1"/>
      <p:bldP spid="82" grpId="0"/>
      <p:bldP spid="83" grpId="0" animBg="1"/>
      <p:bldP spid="84" grpId="0"/>
      <p:bldP spid="85" grpId="0"/>
      <p:bldP spid="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38"/>
          <p:cNvGrpSpPr/>
          <p:nvPr/>
        </p:nvGrpSpPr>
        <p:grpSpPr bwMode="auto">
          <a:xfrm>
            <a:off x="5343860" y="1661036"/>
            <a:ext cx="753418" cy="224954"/>
            <a:chOff x="7244862" y="2564012"/>
            <a:chExt cx="1005315" cy="299674"/>
          </a:xfrm>
        </p:grpSpPr>
        <p:cxnSp>
          <p:nvCxnSpPr>
            <p:cNvPr id="103" name="Straight Connector 39"/>
            <p:cNvCxnSpPr/>
            <p:nvPr/>
          </p:nvCxnSpPr>
          <p:spPr>
            <a:xfrm flipV="1">
              <a:off x="7244862" y="2564012"/>
              <a:ext cx="393867" cy="299674"/>
            </a:xfrm>
            <a:prstGeom prst="line">
              <a:avLst/>
            </a:prstGeom>
            <a:ln w="6350">
              <a:solidFill>
                <a:schemeClr val="bg1">
                  <a:lumMod val="50000"/>
                </a:schemeClr>
              </a:solidFill>
              <a:prstDash val="sys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40"/>
            <p:cNvCxnSpPr/>
            <p:nvPr/>
          </p:nvCxnSpPr>
          <p:spPr>
            <a:xfrm>
              <a:off x="7643494" y="2564012"/>
              <a:ext cx="606683" cy="0"/>
            </a:xfrm>
            <a:prstGeom prst="line">
              <a:avLst/>
            </a:prstGeom>
            <a:ln w="6350">
              <a:solidFill>
                <a:schemeClr val="bg1">
                  <a:lumMod val="50000"/>
                </a:schemeClr>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05" name="Group 41"/>
          <p:cNvGrpSpPr/>
          <p:nvPr/>
        </p:nvGrpSpPr>
        <p:grpSpPr bwMode="auto">
          <a:xfrm flipH="1">
            <a:off x="2861033" y="1661036"/>
            <a:ext cx="753418" cy="224954"/>
            <a:chOff x="7244862" y="2564012"/>
            <a:chExt cx="1005315" cy="299674"/>
          </a:xfrm>
        </p:grpSpPr>
        <p:cxnSp>
          <p:nvCxnSpPr>
            <p:cNvPr id="106" name="Straight Connector 42"/>
            <p:cNvCxnSpPr/>
            <p:nvPr/>
          </p:nvCxnSpPr>
          <p:spPr>
            <a:xfrm flipV="1">
              <a:off x="7244862" y="2564012"/>
              <a:ext cx="393867" cy="299674"/>
            </a:xfrm>
            <a:prstGeom prst="line">
              <a:avLst/>
            </a:prstGeom>
            <a:ln w="6350">
              <a:solidFill>
                <a:schemeClr val="bg1">
                  <a:lumMod val="50000"/>
                </a:schemeClr>
              </a:solidFill>
              <a:prstDash val="sys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43"/>
            <p:cNvCxnSpPr/>
            <p:nvPr/>
          </p:nvCxnSpPr>
          <p:spPr>
            <a:xfrm>
              <a:off x="7643494" y="2564012"/>
              <a:ext cx="606683" cy="0"/>
            </a:xfrm>
            <a:prstGeom prst="line">
              <a:avLst/>
            </a:prstGeom>
            <a:ln w="6350">
              <a:solidFill>
                <a:schemeClr val="bg1">
                  <a:lumMod val="50000"/>
                </a:schemeClr>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08" name="Group 44"/>
          <p:cNvGrpSpPr/>
          <p:nvPr/>
        </p:nvGrpSpPr>
        <p:grpSpPr bwMode="auto">
          <a:xfrm rot="1354404" flipV="1">
            <a:off x="4748742" y="3111932"/>
            <a:ext cx="753418" cy="224954"/>
            <a:chOff x="7244862" y="2564012"/>
            <a:chExt cx="1005315" cy="299674"/>
          </a:xfrm>
        </p:grpSpPr>
        <p:cxnSp>
          <p:nvCxnSpPr>
            <p:cNvPr id="109" name="Straight Connector 45"/>
            <p:cNvCxnSpPr/>
            <p:nvPr/>
          </p:nvCxnSpPr>
          <p:spPr>
            <a:xfrm flipV="1">
              <a:off x="7242482" y="2566640"/>
              <a:ext cx="393867" cy="299674"/>
            </a:xfrm>
            <a:prstGeom prst="line">
              <a:avLst/>
            </a:prstGeom>
            <a:ln w="6350">
              <a:solidFill>
                <a:schemeClr val="bg1">
                  <a:lumMod val="50000"/>
                </a:schemeClr>
              </a:solidFill>
              <a:prstDash val="sys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46"/>
            <p:cNvCxnSpPr/>
            <p:nvPr/>
          </p:nvCxnSpPr>
          <p:spPr>
            <a:xfrm>
              <a:off x="7642153" y="2566779"/>
              <a:ext cx="606683" cy="0"/>
            </a:xfrm>
            <a:prstGeom prst="line">
              <a:avLst/>
            </a:prstGeom>
            <a:ln w="6350">
              <a:solidFill>
                <a:schemeClr val="bg1">
                  <a:lumMod val="50000"/>
                </a:schemeClr>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11" name="Group 47"/>
          <p:cNvGrpSpPr/>
          <p:nvPr/>
        </p:nvGrpSpPr>
        <p:grpSpPr bwMode="auto">
          <a:xfrm rot="-1354404" flipH="1" flipV="1">
            <a:off x="3470432" y="3111932"/>
            <a:ext cx="753418" cy="224954"/>
            <a:chOff x="7244862" y="2564012"/>
            <a:chExt cx="1005315" cy="299674"/>
          </a:xfrm>
        </p:grpSpPr>
        <p:cxnSp>
          <p:nvCxnSpPr>
            <p:cNvPr id="112" name="Straight Connector 48"/>
            <p:cNvCxnSpPr/>
            <p:nvPr/>
          </p:nvCxnSpPr>
          <p:spPr>
            <a:xfrm flipV="1">
              <a:off x="7245168" y="2564320"/>
              <a:ext cx="393867" cy="299674"/>
            </a:xfrm>
            <a:prstGeom prst="line">
              <a:avLst/>
            </a:prstGeom>
            <a:ln w="6350">
              <a:solidFill>
                <a:schemeClr val="bg1">
                  <a:lumMod val="50000"/>
                </a:schemeClr>
              </a:solidFill>
              <a:prstDash val="sysDash"/>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49"/>
            <p:cNvCxnSpPr/>
            <p:nvPr/>
          </p:nvCxnSpPr>
          <p:spPr>
            <a:xfrm>
              <a:off x="7646305" y="2565069"/>
              <a:ext cx="606683" cy="0"/>
            </a:xfrm>
            <a:prstGeom prst="line">
              <a:avLst/>
            </a:prstGeom>
            <a:ln w="6350">
              <a:solidFill>
                <a:schemeClr val="bg1">
                  <a:lumMod val="50000"/>
                </a:schemeClr>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114" name="Group 1"/>
          <p:cNvGrpSpPr/>
          <p:nvPr/>
        </p:nvGrpSpPr>
        <p:grpSpPr bwMode="auto">
          <a:xfrm>
            <a:off x="3001480" y="1431323"/>
            <a:ext cx="2954159" cy="2877984"/>
            <a:chOff x="4121518" y="1915221"/>
            <a:chExt cx="3939219" cy="3837413"/>
          </a:xfrm>
          <a:effectLst>
            <a:outerShdw blurRad="177800" dist="190500" dir="2700000" algn="tl" rotWithShape="0">
              <a:prstClr val="black">
                <a:alpha val="40000"/>
              </a:prstClr>
            </a:outerShdw>
          </a:effectLst>
        </p:grpSpPr>
        <p:grpSp>
          <p:nvGrpSpPr>
            <p:cNvPr id="115" name="Group 52"/>
            <p:cNvGrpSpPr/>
            <p:nvPr/>
          </p:nvGrpSpPr>
          <p:grpSpPr bwMode="auto">
            <a:xfrm>
              <a:off x="4121518" y="1915221"/>
              <a:ext cx="3939219" cy="3837413"/>
              <a:chOff x="3160707" y="1634350"/>
              <a:chExt cx="2825746" cy="2752719"/>
            </a:xfrm>
          </p:grpSpPr>
          <p:sp>
            <p:nvSpPr>
              <p:cNvPr id="120" name="Freeform 5"/>
              <p:cNvSpPr>
                <a:spLocks noEditPoints="1"/>
              </p:cNvSpPr>
              <p:nvPr/>
            </p:nvSpPr>
            <p:spPr bwMode="auto">
              <a:xfrm>
                <a:off x="3160707" y="1912126"/>
                <a:ext cx="1180620" cy="1243163"/>
              </a:xfrm>
              <a:custGeom>
                <a:avLst/>
                <a:gdLst/>
                <a:ahLst/>
                <a:cxnLst>
                  <a:cxn ang="0">
                    <a:pos x="85" y="294"/>
                  </a:cxn>
                  <a:cxn ang="0">
                    <a:pos x="0" y="330"/>
                  </a:cxn>
                  <a:cxn ang="0">
                    <a:pos x="314" y="0"/>
                  </a:cxn>
                  <a:cxn ang="0">
                    <a:pos x="167" y="327"/>
                  </a:cxn>
                  <a:cxn ang="0">
                    <a:pos x="85" y="294"/>
                  </a:cxn>
                  <a:cxn ang="0">
                    <a:pos x="85" y="294"/>
                  </a:cxn>
                  <a:cxn ang="0">
                    <a:pos x="85" y="294"/>
                  </a:cxn>
                </a:cxnLst>
                <a:rect l="0" t="0" r="r" b="b"/>
                <a:pathLst>
                  <a:path w="314" h="330">
                    <a:moveTo>
                      <a:pt x="85" y="294"/>
                    </a:moveTo>
                    <a:cubicBezTo>
                      <a:pt x="52" y="294"/>
                      <a:pt x="21" y="307"/>
                      <a:pt x="0" y="330"/>
                    </a:cubicBezTo>
                    <a:cubicBezTo>
                      <a:pt x="19" y="162"/>
                      <a:pt x="149" y="27"/>
                      <a:pt x="314" y="0"/>
                    </a:cubicBezTo>
                    <a:cubicBezTo>
                      <a:pt x="176" y="99"/>
                      <a:pt x="167" y="274"/>
                      <a:pt x="167" y="327"/>
                    </a:cubicBezTo>
                    <a:cubicBezTo>
                      <a:pt x="146" y="306"/>
                      <a:pt x="116" y="294"/>
                      <a:pt x="85" y="294"/>
                    </a:cubicBezTo>
                    <a:close/>
                    <a:moveTo>
                      <a:pt x="85" y="294"/>
                    </a:moveTo>
                    <a:cubicBezTo>
                      <a:pt x="85" y="294"/>
                      <a:pt x="85" y="294"/>
                      <a:pt x="85" y="294"/>
                    </a:cubicBezTo>
                  </a:path>
                </a:pathLst>
              </a:custGeom>
              <a:solidFill>
                <a:srgbClr val="327206"/>
              </a:solidFill>
              <a:ln w="9525">
                <a:noFill/>
                <a:round/>
              </a:ln>
              <a:effectLst/>
            </p:spPr>
            <p:txBody>
              <a:bodyPr/>
              <a:lstStyle/>
              <a:p>
                <a:pPr defTabSz="685165">
                  <a:defRPr/>
                </a:pPr>
                <a:endParaRPr lang="en-US" sz="128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21" name="Freeform 6"/>
              <p:cNvSpPr>
                <a:spLocks noEditPoints="1"/>
              </p:cNvSpPr>
              <p:nvPr/>
            </p:nvSpPr>
            <p:spPr bwMode="auto">
              <a:xfrm>
                <a:off x="3885929" y="1916680"/>
                <a:ext cx="636419" cy="1238610"/>
              </a:xfrm>
              <a:custGeom>
                <a:avLst/>
                <a:gdLst/>
                <a:ahLst/>
                <a:cxnLst>
                  <a:cxn ang="0">
                    <a:pos x="84" y="293"/>
                  </a:cxn>
                  <a:cxn ang="0">
                    <a:pos x="1" y="327"/>
                  </a:cxn>
                  <a:cxn ang="0">
                    <a:pos x="169" y="0"/>
                  </a:cxn>
                  <a:cxn ang="0">
                    <a:pos x="169" y="329"/>
                  </a:cxn>
                  <a:cxn ang="0">
                    <a:pos x="84" y="293"/>
                  </a:cxn>
                  <a:cxn ang="0">
                    <a:pos x="84" y="293"/>
                  </a:cxn>
                  <a:cxn ang="0">
                    <a:pos x="84" y="293"/>
                  </a:cxn>
                </a:cxnLst>
                <a:rect l="0" t="0" r="r" b="b"/>
                <a:pathLst>
                  <a:path w="169" h="329">
                    <a:moveTo>
                      <a:pt x="84" y="293"/>
                    </a:moveTo>
                    <a:cubicBezTo>
                      <a:pt x="52" y="293"/>
                      <a:pt x="22" y="306"/>
                      <a:pt x="1" y="327"/>
                    </a:cubicBezTo>
                    <a:cubicBezTo>
                      <a:pt x="0" y="276"/>
                      <a:pt x="8" y="87"/>
                      <a:pt x="169" y="0"/>
                    </a:cubicBezTo>
                    <a:cubicBezTo>
                      <a:pt x="169" y="329"/>
                      <a:pt x="169" y="329"/>
                      <a:pt x="169" y="329"/>
                    </a:cubicBezTo>
                    <a:cubicBezTo>
                      <a:pt x="147" y="306"/>
                      <a:pt x="117" y="293"/>
                      <a:pt x="84" y="293"/>
                    </a:cubicBezTo>
                    <a:close/>
                    <a:moveTo>
                      <a:pt x="84" y="293"/>
                    </a:moveTo>
                    <a:cubicBezTo>
                      <a:pt x="84" y="293"/>
                      <a:pt x="84" y="293"/>
                      <a:pt x="84" y="293"/>
                    </a:cubicBezTo>
                  </a:path>
                </a:pathLst>
              </a:custGeom>
              <a:solidFill>
                <a:schemeClr val="accent6"/>
              </a:solidFill>
              <a:ln w="9525">
                <a:noFill/>
                <a:round/>
              </a:ln>
              <a:effectLst/>
            </p:spPr>
            <p:txBody>
              <a:bodyPr/>
              <a:lstStyle/>
              <a:p>
                <a:pPr defTabSz="685165">
                  <a:defRPr/>
                </a:pPr>
                <a:endParaRPr lang="en-US" sz="128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22" name="Freeform 7"/>
              <p:cNvSpPr>
                <a:spLocks noEditPoints="1"/>
              </p:cNvSpPr>
              <p:nvPr/>
            </p:nvSpPr>
            <p:spPr bwMode="auto">
              <a:xfrm>
                <a:off x="4621397" y="1916680"/>
                <a:ext cx="635281" cy="1238610"/>
              </a:xfrm>
              <a:custGeom>
                <a:avLst/>
                <a:gdLst/>
                <a:ahLst/>
                <a:cxnLst>
                  <a:cxn ang="0">
                    <a:pos x="85" y="293"/>
                  </a:cxn>
                  <a:cxn ang="0">
                    <a:pos x="0" y="329"/>
                  </a:cxn>
                  <a:cxn ang="0">
                    <a:pos x="0" y="0"/>
                  </a:cxn>
                  <a:cxn ang="0">
                    <a:pos x="168" y="327"/>
                  </a:cxn>
                  <a:cxn ang="0">
                    <a:pos x="85" y="293"/>
                  </a:cxn>
                  <a:cxn ang="0">
                    <a:pos x="85" y="293"/>
                  </a:cxn>
                  <a:cxn ang="0">
                    <a:pos x="85" y="293"/>
                  </a:cxn>
                </a:cxnLst>
                <a:rect l="0" t="0" r="r" b="b"/>
                <a:pathLst>
                  <a:path w="169" h="329">
                    <a:moveTo>
                      <a:pt x="85" y="293"/>
                    </a:moveTo>
                    <a:cubicBezTo>
                      <a:pt x="52" y="293"/>
                      <a:pt x="22" y="306"/>
                      <a:pt x="0" y="329"/>
                    </a:cubicBezTo>
                    <a:cubicBezTo>
                      <a:pt x="0" y="0"/>
                      <a:pt x="0" y="0"/>
                      <a:pt x="0" y="0"/>
                    </a:cubicBezTo>
                    <a:cubicBezTo>
                      <a:pt x="161" y="87"/>
                      <a:pt x="169" y="276"/>
                      <a:pt x="168" y="327"/>
                    </a:cubicBezTo>
                    <a:cubicBezTo>
                      <a:pt x="146" y="306"/>
                      <a:pt x="116" y="293"/>
                      <a:pt x="85" y="293"/>
                    </a:cubicBezTo>
                    <a:close/>
                    <a:moveTo>
                      <a:pt x="85" y="293"/>
                    </a:moveTo>
                    <a:cubicBezTo>
                      <a:pt x="85" y="293"/>
                      <a:pt x="85" y="293"/>
                      <a:pt x="85" y="293"/>
                    </a:cubicBezTo>
                  </a:path>
                </a:pathLst>
              </a:custGeom>
              <a:solidFill>
                <a:schemeClr val="accent6"/>
              </a:solidFill>
              <a:ln w="9525">
                <a:noFill/>
                <a:round/>
              </a:ln>
              <a:effectLst/>
            </p:spPr>
            <p:txBody>
              <a:bodyPr/>
              <a:lstStyle/>
              <a:p>
                <a:pPr defTabSz="685165">
                  <a:defRPr/>
                </a:pPr>
                <a:endParaRPr lang="en-US" sz="128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23" name="Freeform 8"/>
              <p:cNvSpPr>
                <a:spLocks noEditPoints="1"/>
              </p:cNvSpPr>
              <p:nvPr/>
            </p:nvSpPr>
            <p:spPr bwMode="auto">
              <a:xfrm>
                <a:off x="4797864" y="1912126"/>
                <a:ext cx="1188589" cy="1251133"/>
              </a:xfrm>
              <a:custGeom>
                <a:avLst/>
                <a:gdLst/>
                <a:ahLst/>
                <a:cxnLst>
                  <a:cxn ang="0">
                    <a:pos x="229" y="294"/>
                  </a:cxn>
                  <a:cxn ang="0">
                    <a:pos x="147" y="327"/>
                  </a:cxn>
                  <a:cxn ang="0">
                    <a:pos x="0" y="0"/>
                  </a:cxn>
                  <a:cxn ang="0">
                    <a:pos x="316" y="332"/>
                  </a:cxn>
                  <a:cxn ang="0">
                    <a:pos x="229" y="294"/>
                  </a:cxn>
                  <a:cxn ang="0">
                    <a:pos x="229" y="294"/>
                  </a:cxn>
                  <a:cxn ang="0">
                    <a:pos x="229" y="294"/>
                  </a:cxn>
                </a:cxnLst>
                <a:rect l="0" t="0" r="r" b="b"/>
                <a:pathLst>
                  <a:path w="316" h="332">
                    <a:moveTo>
                      <a:pt x="229" y="294"/>
                    </a:moveTo>
                    <a:cubicBezTo>
                      <a:pt x="198" y="294"/>
                      <a:pt x="169" y="306"/>
                      <a:pt x="147" y="327"/>
                    </a:cubicBezTo>
                    <a:cubicBezTo>
                      <a:pt x="148" y="274"/>
                      <a:pt x="138" y="99"/>
                      <a:pt x="0" y="0"/>
                    </a:cubicBezTo>
                    <a:cubicBezTo>
                      <a:pt x="167" y="26"/>
                      <a:pt x="298" y="162"/>
                      <a:pt x="316" y="332"/>
                    </a:cubicBezTo>
                    <a:cubicBezTo>
                      <a:pt x="295" y="308"/>
                      <a:pt x="263" y="294"/>
                      <a:pt x="229" y="294"/>
                    </a:cubicBezTo>
                    <a:close/>
                    <a:moveTo>
                      <a:pt x="229" y="294"/>
                    </a:moveTo>
                    <a:cubicBezTo>
                      <a:pt x="229" y="294"/>
                      <a:pt x="229" y="294"/>
                      <a:pt x="229" y="294"/>
                    </a:cubicBezTo>
                  </a:path>
                </a:pathLst>
              </a:custGeom>
              <a:solidFill>
                <a:srgbClr val="327206"/>
              </a:solidFill>
              <a:ln w="9525">
                <a:noFill/>
                <a:round/>
              </a:ln>
              <a:effectLst/>
            </p:spPr>
            <p:txBody>
              <a:bodyPr/>
              <a:lstStyle/>
              <a:p>
                <a:pPr defTabSz="685165">
                  <a:defRPr/>
                </a:pPr>
                <a:endParaRPr lang="en-US" sz="128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24" name="Freeform 9"/>
              <p:cNvSpPr>
                <a:spLocks noEditPoints="1"/>
              </p:cNvSpPr>
              <p:nvPr/>
            </p:nvSpPr>
            <p:spPr bwMode="auto">
              <a:xfrm>
                <a:off x="4522348" y="3336300"/>
                <a:ext cx="494107" cy="1050769"/>
              </a:xfrm>
              <a:custGeom>
                <a:avLst/>
                <a:gdLst/>
                <a:ahLst/>
                <a:cxnLst>
                  <a:cxn ang="0">
                    <a:pos x="13" y="7"/>
                  </a:cxn>
                  <a:cxn ang="0">
                    <a:pos x="0" y="0"/>
                  </a:cxn>
                  <a:cxn ang="0">
                    <a:pos x="0" y="214"/>
                  </a:cxn>
                  <a:cxn ang="0">
                    <a:pos x="2" y="219"/>
                  </a:cxn>
                  <a:cxn ang="0">
                    <a:pos x="66" y="279"/>
                  </a:cxn>
                  <a:cxn ang="0">
                    <a:pos x="131" y="214"/>
                  </a:cxn>
                  <a:cxn ang="0">
                    <a:pos x="118" y="201"/>
                  </a:cxn>
                  <a:cxn ang="0">
                    <a:pos x="105" y="214"/>
                  </a:cxn>
                  <a:cxn ang="0">
                    <a:pos x="66" y="253"/>
                  </a:cxn>
                  <a:cxn ang="0">
                    <a:pos x="27" y="214"/>
                  </a:cxn>
                  <a:cxn ang="0">
                    <a:pos x="26" y="211"/>
                  </a:cxn>
                  <a:cxn ang="0">
                    <a:pos x="26" y="0"/>
                  </a:cxn>
                  <a:cxn ang="0">
                    <a:pos x="13" y="7"/>
                  </a:cxn>
                  <a:cxn ang="0">
                    <a:pos x="13" y="7"/>
                  </a:cxn>
                  <a:cxn ang="0">
                    <a:pos x="13" y="7"/>
                  </a:cxn>
                </a:cxnLst>
                <a:rect l="0" t="0" r="r" b="b"/>
                <a:pathLst>
                  <a:path w="131" h="279">
                    <a:moveTo>
                      <a:pt x="13" y="7"/>
                    </a:moveTo>
                    <a:cubicBezTo>
                      <a:pt x="8" y="7"/>
                      <a:pt x="3" y="4"/>
                      <a:pt x="0" y="0"/>
                    </a:cubicBezTo>
                    <a:cubicBezTo>
                      <a:pt x="0" y="214"/>
                      <a:pt x="0" y="214"/>
                      <a:pt x="0" y="214"/>
                    </a:cubicBezTo>
                    <a:cubicBezTo>
                      <a:pt x="0" y="216"/>
                      <a:pt x="1" y="218"/>
                      <a:pt x="2" y="219"/>
                    </a:cubicBezTo>
                    <a:cubicBezTo>
                      <a:pt x="4" y="253"/>
                      <a:pt x="32" y="279"/>
                      <a:pt x="66" y="279"/>
                    </a:cubicBezTo>
                    <a:cubicBezTo>
                      <a:pt x="102" y="279"/>
                      <a:pt x="131" y="250"/>
                      <a:pt x="131" y="214"/>
                    </a:cubicBezTo>
                    <a:cubicBezTo>
                      <a:pt x="131" y="207"/>
                      <a:pt x="126" y="201"/>
                      <a:pt x="118" y="201"/>
                    </a:cubicBezTo>
                    <a:cubicBezTo>
                      <a:pt x="111" y="201"/>
                      <a:pt x="105" y="207"/>
                      <a:pt x="105" y="214"/>
                    </a:cubicBezTo>
                    <a:cubicBezTo>
                      <a:pt x="105" y="236"/>
                      <a:pt x="88" y="253"/>
                      <a:pt x="66" y="253"/>
                    </a:cubicBezTo>
                    <a:cubicBezTo>
                      <a:pt x="45" y="253"/>
                      <a:pt x="27" y="236"/>
                      <a:pt x="27" y="214"/>
                    </a:cubicBezTo>
                    <a:cubicBezTo>
                      <a:pt x="27" y="213"/>
                      <a:pt x="27" y="212"/>
                      <a:pt x="26" y="211"/>
                    </a:cubicBezTo>
                    <a:cubicBezTo>
                      <a:pt x="26" y="0"/>
                      <a:pt x="26" y="0"/>
                      <a:pt x="26" y="0"/>
                    </a:cubicBezTo>
                    <a:cubicBezTo>
                      <a:pt x="24" y="4"/>
                      <a:pt x="19" y="7"/>
                      <a:pt x="13" y="7"/>
                    </a:cubicBezTo>
                    <a:close/>
                    <a:moveTo>
                      <a:pt x="13" y="7"/>
                    </a:moveTo>
                    <a:cubicBezTo>
                      <a:pt x="13" y="7"/>
                      <a:pt x="13" y="7"/>
                      <a:pt x="13" y="7"/>
                    </a:cubicBezTo>
                  </a:path>
                </a:pathLst>
              </a:custGeom>
              <a:solidFill>
                <a:schemeClr val="tx1">
                  <a:lumMod val="50000"/>
                  <a:lumOff val="50000"/>
                </a:schemeClr>
              </a:solidFill>
              <a:ln w="9525">
                <a:noFill/>
                <a:round/>
              </a:ln>
              <a:effectLst/>
            </p:spPr>
            <p:txBody>
              <a:bodyPr/>
              <a:lstStyle/>
              <a:p>
                <a:pPr defTabSz="685165">
                  <a:defRPr/>
                </a:pPr>
                <a:endParaRPr lang="en-US" sz="128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25" name="Freeform 10"/>
              <p:cNvSpPr>
                <a:spLocks noEditPoints="1"/>
              </p:cNvSpPr>
              <p:nvPr/>
            </p:nvSpPr>
            <p:spPr bwMode="auto">
              <a:xfrm>
                <a:off x="4522348" y="1634350"/>
                <a:ext cx="99049" cy="198086"/>
              </a:xfrm>
              <a:custGeom>
                <a:avLst/>
                <a:gdLst/>
                <a:ahLst/>
                <a:cxnLst>
                  <a:cxn ang="0">
                    <a:pos x="26" y="52"/>
                  </a:cxn>
                  <a:cxn ang="0">
                    <a:pos x="26" y="13"/>
                  </a:cxn>
                  <a:cxn ang="0">
                    <a:pos x="13" y="0"/>
                  </a:cxn>
                  <a:cxn ang="0">
                    <a:pos x="0" y="13"/>
                  </a:cxn>
                  <a:cxn ang="0">
                    <a:pos x="0" y="52"/>
                  </a:cxn>
                  <a:cxn ang="0">
                    <a:pos x="0" y="53"/>
                  </a:cxn>
                  <a:cxn ang="0">
                    <a:pos x="26" y="53"/>
                  </a:cxn>
                  <a:cxn ang="0">
                    <a:pos x="26" y="52"/>
                  </a:cxn>
                  <a:cxn ang="0">
                    <a:pos x="26" y="52"/>
                  </a:cxn>
                  <a:cxn ang="0">
                    <a:pos x="26" y="52"/>
                  </a:cxn>
                </a:cxnLst>
                <a:rect l="0" t="0" r="r" b="b"/>
                <a:pathLst>
                  <a:path w="26" h="53">
                    <a:moveTo>
                      <a:pt x="26" y="52"/>
                    </a:moveTo>
                    <a:cubicBezTo>
                      <a:pt x="26" y="13"/>
                      <a:pt x="26" y="13"/>
                      <a:pt x="26" y="13"/>
                    </a:cubicBezTo>
                    <a:cubicBezTo>
                      <a:pt x="26" y="6"/>
                      <a:pt x="20" y="0"/>
                      <a:pt x="13" y="0"/>
                    </a:cubicBezTo>
                    <a:cubicBezTo>
                      <a:pt x="6" y="0"/>
                      <a:pt x="0" y="6"/>
                      <a:pt x="0" y="13"/>
                    </a:cubicBezTo>
                    <a:cubicBezTo>
                      <a:pt x="0" y="52"/>
                      <a:pt x="0" y="52"/>
                      <a:pt x="0" y="52"/>
                    </a:cubicBezTo>
                    <a:cubicBezTo>
                      <a:pt x="0" y="52"/>
                      <a:pt x="0" y="52"/>
                      <a:pt x="0" y="53"/>
                    </a:cubicBezTo>
                    <a:cubicBezTo>
                      <a:pt x="26" y="53"/>
                      <a:pt x="26" y="53"/>
                      <a:pt x="26" y="53"/>
                    </a:cubicBezTo>
                    <a:cubicBezTo>
                      <a:pt x="26" y="52"/>
                      <a:pt x="26" y="52"/>
                      <a:pt x="26" y="52"/>
                    </a:cubicBezTo>
                    <a:close/>
                    <a:moveTo>
                      <a:pt x="26" y="52"/>
                    </a:moveTo>
                    <a:cubicBezTo>
                      <a:pt x="26" y="52"/>
                      <a:pt x="26" y="52"/>
                      <a:pt x="26" y="52"/>
                    </a:cubicBezTo>
                  </a:path>
                </a:pathLst>
              </a:custGeom>
              <a:solidFill>
                <a:schemeClr val="tx1">
                  <a:lumMod val="50000"/>
                  <a:lumOff val="50000"/>
                </a:schemeClr>
              </a:solidFill>
              <a:ln w="9525">
                <a:noFill/>
                <a:round/>
              </a:ln>
              <a:effectLst>
                <a:innerShdw blurRad="63500" dist="50800" dir="5400000">
                  <a:prstClr val="black">
                    <a:alpha val="50000"/>
                  </a:prstClr>
                </a:innerShdw>
              </a:effectLst>
            </p:spPr>
            <p:txBody>
              <a:bodyPr/>
              <a:lstStyle/>
              <a:p>
                <a:pPr defTabSz="685165">
                  <a:defRPr/>
                </a:pPr>
                <a:endParaRPr lang="en-US" sz="1280" dirty="0">
                  <a:latin typeface="Impact" panose="020B0806030902050204" pitchFamily="34" charset="0"/>
                  <a:ea typeface="微软雅黑" panose="020B0503020204020204" pitchFamily="34" charset="-122"/>
                  <a:cs typeface="+mn-ea"/>
                  <a:sym typeface="Impact" panose="020B0806030902050204" pitchFamily="34" charset="0"/>
                </a:endParaRPr>
              </a:p>
            </p:txBody>
          </p:sp>
        </p:grpSp>
        <p:sp>
          <p:nvSpPr>
            <p:cNvPr id="116" name="Shape 1094"/>
            <p:cNvSpPr/>
            <p:nvPr/>
          </p:nvSpPr>
          <p:spPr bwMode="auto">
            <a:xfrm>
              <a:off x="4568684" y="3131690"/>
              <a:ext cx="376996" cy="269235"/>
            </a:xfrm>
            <a:custGeom>
              <a:avLst/>
              <a:gdLst>
                <a:gd name="T0" fmla="*/ 3289953 w 21600"/>
                <a:gd name="T1" fmla="*/ 1677957 h 21600"/>
                <a:gd name="T2" fmla="*/ 3289953 w 21600"/>
                <a:gd name="T3" fmla="*/ 1677957 h 21600"/>
                <a:gd name="T4" fmla="*/ 3289953 w 21600"/>
                <a:gd name="T5" fmla="*/ 1677957 h 21600"/>
                <a:gd name="T6" fmla="*/ 3289953 w 21600"/>
                <a:gd name="T7" fmla="*/ 167795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056" y="17282"/>
                  </a:moveTo>
                  <a:lnTo>
                    <a:pt x="1544" y="17282"/>
                  </a:lnTo>
                  <a:cubicBezTo>
                    <a:pt x="691" y="17282"/>
                    <a:pt x="0" y="18250"/>
                    <a:pt x="0" y="19441"/>
                  </a:cubicBezTo>
                  <a:cubicBezTo>
                    <a:pt x="0" y="20638"/>
                    <a:pt x="691" y="21600"/>
                    <a:pt x="1544" y="21600"/>
                  </a:cubicBezTo>
                  <a:lnTo>
                    <a:pt x="20056" y="21600"/>
                  </a:lnTo>
                  <a:cubicBezTo>
                    <a:pt x="20909" y="21600"/>
                    <a:pt x="21600" y="20638"/>
                    <a:pt x="21600" y="19441"/>
                  </a:cubicBezTo>
                  <a:cubicBezTo>
                    <a:pt x="21600" y="18250"/>
                    <a:pt x="20909" y="17282"/>
                    <a:pt x="20056" y="17282"/>
                  </a:cubicBezTo>
                  <a:close/>
                  <a:moveTo>
                    <a:pt x="1544" y="4321"/>
                  </a:moveTo>
                  <a:lnTo>
                    <a:pt x="20056" y="4321"/>
                  </a:lnTo>
                  <a:cubicBezTo>
                    <a:pt x="20909" y="4321"/>
                    <a:pt x="21600" y="3353"/>
                    <a:pt x="21600" y="2159"/>
                  </a:cubicBezTo>
                  <a:cubicBezTo>
                    <a:pt x="21600" y="965"/>
                    <a:pt x="20909" y="0"/>
                    <a:pt x="20056" y="0"/>
                  </a:cubicBezTo>
                  <a:lnTo>
                    <a:pt x="1544" y="0"/>
                  </a:lnTo>
                  <a:cubicBezTo>
                    <a:pt x="691" y="0"/>
                    <a:pt x="0" y="965"/>
                    <a:pt x="0" y="2159"/>
                  </a:cubicBezTo>
                  <a:cubicBezTo>
                    <a:pt x="0" y="3353"/>
                    <a:pt x="691" y="4321"/>
                    <a:pt x="1544" y="4321"/>
                  </a:cubicBezTo>
                  <a:close/>
                  <a:moveTo>
                    <a:pt x="20056" y="8640"/>
                  </a:moveTo>
                  <a:lnTo>
                    <a:pt x="1544" y="8640"/>
                  </a:lnTo>
                  <a:cubicBezTo>
                    <a:pt x="691" y="8640"/>
                    <a:pt x="0" y="9608"/>
                    <a:pt x="0" y="10799"/>
                  </a:cubicBezTo>
                  <a:cubicBezTo>
                    <a:pt x="0" y="11996"/>
                    <a:pt x="691" y="12958"/>
                    <a:pt x="1544" y="12958"/>
                  </a:cubicBezTo>
                  <a:lnTo>
                    <a:pt x="20056" y="12958"/>
                  </a:lnTo>
                  <a:cubicBezTo>
                    <a:pt x="20909" y="12958"/>
                    <a:pt x="21600" y="11996"/>
                    <a:pt x="21600" y="10799"/>
                  </a:cubicBezTo>
                  <a:cubicBezTo>
                    <a:pt x="21600" y="9608"/>
                    <a:pt x="20909" y="8640"/>
                    <a:pt x="20056" y="8640"/>
                  </a:cubicBezTo>
                  <a:close/>
                </a:path>
              </a:pathLst>
            </a:custGeom>
            <a:solidFill>
              <a:schemeClr val="bg1"/>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28566" tIns="28566" rIns="28566" bIns="28566" anchor="ctr"/>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17" name="Freeform 62"/>
            <p:cNvSpPr>
              <a:spLocks noEditPoints="1"/>
            </p:cNvSpPr>
            <p:nvPr/>
          </p:nvSpPr>
          <p:spPr bwMode="auto">
            <a:xfrm>
              <a:off x="5477986" y="3065772"/>
              <a:ext cx="320256" cy="360553"/>
            </a:xfrm>
            <a:custGeom>
              <a:avLst/>
              <a:gdLst>
                <a:gd name="T0" fmla="*/ 300480192 w 320"/>
                <a:gd name="T1" fmla="*/ 0 h 360"/>
                <a:gd name="T2" fmla="*/ 256409964 w 320"/>
                <a:gd name="T3" fmla="*/ 0 h 360"/>
                <a:gd name="T4" fmla="*/ 240384154 w 320"/>
                <a:gd name="T5" fmla="*/ 20061770 h 360"/>
                <a:gd name="T6" fmla="*/ 240384154 w 320"/>
                <a:gd name="T7" fmla="*/ 361106849 h 360"/>
                <a:gd name="T8" fmla="*/ 320512205 w 320"/>
                <a:gd name="T9" fmla="*/ 361106849 h 360"/>
                <a:gd name="T10" fmla="*/ 320512205 w 320"/>
                <a:gd name="T11" fmla="*/ 20061770 h 360"/>
                <a:gd name="T12" fmla="*/ 300480192 w 320"/>
                <a:gd name="T13" fmla="*/ 0 h 360"/>
                <a:gd name="T14" fmla="*/ 180288115 w 320"/>
                <a:gd name="T15" fmla="*/ 120368616 h 360"/>
                <a:gd name="T16" fmla="*/ 136217887 w 320"/>
                <a:gd name="T17" fmla="*/ 120368616 h 360"/>
                <a:gd name="T18" fmla="*/ 120192077 w 320"/>
                <a:gd name="T19" fmla="*/ 140430386 h 360"/>
                <a:gd name="T20" fmla="*/ 120192077 w 320"/>
                <a:gd name="T21" fmla="*/ 361106849 h 360"/>
                <a:gd name="T22" fmla="*/ 200320128 w 320"/>
                <a:gd name="T23" fmla="*/ 361106849 h 360"/>
                <a:gd name="T24" fmla="*/ 200320128 w 320"/>
                <a:gd name="T25" fmla="*/ 140430386 h 360"/>
                <a:gd name="T26" fmla="*/ 180288115 w 320"/>
                <a:gd name="T27" fmla="*/ 120368616 h 360"/>
                <a:gd name="T28" fmla="*/ 60096038 w 320"/>
                <a:gd name="T29" fmla="*/ 240738233 h 360"/>
                <a:gd name="T30" fmla="*/ 16025810 w 320"/>
                <a:gd name="T31" fmla="*/ 240738233 h 360"/>
                <a:gd name="T32" fmla="*/ 0 w 320"/>
                <a:gd name="T33" fmla="*/ 260799002 h 360"/>
                <a:gd name="T34" fmla="*/ 0 w 320"/>
                <a:gd name="T35" fmla="*/ 361106849 h 360"/>
                <a:gd name="T36" fmla="*/ 80128051 w 320"/>
                <a:gd name="T37" fmla="*/ 361106849 h 360"/>
                <a:gd name="T38" fmla="*/ 80128051 w 320"/>
                <a:gd name="T39" fmla="*/ 260799002 h 360"/>
                <a:gd name="T40" fmla="*/ 60096038 w 320"/>
                <a:gd name="T41" fmla="*/ 240738233 h 3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18" name="Shape 1090"/>
            <p:cNvSpPr/>
            <p:nvPr/>
          </p:nvSpPr>
          <p:spPr bwMode="auto">
            <a:xfrm>
              <a:off x="6331218" y="3128517"/>
              <a:ext cx="396184" cy="336517"/>
            </a:xfrm>
            <a:custGeom>
              <a:avLst/>
              <a:gdLst>
                <a:gd name="T0" fmla="*/ 3633374 w 21600"/>
                <a:gd name="T1" fmla="*/ 2621390 h 21600"/>
                <a:gd name="T2" fmla="*/ 3633374 w 21600"/>
                <a:gd name="T3" fmla="*/ 2621390 h 21600"/>
                <a:gd name="T4" fmla="*/ 3633374 w 21600"/>
                <a:gd name="T5" fmla="*/ 2621390 h 21600"/>
                <a:gd name="T6" fmla="*/ 3633374 w 21600"/>
                <a:gd name="T7" fmla="*/ 262139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7064" y="14989"/>
                  </a:moveTo>
                  <a:lnTo>
                    <a:pt x="16300" y="14989"/>
                  </a:lnTo>
                  <a:cubicBezTo>
                    <a:pt x="14781" y="14989"/>
                    <a:pt x="13615" y="14098"/>
                    <a:pt x="12532" y="12778"/>
                  </a:cubicBezTo>
                  <a:cubicBezTo>
                    <a:pt x="12422" y="12943"/>
                    <a:pt x="12313" y="13112"/>
                    <a:pt x="12204" y="13283"/>
                  </a:cubicBezTo>
                  <a:cubicBezTo>
                    <a:pt x="11728" y="14021"/>
                    <a:pt x="11216" y="14811"/>
                    <a:pt x="10650" y="15592"/>
                  </a:cubicBezTo>
                  <a:cubicBezTo>
                    <a:pt x="12115" y="17276"/>
                    <a:pt x="13891" y="18547"/>
                    <a:pt x="16300" y="18547"/>
                  </a:cubicBezTo>
                  <a:lnTo>
                    <a:pt x="17064" y="18547"/>
                  </a:lnTo>
                  <a:lnTo>
                    <a:pt x="17064" y="21600"/>
                  </a:lnTo>
                  <a:lnTo>
                    <a:pt x="21600" y="17022"/>
                  </a:lnTo>
                  <a:lnTo>
                    <a:pt x="17064" y="12444"/>
                  </a:lnTo>
                  <a:cubicBezTo>
                    <a:pt x="17064" y="12444"/>
                    <a:pt x="17064" y="14989"/>
                    <a:pt x="17064" y="14989"/>
                  </a:cubicBezTo>
                  <a:close/>
                  <a:moveTo>
                    <a:pt x="5844" y="8840"/>
                  </a:moveTo>
                  <a:cubicBezTo>
                    <a:pt x="6014" y="8580"/>
                    <a:pt x="6185" y="8316"/>
                    <a:pt x="6358" y="8047"/>
                  </a:cubicBezTo>
                  <a:cubicBezTo>
                    <a:pt x="6781" y="7394"/>
                    <a:pt x="7227" y="6705"/>
                    <a:pt x="7709" y="6019"/>
                  </a:cubicBezTo>
                  <a:cubicBezTo>
                    <a:pt x="6284" y="4449"/>
                    <a:pt x="4562" y="3290"/>
                    <a:pt x="2260" y="3290"/>
                  </a:cubicBezTo>
                  <a:lnTo>
                    <a:pt x="0" y="3290"/>
                  </a:lnTo>
                  <a:lnTo>
                    <a:pt x="0" y="6850"/>
                  </a:lnTo>
                  <a:lnTo>
                    <a:pt x="2260" y="6850"/>
                  </a:lnTo>
                  <a:cubicBezTo>
                    <a:pt x="3693" y="6850"/>
                    <a:pt x="4812" y="7643"/>
                    <a:pt x="5844" y="8840"/>
                  </a:cubicBezTo>
                  <a:close/>
                  <a:moveTo>
                    <a:pt x="16300" y="6596"/>
                  </a:moveTo>
                  <a:lnTo>
                    <a:pt x="17064" y="6596"/>
                  </a:lnTo>
                  <a:lnTo>
                    <a:pt x="17064" y="9155"/>
                  </a:lnTo>
                  <a:lnTo>
                    <a:pt x="21600" y="4578"/>
                  </a:lnTo>
                  <a:lnTo>
                    <a:pt x="17064" y="0"/>
                  </a:lnTo>
                  <a:lnTo>
                    <a:pt x="17064" y="3036"/>
                  </a:lnTo>
                  <a:lnTo>
                    <a:pt x="16300" y="3036"/>
                  </a:lnTo>
                  <a:cubicBezTo>
                    <a:pt x="12312" y="3036"/>
                    <a:pt x="10062" y="6516"/>
                    <a:pt x="8077" y="9587"/>
                  </a:cubicBezTo>
                  <a:cubicBezTo>
                    <a:pt x="6293" y="12349"/>
                    <a:pt x="4752" y="14735"/>
                    <a:pt x="2260" y="14735"/>
                  </a:cubicBezTo>
                  <a:lnTo>
                    <a:pt x="0" y="14735"/>
                  </a:lnTo>
                  <a:lnTo>
                    <a:pt x="0" y="18293"/>
                  </a:lnTo>
                  <a:lnTo>
                    <a:pt x="2260" y="18293"/>
                  </a:lnTo>
                  <a:cubicBezTo>
                    <a:pt x="6250" y="18293"/>
                    <a:pt x="8500" y="14814"/>
                    <a:pt x="10485" y="11743"/>
                  </a:cubicBezTo>
                  <a:cubicBezTo>
                    <a:pt x="12269" y="8981"/>
                    <a:pt x="13810" y="6596"/>
                    <a:pt x="16300" y="6596"/>
                  </a:cubicBezTo>
                  <a:close/>
                </a:path>
              </a:pathLst>
            </a:custGeom>
            <a:solidFill>
              <a:schemeClr val="bg1"/>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28566" tIns="28566" rIns="28566" bIns="28566" anchor="ctr"/>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19" name="Shape 1687"/>
            <p:cNvSpPr/>
            <p:nvPr/>
          </p:nvSpPr>
          <p:spPr bwMode="auto">
            <a:xfrm>
              <a:off x="7266129" y="3116104"/>
              <a:ext cx="361315" cy="361342"/>
            </a:xfrm>
            <a:custGeom>
              <a:avLst/>
              <a:gdLst>
                <a:gd name="T0" fmla="*/ 3021965 w 21600"/>
                <a:gd name="T1" fmla="*/ 3022408 h 21600"/>
                <a:gd name="T2" fmla="*/ 3021965 w 21600"/>
                <a:gd name="T3" fmla="*/ 3022408 h 21600"/>
                <a:gd name="T4" fmla="*/ 3021965 w 21600"/>
                <a:gd name="T5" fmla="*/ 3022408 h 21600"/>
                <a:gd name="T6" fmla="*/ 3021965 w 21600"/>
                <a:gd name="T7" fmla="*/ 302240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1679" y="19547"/>
                  </a:moveTo>
                  <a:lnTo>
                    <a:pt x="11679" y="14693"/>
                  </a:lnTo>
                  <a:lnTo>
                    <a:pt x="9921" y="14693"/>
                  </a:lnTo>
                  <a:lnTo>
                    <a:pt x="9921" y="19547"/>
                  </a:lnTo>
                  <a:cubicBezTo>
                    <a:pt x="5768" y="19134"/>
                    <a:pt x="2465" y="15832"/>
                    <a:pt x="2052" y="11679"/>
                  </a:cubicBezTo>
                  <a:lnTo>
                    <a:pt x="6907" y="11679"/>
                  </a:lnTo>
                  <a:lnTo>
                    <a:pt x="6907" y="9921"/>
                  </a:lnTo>
                  <a:lnTo>
                    <a:pt x="2052" y="9921"/>
                  </a:lnTo>
                  <a:cubicBezTo>
                    <a:pt x="2465" y="5768"/>
                    <a:pt x="5768" y="2466"/>
                    <a:pt x="9921" y="2054"/>
                  </a:cubicBezTo>
                  <a:lnTo>
                    <a:pt x="9921" y="6907"/>
                  </a:lnTo>
                  <a:lnTo>
                    <a:pt x="11679" y="6907"/>
                  </a:lnTo>
                  <a:lnTo>
                    <a:pt x="11679" y="2054"/>
                  </a:lnTo>
                  <a:cubicBezTo>
                    <a:pt x="15832" y="2466"/>
                    <a:pt x="19135" y="5768"/>
                    <a:pt x="19548" y="9921"/>
                  </a:cubicBezTo>
                  <a:lnTo>
                    <a:pt x="14693" y="9921"/>
                  </a:lnTo>
                  <a:lnTo>
                    <a:pt x="14693" y="11679"/>
                  </a:lnTo>
                  <a:lnTo>
                    <a:pt x="19548" y="11679"/>
                  </a:lnTo>
                  <a:cubicBezTo>
                    <a:pt x="19135" y="15832"/>
                    <a:pt x="15832" y="19134"/>
                    <a:pt x="11679" y="19547"/>
                  </a:cubicBezTo>
                  <a:close/>
                  <a:moveTo>
                    <a:pt x="10799" y="0"/>
                  </a:moveTo>
                  <a:cubicBezTo>
                    <a:pt x="4835" y="0"/>
                    <a:pt x="0" y="4836"/>
                    <a:pt x="0" y="10800"/>
                  </a:cubicBezTo>
                  <a:cubicBezTo>
                    <a:pt x="0" y="16765"/>
                    <a:pt x="4835" y="21600"/>
                    <a:pt x="10799" y="21600"/>
                  </a:cubicBezTo>
                  <a:cubicBezTo>
                    <a:pt x="16765" y="21600"/>
                    <a:pt x="21600" y="16765"/>
                    <a:pt x="21600" y="10800"/>
                  </a:cubicBezTo>
                  <a:cubicBezTo>
                    <a:pt x="21600" y="4836"/>
                    <a:pt x="16765" y="0"/>
                    <a:pt x="10799" y="0"/>
                  </a:cubicBezTo>
                  <a:close/>
                </a:path>
              </a:pathLst>
            </a:custGeom>
            <a:solidFill>
              <a:srgbClr val="FFFFFF"/>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28566" tIns="28566" rIns="28566" bIns="28566" anchor="ctr"/>
            <a:lstStyle/>
            <a:p>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grpSp>
      <p:sp>
        <p:nvSpPr>
          <p:cNvPr id="126" name="矩形 125"/>
          <p:cNvSpPr>
            <a:spLocks noChangeArrowheads="1"/>
          </p:cNvSpPr>
          <p:nvPr/>
        </p:nvSpPr>
        <p:spPr bwMode="auto">
          <a:xfrm>
            <a:off x="1707891" y="1486912"/>
            <a:ext cx="869410" cy="287871"/>
          </a:xfrm>
          <a:prstGeom prst="rect">
            <a:avLst/>
          </a:prstGeom>
          <a:noFill/>
          <a:ln w="9525">
            <a:noFill/>
            <a:miter lim="800000"/>
          </a:ln>
        </p:spPr>
        <p:txBody>
          <a:bodyPr wrap="none" lIns="68551" tIns="34276" rIns="68551" bIns="34276">
            <a:spAutoFit/>
          </a:bodyPr>
          <a:lstStyle/>
          <a:p>
            <a:pPr algn="r">
              <a:defRPr/>
            </a:pPr>
            <a:r>
              <a:rPr lang="zh-CN" altLang="en-US" sz="1420"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填加标题</a:t>
            </a:r>
          </a:p>
        </p:txBody>
      </p:sp>
      <p:sp>
        <p:nvSpPr>
          <p:cNvPr id="127" name="矩形 47"/>
          <p:cNvSpPr>
            <a:spLocks noChangeArrowheads="1"/>
          </p:cNvSpPr>
          <p:nvPr/>
        </p:nvSpPr>
        <p:spPr bwMode="auto">
          <a:xfrm>
            <a:off x="988340" y="1789231"/>
            <a:ext cx="1588961" cy="517614"/>
          </a:xfrm>
          <a:prstGeom prst="rect">
            <a:avLst/>
          </a:prstGeom>
          <a:noFill/>
          <a:ln w="25400">
            <a:noFill/>
            <a:miter lim="800000"/>
          </a:ln>
        </p:spPr>
        <p:txBody>
          <a:bodyPr lIns="68551" tIns="34276" rIns="68551" bIns="34276">
            <a:spAutoFit/>
          </a:bodyPr>
          <a:lstStyle/>
          <a:p>
            <a:pPr algn="r">
              <a:lnSpc>
                <a:spcPct val="130000"/>
              </a:lnSpc>
            </a:pPr>
            <a:r>
              <a:rPr lang="zh-CN" altLang="en-US" sz="745"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745"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28" name="矩形 127"/>
          <p:cNvSpPr>
            <a:spLocks noChangeArrowheads="1"/>
          </p:cNvSpPr>
          <p:nvPr/>
        </p:nvSpPr>
        <p:spPr bwMode="auto">
          <a:xfrm>
            <a:off x="6515506" y="1472335"/>
            <a:ext cx="869410" cy="287871"/>
          </a:xfrm>
          <a:prstGeom prst="rect">
            <a:avLst/>
          </a:prstGeom>
          <a:noFill/>
          <a:ln w="9525">
            <a:noFill/>
            <a:miter lim="800000"/>
          </a:ln>
        </p:spPr>
        <p:txBody>
          <a:bodyPr wrap="none" lIns="68551" tIns="34276" rIns="68551" bIns="34276">
            <a:spAutoFit/>
          </a:bodyPr>
          <a:lstStyle/>
          <a:p>
            <a:pPr>
              <a:defRPr/>
            </a:pPr>
            <a:r>
              <a:rPr lang="zh-CN" altLang="en-US" sz="1420"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填加标题</a:t>
            </a:r>
          </a:p>
        </p:txBody>
      </p:sp>
      <p:sp>
        <p:nvSpPr>
          <p:cNvPr id="129" name="矩形 47"/>
          <p:cNvSpPr>
            <a:spLocks noChangeArrowheads="1"/>
          </p:cNvSpPr>
          <p:nvPr/>
        </p:nvSpPr>
        <p:spPr bwMode="auto">
          <a:xfrm>
            <a:off x="6515506" y="1774654"/>
            <a:ext cx="1588961" cy="517614"/>
          </a:xfrm>
          <a:prstGeom prst="rect">
            <a:avLst/>
          </a:prstGeom>
          <a:noFill/>
          <a:ln w="25400">
            <a:noFill/>
            <a:miter lim="800000"/>
          </a:ln>
        </p:spPr>
        <p:txBody>
          <a:bodyPr lIns="68551" tIns="34276" rIns="68551" bIns="34276">
            <a:spAutoFit/>
          </a:bodyPr>
          <a:lstStyle/>
          <a:p>
            <a:pPr>
              <a:lnSpc>
                <a:spcPct val="130000"/>
              </a:lnSpc>
            </a:pPr>
            <a:r>
              <a:rPr lang="zh-CN" altLang="en-US" sz="745"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745"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30" name="矩形 129"/>
          <p:cNvSpPr>
            <a:spLocks noChangeArrowheads="1"/>
          </p:cNvSpPr>
          <p:nvPr/>
        </p:nvSpPr>
        <p:spPr bwMode="auto">
          <a:xfrm>
            <a:off x="5864928" y="3286816"/>
            <a:ext cx="869410" cy="287871"/>
          </a:xfrm>
          <a:prstGeom prst="rect">
            <a:avLst/>
          </a:prstGeom>
          <a:noFill/>
          <a:ln w="9525">
            <a:noFill/>
            <a:miter lim="800000"/>
          </a:ln>
        </p:spPr>
        <p:txBody>
          <a:bodyPr wrap="none" lIns="68551" tIns="34276" rIns="68551" bIns="34276">
            <a:spAutoFit/>
          </a:bodyPr>
          <a:lstStyle/>
          <a:p>
            <a:pPr>
              <a:defRPr/>
            </a:pPr>
            <a:r>
              <a:rPr lang="zh-CN" altLang="en-US" sz="1420"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填加标题</a:t>
            </a:r>
          </a:p>
        </p:txBody>
      </p:sp>
      <p:sp>
        <p:nvSpPr>
          <p:cNvPr id="131" name="矩形 47"/>
          <p:cNvSpPr>
            <a:spLocks noChangeArrowheads="1"/>
          </p:cNvSpPr>
          <p:nvPr/>
        </p:nvSpPr>
        <p:spPr bwMode="auto">
          <a:xfrm>
            <a:off x="5864929" y="3589135"/>
            <a:ext cx="1588961" cy="517614"/>
          </a:xfrm>
          <a:prstGeom prst="rect">
            <a:avLst/>
          </a:prstGeom>
          <a:noFill/>
          <a:ln w="25400">
            <a:noFill/>
            <a:miter lim="800000"/>
          </a:ln>
        </p:spPr>
        <p:txBody>
          <a:bodyPr lIns="68551" tIns="34276" rIns="68551" bIns="34276">
            <a:spAutoFit/>
          </a:bodyPr>
          <a:lstStyle/>
          <a:p>
            <a:pPr>
              <a:lnSpc>
                <a:spcPct val="130000"/>
              </a:lnSpc>
            </a:pPr>
            <a:r>
              <a:rPr lang="zh-CN" altLang="en-US" sz="745"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745"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132" name="矩形 131"/>
          <p:cNvSpPr>
            <a:spLocks noChangeArrowheads="1"/>
          </p:cNvSpPr>
          <p:nvPr/>
        </p:nvSpPr>
        <p:spPr bwMode="auto">
          <a:xfrm>
            <a:off x="2325238" y="3332193"/>
            <a:ext cx="869410" cy="287871"/>
          </a:xfrm>
          <a:prstGeom prst="rect">
            <a:avLst/>
          </a:prstGeom>
          <a:noFill/>
          <a:ln w="9525">
            <a:noFill/>
            <a:miter lim="800000"/>
          </a:ln>
        </p:spPr>
        <p:txBody>
          <a:bodyPr wrap="none" lIns="68551" tIns="34276" rIns="68551" bIns="34276">
            <a:spAutoFit/>
          </a:bodyPr>
          <a:lstStyle/>
          <a:p>
            <a:pPr algn="r">
              <a:defRPr/>
            </a:pPr>
            <a:r>
              <a:rPr lang="zh-CN" altLang="en-US" sz="1420"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填加标题</a:t>
            </a:r>
          </a:p>
        </p:txBody>
      </p:sp>
      <p:sp>
        <p:nvSpPr>
          <p:cNvPr id="133" name="矩形 47"/>
          <p:cNvSpPr>
            <a:spLocks noChangeArrowheads="1"/>
          </p:cNvSpPr>
          <p:nvPr/>
        </p:nvSpPr>
        <p:spPr bwMode="auto">
          <a:xfrm>
            <a:off x="1605687" y="3634513"/>
            <a:ext cx="1588961" cy="517614"/>
          </a:xfrm>
          <a:prstGeom prst="rect">
            <a:avLst/>
          </a:prstGeom>
          <a:noFill/>
          <a:ln w="25400">
            <a:noFill/>
            <a:miter lim="800000"/>
          </a:ln>
        </p:spPr>
        <p:txBody>
          <a:bodyPr lIns="68551" tIns="34276" rIns="68551" bIns="34276">
            <a:spAutoFit/>
          </a:bodyPr>
          <a:lstStyle/>
          <a:p>
            <a:pPr algn="r">
              <a:lnSpc>
                <a:spcPct val="130000"/>
              </a:lnSpc>
            </a:pPr>
            <a:r>
              <a:rPr lang="zh-CN" altLang="en-US" sz="745"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745" dirty="0">
              <a:solidFill>
                <a:schemeClr val="tx1">
                  <a:lumMod val="50000"/>
                  <a:lumOff val="50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3" name="文本占位符 2"/>
          <p:cNvSpPr>
            <a:spLocks noGrp="1"/>
          </p:cNvSpPr>
          <p:nvPr>
            <p:ph type="body" sz="quarter" idx="13"/>
          </p:nvPr>
        </p:nvSpPr>
        <p:spPr/>
        <p:txBody>
          <a:bodyPr>
            <a:normAutofit/>
          </a:bodyPr>
          <a:lstStyle/>
          <a:p>
            <a:r>
              <a:rPr lang="zh-CN" altLang="en-US" dirty="0"/>
              <a:t>点击输入标题内容</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900" decel="100000" fill="hold"/>
                                        <p:tgtEl>
                                          <p:spTgt spid="1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wipe(right)">
                                      <p:cBhvr>
                                        <p:cTn id="14" dur="500"/>
                                        <p:tgtEl>
                                          <p:spTgt spid="105"/>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slide(fromBottom)">
                                      <p:cBhvr>
                                        <p:cTn id="17" dur="500"/>
                                        <p:tgtEl>
                                          <p:spTgt spid="126"/>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slide(fromBottom)">
                                      <p:cBhvr>
                                        <p:cTn id="20" dur="500"/>
                                        <p:tgtEl>
                                          <p:spTgt spid="127"/>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slide(fromBottom)">
                                      <p:cBhvr>
                                        <p:cTn id="27" dur="500"/>
                                        <p:tgtEl>
                                          <p:spTgt spid="128"/>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slide(fromBottom)">
                                      <p:cBhvr>
                                        <p:cTn id="30" dur="500"/>
                                        <p:tgtEl>
                                          <p:spTgt spid="129"/>
                                        </p:tgtEl>
                                      </p:cBhvr>
                                    </p:animEffect>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wipe(up)">
                                      <p:cBhvr>
                                        <p:cTn id="34" dur="500"/>
                                        <p:tgtEl>
                                          <p:spTgt spid="111"/>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slide(fromBottom)">
                                      <p:cBhvr>
                                        <p:cTn id="37" dur="500"/>
                                        <p:tgtEl>
                                          <p:spTgt spid="132"/>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slide(fromBottom)">
                                      <p:cBhvr>
                                        <p:cTn id="40" dur="500"/>
                                        <p:tgtEl>
                                          <p:spTgt spid="133"/>
                                        </p:tgtEl>
                                      </p:cBhvr>
                                    </p:animEffect>
                                  </p:childTnLst>
                                </p:cTn>
                              </p:par>
                            </p:childTnLst>
                          </p:cTn>
                        </p:par>
                        <p:par>
                          <p:cTn id="41" fill="hold">
                            <p:stCondLst>
                              <p:cond delay="2500"/>
                            </p:stCondLst>
                            <p:childTnLst>
                              <p:par>
                                <p:cTn id="42" presetID="22" presetClass="entr" presetSubtype="1" fill="hold" nodeType="after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wipe(up)">
                                      <p:cBhvr>
                                        <p:cTn id="44" dur="500"/>
                                        <p:tgtEl>
                                          <p:spTgt spid="108"/>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slide(fromBottom)">
                                      <p:cBhvr>
                                        <p:cTn id="47" dur="500"/>
                                        <p:tgtEl>
                                          <p:spTgt spid="130"/>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131"/>
                                        </p:tgtEl>
                                        <p:attrNameLst>
                                          <p:attrName>style.visibility</p:attrName>
                                        </p:attrNameLst>
                                      </p:cBhvr>
                                      <p:to>
                                        <p:strVal val="visible"/>
                                      </p:to>
                                    </p:set>
                                    <p:animEffect transition="in" filter="slide(fromBottom)">
                                      <p:cBhvr>
                                        <p:cTn id="50"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29" grpId="0"/>
      <p:bldP spid="130" grpId="0"/>
      <p:bldP spid="131" grpId="0"/>
      <p:bldP spid="132" grpId="0"/>
      <p:bldP spid="1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669980" y="1437839"/>
            <a:ext cx="2043252" cy="1557368"/>
            <a:chOff x="6566394" y="2021434"/>
            <a:chExt cx="2873914" cy="2190498"/>
          </a:xfrm>
          <a:solidFill>
            <a:schemeClr val="accent6"/>
          </a:solidFill>
        </p:grpSpPr>
        <p:sp>
          <p:nvSpPr>
            <p:cNvPr id="74" name="任意多边形 73"/>
            <p:cNvSpPr/>
            <p:nvPr/>
          </p:nvSpPr>
          <p:spPr>
            <a:xfrm flipH="1">
              <a:off x="6566394" y="2073819"/>
              <a:ext cx="562560" cy="325906"/>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1" name="任意多边形 50"/>
            <p:cNvSpPr/>
            <p:nvPr/>
          </p:nvSpPr>
          <p:spPr>
            <a:xfrm flipH="1">
              <a:off x="6595750" y="2021434"/>
              <a:ext cx="2844558" cy="2190498"/>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2026763"/>
                <a:gd name="connsiteY0-176" fmla="*/ 1574572 h 1589231"/>
                <a:gd name="connsiteX1-177" fmla="*/ 947203 w 2026763"/>
                <a:gd name="connsiteY1-178" fmla="*/ 0 h 1589231"/>
                <a:gd name="connsiteX2-179" fmla="*/ 1931311 w 2026763"/>
                <a:gd name="connsiteY2-180" fmla="*/ 24603 h 1589231"/>
                <a:gd name="connsiteX3-181" fmla="*/ 2026763 w 2026763"/>
                <a:gd name="connsiteY3-182" fmla="*/ 118448 h 1589231"/>
                <a:gd name="connsiteX4-183" fmla="*/ 1029212 w 2026763"/>
                <a:gd name="connsiteY4-184" fmla="*/ 1589231 h 1589231"/>
                <a:gd name="connsiteX5-185" fmla="*/ 0 w 2026763"/>
                <a:gd name="connsiteY5-186" fmla="*/ 1574572 h 1589231"/>
                <a:gd name="connsiteX0-187" fmla="*/ 0 w 2026763"/>
                <a:gd name="connsiteY0-188" fmla="*/ 1574572 h 1601616"/>
                <a:gd name="connsiteX1-189" fmla="*/ 947203 w 2026763"/>
                <a:gd name="connsiteY1-190" fmla="*/ 0 h 1601616"/>
                <a:gd name="connsiteX2-191" fmla="*/ 1931311 w 2026763"/>
                <a:gd name="connsiteY2-192" fmla="*/ 24603 h 1601616"/>
                <a:gd name="connsiteX3-193" fmla="*/ 2026763 w 2026763"/>
                <a:gd name="connsiteY3-194" fmla="*/ 118448 h 1601616"/>
                <a:gd name="connsiteX4-195" fmla="*/ 1029212 w 2026763"/>
                <a:gd name="connsiteY4-196" fmla="*/ 1589231 h 1601616"/>
                <a:gd name="connsiteX5-197" fmla="*/ 0 w 2026763"/>
                <a:gd name="connsiteY5-198" fmla="*/ 1574572 h 1601616"/>
                <a:gd name="connsiteX0-199" fmla="*/ 0 w 2026763"/>
                <a:gd name="connsiteY0-200" fmla="*/ 1574572 h 1593194"/>
                <a:gd name="connsiteX1-201" fmla="*/ 947203 w 2026763"/>
                <a:gd name="connsiteY1-202" fmla="*/ 0 h 1593194"/>
                <a:gd name="connsiteX2-203" fmla="*/ 1931311 w 2026763"/>
                <a:gd name="connsiteY2-204" fmla="*/ 24603 h 1593194"/>
                <a:gd name="connsiteX3-205" fmla="*/ 2026763 w 2026763"/>
                <a:gd name="connsiteY3-206" fmla="*/ 118448 h 1593194"/>
                <a:gd name="connsiteX4-207" fmla="*/ 1029212 w 2026763"/>
                <a:gd name="connsiteY4-208" fmla="*/ 1589231 h 1593194"/>
                <a:gd name="connsiteX5-209" fmla="*/ 0 w 2026763"/>
                <a:gd name="connsiteY5-210" fmla="*/ 1574572 h 1593194"/>
                <a:gd name="connsiteX0-211" fmla="*/ 0 w 2023046"/>
                <a:gd name="connsiteY0-212" fmla="*/ 1563421 h 1589231"/>
                <a:gd name="connsiteX1-213" fmla="*/ 943486 w 2023046"/>
                <a:gd name="connsiteY1-214" fmla="*/ 0 h 1589231"/>
                <a:gd name="connsiteX2-215" fmla="*/ 1927594 w 2023046"/>
                <a:gd name="connsiteY2-216" fmla="*/ 24603 h 1589231"/>
                <a:gd name="connsiteX3-217" fmla="*/ 2023046 w 2023046"/>
                <a:gd name="connsiteY3-218" fmla="*/ 118448 h 1589231"/>
                <a:gd name="connsiteX4-219" fmla="*/ 1025495 w 2023046"/>
                <a:gd name="connsiteY4-220" fmla="*/ 1589231 h 1589231"/>
                <a:gd name="connsiteX5-221" fmla="*/ 0 w 2023046"/>
                <a:gd name="connsiteY5-222" fmla="*/ 1563421 h 1589231"/>
                <a:gd name="connsiteX0-223" fmla="*/ 0 w 2023046"/>
                <a:gd name="connsiteY0-224" fmla="*/ 1563421 h 1574847"/>
                <a:gd name="connsiteX1-225" fmla="*/ 943486 w 2023046"/>
                <a:gd name="connsiteY1-226" fmla="*/ 0 h 1574847"/>
                <a:gd name="connsiteX2-227" fmla="*/ 1927594 w 2023046"/>
                <a:gd name="connsiteY2-228" fmla="*/ 24603 h 1574847"/>
                <a:gd name="connsiteX3-229" fmla="*/ 2023046 w 2023046"/>
                <a:gd name="connsiteY3-230" fmla="*/ 118448 h 1574847"/>
                <a:gd name="connsiteX4-231" fmla="*/ 1029212 w 2023046"/>
                <a:gd name="connsiteY4-232" fmla="*/ 1548343 h 1574847"/>
                <a:gd name="connsiteX5-233" fmla="*/ 0 w 2023046"/>
                <a:gd name="connsiteY5-234" fmla="*/ 1563421 h 1574847"/>
                <a:gd name="connsiteX0-235" fmla="*/ 0 w 2023046"/>
                <a:gd name="connsiteY0-236" fmla="*/ 1563421 h 1563421"/>
                <a:gd name="connsiteX1-237" fmla="*/ 943486 w 2023046"/>
                <a:gd name="connsiteY1-238" fmla="*/ 0 h 1563421"/>
                <a:gd name="connsiteX2-239" fmla="*/ 1927594 w 2023046"/>
                <a:gd name="connsiteY2-240" fmla="*/ 24603 h 1563421"/>
                <a:gd name="connsiteX3-241" fmla="*/ 2023046 w 2023046"/>
                <a:gd name="connsiteY3-242" fmla="*/ 118448 h 1563421"/>
                <a:gd name="connsiteX4-243" fmla="*/ 1029212 w 2023046"/>
                <a:gd name="connsiteY4-244" fmla="*/ 1548343 h 1563421"/>
                <a:gd name="connsiteX5-245" fmla="*/ 0 w 2023046"/>
                <a:gd name="connsiteY5-246" fmla="*/ 1563421 h 1563421"/>
                <a:gd name="connsiteX0-247" fmla="*/ 0 w 2023046"/>
                <a:gd name="connsiteY0-248" fmla="*/ 1563421 h 1568845"/>
                <a:gd name="connsiteX1-249" fmla="*/ 943486 w 2023046"/>
                <a:gd name="connsiteY1-250" fmla="*/ 0 h 1568845"/>
                <a:gd name="connsiteX2-251" fmla="*/ 1927594 w 2023046"/>
                <a:gd name="connsiteY2-252" fmla="*/ 24603 h 1568845"/>
                <a:gd name="connsiteX3-253" fmla="*/ 2023046 w 2023046"/>
                <a:gd name="connsiteY3-254" fmla="*/ 118448 h 1568845"/>
                <a:gd name="connsiteX4-255" fmla="*/ 1012811 w 2023046"/>
                <a:gd name="connsiteY4-256" fmla="*/ 1568845 h 1568845"/>
                <a:gd name="connsiteX5-257" fmla="*/ 0 w 2023046"/>
                <a:gd name="connsiteY5-258" fmla="*/ 1563421 h 1568845"/>
                <a:gd name="connsiteX0-259" fmla="*/ 0 w 2023046"/>
                <a:gd name="connsiteY0-260" fmla="*/ 1575722 h 1575722"/>
                <a:gd name="connsiteX1-261" fmla="*/ 943486 w 2023046"/>
                <a:gd name="connsiteY1-262" fmla="*/ 0 h 1575722"/>
                <a:gd name="connsiteX2-263" fmla="*/ 1927594 w 2023046"/>
                <a:gd name="connsiteY2-264" fmla="*/ 24603 h 1575722"/>
                <a:gd name="connsiteX3-265" fmla="*/ 2023046 w 2023046"/>
                <a:gd name="connsiteY3-266" fmla="*/ 118448 h 1575722"/>
                <a:gd name="connsiteX4-267" fmla="*/ 1012811 w 2023046"/>
                <a:gd name="connsiteY4-268" fmla="*/ 1568845 h 1575722"/>
                <a:gd name="connsiteX5-269" fmla="*/ 0 w 2023046"/>
                <a:gd name="connsiteY5-270" fmla="*/ 1575722 h 1575722"/>
                <a:gd name="connsiteX0-271" fmla="*/ 0 w 2023046"/>
                <a:gd name="connsiteY0-272" fmla="*/ 1557880 h 1557880"/>
                <a:gd name="connsiteX1-273" fmla="*/ 947947 w 2023046"/>
                <a:gd name="connsiteY1-274" fmla="*/ 0 h 1557880"/>
                <a:gd name="connsiteX2-275" fmla="*/ 1927594 w 2023046"/>
                <a:gd name="connsiteY2-276" fmla="*/ 6761 h 1557880"/>
                <a:gd name="connsiteX3-277" fmla="*/ 2023046 w 2023046"/>
                <a:gd name="connsiteY3-278" fmla="*/ 100606 h 1557880"/>
                <a:gd name="connsiteX4-279" fmla="*/ 1012811 w 2023046"/>
                <a:gd name="connsiteY4-280" fmla="*/ 1551003 h 1557880"/>
                <a:gd name="connsiteX5-281" fmla="*/ 0 w 2023046"/>
                <a:gd name="connsiteY5-282" fmla="*/ 1557880 h 15578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3046" h="1557880">
                  <a:moveTo>
                    <a:pt x="0" y="1557880"/>
                  </a:moveTo>
                  <a:cubicBezTo>
                    <a:pt x="656072" y="163728"/>
                    <a:pt x="648615" y="123013"/>
                    <a:pt x="947947" y="0"/>
                  </a:cubicBezTo>
                  <a:lnTo>
                    <a:pt x="1927594" y="6761"/>
                  </a:lnTo>
                  <a:cubicBezTo>
                    <a:pt x="1981807" y="34055"/>
                    <a:pt x="1994802" y="50814"/>
                    <a:pt x="2023046" y="100606"/>
                  </a:cubicBezTo>
                  <a:cubicBezTo>
                    <a:pt x="1744216" y="-198728"/>
                    <a:pt x="1262938" y="1099954"/>
                    <a:pt x="1012811" y="1551003"/>
                  </a:cubicBezTo>
                  <a:lnTo>
                    <a:pt x="0" y="15578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2" name="组合 1"/>
          <p:cNvGrpSpPr/>
          <p:nvPr/>
        </p:nvGrpSpPr>
        <p:grpSpPr>
          <a:xfrm>
            <a:off x="2302530" y="1437840"/>
            <a:ext cx="2036331" cy="1549688"/>
            <a:chOff x="3236480" y="2021433"/>
            <a:chExt cx="2864179" cy="2179697"/>
          </a:xfrm>
          <a:solidFill>
            <a:srgbClr val="252726"/>
          </a:solidFill>
        </p:grpSpPr>
        <p:sp>
          <p:nvSpPr>
            <p:cNvPr id="52" name="任意多边形 51"/>
            <p:cNvSpPr/>
            <p:nvPr/>
          </p:nvSpPr>
          <p:spPr>
            <a:xfrm>
              <a:off x="5538099" y="2073819"/>
              <a:ext cx="562560" cy="325906"/>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3" name="任意多边形 52"/>
            <p:cNvSpPr/>
            <p:nvPr/>
          </p:nvSpPr>
          <p:spPr>
            <a:xfrm>
              <a:off x="3236480" y="2021433"/>
              <a:ext cx="2836007" cy="2179697"/>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2016965"/>
                <a:gd name="connsiteY0-176" fmla="*/ 1568040 h 1568040"/>
                <a:gd name="connsiteX1-177" fmla="*/ 937405 w 2016965"/>
                <a:gd name="connsiteY1-178" fmla="*/ 0 h 1568040"/>
                <a:gd name="connsiteX2-179" fmla="*/ 1921513 w 2016965"/>
                <a:gd name="connsiteY2-180" fmla="*/ 24603 h 1568040"/>
                <a:gd name="connsiteX3-181" fmla="*/ 2016965 w 2016965"/>
                <a:gd name="connsiteY3-182" fmla="*/ 118448 h 1568040"/>
                <a:gd name="connsiteX4-183" fmla="*/ 1019414 w 2016965"/>
                <a:gd name="connsiteY4-184" fmla="*/ 1566371 h 1568040"/>
                <a:gd name="connsiteX5-185" fmla="*/ 0 w 2016965"/>
                <a:gd name="connsiteY5-186" fmla="*/ 1568040 h 1568040"/>
                <a:gd name="connsiteX0-187" fmla="*/ 0 w 2016965"/>
                <a:gd name="connsiteY0-188" fmla="*/ 1550198 h 1550198"/>
                <a:gd name="connsiteX1-189" fmla="*/ 932945 w 2016965"/>
                <a:gd name="connsiteY1-190" fmla="*/ 0 h 1550198"/>
                <a:gd name="connsiteX2-191" fmla="*/ 1921513 w 2016965"/>
                <a:gd name="connsiteY2-192" fmla="*/ 6761 h 1550198"/>
                <a:gd name="connsiteX3-193" fmla="*/ 2016965 w 2016965"/>
                <a:gd name="connsiteY3-194" fmla="*/ 100606 h 1550198"/>
                <a:gd name="connsiteX4-195" fmla="*/ 1019414 w 2016965"/>
                <a:gd name="connsiteY4-196" fmla="*/ 1548529 h 1550198"/>
                <a:gd name="connsiteX5-197" fmla="*/ 0 w 2016965"/>
                <a:gd name="connsiteY5-198" fmla="*/ 1550198 h 15501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16965" h="1550198">
                  <a:moveTo>
                    <a:pt x="0" y="1550198"/>
                  </a:moveTo>
                  <a:cubicBezTo>
                    <a:pt x="656072" y="156046"/>
                    <a:pt x="633613" y="123013"/>
                    <a:pt x="932945" y="0"/>
                  </a:cubicBezTo>
                  <a:lnTo>
                    <a:pt x="1921513" y="6761"/>
                  </a:lnTo>
                  <a:cubicBezTo>
                    <a:pt x="1975726" y="34055"/>
                    <a:pt x="1988721" y="50814"/>
                    <a:pt x="2016965" y="100606"/>
                  </a:cubicBezTo>
                  <a:cubicBezTo>
                    <a:pt x="1738135" y="-198728"/>
                    <a:pt x="1269541" y="1097480"/>
                    <a:pt x="1019414" y="1548529"/>
                  </a:cubicBezTo>
                  <a:lnTo>
                    <a:pt x="0" y="1550198"/>
                  </a:lnTo>
                  <a:close/>
                </a:path>
              </a:pathLst>
            </a:cu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5" name="组合 4"/>
          <p:cNvGrpSpPr/>
          <p:nvPr/>
        </p:nvGrpSpPr>
        <p:grpSpPr>
          <a:xfrm>
            <a:off x="4669980" y="2990031"/>
            <a:ext cx="2043703" cy="1528280"/>
            <a:chOff x="6566394" y="4204652"/>
            <a:chExt cx="2874548" cy="2149585"/>
          </a:xfrm>
          <a:solidFill>
            <a:schemeClr val="accent1"/>
          </a:solidFill>
        </p:grpSpPr>
        <p:sp>
          <p:nvSpPr>
            <p:cNvPr id="78" name="任意多边形 77"/>
            <p:cNvSpPr/>
            <p:nvPr/>
          </p:nvSpPr>
          <p:spPr>
            <a:xfrm flipH="1" flipV="1">
              <a:off x="6566394" y="5984842"/>
              <a:ext cx="562560" cy="325906"/>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45" name="任意多边形 44"/>
            <p:cNvSpPr/>
            <p:nvPr/>
          </p:nvSpPr>
          <p:spPr>
            <a:xfrm flipH="1" flipV="1">
              <a:off x="6595751" y="4204652"/>
              <a:ext cx="2845191" cy="2149585"/>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1994106"/>
                <a:gd name="connsiteY0-176" fmla="*/ 1564775 h 1566371"/>
                <a:gd name="connsiteX1-177" fmla="*/ 914546 w 1994106"/>
                <a:gd name="connsiteY1-178" fmla="*/ 0 h 1566371"/>
                <a:gd name="connsiteX2-179" fmla="*/ 1898654 w 1994106"/>
                <a:gd name="connsiteY2-180" fmla="*/ 24603 h 1566371"/>
                <a:gd name="connsiteX3-181" fmla="*/ 1994106 w 1994106"/>
                <a:gd name="connsiteY3-182" fmla="*/ 118448 h 1566371"/>
                <a:gd name="connsiteX4-183" fmla="*/ 996555 w 1994106"/>
                <a:gd name="connsiteY4-184" fmla="*/ 1566371 h 1566371"/>
                <a:gd name="connsiteX5-185" fmla="*/ 0 w 1994106"/>
                <a:gd name="connsiteY5-186" fmla="*/ 1564775 h 1566371"/>
                <a:gd name="connsiteX0-187" fmla="*/ 0 w 2010434"/>
                <a:gd name="connsiteY0-188" fmla="*/ 1564775 h 1566371"/>
                <a:gd name="connsiteX1-189" fmla="*/ 930874 w 2010434"/>
                <a:gd name="connsiteY1-190" fmla="*/ 0 h 1566371"/>
                <a:gd name="connsiteX2-191" fmla="*/ 1914982 w 2010434"/>
                <a:gd name="connsiteY2-192" fmla="*/ 24603 h 1566371"/>
                <a:gd name="connsiteX3-193" fmla="*/ 2010434 w 2010434"/>
                <a:gd name="connsiteY3-194" fmla="*/ 118448 h 1566371"/>
                <a:gd name="connsiteX4-195" fmla="*/ 1012883 w 2010434"/>
                <a:gd name="connsiteY4-196" fmla="*/ 1566371 h 1566371"/>
                <a:gd name="connsiteX5-197" fmla="*/ 0 w 2010434"/>
                <a:gd name="connsiteY5-198" fmla="*/ 1564775 h 1566371"/>
                <a:gd name="connsiteX0-199" fmla="*/ 0 w 2023497"/>
                <a:gd name="connsiteY0-200" fmla="*/ 1519055 h 1566371"/>
                <a:gd name="connsiteX1-201" fmla="*/ 943937 w 2023497"/>
                <a:gd name="connsiteY1-202" fmla="*/ 0 h 1566371"/>
                <a:gd name="connsiteX2-203" fmla="*/ 1928045 w 2023497"/>
                <a:gd name="connsiteY2-204" fmla="*/ 24603 h 1566371"/>
                <a:gd name="connsiteX3-205" fmla="*/ 2023497 w 2023497"/>
                <a:gd name="connsiteY3-206" fmla="*/ 118448 h 1566371"/>
                <a:gd name="connsiteX4-207" fmla="*/ 1025946 w 2023497"/>
                <a:gd name="connsiteY4-208" fmla="*/ 1566371 h 1566371"/>
                <a:gd name="connsiteX5-209" fmla="*/ 0 w 2023497"/>
                <a:gd name="connsiteY5-210" fmla="*/ 1519055 h 1566371"/>
                <a:gd name="connsiteX0-211" fmla="*/ 0 w 2023497"/>
                <a:gd name="connsiteY0-212" fmla="*/ 1519055 h 1519055"/>
                <a:gd name="connsiteX1-213" fmla="*/ 943937 w 2023497"/>
                <a:gd name="connsiteY1-214" fmla="*/ 0 h 1519055"/>
                <a:gd name="connsiteX2-215" fmla="*/ 1928045 w 2023497"/>
                <a:gd name="connsiteY2-216" fmla="*/ 24603 h 1519055"/>
                <a:gd name="connsiteX3-217" fmla="*/ 2023497 w 2023497"/>
                <a:gd name="connsiteY3-218" fmla="*/ 118448 h 1519055"/>
                <a:gd name="connsiteX4-219" fmla="*/ 1019415 w 2023497"/>
                <a:gd name="connsiteY4-220" fmla="*/ 1491259 h 1519055"/>
                <a:gd name="connsiteX5-221" fmla="*/ 0 w 2023497"/>
                <a:gd name="connsiteY5-222" fmla="*/ 1519055 h 1519055"/>
                <a:gd name="connsiteX0-223" fmla="*/ 0 w 2023497"/>
                <a:gd name="connsiteY0-224" fmla="*/ 1519055 h 1519055"/>
                <a:gd name="connsiteX1-225" fmla="*/ 943937 w 2023497"/>
                <a:gd name="connsiteY1-226" fmla="*/ 0 h 1519055"/>
                <a:gd name="connsiteX2-227" fmla="*/ 1928045 w 2023497"/>
                <a:gd name="connsiteY2-228" fmla="*/ 24603 h 1519055"/>
                <a:gd name="connsiteX3-229" fmla="*/ 2023497 w 2023497"/>
                <a:gd name="connsiteY3-230" fmla="*/ 118448 h 1519055"/>
                <a:gd name="connsiteX4-231" fmla="*/ 1019415 w 2023497"/>
                <a:gd name="connsiteY4-232" fmla="*/ 1504322 h 1519055"/>
                <a:gd name="connsiteX5-233" fmla="*/ 0 w 2023497"/>
                <a:gd name="connsiteY5-234" fmla="*/ 1519055 h 1519055"/>
                <a:gd name="connsiteX0-235" fmla="*/ 0 w 2023497"/>
                <a:gd name="connsiteY0-236" fmla="*/ 1519055 h 1519055"/>
                <a:gd name="connsiteX1-237" fmla="*/ 943937 w 2023497"/>
                <a:gd name="connsiteY1-238" fmla="*/ 0 h 1519055"/>
                <a:gd name="connsiteX2-239" fmla="*/ 1928045 w 2023497"/>
                <a:gd name="connsiteY2-240" fmla="*/ 24603 h 1519055"/>
                <a:gd name="connsiteX3-241" fmla="*/ 2023497 w 2023497"/>
                <a:gd name="connsiteY3-242" fmla="*/ 118448 h 1519055"/>
                <a:gd name="connsiteX4-243" fmla="*/ 1029212 w 2023497"/>
                <a:gd name="connsiteY4-244" fmla="*/ 1507588 h 1519055"/>
                <a:gd name="connsiteX5-245" fmla="*/ 0 w 2023497"/>
                <a:gd name="connsiteY5-246" fmla="*/ 1519055 h 1519055"/>
                <a:gd name="connsiteX0-247" fmla="*/ 0 w 2023497"/>
                <a:gd name="connsiteY0-248" fmla="*/ 1519055 h 1548476"/>
                <a:gd name="connsiteX1-249" fmla="*/ 943937 w 2023497"/>
                <a:gd name="connsiteY1-250" fmla="*/ 0 h 1548476"/>
                <a:gd name="connsiteX2-251" fmla="*/ 1928045 w 2023497"/>
                <a:gd name="connsiteY2-252" fmla="*/ 24603 h 1548476"/>
                <a:gd name="connsiteX3-253" fmla="*/ 2023497 w 2023497"/>
                <a:gd name="connsiteY3-254" fmla="*/ 118448 h 1548476"/>
                <a:gd name="connsiteX4-255" fmla="*/ 1025495 w 2023497"/>
                <a:gd name="connsiteY4-256" fmla="*/ 1548476 h 1548476"/>
                <a:gd name="connsiteX5-257" fmla="*/ 0 w 2023497"/>
                <a:gd name="connsiteY5-258" fmla="*/ 1519055 h 1548476"/>
                <a:gd name="connsiteX0-259" fmla="*/ 0 w 2023497"/>
                <a:gd name="connsiteY0-260" fmla="*/ 1537640 h 1548476"/>
                <a:gd name="connsiteX1-261" fmla="*/ 943937 w 2023497"/>
                <a:gd name="connsiteY1-262" fmla="*/ 0 h 1548476"/>
                <a:gd name="connsiteX2-263" fmla="*/ 1928045 w 2023497"/>
                <a:gd name="connsiteY2-264" fmla="*/ 24603 h 1548476"/>
                <a:gd name="connsiteX3-265" fmla="*/ 2023497 w 2023497"/>
                <a:gd name="connsiteY3-266" fmla="*/ 118448 h 1548476"/>
                <a:gd name="connsiteX4-267" fmla="*/ 1025495 w 2023497"/>
                <a:gd name="connsiteY4-268" fmla="*/ 1548476 h 1548476"/>
                <a:gd name="connsiteX5-269" fmla="*/ 0 w 2023497"/>
                <a:gd name="connsiteY5-270" fmla="*/ 1537640 h 1548476"/>
                <a:gd name="connsiteX0-271" fmla="*/ 0 w 2023497"/>
                <a:gd name="connsiteY0-272" fmla="*/ 1545841 h 1548476"/>
                <a:gd name="connsiteX1-273" fmla="*/ 943937 w 2023497"/>
                <a:gd name="connsiteY1-274" fmla="*/ 0 h 1548476"/>
                <a:gd name="connsiteX2-275" fmla="*/ 1928045 w 2023497"/>
                <a:gd name="connsiteY2-276" fmla="*/ 24603 h 1548476"/>
                <a:gd name="connsiteX3-277" fmla="*/ 2023497 w 2023497"/>
                <a:gd name="connsiteY3-278" fmla="*/ 118448 h 1548476"/>
                <a:gd name="connsiteX4-279" fmla="*/ 1025495 w 2023497"/>
                <a:gd name="connsiteY4-280" fmla="*/ 1548476 h 1548476"/>
                <a:gd name="connsiteX5-281" fmla="*/ 0 w 2023497"/>
                <a:gd name="connsiteY5-282" fmla="*/ 1545841 h 1548476"/>
                <a:gd name="connsiteX0-283" fmla="*/ 0 w 2023497"/>
                <a:gd name="connsiteY0-284" fmla="*/ 1545841 h 1560778"/>
                <a:gd name="connsiteX1-285" fmla="*/ 943937 w 2023497"/>
                <a:gd name="connsiteY1-286" fmla="*/ 0 h 1560778"/>
                <a:gd name="connsiteX2-287" fmla="*/ 1928045 w 2023497"/>
                <a:gd name="connsiteY2-288" fmla="*/ 24603 h 1560778"/>
                <a:gd name="connsiteX3-289" fmla="*/ 2023497 w 2023497"/>
                <a:gd name="connsiteY3-290" fmla="*/ 118448 h 1560778"/>
                <a:gd name="connsiteX4-291" fmla="*/ 1013194 w 2023497"/>
                <a:gd name="connsiteY4-292" fmla="*/ 1560778 h 1560778"/>
                <a:gd name="connsiteX5-293" fmla="*/ 0 w 2023497"/>
                <a:gd name="connsiteY5-294" fmla="*/ 1545841 h 1560778"/>
                <a:gd name="connsiteX0-295" fmla="*/ 0 w 2023497"/>
                <a:gd name="connsiteY0-296" fmla="*/ 1545841 h 1545841"/>
                <a:gd name="connsiteX1-297" fmla="*/ 943937 w 2023497"/>
                <a:gd name="connsiteY1-298" fmla="*/ 0 h 1545841"/>
                <a:gd name="connsiteX2-299" fmla="*/ 1928045 w 2023497"/>
                <a:gd name="connsiteY2-300" fmla="*/ 24603 h 1545841"/>
                <a:gd name="connsiteX3-301" fmla="*/ 2023497 w 2023497"/>
                <a:gd name="connsiteY3-302" fmla="*/ 118448 h 1545841"/>
                <a:gd name="connsiteX4-303" fmla="*/ 1013194 w 2023497"/>
                <a:gd name="connsiteY4-304" fmla="*/ 1544377 h 1545841"/>
                <a:gd name="connsiteX5-305" fmla="*/ 0 w 2023497"/>
                <a:gd name="connsiteY5-306" fmla="*/ 1545841 h 1545841"/>
                <a:gd name="connsiteX0-307" fmla="*/ 0 w 2023497"/>
                <a:gd name="connsiteY0-308" fmla="*/ 1545841 h 1552578"/>
                <a:gd name="connsiteX1-309" fmla="*/ 943937 w 2023497"/>
                <a:gd name="connsiteY1-310" fmla="*/ 0 h 1552578"/>
                <a:gd name="connsiteX2-311" fmla="*/ 1928045 w 2023497"/>
                <a:gd name="connsiteY2-312" fmla="*/ 24603 h 1552578"/>
                <a:gd name="connsiteX3-313" fmla="*/ 2023497 w 2023497"/>
                <a:gd name="connsiteY3-314" fmla="*/ 118448 h 1552578"/>
                <a:gd name="connsiteX4-315" fmla="*/ 1009093 w 2023497"/>
                <a:gd name="connsiteY4-316" fmla="*/ 1552578 h 1552578"/>
                <a:gd name="connsiteX5-317" fmla="*/ 0 w 2023497"/>
                <a:gd name="connsiteY5-318" fmla="*/ 1545841 h 1552578"/>
                <a:gd name="connsiteX0-319" fmla="*/ 0 w 2023497"/>
                <a:gd name="connsiteY0-320" fmla="*/ 1522046 h 1528783"/>
                <a:gd name="connsiteX1-321" fmla="*/ 930340 w 2023497"/>
                <a:gd name="connsiteY1-322" fmla="*/ 0 h 1528783"/>
                <a:gd name="connsiteX2-323" fmla="*/ 1928045 w 2023497"/>
                <a:gd name="connsiteY2-324" fmla="*/ 808 h 1528783"/>
                <a:gd name="connsiteX3-325" fmla="*/ 2023497 w 2023497"/>
                <a:gd name="connsiteY3-326" fmla="*/ 94653 h 1528783"/>
                <a:gd name="connsiteX4-327" fmla="*/ 1009093 w 2023497"/>
                <a:gd name="connsiteY4-328" fmla="*/ 1528783 h 1528783"/>
                <a:gd name="connsiteX5-329" fmla="*/ 0 w 2023497"/>
                <a:gd name="connsiteY5-330" fmla="*/ 1522046 h 15287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3497" h="1528783">
                  <a:moveTo>
                    <a:pt x="0" y="1522046"/>
                  </a:moveTo>
                  <a:cubicBezTo>
                    <a:pt x="656072" y="127894"/>
                    <a:pt x="631008" y="123013"/>
                    <a:pt x="930340" y="0"/>
                  </a:cubicBezTo>
                  <a:lnTo>
                    <a:pt x="1928045" y="808"/>
                  </a:lnTo>
                  <a:cubicBezTo>
                    <a:pt x="1982258" y="28102"/>
                    <a:pt x="1995253" y="44861"/>
                    <a:pt x="2023497" y="94653"/>
                  </a:cubicBezTo>
                  <a:cubicBezTo>
                    <a:pt x="1744667" y="-204681"/>
                    <a:pt x="1259220" y="1077734"/>
                    <a:pt x="1009093" y="1528783"/>
                  </a:cubicBezTo>
                  <a:lnTo>
                    <a:pt x="0" y="1522046"/>
                  </a:lnTo>
                  <a:close/>
                </a:path>
              </a:pathLst>
            </a:cu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4" name="组合 3"/>
          <p:cNvGrpSpPr/>
          <p:nvPr/>
        </p:nvGrpSpPr>
        <p:grpSpPr>
          <a:xfrm>
            <a:off x="2299263" y="2976242"/>
            <a:ext cx="2039596" cy="1556268"/>
            <a:chOff x="3231887" y="4185258"/>
            <a:chExt cx="2868772" cy="2188952"/>
          </a:xfrm>
          <a:solidFill>
            <a:schemeClr val="accent6"/>
          </a:solidFill>
        </p:grpSpPr>
        <p:sp>
          <p:nvSpPr>
            <p:cNvPr id="77" name="任意多边形 76"/>
            <p:cNvSpPr/>
            <p:nvPr/>
          </p:nvSpPr>
          <p:spPr>
            <a:xfrm flipV="1">
              <a:off x="5538099" y="5984842"/>
              <a:ext cx="562560" cy="325906"/>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49" name="任意多边形 48"/>
            <p:cNvSpPr/>
            <p:nvPr/>
          </p:nvSpPr>
          <p:spPr>
            <a:xfrm flipV="1">
              <a:off x="3231887" y="4185258"/>
              <a:ext cx="2840599" cy="2188952"/>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2020231"/>
                <a:gd name="connsiteY0-176" fmla="*/ 1554978 h 1566371"/>
                <a:gd name="connsiteX1-177" fmla="*/ 940671 w 2020231"/>
                <a:gd name="connsiteY1-178" fmla="*/ 0 h 1566371"/>
                <a:gd name="connsiteX2-179" fmla="*/ 1924779 w 2020231"/>
                <a:gd name="connsiteY2-180" fmla="*/ 24603 h 1566371"/>
                <a:gd name="connsiteX3-181" fmla="*/ 2020231 w 2020231"/>
                <a:gd name="connsiteY3-182" fmla="*/ 118448 h 1566371"/>
                <a:gd name="connsiteX4-183" fmla="*/ 1022680 w 2020231"/>
                <a:gd name="connsiteY4-184" fmla="*/ 1566371 h 1566371"/>
                <a:gd name="connsiteX5-185" fmla="*/ 0 w 2020231"/>
                <a:gd name="connsiteY5-186" fmla="*/ 1554978 h 1566371"/>
                <a:gd name="connsiteX0-187" fmla="*/ 0 w 2020231"/>
                <a:gd name="connsiteY0-188" fmla="*/ 1545387 h 1556780"/>
                <a:gd name="connsiteX1-189" fmla="*/ 931079 w 2020231"/>
                <a:gd name="connsiteY1-190" fmla="*/ 0 h 1556780"/>
                <a:gd name="connsiteX2-191" fmla="*/ 1924779 w 2020231"/>
                <a:gd name="connsiteY2-192" fmla="*/ 15012 h 1556780"/>
                <a:gd name="connsiteX3-193" fmla="*/ 2020231 w 2020231"/>
                <a:gd name="connsiteY3-194" fmla="*/ 108857 h 1556780"/>
                <a:gd name="connsiteX4-195" fmla="*/ 1022680 w 2020231"/>
                <a:gd name="connsiteY4-196" fmla="*/ 1556780 h 1556780"/>
                <a:gd name="connsiteX5-197" fmla="*/ 0 w 2020231"/>
                <a:gd name="connsiteY5-198" fmla="*/ 1545387 h 15567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0231" h="1556780">
                  <a:moveTo>
                    <a:pt x="0" y="1545387"/>
                  </a:moveTo>
                  <a:cubicBezTo>
                    <a:pt x="656072" y="151235"/>
                    <a:pt x="631747" y="123013"/>
                    <a:pt x="931079" y="0"/>
                  </a:cubicBezTo>
                  <a:lnTo>
                    <a:pt x="1924779" y="15012"/>
                  </a:lnTo>
                  <a:cubicBezTo>
                    <a:pt x="1978992" y="42306"/>
                    <a:pt x="1991987" y="59065"/>
                    <a:pt x="2020231" y="108857"/>
                  </a:cubicBezTo>
                  <a:cubicBezTo>
                    <a:pt x="1741401" y="-190477"/>
                    <a:pt x="1272807" y="1105731"/>
                    <a:pt x="1022680" y="1556780"/>
                  </a:cubicBezTo>
                  <a:lnTo>
                    <a:pt x="0" y="154538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800">
                <a:solidFill>
                  <a:prstClr val="white"/>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7" name="组合 6"/>
          <p:cNvGrpSpPr/>
          <p:nvPr/>
        </p:nvGrpSpPr>
        <p:grpSpPr>
          <a:xfrm>
            <a:off x="2965713" y="1950011"/>
            <a:ext cx="3203003" cy="1999022"/>
            <a:chOff x="4169274" y="2741822"/>
            <a:chExt cx="4505149" cy="2811703"/>
          </a:xfrm>
          <a:solidFill>
            <a:schemeClr val="bg1"/>
          </a:solidFill>
          <a:effectLst>
            <a:outerShdw blurRad="419100" dist="419100" dir="5400000" algn="ctr" rotWithShape="0">
              <a:srgbClr val="000000">
                <a:alpha val="43137"/>
              </a:srgbClr>
            </a:outerShdw>
          </a:effectLst>
        </p:grpSpPr>
        <p:sp>
          <p:nvSpPr>
            <p:cNvPr id="68" name="Freeform 8"/>
            <p:cNvSpPr>
              <a:spLocks noEditPoints="1"/>
            </p:cNvSpPr>
            <p:nvPr/>
          </p:nvSpPr>
          <p:spPr bwMode="auto">
            <a:xfrm>
              <a:off x="4265623" y="4987662"/>
              <a:ext cx="520311" cy="442192"/>
            </a:xfrm>
            <a:custGeom>
              <a:avLst/>
              <a:gdLst>
                <a:gd name="T0" fmla="*/ 167 w 299"/>
                <a:gd name="T1" fmla="*/ 132 h 254"/>
                <a:gd name="T2" fmla="*/ 178 w 299"/>
                <a:gd name="T3" fmla="*/ 129 h 254"/>
                <a:gd name="T4" fmla="*/ 177 w 299"/>
                <a:gd name="T5" fmla="*/ 69 h 254"/>
                <a:gd name="T6" fmla="*/ 168 w 299"/>
                <a:gd name="T7" fmla="*/ 60 h 254"/>
                <a:gd name="T8" fmla="*/ 168 w 299"/>
                <a:gd name="T9" fmla="*/ 37 h 254"/>
                <a:gd name="T10" fmla="*/ 244 w 299"/>
                <a:gd name="T11" fmla="*/ 37 h 254"/>
                <a:gd name="T12" fmla="*/ 253 w 299"/>
                <a:gd name="T13" fmla="*/ 46 h 254"/>
                <a:gd name="T14" fmla="*/ 253 w 299"/>
                <a:gd name="T15" fmla="*/ 69 h 254"/>
                <a:gd name="T16" fmla="*/ 244 w 299"/>
                <a:gd name="T17" fmla="*/ 127 h 254"/>
                <a:gd name="T18" fmla="*/ 264 w 299"/>
                <a:gd name="T19" fmla="*/ 162 h 254"/>
                <a:gd name="T20" fmla="*/ 295 w 299"/>
                <a:gd name="T21" fmla="*/ 215 h 254"/>
                <a:gd name="T22" fmla="*/ 295 w 299"/>
                <a:gd name="T23" fmla="*/ 243 h 254"/>
                <a:gd name="T24" fmla="*/ 274 w 299"/>
                <a:gd name="T25" fmla="*/ 253 h 254"/>
                <a:gd name="T26" fmla="*/ 211 w 299"/>
                <a:gd name="T27" fmla="*/ 253 h 254"/>
                <a:gd name="T28" fmla="*/ 150 w 299"/>
                <a:gd name="T29" fmla="*/ 253 h 254"/>
                <a:gd name="T30" fmla="*/ 149 w 299"/>
                <a:gd name="T31" fmla="*/ 253 h 254"/>
                <a:gd name="T32" fmla="*/ 37 w 299"/>
                <a:gd name="T33" fmla="*/ 253 h 254"/>
                <a:gd name="T34" fmla="*/ 31 w 299"/>
                <a:gd name="T35" fmla="*/ 251 h 254"/>
                <a:gd name="T36" fmla="*/ 0 w 299"/>
                <a:gd name="T37" fmla="*/ 182 h 254"/>
                <a:gd name="T38" fmla="*/ 50 w 299"/>
                <a:gd name="T39" fmla="*/ 101 h 254"/>
                <a:gd name="T40" fmla="*/ 42 w 299"/>
                <a:gd name="T41" fmla="*/ 50 h 254"/>
                <a:gd name="T42" fmla="*/ 33 w 299"/>
                <a:gd name="T43" fmla="*/ 41 h 254"/>
                <a:gd name="T44" fmla="*/ 33 w 299"/>
                <a:gd name="T45" fmla="*/ 0 h 254"/>
                <a:gd name="T46" fmla="*/ 139 w 299"/>
                <a:gd name="T47" fmla="*/ 0 h 254"/>
                <a:gd name="T48" fmla="*/ 149 w 299"/>
                <a:gd name="T49" fmla="*/ 10 h 254"/>
                <a:gd name="T50" fmla="*/ 149 w 299"/>
                <a:gd name="T51" fmla="*/ 50 h 254"/>
                <a:gd name="T52" fmla="*/ 132 w 299"/>
                <a:gd name="T53" fmla="*/ 50 h 254"/>
                <a:gd name="T54" fmla="*/ 230 w 299"/>
                <a:gd name="T55" fmla="*/ 164 h 254"/>
                <a:gd name="T56" fmla="*/ 265 w 299"/>
                <a:gd name="T57" fmla="*/ 224 h 254"/>
                <a:gd name="T58" fmla="*/ 173 w 299"/>
                <a:gd name="T59" fmla="*/ 224 h 254"/>
                <a:gd name="T60" fmla="*/ 211 w 299"/>
                <a:gd name="T61" fmla="*/ 235 h 254"/>
                <a:gd name="T62" fmla="*/ 275 w 299"/>
                <a:gd name="T63" fmla="*/ 235 h 254"/>
                <a:gd name="T64" fmla="*/ 280 w 299"/>
                <a:gd name="T65" fmla="*/ 233 h 254"/>
                <a:gd name="T66" fmla="*/ 279 w 299"/>
                <a:gd name="T67" fmla="*/ 223 h 254"/>
                <a:gd name="T68" fmla="*/ 248 w 299"/>
                <a:gd name="T69" fmla="*/ 171 h 254"/>
                <a:gd name="T70" fmla="*/ 226 w 299"/>
                <a:gd name="T71" fmla="*/ 132 h 254"/>
                <a:gd name="T72" fmla="*/ 226 w 299"/>
                <a:gd name="T73" fmla="*/ 60 h 254"/>
                <a:gd name="T74" fmla="*/ 196 w 299"/>
                <a:gd name="T75" fmla="*/ 55 h 254"/>
                <a:gd name="T76" fmla="*/ 196 w 299"/>
                <a:gd name="T77" fmla="*/ 131 h 254"/>
                <a:gd name="T78" fmla="*/ 195 w 299"/>
                <a:gd name="T79" fmla="*/ 135 h 254"/>
                <a:gd name="T80" fmla="*/ 183 w 299"/>
                <a:gd name="T81" fmla="*/ 182 h 254"/>
                <a:gd name="T82" fmla="*/ 193 w 299"/>
                <a:gd name="T83" fmla="*/ 164 h 254"/>
                <a:gd name="T84" fmla="*/ 126 w 299"/>
                <a:gd name="T85" fmla="*/ 218 h 254"/>
                <a:gd name="T86" fmla="*/ 146 w 299"/>
                <a:gd name="T87" fmla="*/ 183 h 254"/>
                <a:gd name="T88" fmla="*/ 142 w 299"/>
                <a:gd name="T89" fmla="*/ 164 h 254"/>
                <a:gd name="T90" fmla="*/ 43 w 299"/>
                <a:gd name="T91" fmla="*/ 170 h 254"/>
                <a:gd name="T92" fmla="*/ 45 w 299"/>
                <a:gd name="T93" fmla="*/ 204 h 254"/>
                <a:gd name="T94" fmla="*/ 126 w 299"/>
                <a:gd name="T95" fmla="*/ 218 h 254"/>
                <a:gd name="T96" fmla="*/ 38 w 299"/>
                <a:gd name="T97" fmla="*/ 139 h 254"/>
                <a:gd name="T98" fmla="*/ 151 w 299"/>
                <a:gd name="T99" fmla="*/ 139 h 254"/>
                <a:gd name="T100" fmla="*/ 113 w 299"/>
                <a:gd name="T101" fmla="*/ 112 h 254"/>
                <a:gd name="T102" fmla="*/ 113 w 299"/>
                <a:gd name="T103" fmla="*/ 41 h 254"/>
                <a:gd name="T104" fmla="*/ 123 w 299"/>
                <a:gd name="T105" fmla="*/ 32 h 254"/>
                <a:gd name="T106" fmla="*/ 130 w 299"/>
                <a:gd name="T107" fmla="*/ 19 h 254"/>
                <a:gd name="T108" fmla="*/ 51 w 299"/>
                <a:gd name="T109" fmla="*/ 32 h 254"/>
                <a:gd name="T110" fmla="*/ 68 w 299"/>
                <a:gd name="T111" fmla="*/ 32 h 254"/>
                <a:gd name="T112" fmla="*/ 68 w 299"/>
                <a:gd name="T113" fmla="*/ 107 h 254"/>
                <a:gd name="T114" fmla="*/ 63 w 299"/>
                <a:gd name="T115" fmla="*/ 11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54">
                  <a:moveTo>
                    <a:pt x="132" y="100"/>
                  </a:moveTo>
                  <a:cubicBezTo>
                    <a:pt x="146" y="107"/>
                    <a:pt x="158" y="118"/>
                    <a:pt x="167" y="132"/>
                  </a:cubicBezTo>
                  <a:cubicBezTo>
                    <a:pt x="169" y="134"/>
                    <a:pt x="170" y="136"/>
                    <a:pt x="172" y="139"/>
                  </a:cubicBezTo>
                  <a:cubicBezTo>
                    <a:pt x="178" y="129"/>
                    <a:pt x="178" y="129"/>
                    <a:pt x="178" y="129"/>
                  </a:cubicBezTo>
                  <a:cubicBezTo>
                    <a:pt x="178" y="69"/>
                    <a:pt x="178" y="69"/>
                    <a:pt x="178" y="69"/>
                  </a:cubicBezTo>
                  <a:cubicBezTo>
                    <a:pt x="177" y="69"/>
                    <a:pt x="177" y="69"/>
                    <a:pt x="177" y="69"/>
                  </a:cubicBezTo>
                  <a:cubicBezTo>
                    <a:pt x="168" y="69"/>
                    <a:pt x="168" y="69"/>
                    <a:pt x="168" y="69"/>
                  </a:cubicBezTo>
                  <a:cubicBezTo>
                    <a:pt x="168" y="60"/>
                    <a:pt x="168" y="60"/>
                    <a:pt x="168" y="60"/>
                  </a:cubicBezTo>
                  <a:cubicBezTo>
                    <a:pt x="168" y="46"/>
                    <a:pt x="168" y="46"/>
                    <a:pt x="168" y="46"/>
                  </a:cubicBezTo>
                  <a:cubicBezTo>
                    <a:pt x="168" y="37"/>
                    <a:pt x="168" y="37"/>
                    <a:pt x="168" y="37"/>
                  </a:cubicBezTo>
                  <a:cubicBezTo>
                    <a:pt x="177" y="37"/>
                    <a:pt x="177" y="37"/>
                    <a:pt x="177" y="37"/>
                  </a:cubicBezTo>
                  <a:cubicBezTo>
                    <a:pt x="244" y="37"/>
                    <a:pt x="244" y="37"/>
                    <a:pt x="244" y="37"/>
                  </a:cubicBezTo>
                  <a:cubicBezTo>
                    <a:pt x="253" y="37"/>
                    <a:pt x="253" y="37"/>
                    <a:pt x="253" y="37"/>
                  </a:cubicBezTo>
                  <a:cubicBezTo>
                    <a:pt x="253" y="46"/>
                    <a:pt x="253" y="46"/>
                    <a:pt x="253" y="46"/>
                  </a:cubicBezTo>
                  <a:cubicBezTo>
                    <a:pt x="253" y="60"/>
                    <a:pt x="253" y="60"/>
                    <a:pt x="253" y="60"/>
                  </a:cubicBezTo>
                  <a:cubicBezTo>
                    <a:pt x="253" y="69"/>
                    <a:pt x="253" y="69"/>
                    <a:pt x="253" y="69"/>
                  </a:cubicBezTo>
                  <a:cubicBezTo>
                    <a:pt x="244" y="69"/>
                    <a:pt x="244" y="69"/>
                    <a:pt x="244" y="69"/>
                  </a:cubicBezTo>
                  <a:cubicBezTo>
                    <a:pt x="244" y="127"/>
                    <a:pt x="244" y="127"/>
                    <a:pt x="244" y="127"/>
                  </a:cubicBezTo>
                  <a:cubicBezTo>
                    <a:pt x="264" y="162"/>
                    <a:pt x="264" y="162"/>
                    <a:pt x="264" y="162"/>
                  </a:cubicBezTo>
                  <a:cubicBezTo>
                    <a:pt x="264" y="162"/>
                    <a:pt x="264" y="162"/>
                    <a:pt x="264" y="162"/>
                  </a:cubicBezTo>
                  <a:cubicBezTo>
                    <a:pt x="295" y="214"/>
                    <a:pt x="295" y="214"/>
                    <a:pt x="295" y="214"/>
                  </a:cubicBezTo>
                  <a:cubicBezTo>
                    <a:pt x="295" y="215"/>
                    <a:pt x="295" y="215"/>
                    <a:pt x="295" y="215"/>
                  </a:cubicBezTo>
                  <a:cubicBezTo>
                    <a:pt x="298" y="220"/>
                    <a:pt x="299" y="226"/>
                    <a:pt x="299" y="231"/>
                  </a:cubicBezTo>
                  <a:cubicBezTo>
                    <a:pt x="299" y="235"/>
                    <a:pt x="297" y="239"/>
                    <a:pt x="295" y="243"/>
                  </a:cubicBezTo>
                  <a:cubicBezTo>
                    <a:pt x="293" y="246"/>
                    <a:pt x="290" y="249"/>
                    <a:pt x="287" y="251"/>
                  </a:cubicBezTo>
                  <a:cubicBezTo>
                    <a:pt x="283" y="252"/>
                    <a:pt x="279" y="254"/>
                    <a:pt x="274" y="253"/>
                  </a:cubicBezTo>
                  <a:cubicBezTo>
                    <a:pt x="274" y="253"/>
                    <a:pt x="274" y="253"/>
                    <a:pt x="274" y="253"/>
                  </a:cubicBezTo>
                  <a:cubicBezTo>
                    <a:pt x="211" y="253"/>
                    <a:pt x="211" y="253"/>
                    <a:pt x="211" y="253"/>
                  </a:cubicBezTo>
                  <a:cubicBezTo>
                    <a:pt x="150" y="253"/>
                    <a:pt x="150" y="253"/>
                    <a:pt x="150" y="253"/>
                  </a:cubicBezTo>
                  <a:cubicBezTo>
                    <a:pt x="150" y="253"/>
                    <a:pt x="150" y="253"/>
                    <a:pt x="150" y="253"/>
                  </a:cubicBezTo>
                  <a:cubicBezTo>
                    <a:pt x="150" y="253"/>
                    <a:pt x="150" y="253"/>
                    <a:pt x="149" y="253"/>
                  </a:cubicBezTo>
                  <a:cubicBezTo>
                    <a:pt x="149" y="253"/>
                    <a:pt x="149" y="253"/>
                    <a:pt x="149" y="253"/>
                  </a:cubicBezTo>
                  <a:cubicBezTo>
                    <a:pt x="146" y="253"/>
                    <a:pt x="146" y="253"/>
                    <a:pt x="146" y="253"/>
                  </a:cubicBezTo>
                  <a:cubicBezTo>
                    <a:pt x="37" y="253"/>
                    <a:pt x="37" y="253"/>
                    <a:pt x="37" y="253"/>
                  </a:cubicBezTo>
                  <a:cubicBezTo>
                    <a:pt x="34" y="253"/>
                    <a:pt x="34" y="253"/>
                    <a:pt x="34" y="253"/>
                  </a:cubicBezTo>
                  <a:cubicBezTo>
                    <a:pt x="31" y="251"/>
                    <a:pt x="31" y="251"/>
                    <a:pt x="31" y="251"/>
                  </a:cubicBezTo>
                  <a:cubicBezTo>
                    <a:pt x="22" y="243"/>
                    <a:pt x="14" y="232"/>
                    <a:pt x="8" y="220"/>
                  </a:cubicBezTo>
                  <a:cubicBezTo>
                    <a:pt x="3" y="209"/>
                    <a:pt x="0" y="196"/>
                    <a:pt x="0" y="182"/>
                  </a:cubicBezTo>
                  <a:cubicBezTo>
                    <a:pt x="0" y="164"/>
                    <a:pt x="6" y="147"/>
                    <a:pt x="15" y="132"/>
                  </a:cubicBezTo>
                  <a:cubicBezTo>
                    <a:pt x="24" y="119"/>
                    <a:pt x="36" y="108"/>
                    <a:pt x="50" y="101"/>
                  </a:cubicBezTo>
                  <a:cubicBezTo>
                    <a:pt x="50" y="50"/>
                    <a:pt x="50" y="50"/>
                    <a:pt x="50" y="50"/>
                  </a:cubicBezTo>
                  <a:cubicBezTo>
                    <a:pt x="42" y="50"/>
                    <a:pt x="42" y="50"/>
                    <a:pt x="42" y="50"/>
                  </a:cubicBezTo>
                  <a:cubicBezTo>
                    <a:pt x="33" y="50"/>
                    <a:pt x="33" y="50"/>
                    <a:pt x="33" y="50"/>
                  </a:cubicBezTo>
                  <a:cubicBezTo>
                    <a:pt x="33" y="41"/>
                    <a:pt x="33" y="41"/>
                    <a:pt x="33" y="41"/>
                  </a:cubicBezTo>
                  <a:cubicBezTo>
                    <a:pt x="33" y="10"/>
                    <a:pt x="33" y="10"/>
                    <a:pt x="33" y="10"/>
                  </a:cubicBezTo>
                  <a:cubicBezTo>
                    <a:pt x="33" y="0"/>
                    <a:pt x="33" y="0"/>
                    <a:pt x="33" y="0"/>
                  </a:cubicBezTo>
                  <a:cubicBezTo>
                    <a:pt x="42" y="0"/>
                    <a:pt x="42" y="0"/>
                    <a:pt x="42" y="0"/>
                  </a:cubicBezTo>
                  <a:cubicBezTo>
                    <a:pt x="139" y="0"/>
                    <a:pt x="139" y="0"/>
                    <a:pt x="139" y="0"/>
                  </a:cubicBezTo>
                  <a:cubicBezTo>
                    <a:pt x="149" y="0"/>
                    <a:pt x="149" y="0"/>
                    <a:pt x="149" y="0"/>
                  </a:cubicBezTo>
                  <a:cubicBezTo>
                    <a:pt x="149" y="10"/>
                    <a:pt x="149" y="10"/>
                    <a:pt x="149" y="10"/>
                  </a:cubicBezTo>
                  <a:cubicBezTo>
                    <a:pt x="149" y="41"/>
                    <a:pt x="149" y="41"/>
                    <a:pt x="149" y="41"/>
                  </a:cubicBezTo>
                  <a:cubicBezTo>
                    <a:pt x="149" y="50"/>
                    <a:pt x="149" y="50"/>
                    <a:pt x="149" y="50"/>
                  </a:cubicBezTo>
                  <a:cubicBezTo>
                    <a:pt x="139" y="50"/>
                    <a:pt x="139" y="50"/>
                    <a:pt x="139" y="50"/>
                  </a:cubicBezTo>
                  <a:cubicBezTo>
                    <a:pt x="132" y="50"/>
                    <a:pt x="132" y="50"/>
                    <a:pt x="132" y="50"/>
                  </a:cubicBezTo>
                  <a:cubicBezTo>
                    <a:pt x="132" y="100"/>
                    <a:pt x="132" y="100"/>
                    <a:pt x="132" y="100"/>
                  </a:cubicBezTo>
                  <a:close/>
                  <a:moveTo>
                    <a:pt x="230" y="164"/>
                  </a:moveTo>
                  <a:cubicBezTo>
                    <a:pt x="238" y="178"/>
                    <a:pt x="238" y="178"/>
                    <a:pt x="238" y="178"/>
                  </a:cubicBezTo>
                  <a:cubicBezTo>
                    <a:pt x="265" y="224"/>
                    <a:pt x="265" y="224"/>
                    <a:pt x="265" y="224"/>
                  </a:cubicBezTo>
                  <a:cubicBezTo>
                    <a:pt x="212" y="224"/>
                    <a:pt x="212" y="224"/>
                    <a:pt x="212" y="224"/>
                  </a:cubicBezTo>
                  <a:cubicBezTo>
                    <a:pt x="173" y="224"/>
                    <a:pt x="173" y="224"/>
                    <a:pt x="173" y="224"/>
                  </a:cubicBezTo>
                  <a:cubicBezTo>
                    <a:pt x="171" y="228"/>
                    <a:pt x="169" y="232"/>
                    <a:pt x="166" y="235"/>
                  </a:cubicBezTo>
                  <a:cubicBezTo>
                    <a:pt x="211" y="235"/>
                    <a:pt x="211" y="235"/>
                    <a:pt x="211" y="235"/>
                  </a:cubicBezTo>
                  <a:cubicBezTo>
                    <a:pt x="274" y="235"/>
                    <a:pt x="274" y="235"/>
                    <a:pt x="274" y="235"/>
                  </a:cubicBezTo>
                  <a:cubicBezTo>
                    <a:pt x="275" y="235"/>
                    <a:pt x="275" y="235"/>
                    <a:pt x="275" y="235"/>
                  </a:cubicBezTo>
                  <a:cubicBezTo>
                    <a:pt x="276" y="235"/>
                    <a:pt x="277" y="235"/>
                    <a:pt x="278" y="234"/>
                  </a:cubicBezTo>
                  <a:cubicBezTo>
                    <a:pt x="279" y="234"/>
                    <a:pt x="279" y="233"/>
                    <a:pt x="280" y="233"/>
                  </a:cubicBezTo>
                  <a:cubicBezTo>
                    <a:pt x="280" y="232"/>
                    <a:pt x="281" y="231"/>
                    <a:pt x="281" y="230"/>
                  </a:cubicBezTo>
                  <a:cubicBezTo>
                    <a:pt x="281" y="228"/>
                    <a:pt x="280" y="226"/>
                    <a:pt x="279" y="223"/>
                  </a:cubicBezTo>
                  <a:cubicBezTo>
                    <a:pt x="248" y="171"/>
                    <a:pt x="248" y="171"/>
                    <a:pt x="248" y="171"/>
                  </a:cubicBezTo>
                  <a:cubicBezTo>
                    <a:pt x="248" y="171"/>
                    <a:pt x="248" y="171"/>
                    <a:pt x="248" y="171"/>
                  </a:cubicBezTo>
                  <a:cubicBezTo>
                    <a:pt x="227" y="134"/>
                    <a:pt x="227" y="134"/>
                    <a:pt x="227" y="134"/>
                  </a:cubicBezTo>
                  <a:cubicBezTo>
                    <a:pt x="226" y="132"/>
                    <a:pt x="226" y="132"/>
                    <a:pt x="226" y="132"/>
                  </a:cubicBezTo>
                  <a:cubicBezTo>
                    <a:pt x="226" y="130"/>
                    <a:pt x="226" y="130"/>
                    <a:pt x="226" y="130"/>
                  </a:cubicBezTo>
                  <a:cubicBezTo>
                    <a:pt x="226" y="60"/>
                    <a:pt x="226" y="60"/>
                    <a:pt x="226" y="60"/>
                  </a:cubicBezTo>
                  <a:cubicBezTo>
                    <a:pt x="226" y="55"/>
                    <a:pt x="226" y="55"/>
                    <a:pt x="226" y="55"/>
                  </a:cubicBezTo>
                  <a:cubicBezTo>
                    <a:pt x="196" y="55"/>
                    <a:pt x="196" y="55"/>
                    <a:pt x="196" y="55"/>
                  </a:cubicBezTo>
                  <a:cubicBezTo>
                    <a:pt x="196" y="60"/>
                    <a:pt x="196" y="60"/>
                    <a:pt x="196" y="60"/>
                  </a:cubicBezTo>
                  <a:cubicBezTo>
                    <a:pt x="196" y="131"/>
                    <a:pt x="196" y="131"/>
                    <a:pt x="196" y="131"/>
                  </a:cubicBezTo>
                  <a:cubicBezTo>
                    <a:pt x="196" y="133"/>
                    <a:pt x="196" y="133"/>
                    <a:pt x="196" y="133"/>
                  </a:cubicBezTo>
                  <a:cubicBezTo>
                    <a:pt x="195" y="135"/>
                    <a:pt x="195" y="135"/>
                    <a:pt x="195" y="135"/>
                  </a:cubicBezTo>
                  <a:cubicBezTo>
                    <a:pt x="180" y="160"/>
                    <a:pt x="180" y="160"/>
                    <a:pt x="180" y="160"/>
                  </a:cubicBezTo>
                  <a:cubicBezTo>
                    <a:pt x="182" y="167"/>
                    <a:pt x="183" y="174"/>
                    <a:pt x="183" y="182"/>
                  </a:cubicBezTo>
                  <a:cubicBezTo>
                    <a:pt x="185" y="178"/>
                    <a:pt x="185" y="178"/>
                    <a:pt x="185" y="178"/>
                  </a:cubicBezTo>
                  <a:cubicBezTo>
                    <a:pt x="193" y="164"/>
                    <a:pt x="193" y="164"/>
                    <a:pt x="193" y="164"/>
                  </a:cubicBezTo>
                  <a:cubicBezTo>
                    <a:pt x="230" y="164"/>
                    <a:pt x="230" y="164"/>
                    <a:pt x="230" y="164"/>
                  </a:cubicBezTo>
                  <a:close/>
                  <a:moveTo>
                    <a:pt x="126" y="218"/>
                  </a:moveTo>
                  <a:cubicBezTo>
                    <a:pt x="126" y="217"/>
                    <a:pt x="127" y="217"/>
                    <a:pt x="127" y="216"/>
                  </a:cubicBezTo>
                  <a:cubicBezTo>
                    <a:pt x="146" y="183"/>
                    <a:pt x="146" y="183"/>
                    <a:pt x="146" y="183"/>
                  </a:cubicBezTo>
                  <a:cubicBezTo>
                    <a:pt x="146" y="179"/>
                    <a:pt x="145" y="174"/>
                    <a:pt x="144" y="170"/>
                  </a:cubicBezTo>
                  <a:cubicBezTo>
                    <a:pt x="143" y="168"/>
                    <a:pt x="143" y="166"/>
                    <a:pt x="142" y="164"/>
                  </a:cubicBezTo>
                  <a:cubicBezTo>
                    <a:pt x="46" y="164"/>
                    <a:pt x="46" y="164"/>
                    <a:pt x="46" y="164"/>
                  </a:cubicBezTo>
                  <a:cubicBezTo>
                    <a:pt x="45" y="166"/>
                    <a:pt x="44" y="168"/>
                    <a:pt x="43" y="170"/>
                  </a:cubicBezTo>
                  <a:cubicBezTo>
                    <a:pt x="42" y="175"/>
                    <a:pt x="41" y="179"/>
                    <a:pt x="41" y="184"/>
                  </a:cubicBezTo>
                  <a:cubicBezTo>
                    <a:pt x="41" y="191"/>
                    <a:pt x="43" y="198"/>
                    <a:pt x="45" y="204"/>
                  </a:cubicBezTo>
                  <a:cubicBezTo>
                    <a:pt x="48" y="209"/>
                    <a:pt x="50" y="214"/>
                    <a:pt x="54" y="218"/>
                  </a:cubicBezTo>
                  <a:cubicBezTo>
                    <a:pt x="126" y="218"/>
                    <a:pt x="126" y="218"/>
                    <a:pt x="126" y="218"/>
                  </a:cubicBezTo>
                  <a:close/>
                  <a:moveTo>
                    <a:pt x="32" y="139"/>
                  </a:moveTo>
                  <a:cubicBezTo>
                    <a:pt x="38" y="139"/>
                    <a:pt x="38" y="139"/>
                    <a:pt x="38" y="139"/>
                  </a:cubicBezTo>
                  <a:cubicBezTo>
                    <a:pt x="149" y="139"/>
                    <a:pt x="149" y="139"/>
                    <a:pt x="149" y="139"/>
                  </a:cubicBezTo>
                  <a:cubicBezTo>
                    <a:pt x="151" y="139"/>
                    <a:pt x="151" y="139"/>
                    <a:pt x="151" y="139"/>
                  </a:cubicBezTo>
                  <a:cubicBezTo>
                    <a:pt x="143" y="128"/>
                    <a:pt x="132" y="120"/>
                    <a:pt x="119" y="115"/>
                  </a:cubicBezTo>
                  <a:cubicBezTo>
                    <a:pt x="113" y="112"/>
                    <a:pt x="113" y="112"/>
                    <a:pt x="113" y="112"/>
                  </a:cubicBezTo>
                  <a:cubicBezTo>
                    <a:pt x="113" y="106"/>
                    <a:pt x="113" y="106"/>
                    <a:pt x="113" y="106"/>
                  </a:cubicBezTo>
                  <a:cubicBezTo>
                    <a:pt x="113" y="41"/>
                    <a:pt x="113" y="41"/>
                    <a:pt x="113" y="41"/>
                  </a:cubicBezTo>
                  <a:cubicBezTo>
                    <a:pt x="113" y="32"/>
                    <a:pt x="113" y="32"/>
                    <a:pt x="113" y="32"/>
                  </a:cubicBezTo>
                  <a:cubicBezTo>
                    <a:pt x="123" y="32"/>
                    <a:pt x="123" y="32"/>
                    <a:pt x="123" y="32"/>
                  </a:cubicBezTo>
                  <a:cubicBezTo>
                    <a:pt x="130" y="32"/>
                    <a:pt x="130" y="32"/>
                    <a:pt x="130" y="32"/>
                  </a:cubicBezTo>
                  <a:cubicBezTo>
                    <a:pt x="130" y="19"/>
                    <a:pt x="130" y="19"/>
                    <a:pt x="130" y="19"/>
                  </a:cubicBezTo>
                  <a:cubicBezTo>
                    <a:pt x="51" y="19"/>
                    <a:pt x="51" y="19"/>
                    <a:pt x="51" y="19"/>
                  </a:cubicBezTo>
                  <a:cubicBezTo>
                    <a:pt x="51" y="32"/>
                    <a:pt x="51" y="32"/>
                    <a:pt x="51" y="32"/>
                  </a:cubicBezTo>
                  <a:cubicBezTo>
                    <a:pt x="59" y="32"/>
                    <a:pt x="59" y="32"/>
                    <a:pt x="59" y="32"/>
                  </a:cubicBezTo>
                  <a:cubicBezTo>
                    <a:pt x="68" y="32"/>
                    <a:pt x="68" y="32"/>
                    <a:pt x="68" y="32"/>
                  </a:cubicBezTo>
                  <a:cubicBezTo>
                    <a:pt x="68" y="41"/>
                    <a:pt x="68" y="41"/>
                    <a:pt x="68" y="41"/>
                  </a:cubicBezTo>
                  <a:cubicBezTo>
                    <a:pt x="68" y="107"/>
                    <a:pt x="68" y="107"/>
                    <a:pt x="68" y="107"/>
                  </a:cubicBezTo>
                  <a:cubicBezTo>
                    <a:pt x="68" y="113"/>
                    <a:pt x="68" y="113"/>
                    <a:pt x="68" y="113"/>
                  </a:cubicBezTo>
                  <a:cubicBezTo>
                    <a:pt x="63" y="115"/>
                    <a:pt x="63" y="115"/>
                    <a:pt x="63" y="115"/>
                  </a:cubicBezTo>
                  <a:cubicBezTo>
                    <a:pt x="51" y="120"/>
                    <a:pt x="40" y="129"/>
                    <a:pt x="32" y="139"/>
                  </a:cubicBezTo>
                  <a:close/>
                </a:path>
              </a:pathLst>
            </a:custGeom>
            <a:grpFill/>
            <a:ln>
              <a:noFill/>
            </a:ln>
            <a:effectLst>
              <a:innerShdw blurRad="25400">
                <a:prstClr val="black">
                  <a:alpha val="36000"/>
                </a:prstClr>
              </a:innerShdw>
            </a:effectLst>
          </p:spPr>
          <p:txBody>
            <a:bodyPr vert="horz" wrap="square" lIns="91410" tIns="45705" rIns="91410" bIns="45705" numCol="1" anchor="t" anchorCtr="0" compatLnSpc="1"/>
            <a:lstStyle/>
            <a:p>
              <a:pPr fontAlgn="base">
                <a:spcBef>
                  <a:spcPct val="0"/>
                </a:spcBef>
                <a:spcAft>
                  <a:spcPct val="0"/>
                </a:spcAft>
              </a:pPr>
              <a:endParaRPr lang="zh-CN" altLang="en-US" sz="1800">
                <a:solidFill>
                  <a:prstClr val="black"/>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9" name="Freeform 7"/>
            <p:cNvSpPr>
              <a:spLocks noEditPoints="1"/>
            </p:cNvSpPr>
            <p:nvPr/>
          </p:nvSpPr>
          <p:spPr bwMode="auto">
            <a:xfrm>
              <a:off x="8172826" y="4969295"/>
              <a:ext cx="501597" cy="584230"/>
            </a:xfrm>
            <a:custGeom>
              <a:avLst/>
              <a:gdLst>
                <a:gd name="T0" fmla="*/ 153 w 293"/>
                <a:gd name="T1" fmla="*/ 41 h 341"/>
                <a:gd name="T2" fmla="*/ 183 w 293"/>
                <a:gd name="T3" fmla="*/ 224 h 341"/>
                <a:gd name="T4" fmla="*/ 29 w 293"/>
                <a:gd name="T5" fmla="*/ 254 h 341"/>
                <a:gd name="T6" fmla="*/ 0 w 293"/>
                <a:gd name="T7" fmla="*/ 70 h 341"/>
                <a:gd name="T8" fmla="*/ 99 w 293"/>
                <a:gd name="T9" fmla="*/ 279 h 341"/>
                <a:gd name="T10" fmla="*/ 110 w 293"/>
                <a:gd name="T11" fmla="*/ 260 h 341"/>
                <a:gd name="T12" fmla="*/ 70 w 293"/>
                <a:gd name="T13" fmla="*/ 279 h 341"/>
                <a:gd name="T14" fmla="*/ 93 w 293"/>
                <a:gd name="T15" fmla="*/ 317 h 341"/>
                <a:gd name="T16" fmla="*/ 148 w 293"/>
                <a:gd name="T17" fmla="*/ 338 h 341"/>
                <a:gd name="T18" fmla="*/ 207 w 293"/>
                <a:gd name="T19" fmla="*/ 288 h 341"/>
                <a:gd name="T20" fmla="*/ 278 w 293"/>
                <a:gd name="T21" fmla="*/ 284 h 341"/>
                <a:gd name="T22" fmla="*/ 239 w 293"/>
                <a:gd name="T23" fmla="*/ 233 h 341"/>
                <a:gd name="T24" fmla="*/ 184 w 293"/>
                <a:gd name="T25" fmla="*/ 291 h 341"/>
                <a:gd name="T26" fmla="*/ 122 w 293"/>
                <a:gd name="T27" fmla="*/ 321 h 341"/>
                <a:gd name="T28" fmla="*/ 99 w 293"/>
                <a:gd name="T29" fmla="*/ 279 h 341"/>
                <a:gd name="T30" fmla="*/ 39 w 293"/>
                <a:gd name="T31" fmla="*/ 11 h 341"/>
                <a:gd name="T32" fmla="*/ 139 w 293"/>
                <a:gd name="T33" fmla="*/ 0 h 341"/>
                <a:gd name="T34" fmla="*/ 140 w 293"/>
                <a:gd name="T35" fmla="*/ 37 h 341"/>
                <a:gd name="T36" fmla="*/ 123 w 293"/>
                <a:gd name="T37" fmla="*/ 17 h 341"/>
                <a:gd name="T38" fmla="*/ 61 w 293"/>
                <a:gd name="T39" fmla="*/ 37 h 341"/>
                <a:gd name="T40" fmla="*/ 21 w 293"/>
                <a:gd name="T41" fmla="*/ 210 h 341"/>
                <a:gd name="T42" fmla="*/ 55 w 293"/>
                <a:gd name="T43" fmla="*/ 217 h 341"/>
                <a:gd name="T44" fmla="*/ 21 w 293"/>
                <a:gd name="T45" fmla="*/ 210 h 341"/>
                <a:gd name="T46" fmla="*/ 21 w 293"/>
                <a:gd name="T47" fmla="*/ 93 h 341"/>
                <a:gd name="T48" fmla="*/ 38 w 293"/>
                <a:gd name="T49" fmla="*/ 90 h 341"/>
                <a:gd name="T50" fmla="*/ 21 w 293"/>
                <a:gd name="T51" fmla="*/ 136 h 341"/>
                <a:gd name="T52" fmla="*/ 38 w 293"/>
                <a:gd name="T53" fmla="*/ 140 h 341"/>
                <a:gd name="T54" fmla="*/ 21 w 293"/>
                <a:gd name="T55" fmla="*/ 136 h 341"/>
                <a:gd name="T56" fmla="*/ 21 w 293"/>
                <a:gd name="T57" fmla="*/ 130 h 341"/>
                <a:gd name="T58" fmla="*/ 38 w 293"/>
                <a:gd name="T59" fmla="*/ 127 h 341"/>
                <a:gd name="T60" fmla="*/ 21 w 293"/>
                <a:gd name="T61" fmla="*/ 118 h 341"/>
                <a:gd name="T62" fmla="*/ 38 w 293"/>
                <a:gd name="T63" fmla="*/ 121 h 341"/>
                <a:gd name="T64" fmla="*/ 21 w 293"/>
                <a:gd name="T65" fmla="*/ 118 h 341"/>
                <a:gd name="T66" fmla="*/ 21 w 293"/>
                <a:gd name="T67" fmla="*/ 112 h 341"/>
                <a:gd name="T68" fmla="*/ 38 w 293"/>
                <a:gd name="T69" fmla="*/ 108 h 341"/>
                <a:gd name="T70" fmla="*/ 21 w 293"/>
                <a:gd name="T71" fmla="*/ 99 h 341"/>
                <a:gd name="T72" fmla="*/ 38 w 293"/>
                <a:gd name="T73" fmla="*/ 103 h 341"/>
                <a:gd name="T74" fmla="*/ 21 w 293"/>
                <a:gd name="T75" fmla="*/ 99 h 341"/>
                <a:gd name="T76" fmla="*/ 21 w 293"/>
                <a:gd name="T77" fmla="*/ 158 h 341"/>
                <a:gd name="T78" fmla="*/ 38 w 293"/>
                <a:gd name="T79" fmla="*/ 155 h 341"/>
                <a:gd name="T80" fmla="*/ 21 w 293"/>
                <a:gd name="T81" fmla="*/ 201 h 341"/>
                <a:gd name="T82" fmla="*/ 38 w 293"/>
                <a:gd name="T83" fmla="*/ 205 h 341"/>
                <a:gd name="T84" fmla="*/ 21 w 293"/>
                <a:gd name="T85" fmla="*/ 201 h 341"/>
                <a:gd name="T86" fmla="*/ 21 w 293"/>
                <a:gd name="T87" fmla="*/ 195 h 341"/>
                <a:gd name="T88" fmla="*/ 38 w 293"/>
                <a:gd name="T89" fmla="*/ 192 h 341"/>
                <a:gd name="T90" fmla="*/ 21 w 293"/>
                <a:gd name="T91" fmla="*/ 183 h 341"/>
                <a:gd name="T92" fmla="*/ 38 w 293"/>
                <a:gd name="T93" fmla="*/ 186 h 341"/>
                <a:gd name="T94" fmla="*/ 21 w 293"/>
                <a:gd name="T95" fmla="*/ 183 h 341"/>
                <a:gd name="T96" fmla="*/ 21 w 293"/>
                <a:gd name="T97" fmla="*/ 177 h 341"/>
                <a:gd name="T98" fmla="*/ 38 w 293"/>
                <a:gd name="T99" fmla="*/ 173 h 341"/>
                <a:gd name="T100" fmla="*/ 21 w 293"/>
                <a:gd name="T101" fmla="*/ 164 h 341"/>
                <a:gd name="T102" fmla="*/ 38 w 293"/>
                <a:gd name="T103" fmla="*/ 168 h 341"/>
                <a:gd name="T104" fmla="*/ 21 w 293"/>
                <a:gd name="T105" fmla="*/ 164 h 341"/>
                <a:gd name="T106" fmla="*/ 21 w 293"/>
                <a:gd name="T107" fmla="*/ 86 h 341"/>
                <a:gd name="T108" fmla="*/ 55 w 293"/>
                <a:gd name="T109" fmla="*/ 80 h 341"/>
                <a:gd name="T110" fmla="*/ 21 w 293"/>
                <a:gd name="T111" fmla="*/ 144 h 341"/>
                <a:gd name="T112" fmla="*/ 55 w 293"/>
                <a:gd name="T113" fmla="*/ 151 h 341"/>
                <a:gd name="T114" fmla="*/ 21 w 293"/>
                <a:gd name="T115" fmla="*/ 144 h 341"/>
                <a:gd name="T116" fmla="*/ 153 w 293"/>
                <a:gd name="T117" fmla="*/ 178 h 341"/>
                <a:gd name="T118" fmla="*/ 67 w 293"/>
                <a:gd name="T119" fmla="*/ 178 h 341"/>
                <a:gd name="T120" fmla="*/ 134 w 293"/>
                <a:gd name="T121" fmla="*/ 15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3" h="341">
                  <a:moveTo>
                    <a:pt x="29" y="41"/>
                  </a:moveTo>
                  <a:cubicBezTo>
                    <a:pt x="128" y="41"/>
                    <a:pt x="85" y="41"/>
                    <a:pt x="153" y="41"/>
                  </a:cubicBezTo>
                  <a:cubicBezTo>
                    <a:pt x="169" y="41"/>
                    <a:pt x="183" y="54"/>
                    <a:pt x="183" y="70"/>
                  </a:cubicBezTo>
                  <a:cubicBezTo>
                    <a:pt x="183" y="224"/>
                    <a:pt x="183" y="224"/>
                    <a:pt x="183" y="224"/>
                  </a:cubicBezTo>
                  <a:cubicBezTo>
                    <a:pt x="183" y="240"/>
                    <a:pt x="169" y="254"/>
                    <a:pt x="153" y="254"/>
                  </a:cubicBezTo>
                  <a:cubicBezTo>
                    <a:pt x="29" y="254"/>
                    <a:pt x="29" y="254"/>
                    <a:pt x="29" y="254"/>
                  </a:cubicBezTo>
                  <a:cubicBezTo>
                    <a:pt x="13" y="254"/>
                    <a:pt x="0" y="240"/>
                    <a:pt x="0" y="224"/>
                  </a:cubicBezTo>
                  <a:cubicBezTo>
                    <a:pt x="0" y="70"/>
                    <a:pt x="0" y="70"/>
                    <a:pt x="0" y="70"/>
                  </a:cubicBezTo>
                  <a:cubicBezTo>
                    <a:pt x="0" y="54"/>
                    <a:pt x="13" y="41"/>
                    <a:pt x="29" y="41"/>
                  </a:cubicBezTo>
                  <a:close/>
                  <a:moveTo>
                    <a:pt x="99" y="279"/>
                  </a:moveTo>
                  <a:cubicBezTo>
                    <a:pt x="110" y="279"/>
                    <a:pt x="110" y="279"/>
                    <a:pt x="110" y="279"/>
                  </a:cubicBezTo>
                  <a:cubicBezTo>
                    <a:pt x="110" y="260"/>
                    <a:pt x="110" y="260"/>
                    <a:pt x="110" y="260"/>
                  </a:cubicBezTo>
                  <a:cubicBezTo>
                    <a:pt x="70" y="260"/>
                    <a:pt x="70" y="260"/>
                    <a:pt x="70" y="260"/>
                  </a:cubicBezTo>
                  <a:cubicBezTo>
                    <a:pt x="70" y="279"/>
                    <a:pt x="70" y="279"/>
                    <a:pt x="70" y="279"/>
                  </a:cubicBezTo>
                  <a:cubicBezTo>
                    <a:pt x="82" y="279"/>
                    <a:pt x="82" y="279"/>
                    <a:pt x="82" y="279"/>
                  </a:cubicBezTo>
                  <a:cubicBezTo>
                    <a:pt x="83" y="294"/>
                    <a:pt x="87" y="307"/>
                    <a:pt x="93" y="317"/>
                  </a:cubicBezTo>
                  <a:cubicBezTo>
                    <a:pt x="99" y="326"/>
                    <a:pt x="107" y="333"/>
                    <a:pt x="116" y="337"/>
                  </a:cubicBezTo>
                  <a:cubicBezTo>
                    <a:pt x="125" y="340"/>
                    <a:pt x="136" y="341"/>
                    <a:pt x="148" y="338"/>
                  </a:cubicBezTo>
                  <a:cubicBezTo>
                    <a:pt x="163" y="333"/>
                    <a:pt x="180" y="322"/>
                    <a:pt x="196" y="302"/>
                  </a:cubicBezTo>
                  <a:cubicBezTo>
                    <a:pt x="200" y="297"/>
                    <a:pt x="204" y="292"/>
                    <a:pt x="207" y="288"/>
                  </a:cubicBezTo>
                  <a:cubicBezTo>
                    <a:pt x="221" y="270"/>
                    <a:pt x="234" y="253"/>
                    <a:pt x="245" y="248"/>
                  </a:cubicBezTo>
                  <a:cubicBezTo>
                    <a:pt x="255" y="245"/>
                    <a:pt x="266" y="253"/>
                    <a:pt x="278" y="284"/>
                  </a:cubicBezTo>
                  <a:cubicBezTo>
                    <a:pt x="293" y="278"/>
                    <a:pt x="293" y="278"/>
                    <a:pt x="293" y="278"/>
                  </a:cubicBezTo>
                  <a:cubicBezTo>
                    <a:pt x="276" y="235"/>
                    <a:pt x="258" y="226"/>
                    <a:pt x="239" y="233"/>
                  </a:cubicBezTo>
                  <a:cubicBezTo>
                    <a:pt x="224" y="239"/>
                    <a:pt x="209" y="258"/>
                    <a:pt x="194" y="278"/>
                  </a:cubicBezTo>
                  <a:cubicBezTo>
                    <a:pt x="191" y="282"/>
                    <a:pt x="187" y="287"/>
                    <a:pt x="184" y="291"/>
                  </a:cubicBezTo>
                  <a:cubicBezTo>
                    <a:pt x="170" y="309"/>
                    <a:pt x="156" y="318"/>
                    <a:pt x="143" y="322"/>
                  </a:cubicBezTo>
                  <a:cubicBezTo>
                    <a:pt x="135" y="324"/>
                    <a:pt x="128" y="324"/>
                    <a:pt x="122" y="321"/>
                  </a:cubicBezTo>
                  <a:cubicBezTo>
                    <a:pt x="116" y="319"/>
                    <a:pt x="111" y="314"/>
                    <a:pt x="107" y="308"/>
                  </a:cubicBezTo>
                  <a:cubicBezTo>
                    <a:pt x="102" y="301"/>
                    <a:pt x="99" y="291"/>
                    <a:pt x="99" y="279"/>
                  </a:cubicBezTo>
                  <a:close/>
                  <a:moveTo>
                    <a:pt x="45" y="37"/>
                  </a:moveTo>
                  <a:cubicBezTo>
                    <a:pt x="39" y="11"/>
                    <a:pt x="39" y="11"/>
                    <a:pt x="39" y="11"/>
                  </a:cubicBezTo>
                  <a:cubicBezTo>
                    <a:pt x="46" y="0"/>
                    <a:pt x="46" y="0"/>
                    <a:pt x="46" y="0"/>
                  </a:cubicBezTo>
                  <a:cubicBezTo>
                    <a:pt x="139" y="0"/>
                    <a:pt x="139" y="0"/>
                    <a:pt x="139" y="0"/>
                  </a:cubicBezTo>
                  <a:cubicBezTo>
                    <a:pt x="146" y="11"/>
                    <a:pt x="146" y="11"/>
                    <a:pt x="146" y="11"/>
                  </a:cubicBezTo>
                  <a:cubicBezTo>
                    <a:pt x="140" y="37"/>
                    <a:pt x="140" y="37"/>
                    <a:pt x="140" y="37"/>
                  </a:cubicBezTo>
                  <a:cubicBezTo>
                    <a:pt x="125" y="37"/>
                    <a:pt x="125" y="37"/>
                    <a:pt x="125" y="37"/>
                  </a:cubicBezTo>
                  <a:cubicBezTo>
                    <a:pt x="123" y="17"/>
                    <a:pt x="123" y="17"/>
                    <a:pt x="123" y="17"/>
                  </a:cubicBezTo>
                  <a:cubicBezTo>
                    <a:pt x="63" y="17"/>
                    <a:pt x="63" y="17"/>
                    <a:pt x="63" y="17"/>
                  </a:cubicBezTo>
                  <a:cubicBezTo>
                    <a:pt x="61" y="37"/>
                    <a:pt x="61" y="37"/>
                    <a:pt x="61" y="37"/>
                  </a:cubicBezTo>
                  <a:cubicBezTo>
                    <a:pt x="45" y="37"/>
                    <a:pt x="45" y="37"/>
                    <a:pt x="45" y="37"/>
                  </a:cubicBezTo>
                  <a:close/>
                  <a:moveTo>
                    <a:pt x="21" y="210"/>
                  </a:moveTo>
                  <a:cubicBezTo>
                    <a:pt x="21" y="217"/>
                    <a:pt x="21" y="217"/>
                    <a:pt x="21" y="217"/>
                  </a:cubicBezTo>
                  <a:cubicBezTo>
                    <a:pt x="55" y="217"/>
                    <a:pt x="55" y="217"/>
                    <a:pt x="55" y="217"/>
                  </a:cubicBezTo>
                  <a:cubicBezTo>
                    <a:pt x="55" y="210"/>
                    <a:pt x="55" y="210"/>
                    <a:pt x="55" y="210"/>
                  </a:cubicBezTo>
                  <a:cubicBezTo>
                    <a:pt x="21" y="210"/>
                    <a:pt x="21" y="210"/>
                    <a:pt x="21" y="210"/>
                  </a:cubicBezTo>
                  <a:close/>
                  <a:moveTo>
                    <a:pt x="21" y="90"/>
                  </a:moveTo>
                  <a:cubicBezTo>
                    <a:pt x="21" y="93"/>
                    <a:pt x="21" y="93"/>
                    <a:pt x="21" y="93"/>
                  </a:cubicBezTo>
                  <a:cubicBezTo>
                    <a:pt x="38" y="93"/>
                    <a:pt x="38" y="93"/>
                    <a:pt x="38" y="93"/>
                  </a:cubicBezTo>
                  <a:cubicBezTo>
                    <a:pt x="38" y="90"/>
                    <a:pt x="38" y="90"/>
                    <a:pt x="38" y="90"/>
                  </a:cubicBezTo>
                  <a:cubicBezTo>
                    <a:pt x="21" y="90"/>
                    <a:pt x="21" y="90"/>
                    <a:pt x="21" y="90"/>
                  </a:cubicBezTo>
                  <a:close/>
                  <a:moveTo>
                    <a:pt x="21" y="136"/>
                  </a:moveTo>
                  <a:cubicBezTo>
                    <a:pt x="21" y="140"/>
                    <a:pt x="21" y="140"/>
                    <a:pt x="21" y="140"/>
                  </a:cubicBezTo>
                  <a:cubicBezTo>
                    <a:pt x="38" y="140"/>
                    <a:pt x="38" y="140"/>
                    <a:pt x="38" y="140"/>
                  </a:cubicBezTo>
                  <a:cubicBezTo>
                    <a:pt x="38" y="136"/>
                    <a:pt x="38" y="136"/>
                    <a:pt x="38" y="136"/>
                  </a:cubicBezTo>
                  <a:cubicBezTo>
                    <a:pt x="21" y="136"/>
                    <a:pt x="21" y="136"/>
                    <a:pt x="21" y="136"/>
                  </a:cubicBezTo>
                  <a:close/>
                  <a:moveTo>
                    <a:pt x="21" y="127"/>
                  </a:moveTo>
                  <a:cubicBezTo>
                    <a:pt x="21" y="128"/>
                    <a:pt x="21" y="129"/>
                    <a:pt x="21" y="130"/>
                  </a:cubicBezTo>
                  <a:cubicBezTo>
                    <a:pt x="26" y="130"/>
                    <a:pt x="32" y="130"/>
                    <a:pt x="38" y="130"/>
                  </a:cubicBezTo>
                  <a:cubicBezTo>
                    <a:pt x="38" y="129"/>
                    <a:pt x="38" y="128"/>
                    <a:pt x="38" y="127"/>
                  </a:cubicBezTo>
                  <a:cubicBezTo>
                    <a:pt x="32" y="127"/>
                    <a:pt x="26" y="127"/>
                    <a:pt x="21" y="127"/>
                  </a:cubicBezTo>
                  <a:close/>
                  <a:moveTo>
                    <a:pt x="21" y="118"/>
                  </a:moveTo>
                  <a:cubicBezTo>
                    <a:pt x="21" y="119"/>
                    <a:pt x="21" y="120"/>
                    <a:pt x="21" y="121"/>
                  </a:cubicBezTo>
                  <a:cubicBezTo>
                    <a:pt x="26" y="121"/>
                    <a:pt x="32" y="121"/>
                    <a:pt x="38" y="121"/>
                  </a:cubicBezTo>
                  <a:cubicBezTo>
                    <a:pt x="38" y="120"/>
                    <a:pt x="38" y="119"/>
                    <a:pt x="38" y="118"/>
                  </a:cubicBezTo>
                  <a:cubicBezTo>
                    <a:pt x="32" y="118"/>
                    <a:pt x="26" y="118"/>
                    <a:pt x="21" y="118"/>
                  </a:cubicBezTo>
                  <a:close/>
                  <a:moveTo>
                    <a:pt x="21" y="108"/>
                  </a:moveTo>
                  <a:cubicBezTo>
                    <a:pt x="21" y="110"/>
                    <a:pt x="21" y="111"/>
                    <a:pt x="21" y="112"/>
                  </a:cubicBezTo>
                  <a:cubicBezTo>
                    <a:pt x="26" y="112"/>
                    <a:pt x="32" y="112"/>
                    <a:pt x="38" y="112"/>
                  </a:cubicBezTo>
                  <a:cubicBezTo>
                    <a:pt x="38" y="111"/>
                    <a:pt x="38" y="110"/>
                    <a:pt x="38" y="108"/>
                  </a:cubicBezTo>
                  <a:cubicBezTo>
                    <a:pt x="32" y="108"/>
                    <a:pt x="26" y="108"/>
                    <a:pt x="21" y="108"/>
                  </a:cubicBezTo>
                  <a:close/>
                  <a:moveTo>
                    <a:pt x="21" y="99"/>
                  </a:moveTo>
                  <a:cubicBezTo>
                    <a:pt x="21" y="100"/>
                    <a:pt x="21" y="102"/>
                    <a:pt x="21" y="103"/>
                  </a:cubicBezTo>
                  <a:cubicBezTo>
                    <a:pt x="26" y="103"/>
                    <a:pt x="32" y="103"/>
                    <a:pt x="38" y="103"/>
                  </a:cubicBezTo>
                  <a:cubicBezTo>
                    <a:pt x="38" y="102"/>
                    <a:pt x="38" y="100"/>
                    <a:pt x="38" y="99"/>
                  </a:cubicBezTo>
                  <a:cubicBezTo>
                    <a:pt x="32" y="99"/>
                    <a:pt x="26" y="99"/>
                    <a:pt x="21" y="99"/>
                  </a:cubicBezTo>
                  <a:close/>
                  <a:moveTo>
                    <a:pt x="21" y="155"/>
                  </a:moveTo>
                  <a:cubicBezTo>
                    <a:pt x="21" y="158"/>
                    <a:pt x="21" y="158"/>
                    <a:pt x="21" y="158"/>
                  </a:cubicBezTo>
                  <a:cubicBezTo>
                    <a:pt x="38" y="158"/>
                    <a:pt x="38" y="158"/>
                    <a:pt x="38" y="158"/>
                  </a:cubicBezTo>
                  <a:cubicBezTo>
                    <a:pt x="38" y="155"/>
                    <a:pt x="38" y="155"/>
                    <a:pt x="38" y="155"/>
                  </a:cubicBezTo>
                  <a:cubicBezTo>
                    <a:pt x="21" y="155"/>
                    <a:pt x="21" y="155"/>
                    <a:pt x="21" y="155"/>
                  </a:cubicBezTo>
                  <a:close/>
                  <a:moveTo>
                    <a:pt x="21" y="201"/>
                  </a:moveTo>
                  <a:cubicBezTo>
                    <a:pt x="21" y="205"/>
                    <a:pt x="21" y="205"/>
                    <a:pt x="21" y="205"/>
                  </a:cubicBezTo>
                  <a:cubicBezTo>
                    <a:pt x="38" y="205"/>
                    <a:pt x="38" y="205"/>
                    <a:pt x="38" y="205"/>
                  </a:cubicBezTo>
                  <a:cubicBezTo>
                    <a:pt x="38" y="201"/>
                    <a:pt x="38" y="201"/>
                    <a:pt x="38" y="201"/>
                  </a:cubicBezTo>
                  <a:cubicBezTo>
                    <a:pt x="21" y="201"/>
                    <a:pt x="21" y="201"/>
                    <a:pt x="21" y="201"/>
                  </a:cubicBezTo>
                  <a:close/>
                  <a:moveTo>
                    <a:pt x="21" y="192"/>
                  </a:moveTo>
                  <a:cubicBezTo>
                    <a:pt x="21" y="193"/>
                    <a:pt x="21" y="194"/>
                    <a:pt x="21" y="195"/>
                  </a:cubicBezTo>
                  <a:cubicBezTo>
                    <a:pt x="26" y="195"/>
                    <a:pt x="32" y="195"/>
                    <a:pt x="38" y="195"/>
                  </a:cubicBezTo>
                  <a:cubicBezTo>
                    <a:pt x="38" y="194"/>
                    <a:pt x="38" y="193"/>
                    <a:pt x="38" y="192"/>
                  </a:cubicBezTo>
                  <a:cubicBezTo>
                    <a:pt x="32" y="192"/>
                    <a:pt x="26" y="192"/>
                    <a:pt x="21" y="192"/>
                  </a:cubicBezTo>
                  <a:close/>
                  <a:moveTo>
                    <a:pt x="21" y="183"/>
                  </a:moveTo>
                  <a:cubicBezTo>
                    <a:pt x="21" y="184"/>
                    <a:pt x="21" y="185"/>
                    <a:pt x="21" y="186"/>
                  </a:cubicBezTo>
                  <a:cubicBezTo>
                    <a:pt x="26" y="186"/>
                    <a:pt x="32" y="186"/>
                    <a:pt x="38" y="186"/>
                  </a:cubicBezTo>
                  <a:cubicBezTo>
                    <a:pt x="38" y="185"/>
                    <a:pt x="38" y="184"/>
                    <a:pt x="38" y="183"/>
                  </a:cubicBezTo>
                  <a:cubicBezTo>
                    <a:pt x="32" y="183"/>
                    <a:pt x="26" y="183"/>
                    <a:pt x="21" y="183"/>
                  </a:cubicBezTo>
                  <a:close/>
                  <a:moveTo>
                    <a:pt x="21" y="173"/>
                  </a:moveTo>
                  <a:cubicBezTo>
                    <a:pt x="21" y="175"/>
                    <a:pt x="21" y="176"/>
                    <a:pt x="21" y="177"/>
                  </a:cubicBezTo>
                  <a:cubicBezTo>
                    <a:pt x="26" y="177"/>
                    <a:pt x="32" y="177"/>
                    <a:pt x="38" y="177"/>
                  </a:cubicBezTo>
                  <a:cubicBezTo>
                    <a:pt x="38" y="176"/>
                    <a:pt x="38" y="175"/>
                    <a:pt x="38" y="173"/>
                  </a:cubicBezTo>
                  <a:cubicBezTo>
                    <a:pt x="32" y="173"/>
                    <a:pt x="26" y="173"/>
                    <a:pt x="21" y="173"/>
                  </a:cubicBezTo>
                  <a:close/>
                  <a:moveTo>
                    <a:pt x="21" y="164"/>
                  </a:moveTo>
                  <a:cubicBezTo>
                    <a:pt x="21" y="165"/>
                    <a:pt x="21" y="166"/>
                    <a:pt x="21" y="168"/>
                  </a:cubicBezTo>
                  <a:cubicBezTo>
                    <a:pt x="26" y="168"/>
                    <a:pt x="32" y="168"/>
                    <a:pt x="38" y="168"/>
                  </a:cubicBezTo>
                  <a:cubicBezTo>
                    <a:pt x="38" y="166"/>
                    <a:pt x="38" y="165"/>
                    <a:pt x="38" y="164"/>
                  </a:cubicBezTo>
                  <a:cubicBezTo>
                    <a:pt x="32" y="164"/>
                    <a:pt x="26" y="164"/>
                    <a:pt x="21" y="164"/>
                  </a:cubicBezTo>
                  <a:close/>
                  <a:moveTo>
                    <a:pt x="21" y="80"/>
                  </a:moveTo>
                  <a:cubicBezTo>
                    <a:pt x="21" y="86"/>
                    <a:pt x="21" y="86"/>
                    <a:pt x="21" y="86"/>
                  </a:cubicBezTo>
                  <a:cubicBezTo>
                    <a:pt x="55" y="86"/>
                    <a:pt x="55" y="86"/>
                    <a:pt x="55" y="86"/>
                  </a:cubicBezTo>
                  <a:cubicBezTo>
                    <a:pt x="55" y="80"/>
                    <a:pt x="55" y="80"/>
                    <a:pt x="55" y="80"/>
                  </a:cubicBezTo>
                  <a:cubicBezTo>
                    <a:pt x="21" y="80"/>
                    <a:pt x="21" y="80"/>
                    <a:pt x="21" y="80"/>
                  </a:cubicBezTo>
                  <a:close/>
                  <a:moveTo>
                    <a:pt x="21" y="144"/>
                  </a:moveTo>
                  <a:cubicBezTo>
                    <a:pt x="21" y="151"/>
                    <a:pt x="21" y="151"/>
                    <a:pt x="21" y="151"/>
                  </a:cubicBezTo>
                  <a:cubicBezTo>
                    <a:pt x="55" y="151"/>
                    <a:pt x="55" y="151"/>
                    <a:pt x="55" y="151"/>
                  </a:cubicBezTo>
                  <a:cubicBezTo>
                    <a:pt x="55" y="144"/>
                    <a:pt x="55" y="144"/>
                    <a:pt x="55" y="144"/>
                  </a:cubicBezTo>
                  <a:cubicBezTo>
                    <a:pt x="21" y="144"/>
                    <a:pt x="21" y="144"/>
                    <a:pt x="21" y="144"/>
                  </a:cubicBezTo>
                  <a:close/>
                  <a:moveTo>
                    <a:pt x="67" y="178"/>
                  </a:moveTo>
                  <a:cubicBezTo>
                    <a:pt x="74" y="220"/>
                    <a:pt x="145" y="228"/>
                    <a:pt x="153" y="178"/>
                  </a:cubicBezTo>
                  <a:cubicBezTo>
                    <a:pt x="158" y="143"/>
                    <a:pt x="110" y="84"/>
                    <a:pt x="110" y="84"/>
                  </a:cubicBezTo>
                  <a:cubicBezTo>
                    <a:pt x="110" y="84"/>
                    <a:pt x="60" y="135"/>
                    <a:pt x="67" y="178"/>
                  </a:cubicBezTo>
                  <a:close/>
                  <a:moveTo>
                    <a:pt x="106" y="201"/>
                  </a:moveTo>
                  <a:cubicBezTo>
                    <a:pt x="130" y="203"/>
                    <a:pt x="147" y="187"/>
                    <a:pt x="134" y="150"/>
                  </a:cubicBezTo>
                  <a:lnTo>
                    <a:pt x="106" y="201"/>
                  </a:lnTo>
                  <a:close/>
                </a:path>
              </a:pathLst>
            </a:custGeom>
            <a:grpFill/>
            <a:ln>
              <a:noFill/>
            </a:ln>
            <a:effectLst>
              <a:innerShdw blurRad="25400">
                <a:prstClr val="black">
                  <a:alpha val="36000"/>
                </a:prstClr>
              </a:innerShdw>
            </a:effectLst>
          </p:spPr>
          <p:txBody>
            <a:bodyPr vert="horz" wrap="square" lIns="91410" tIns="45705" rIns="91410" bIns="45705" numCol="1" anchor="t" anchorCtr="0" compatLnSpc="1"/>
            <a:lstStyle/>
            <a:p>
              <a:pPr fontAlgn="base">
                <a:spcBef>
                  <a:spcPct val="0"/>
                </a:spcBef>
                <a:spcAft>
                  <a:spcPct val="0"/>
                </a:spcAft>
              </a:pPr>
              <a:endParaRPr lang="zh-CN" altLang="en-US" sz="1800">
                <a:solidFill>
                  <a:prstClr val="black"/>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nvGrpSpPr>
            <p:cNvPr id="70" name="Group 14"/>
            <p:cNvGrpSpPr/>
            <p:nvPr/>
          </p:nvGrpSpPr>
          <p:grpSpPr>
            <a:xfrm>
              <a:off x="4169274" y="2796059"/>
              <a:ext cx="571258" cy="484420"/>
              <a:chOff x="4130294" y="1070076"/>
              <a:chExt cx="635754" cy="539115"/>
            </a:xfrm>
            <a:grpFill/>
          </p:grpSpPr>
          <p:sp>
            <p:nvSpPr>
              <p:cNvPr id="71" name="Freeform 15"/>
              <p:cNvSpPr>
                <a:spLocks noEditPoints="1"/>
              </p:cNvSpPr>
              <p:nvPr/>
            </p:nvSpPr>
            <p:spPr bwMode="black">
              <a:xfrm>
                <a:off x="4130294" y="1070076"/>
                <a:ext cx="635754" cy="53911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10" tIns="45705" rIns="91410" bIns="45705" numCol="1" anchor="t" anchorCtr="0" compatLnSpc="1"/>
              <a:lstStyle/>
              <a:p>
                <a:pPr fontAlgn="base">
                  <a:spcBef>
                    <a:spcPct val="0"/>
                  </a:spcBef>
                  <a:spcAft>
                    <a:spcPct val="0"/>
                  </a:spcAft>
                </a:pPr>
                <a:endParaRPr lang="en-US" sz="1800" dirty="0">
                  <a:solidFill>
                    <a:schemeClr val="bg1"/>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72" name="Freeform 23"/>
              <p:cNvSpPr>
                <a:spLocks noEditPoints="1"/>
              </p:cNvSpPr>
              <p:nvPr/>
            </p:nvSpPr>
            <p:spPr bwMode="black">
              <a:xfrm>
                <a:off x="4320559" y="1189182"/>
                <a:ext cx="255224" cy="25515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10" tIns="45705" rIns="91410" bIns="45705" numCol="1" anchor="t" anchorCtr="0" compatLnSpc="1"/>
              <a:lstStyle/>
              <a:p>
                <a:pPr fontAlgn="base">
                  <a:spcBef>
                    <a:spcPct val="0"/>
                  </a:spcBef>
                  <a:spcAft>
                    <a:spcPct val="0"/>
                  </a:spcAft>
                </a:pPr>
                <a:endParaRPr lang="en-US" sz="1800">
                  <a:solidFill>
                    <a:schemeClr val="bg1"/>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sp>
          <p:nvSpPr>
            <p:cNvPr id="67" name="Freeform 21"/>
            <p:cNvSpPr>
              <a:spLocks noEditPoints="1"/>
            </p:cNvSpPr>
            <p:nvPr/>
          </p:nvSpPr>
          <p:spPr bwMode="auto">
            <a:xfrm>
              <a:off x="8018320" y="2741822"/>
              <a:ext cx="425826" cy="574866"/>
            </a:xfrm>
            <a:custGeom>
              <a:avLst/>
              <a:gdLst>
                <a:gd name="T0" fmla="*/ 94 w 237"/>
                <a:gd name="T1" fmla="*/ 124 h 320"/>
                <a:gd name="T2" fmla="*/ 26 w 237"/>
                <a:gd name="T3" fmla="*/ 197 h 320"/>
                <a:gd name="T4" fmla="*/ 118 w 237"/>
                <a:gd name="T5" fmla="*/ 291 h 320"/>
                <a:gd name="T6" fmla="*/ 26 w 237"/>
                <a:gd name="T7" fmla="*/ 281 h 320"/>
                <a:gd name="T8" fmla="*/ 118 w 237"/>
                <a:gd name="T9" fmla="*/ 291 h 320"/>
                <a:gd name="T10" fmla="*/ 110 w 237"/>
                <a:gd name="T11" fmla="*/ 220 h 320"/>
                <a:gd name="T12" fmla="*/ 26 w 237"/>
                <a:gd name="T13" fmla="*/ 230 h 320"/>
                <a:gd name="T14" fmla="*/ 126 w 237"/>
                <a:gd name="T15" fmla="*/ 250 h 320"/>
                <a:gd name="T16" fmla="*/ 26 w 237"/>
                <a:gd name="T17" fmla="*/ 240 h 320"/>
                <a:gd name="T18" fmla="*/ 126 w 237"/>
                <a:gd name="T19" fmla="*/ 250 h 320"/>
                <a:gd name="T20" fmla="*/ 78 w 237"/>
                <a:gd name="T21" fmla="*/ 261 h 320"/>
                <a:gd name="T22" fmla="*/ 26 w 237"/>
                <a:gd name="T23" fmla="*/ 271 h 320"/>
                <a:gd name="T24" fmla="*/ 125 w 237"/>
                <a:gd name="T25" fmla="*/ 165 h 320"/>
                <a:gd name="T26" fmla="*/ 141 w 237"/>
                <a:gd name="T27" fmla="*/ 152 h 320"/>
                <a:gd name="T28" fmla="*/ 153 w 237"/>
                <a:gd name="T29" fmla="*/ 137 h 320"/>
                <a:gd name="T30" fmla="*/ 141 w 237"/>
                <a:gd name="T31" fmla="*/ 124 h 320"/>
                <a:gd name="T32" fmla="*/ 125 w 237"/>
                <a:gd name="T33" fmla="*/ 137 h 320"/>
                <a:gd name="T34" fmla="*/ 113 w 237"/>
                <a:gd name="T35" fmla="*/ 152 h 320"/>
                <a:gd name="T36" fmla="*/ 125 w 237"/>
                <a:gd name="T37" fmla="*/ 165 h 320"/>
                <a:gd name="T38" fmla="*/ 119 w 237"/>
                <a:gd name="T39" fmla="*/ 95 h 320"/>
                <a:gd name="T40" fmla="*/ 122 w 237"/>
                <a:gd name="T41" fmla="*/ 72 h 320"/>
                <a:gd name="T42" fmla="*/ 119 w 237"/>
                <a:gd name="T43" fmla="*/ 87 h 320"/>
                <a:gd name="T44" fmla="*/ 115 w 237"/>
                <a:gd name="T45" fmla="*/ 84 h 320"/>
                <a:gd name="T46" fmla="*/ 107 w 237"/>
                <a:gd name="T47" fmla="*/ 83 h 320"/>
                <a:gd name="T48" fmla="*/ 29 w 237"/>
                <a:gd name="T49" fmla="*/ 58 h 320"/>
                <a:gd name="T50" fmla="*/ 115 w 237"/>
                <a:gd name="T51" fmla="*/ 3 h 320"/>
                <a:gd name="T52" fmla="*/ 119 w 237"/>
                <a:gd name="T53" fmla="*/ 0 h 320"/>
                <a:gd name="T54" fmla="*/ 122 w 237"/>
                <a:gd name="T55" fmla="*/ 58 h 320"/>
                <a:gd name="T56" fmla="*/ 171 w 237"/>
                <a:gd name="T57" fmla="*/ 320 h 320"/>
                <a:gd name="T58" fmla="*/ 0 w 237"/>
                <a:gd name="T59" fmla="*/ 292 h 320"/>
                <a:gd name="T60" fmla="*/ 60 w 237"/>
                <a:gd name="T61" fmla="*/ 162 h 320"/>
                <a:gd name="T62" fmla="*/ 60 w 237"/>
                <a:gd name="T63" fmla="*/ 138 h 320"/>
                <a:gd name="T64" fmla="*/ 60 w 237"/>
                <a:gd name="T65" fmla="*/ 162 h 320"/>
                <a:gd name="T66" fmla="*/ 88 w 237"/>
                <a:gd name="T67" fmla="*/ 180 h 320"/>
                <a:gd name="T68" fmla="*/ 78 w 237"/>
                <a:gd name="T69" fmla="*/ 191 h 320"/>
                <a:gd name="T70" fmla="*/ 75 w 237"/>
                <a:gd name="T71" fmla="*/ 184 h 320"/>
                <a:gd name="T72" fmla="*/ 45 w 237"/>
                <a:gd name="T73" fmla="*/ 191 h 320"/>
                <a:gd name="T74" fmla="*/ 42 w 237"/>
                <a:gd name="T75" fmla="*/ 184 h 320"/>
                <a:gd name="T76" fmla="*/ 32 w 237"/>
                <a:gd name="T77" fmla="*/ 191 h 320"/>
                <a:gd name="T78" fmla="*/ 47 w 237"/>
                <a:gd name="T79" fmla="*/ 165 h 320"/>
                <a:gd name="T80" fmla="*/ 197 w 237"/>
                <a:gd name="T81" fmla="*/ 58 h 320"/>
                <a:gd name="T82" fmla="*/ 237 w 237"/>
                <a:gd name="T83" fmla="*/ 87 h 320"/>
                <a:gd name="T84" fmla="*/ 209 w 237"/>
                <a:gd name="T85" fmla="*/ 320 h 320"/>
                <a:gd name="T86" fmla="*/ 197 w 237"/>
                <a:gd name="T87" fmla="*/ 5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7" h="320">
                  <a:moveTo>
                    <a:pt x="94" y="197"/>
                  </a:moveTo>
                  <a:cubicBezTo>
                    <a:pt x="94" y="124"/>
                    <a:pt x="94" y="124"/>
                    <a:pt x="94" y="124"/>
                  </a:cubicBezTo>
                  <a:cubicBezTo>
                    <a:pt x="26" y="124"/>
                    <a:pt x="26" y="124"/>
                    <a:pt x="26" y="124"/>
                  </a:cubicBezTo>
                  <a:cubicBezTo>
                    <a:pt x="26" y="197"/>
                    <a:pt x="26" y="197"/>
                    <a:pt x="26" y="197"/>
                  </a:cubicBezTo>
                  <a:cubicBezTo>
                    <a:pt x="94" y="197"/>
                    <a:pt x="94" y="197"/>
                    <a:pt x="94" y="197"/>
                  </a:cubicBezTo>
                  <a:close/>
                  <a:moveTo>
                    <a:pt x="118" y="291"/>
                  </a:moveTo>
                  <a:cubicBezTo>
                    <a:pt x="118" y="281"/>
                    <a:pt x="118" y="281"/>
                    <a:pt x="118" y="281"/>
                  </a:cubicBezTo>
                  <a:cubicBezTo>
                    <a:pt x="26" y="281"/>
                    <a:pt x="26" y="281"/>
                    <a:pt x="26" y="281"/>
                  </a:cubicBezTo>
                  <a:cubicBezTo>
                    <a:pt x="26" y="291"/>
                    <a:pt x="26" y="291"/>
                    <a:pt x="26" y="291"/>
                  </a:cubicBezTo>
                  <a:cubicBezTo>
                    <a:pt x="118" y="291"/>
                    <a:pt x="118" y="291"/>
                    <a:pt x="118" y="291"/>
                  </a:cubicBezTo>
                  <a:close/>
                  <a:moveTo>
                    <a:pt x="110" y="230"/>
                  </a:moveTo>
                  <a:cubicBezTo>
                    <a:pt x="110" y="220"/>
                    <a:pt x="110" y="220"/>
                    <a:pt x="110" y="220"/>
                  </a:cubicBezTo>
                  <a:cubicBezTo>
                    <a:pt x="26" y="220"/>
                    <a:pt x="26" y="220"/>
                    <a:pt x="26" y="220"/>
                  </a:cubicBezTo>
                  <a:cubicBezTo>
                    <a:pt x="26" y="230"/>
                    <a:pt x="26" y="230"/>
                    <a:pt x="26" y="230"/>
                  </a:cubicBezTo>
                  <a:cubicBezTo>
                    <a:pt x="110" y="230"/>
                    <a:pt x="110" y="230"/>
                    <a:pt x="110" y="230"/>
                  </a:cubicBezTo>
                  <a:close/>
                  <a:moveTo>
                    <a:pt x="126" y="250"/>
                  </a:moveTo>
                  <a:cubicBezTo>
                    <a:pt x="126" y="240"/>
                    <a:pt x="126" y="240"/>
                    <a:pt x="126" y="240"/>
                  </a:cubicBezTo>
                  <a:cubicBezTo>
                    <a:pt x="26" y="240"/>
                    <a:pt x="26" y="240"/>
                    <a:pt x="26" y="240"/>
                  </a:cubicBezTo>
                  <a:cubicBezTo>
                    <a:pt x="26" y="250"/>
                    <a:pt x="26" y="250"/>
                    <a:pt x="26" y="250"/>
                  </a:cubicBezTo>
                  <a:cubicBezTo>
                    <a:pt x="126" y="250"/>
                    <a:pt x="126" y="250"/>
                    <a:pt x="126" y="250"/>
                  </a:cubicBezTo>
                  <a:close/>
                  <a:moveTo>
                    <a:pt x="78" y="271"/>
                  </a:moveTo>
                  <a:cubicBezTo>
                    <a:pt x="78" y="261"/>
                    <a:pt x="78" y="261"/>
                    <a:pt x="78" y="261"/>
                  </a:cubicBezTo>
                  <a:cubicBezTo>
                    <a:pt x="26" y="261"/>
                    <a:pt x="26" y="261"/>
                    <a:pt x="26" y="261"/>
                  </a:cubicBezTo>
                  <a:cubicBezTo>
                    <a:pt x="26" y="271"/>
                    <a:pt x="26" y="271"/>
                    <a:pt x="26" y="271"/>
                  </a:cubicBezTo>
                  <a:cubicBezTo>
                    <a:pt x="78" y="271"/>
                    <a:pt x="78" y="271"/>
                    <a:pt x="78" y="271"/>
                  </a:cubicBezTo>
                  <a:close/>
                  <a:moveTo>
                    <a:pt x="125" y="165"/>
                  </a:moveTo>
                  <a:cubicBezTo>
                    <a:pt x="141" y="165"/>
                    <a:pt x="141" y="165"/>
                    <a:pt x="141" y="165"/>
                  </a:cubicBezTo>
                  <a:cubicBezTo>
                    <a:pt x="141" y="152"/>
                    <a:pt x="141" y="152"/>
                    <a:pt x="141" y="152"/>
                  </a:cubicBezTo>
                  <a:cubicBezTo>
                    <a:pt x="153" y="152"/>
                    <a:pt x="153" y="152"/>
                    <a:pt x="153" y="152"/>
                  </a:cubicBezTo>
                  <a:cubicBezTo>
                    <a:pt x="153" y="137"/>
                    <a:pt x="153" y="137"/>
                    <a:pt x="153" y="137"/>
                  </a:cubicBezTo>
                  <a:cubicBezTo>
                    <a:pt x="141" y="137"/>
                    <a:pt x="141" y="137"/>
                    <a:pt x="141" y="137"/>
                  </a:cubicBezTo>
                  <a:cubicBezTo>
                    <a:pt x="141" y="124"/>
                    <a:pt x="141" y="124"/>
                    <a:pt x="141" y="124"/>
                  </a:cubicBezTo>
                  <a:cubicBezTo>
                    <a:pt x="125" y="124"/>
                    <a:pt x="125" y="124"/>
                    <a:pt x="125" y="124"/>
                  </a:cubicBezTo>
                  <a:cubicBezTo>
                    <a:pt x="125" y="137"/>
                    <a:pt x="125" y="137"/>
                    <a:pt x="125" y="137"/>
                  </a:cubicBezTo>
                  <a:cubicBezTo>
                    <a:pt x="113" y="137"/>
                    <a:pt x="113" y="137"/>
                    <a:pt x="113" y="137"/>
                  </a:cubicBezTo>
                  <a:cubicBezTo>
                    <a:pt x="113" y="152"/>
                    <a:pt x="113" y="152"/>
                    <a:pt x="113" y="152"/>
                  </a:cubicBezTo>
                  <a:cubicBezTo>
                    <a:pt x="125" y="152"/>
                    <a:pt x="125" y="152"/>
                    <a:pt x="125" y="152"/>
                  </a:cubicBezTo>
                  <a:cubicBezTo>
                    <a:pt x="125" y="165"/>
                    <a:pt x="125" y="165"/>
                    <a:pt x="125" y="165"/>
                  </a:cubicBezTo>
                  <a:close/>
                  <a:moveTo>
                    <a:pt x="107" y="83"/>
                  </a:moveTo>
                  <a:cubicBezTo>
                    <a:pt x="107" y="90"/>
                    <a:pt x="112" y="95"/>
                    <a:pt x="119" y="95"/>
                  </a:cubicBezTo>
                  <a:cubicBezTo>
                    <a:pt x="125" y="95"/>
                    <a:pt x="131" y="90"/>
                    <a:pt x="131" y="83"/>
                  </a:cubicBezTo>
                  <a:cubicBezTo>
                    <a:pt x="131" y="78"/>
                    <a:pt x="127" y="73"/>
                    <a:pt x="122" y="72"/>
                  </a:cubicBezTo>
                  <a:cubicBezTo>
                    <a:pt x="122" y="84"/>
                    <a:pt x="122" y="84"/>
                    <a:pt x="122" y="84"/>
                  </a:cubicBezTo>
                  <a:cubicBezTo>
                    <a:pt x="122" y="86"/>
                    <a:pt x="121" y="87"/>
                    <a:pt x="119" y="87"/>
                  </a:cubicBezTo>
                  <a:cubicBezTo>
                    <a:pt x="118" y="87"/>
                    <a:pt x="118" y="87"/>
                    <a:pt x="118" y="87"/>
                  </a:cubicBezTo>
                  <a:cubicBezTo>
                    <a:pt x="117" y="87"/>
                    <a:pt x="115" y="86"/>
                    <a:pt x="115" y="84"/>
                  </a:cubicBezTo>
                  <a:cubicBezTo>
                    <a:pt x="115" y="72"/>
                    <a:pt x="115" y="72"/>
                    <a:pt x="115" y="72"/>
                  </a:cubicBezTo>
                  <a:cubicBezTo>
                    <a:pt x="111" y="73"/>
                    <a:pt x="107" y="78"/>
                    <a:pt x="107" y="83"/>
                  </a:cubicBezTo>
                  <a:close/>
                  <a:moveTo>
                    <a:pt x="0" y="87"/>
                  </a:moveTo>
                  <a:cubicBezTo>
                    <a:pt x="0" y="71"/>
                    <a:pt x="13" y="58"/>
                    <a:pt x="29" y="58"/>
                  </a:cubicBezTo>
                  <a:cubicBezTo>
                    <a:pt x="115" y="58"/>
                    <a:pt x="115" y="58"/>
                    <a:pt x="115" y="58"/>
                  </a:cubicBezTo>
                  <a:cubicBezTo>
                    <a:pt x="115" y="3"/>
                    <a:pt x="115" y="3"/>
                    <a:pt x="115" y="3"/>
                  </a:cubicBezTo>
                  <a:cubicBezTo>
                    <a:pt x="115" y="1"/>
                    <a:pt x="117" y="0"/>
                    <a:pt x="118" y="0"/>
                  </a:cubicBezTo>
                  <a:cubicBezTo>
                    <a:pt x="119" y="0"/>
                    <a:pt x="119" y="0"/>
                    <a:pt x="119" y="0"/>
                  </a:cubicBezTo>
                  <a:cubicBezTo>
                    <a:pt x="121" y="0"/>
                    <a:pt x="122" y="1"/>
                    <a:pt x="122" y="3"/>
                  </a:cubicBezTo>
                  <a:cubicBezTo>
                    <a:pt x="122" y="58"/>
                    <a:pt x="122" y="58"/>
                    <a:pt x="122" y="58"/>
                  </a:cubicBezTo>
                  <a:cubicBezTo>
                    <a:pt x="171" y="58"/>
                    <a:pt x="171" y="58"/>
                    <a:pt x="171" y="58"/>
                  </a:cubicBezTo>
                  <a:cubicBezTo>
                    <a:pt x="171" y="320"/>
                    <a:pt x="171" y="320"/>
                    <a:pt x="171" y="320"/>
                  </a:cubicBezTo>
                  <a:cubicBezTo>
                    <a:pt x="29" y="320"/>
                    <a:pt x="29" y="320"/>
                    <a:pt x="29" y="320"/>
                  </a:cubicBezTo>
                  <a:cubicBezTo>
                    <a:pt x="13" y="320"/>
                    <a:pt x="0" y="308"/>
                    <a:pt x="0" y="292"/>
                  </a:cubicBezTo>
                  <a:cubicBezTo>
                    <a:pt x="0" y="87"/>
                    <a:pt x="0" y="87"/>
                    <a:pt x="0" y="87"/>
                  </a:cubicBezTo>
                  <a:close/>
                  <a:moveTo>
                    <a:pt x="60" y="162"/>
                  </a:moveTo>
                  <a:cubicBezTo>
                    <a:pt x="53" y="162"/>
                    <a:pt x="48" y="157"/>
                    <a:pt x="48" y="150"/>
                  </a:cubicBezTo>
                  <a:cubicBezTo>
                    <a:pt x="48" y="144"/>
                    <a:pt x="53" y="138"/>
                    <a:pt x="60" y="138"/>
                  </a:cubicBezTo>
                  <a:cubicBezTo>
                    <a:pt x="66" y="138"/>
                    <a:pt x="72" y="144"/>
                    <a:pt x="72" y="150"/>
                  </a:cubicBezTo>
                  <a:cubicBezTo>
                    <a:pt x="72" y="157"/>
                    <a:pt x="66" y="162"/>
                    <a:pt x="60" y="162"/>
                  </a:cubicBezTo>
                  <a:close/>
                  <a:moveTo>
                    <a:pt x="73" y="165"/>
                  </a:moveTo>
                  <a:cubicBezTo>
                    <a:pt x="81" y="165"/>
                    <a:pt x="88" y="172"/>
                    <a:pt x="88" y="180"/>
                  </a:cubicBezTo>
                  <a:cubicBezTo>
                    <a:pt x="88" y="191"/>
                    <a:pt x="88" y="191"/>
                    <a:pt x="88" y="191"/>
                  </a:cubicBezTo>
                  <a:cubicBezTo>
                    <a:pt x="78" y="191"/>
                    <a:pt x="78" y="191"/>
                    <a:pt x="78" y="191"/>
                  </a:cubicBezTo>
                  <a:cubicBezTo>
                    <a:pt x="78" y="184"/>
                    <a:pt x="78" y="184"/>
                    <a:pt x="78" y="184"/>
                  </a:cubicBezTo>
                  <a:cubicBezTo>
                    <a:pt x="75" y="184"/>
                    <a:pt x="75" y="184"/>
                    <a:pt x="75" y="184"/>
                  </a:cubicBezTo>
                  <a:cubicBezTo>
                    <a:pt x="75" y="191"/>
                    <a:pt x="75" y="191"/>
                    <a:pt x="75" y="191"/>
                  </a:cubicBezTo>
                  <a:cubicBezTo>
                    <a:pt x="45" y="191"/>
                    <a:pt x="45" y="191"/>
                    <a:pt x="45" y="191"/>
                  </a:cubicBezTo>
                  <a:cubicBezTo>
                    <a:pt x="45" y="184"/>
                    <a:pt x="45" y="184"/>
                    <a:pt x="45" y="184"/>
                  </a:cubicBezTo>
                  <a:cubicBezTo>
                    <a:pt x="42" y="184"/>
                    <a:pt x="42" y="184"/>
                    <a:pt x="42" y="184"/>
                  </a:cubicBezTo>
                  <a:cubicBezTo>
                    <a:pt x="42" y="191"/>
                    <a:pt x="42" y="191"/>
                    <a:pt x="42" y="191"/>
                  </a:cubicBezTo>
                  <a:cubicBezTo>
                    <a:pt x="32" y="191"/>
                    <a:pt x="32" y="191"/>
                    <a:pt x="32" y="191"/>
                  </a:cubicBezTo>
                  <a:cubicBezTo>
                    <a:pt x="32" y="180"/>
                    <a:pt x="32" y="180"/>
                    <a:pt x="32" y="180"/>
                  </a:cubicBezTo>
                  <a:cubicBezTo>
                    <a:pt x="32" y="172"/>
                    <a:pt x="39" y="165"/>
                    <a:pt x="47" y="165"/>
                  </a:cubicBezTo>
                  <a:cubicBezTo>
                    <a:pt x="73" y="165"/>
                    <a:pt x="73" y="165"/>
                    <a:pt x="73" y="165"/>
                  </a:cubicBezTo>
                  <a:close/>
                  <a:moveTo>
                    <a:pt x="197" y="58"/>
                  </a:moveTo>
                  <a:cubicBezTo>
                    <a:pt x="209" y="58"/>
                    <a:pt x="209" y="58"/>
                    <a:pt x="209" y="58"/>
                  </a:cubicBezTo>
                  <a:cubicBezTo>
                    <a:pt x="225" y="58"/>
                    <a:pt x="237" y="71"/>
                    <a:pt x="237" y="87"/>
                  </a:cubicBezTo>
                  <a:cubicBezTo>
                    <a:pt x="237" y="292"/>
                    <a:pt x="237" y="292"/>
                    <a:pt x="237" y="292"/>
                  </a:cubicBezTo>
                  <a:cubicBezTo>
                    <a:pt x="237" y="308"/>
                    <a:pt x="225" y="320"/>
                    <a:pt x="209" y="320"/>
                  </a:cubicBezTo>
                  <a:cubicBezTo>
                    <a:pt x="197" y="320"/>
                    <a:pt x="197" y="320"/>
                    <a:pt x="197" y="320"/>
                  </a:cubicBezTo>
                  <a:cubicBezTo>
                    <a:pt x="197" y="58"/>
                    <a:pt x="197" y="58"/>
                    <a:pt x="197" y="58"/>
                  </a:cubicBezTo>
                  <a:close/>
                </a:path>
              </a:pathLst>
            </a:custGeom>
            <a:grpFill/>
            <a:ln>
              <a:noFill/>
            </a:ln>
            <a:effectLst>
              <a:innerShdw blurRad="25400">
                <a:prstClr val="black">
                  <a:alpha val="36000"/>
                </a:prstClr>
              </a:innerShdw>
            </a:effectLst>
          </p:spPr>
          <p:txBody>
            <a:bodyPr vert="horz" wrap="square" lIns="91410" tIns="45705" rIns="91410" bIns="45705" numCol="1" anchor="t" anchorCtr="0" compatLnSpc="1"/>
            <a:lstStyle/>
            <a:p>
              <a:pPr fontAlgn="base">
                <a:spcBef>
                  <a:spcPct val="0"/>
                </a:spcBef>
                <a:spcAft>
                  <a:spcPct val="0"/>
                </a:spcAft>
              </a:pPr>
              <a:endParaRPr lang="zh-CN" altLang="en-US" sz="1800">
                <a:solidFill>
                  <a:prstClr val="black"/>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sp>
        <p:nvSpPr>
          <p:cNvPr id="34" name="TextBox 41"/>
          <p:cNvSpPr txBox="1"/>
          <p:nvPr/>
        </p:nvSpPr>
        <p:spPr>
          <a:xfrm>
            <a:off x="595964" y="2271242"/>
            <a:ext cx="1885332" cy="632811"/>
          </a:xfrm>
          <a:prstGeom prst="rect">
            <a:avLst/>
          </a:prstGeom>
          <a:noFill/>
        </p:spPr>
        <p:txBody>
          <a:bodyPr wrap="square" lIns="60906" tIns="30453" rIns="60906" bIns="30453" rtlCol="0">
            <a:spAutoFit/>
          </a:bodyPr>
          <a:lstStyle/>
          <a:p>
            <a:pPr>
              <a:lnSpc>
                <a:spcPct val="150000"/>
              </a:lnSpc>
            </a:pPr>
            <a:r>
              <a:rPr lang="zh-CN" altLang="en-US" sz="825"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825"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35" name="TextBox 170"/>
          <p:cNvSpPr txBox="1"/>
          <p:nvPr/>
        </p:nvSpPr>
        <p:spPr>
          <a:xfrm>
            <a:off x="595964" y="2038274"/>
            <a:ext cx="1727807" cy="288070"/>
          </a:xfrm>
          <a:prstGeom prst="rect">
            <a:avLst/>
          </a:prstGeom>
          <a:noFill/>
        </p:spPr>
        <p:txBody>
          <a:bodyPr wrap="square" lIns="68559" tIns="34279" rIns="68559" bIns="34279" rtlCol="0">
            <a:spAutoFit/>
          </a:bodyPr>
          <a:lstStyle/>
          <a:p>
            <a:pPr>
              <a:defRPr/>
            </a:pPr>
            <a:r>
              <a:rPr lang="zh-CN" altLang="en-US" sz="1420"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填加标题</a:t>
            </a:r>
          </a:p>
        </p:txBody>
      </p:sp>
      <p:sp>
        <p:nvSpPr>
          <p:cNvPr id="36" name="TextBox 41"/>
          <p:cNvSpPr txBox="1"/>
          <p:nvPr/>
        </p:nvSpPr>
        <p:spPr>
          <a:xfrm>
            <a:off x="595964" y="3591770"/>
            <a:ext cx="1885332" cy="632811"/>
          </a:xfrm>
          <a:prstGeom prst="rect">
            <a:avLst/>
          </a:prstGeom>
          <a:noFill/>
        </p:spPr>
        <p:txBody>
          <a:bodyPr wrap="square" lIns="60906" tIns="30453" rIns="60906" bIns="30453" rtlCol="0">
            <a:spAutoFit/>
          </a:bodyPr>
          <a:lstStyle/>
          <a:p>
            <a:pPr>
              <a:lnSpc>
                <a:spcPct val="150000"/>
              </a:lnSpc>
            </a:pPr>
            <a:r>
              <a:rPr lang="zh-CN" altLang="en-US" sz="825"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825"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37" name="TextBox 170"/>
          <p:cNvSpPr txBox="1"/>
          <p:nvPr/>
        </p:nvSpPr>
        <p:spPr>
          <a:xfrm>
            <a:off x="595964" y="3358802"/>
            <a:ext cx="1727807" cy="288070"/>
          </a:xfrm>
          <a:prstGeom prst="rect">
            <a:avLst/>
          </a:prstGeom>
          <a:noFill/>
        </p:spPr>
        <p:txBody>
          <a:bodyPr wrap="square" lIns="68559" tIns="34279" rIns="68559" bIns="34279" rtlCol="0">
            <a:spAutoFit/>
          </a:bodyPr>
          <a:lstStyle/>
          <a:p>
            <a:pPr>
              <a:defRPr/>
            </a:pPr>
            <a:r>
              <a:rPr lang="zh-CN" altLang="en-US" sz="1420"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填加标题</a:t>
            </a:r>
          </a:p>
        </p:txBody>
      </p:sp>
      <p:sp>
        <p:nvSpPr>
          <p:cNvPr id="38" name="TextBox 41"/>
          <p:cNvSpPr txBox="1"/>
          <p:nvPr/>
        </p:nvSpPr>
        <p:spPr>
          <a:xfrm>
            <a:off x="6660237" y="2271242"/>
            <a:ext cx="1885332" cy="632811"/>
          </a:xfrm>
          <a:prstGeom prst="rect">
            <a:avLst/>
          </a:prstGeom>
          <a:noFill/>
        </p:spPr>
        <p:txBody>
          <a:bodyPr wrap="square" lIns="60906" tIns="30453" rIns="60906" bIns="30453" rtlCol="0">
            <a:spAutoFit/>
          </a:bodyPr>
          <a:lstStyle/>
          <a:p>
            <a:pPr>
              <a:lnSpc>
                <a:spcPct val="150000"/>
              </a:lnSpc>
            </a:pPr>
            <a:r>
              <a:rPr lang="zh-CN" altLang="en-US" sz="825"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825"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42" name="TextBox 170"/>
          <p:cNvSpPr txBox="1"/>
          <p:nvPr/>
        </p:nvSpPr>
        <p:spPr>
          <a:xfrm>
            <a:off x="6660237" y="2038274"/>
            <a:ext cx="1727807" cy="288070"/>
          </a:xfrm>
          <a:prstGeom prst="rect">
            <a:avLst/>
          </a:prstGeom>
          <a:noFill/>
        </p:spPr>
        <p:txBody>
          <a:bodyPr wrap="square" lIns="68559" tIns="34279" rIns="68559" bIns="34279" rtlCol="0">
            <a:spAutoFit/>
          </a:bodyPr>
          <a:lstStyle/>
          <a:p>
            <a:pPr>
              <a:defRPr/>
            </a:pPr>
            <a:r>
              <a:rPr lang="zh-CN" altLang="en-US" sz="1420"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填加标题</a:t>
            </a:r>
          </a:p>
        </p:txBody>
      </p:sp>
      <p:sp>
        <p:nvSpPr>
          <p:cNvPr id="43" name="TextBox 41"/>
          <p:cNvSpPr txBox="1"/>
          <p:nvPr/>
        </p:nvSpPr>
        <p:spPr>
          <a:xfrm>
            <a:off x="6660237" y="3591770"/>
            <a:ext cx="1885332" cy="632811"/>
          </a:xfrm>
          <a:prstGeom prst="rect">
            <a:avLst/>
          </a:prstGeom>
          <a:noFill/>
        </p:spPr>
        <p:txBody>
          <a:bodyPr wrap="square" lIns="60906" tIns="30453" rIns="60906" bIns="30453" rtlCol="0">
            <a:spAutoFit/>
          </a:bodyPr>
          <a:lstStyle/>
          <a:p>
            <a:pPr>
              <a:lnSpc>
                <a:spcPct val="150000"/>
              </a:lnSpc>
            </a:pPr>
            <a:r>
              <a:rPr lang="zh-CN" altLang="en-US" sz="825"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825"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44" name="TextBox 170"/>
          <p:cNvSpPr txBox="1"/>
          <p:nvPr/>
        </p:nvSpPr>
        <p:spPr>
          <a:xfrm>
            <a:off x="6660237" y="3358802"/>
            <a:ext cx="1727807" cy="288070"/>
          </a:xfrm>
          <a:prstGeom prst="rect">
            <a:avLst/>
          </a:prstGeom>
          <a:noFill/>
        </p:spPr>
        <p:txBody>
          <a:bodyPr wrap="square" lIns="68559" tIns="34279" rIns="68559" bIns="34279" rtlCol="0">
            <a:spAutoFit/>
          </a:bodyPr>
          <a:lstStyle/>
          <a:p>
            <a:pPr>
              <a:defRPr/>
            </a:pPr>
            <a:r>
              <a:rPr lang="zh-CN" altLang="en-US" sz="1420" dirty="0">
                <a:solidFill>
                  <a:schemeClr val="tx1">
                    <a:lumMod val="65000"/>
                    <a:lumOff val="35000"/>
                  </a:schemeClr>
                </a:solidFill>
                <a:latin typeface="Impact" panose="020B0806030902050204" pitchFamily="34" charset="0"/>
                <a:ea typeface="微软雅黑" panose="020B0503020204020204" pitchFamily="34" charset="-122"/>
                <a:cs typeface="+mn-ea"/>
                <a:sym typeface="Impact" panose="020B0806030902050204" pitchFamily="34" charset="0"/>
              </a:rPr>
              <a:t>填加标题</a:t>
            </a:r>
          </a:p>
        </p:txBody>
      </p:sp>
      <p:sp>
        <p:nvSpPr>
          <p:cNvPr id="6" name="灯片编号占位符 5"/>
          <p:cNvSpPr>
            <a:spLocks noGrp="1"/>
          </p:cNvSpPr>
          <p:nvPr>
            <p:ph type="sldNum" sz="quarter" idx="12"/>
          </p:nvPr>
        </p:nvSpPr>
        <p:spPr/>
        <p:txBody>
          <a:bodyPr/>
          <a:lstStyle/>
          <a:p>
            <a:fld id="{8821631E-EC57-43D7-9F08-B3B8C861FB5F}" type="slidenum">
              <a:rPr lang="zh-CN" altLang="en-US" smtClean="0"/>
              <a:pPr/>
              <a:t>19</a:t>
            </a:fld>
            <a:endParaRPr lang="zh-CN" altLang="en-US"/>
          </a:p>
        </p:txBody>
      </p:sp>
      <p:sp>
        <p:nvSpPr>
          <p:cNvPr id="8" name="文本占位符 7"/>
          <p:cNvSpPr>
            <a:spLocks noGrp="1"/>
          </p:cNvSpPr>
          <p:nvPr>
            <p:ph type="body" sz="quarter" idx="13"/>
          </p:nvPr>
        </p:nvSpPr>
        <p:spPr/>
        <p:txBody>
          <a:bodyPr>
            <a:normAutofit/>
          </a:bodyPr>
          <a:lstStyle/>
          <a:p>
            <a:r>
              <a:rPr lang="zh-CN" altLang="en-US" dirty="0">
                <a:solidFill>
                  <a:srgbClr val="327206"/>
                </a:solidFill>
                <a:latin typeface="Impact" panose="020B0806030902050204" pitchFamily="34" charset="0"/>
                <a:sym typeface="Impact" panose="020B0806030902050204" pitchFamily="34" charset="0"/>
              </a:rPr>
              <a:t>点击输入标题内容</a:t>
            </a: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anim calcmode="lin" valueType="num">
                                      <p:cBhvr>
                                        <p:cTn id="26" dur="500" fill="hold"/>
                                        <p:tgtEl>
                                          <p:spTgt spid="35"/>
                                        </p:tgtEl>
                                        <p:attrNameLst>
                                          <p:attrName>ppt_x</p:attrName>
                                        </p:attrNameLst>
                                      </p:cBhvr>
                                      <p:tavLst>
                                        <p:tav tm="0">
                                          <p:val>
                                            <p:strVal val="#ppt_x"/>
                                          </p:val>
                                        </p:tav>
                                        <p:tav tm="100000">
                                          <p:val>
                                            <p:strVal val="#ppt_x"/>
                                          </p:val>
                                        </p:tav>
                                      </p:tavLst>
                                    </p:anim>
                                    <p:anim calcmode="lin" valueType="num">
                                      <p:cBhvr>
                                        <p:cTn id="27" dur="5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anim calcmode="lin" valueType="num">
                                      <p:cBhvr>
                                        <p:cTn id="31" dur="500" fill="hold"/>
                                        <p:tgtEl>
                                          <p:spTgt spid="34"/>
                                        </p:tgtEl>
                                        <p:attrNameLst>
                                          <p:attrName>ppt_x</p:attrName>
                                        </p:attrNameLst>
                                      </p:cBhvr>
                                      <p:tavLst>
                                        <p:tav tm="0">
                                          <p:val>
                                            <p:strVal val="#ppt_x"/>
                                          </p:val>
                                        </p:tav>
                                        <p:tav tm="100000">
                                          <p:val>
                                            <p:strVal val="#ppt_x"/>
                                          </p:val>
                                        </p:tav>
                                      </p:tavLst>
                                    </p:anim>
                                    <p:anim calcmode="lin" valueType="num">
                                      <p:cBhvr>
                                        <p:cTn id="32" dur="500" fill="hold"/>
                                        <p:tgtEl>
                                          <p:spTgt spid="3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anim calcmode="lin" valueType="num">
                                      <p:cBhvr>
                                        <p:cTn id="36" dur="500" fill="hold"/>
                                        <p:tgtEl>
                                          <p:spTgt spid="37"/>
                                        </p:tgtEl>
                                        <p:attrNameLst>
                                          <p:attrName>ppt_x</p:attrName>
                                        </p:attrNameLst>
                                      </p:cBhvr>
                                      <p:tavLst>
                                        <p:tav tm="0">
                                          <p:val>
                                            <p:strVal val="#ppt_x"/>
                                          </p:val>
                                        </p:tav>
                                        <p:tav tm="100000">
                                          <p:val>
                                            <p:strVal val="#ppt_x"/>
                                          </p:val>
                                        </p:tav>
                                      </p:tavLst>
                                    </p:anim>
                                    <p:anim calcmode="lin" valueType="num">
                                      <p:cBhvr>
                                        <p:cTn id="37" dur="500" fill="hold"/>
                                        <p:tgtEl>
                                          <p:spTgt spid="3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anim calcmode="lin" valueType="num">
                                      <p:cBhvr>
                                        <p:cTn id="41" dur="500" fill="hold"/>
                                        <p:tgtEl>
                                          <p:spTgt spid="36"/>
                                        </p:tgtEl>
                                        <p:attrNameLst>
                                          <p:attrName>ppt_x</p:attrName>
                                        </p:attrNameLst>
                                      </p:cBhvr>
                                      <p:tavLst>
                                        <p:tav tm="0">
                                          <p:val>
                                            <p:strVal val="#ppt_x"/>
                                          </p:val>
                                        </p:tav>
                                        <p:tav tm="100000">
                                          <p:val>
                                            <p:strVal val="#ppt_x"/>
                                          </p:val>
                                        </p:tav>
                                      </p:tavLst>
                                    </p:anim>
                                    <p:anim calcmode="lin" valueType="num">
                                      <p:cBhvr>
                                        <p:cTn id="42" dur="500" fill="hold"/>
                                        <p:tgtEl>
                                          <p:spTgt spid="36"/>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anim calcmode="lin" valueType="num">
                                      <p:cBhvr>
                                        <p:cTn id="46" dur="500" fill="hold"/>
                                        <p:tgtEl>
                                          <p:spTgt spid="42"/>
                                        </p:tgtEl>
                                        <p:attrNameLst>
                                          <p:attrName>ppt_x</p:attrName>
                                        </p:attrNameLst>
                                      </p:cBhvr>
                                      <p:tavLst>
                                        <p:tav tm="0">
                                          <p:val>
                                            <p:strVal val="#ppt_x"/>
                                          </p:val>
                                        </p:tav>
                                        <p:tav tm="100000">
                                          <p:val>
                                            <p:strVal val="#ppt_x"/>
                                          </p:val>
                                        </p:tav>
                                      </p:tavLst>
                                    </p:anim>
                                    <p:anim calcmode="lin" valueType="num">
                                      <p:cBhvr>
                                        <p:cTn id="47" dur="500" fill="hold"/>
                                        <p:tgtEl>
                                          <p:spTgt spid="4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anim calcmode="lin" valueType="num">
                                      <p:cBhvr>
                                        <p:cTn id="51" dur="500" fill="hold"/>
                                        <p:tgtEl>
                                          <p:spTgt spid="38"/>
                                        </p:tgtEl>
                                        <p:attrNameLst>
                                          <p:attrName>ppt_x</p:attrName>
                                        </p:attrNameLst>
                                      </p:cBhvr>
                                      <p:tavLst>
                                        <p:tav tm="0">
                                          <p:val>
                                            <p:strVal val="#ppt_x"/>
                                          </p:val>
                                        </p:tav>
                                        <p:tav tm="100000">
                                          <p:val>
                                            <p:strVal val="#ppt_x"/>
                                          </p:val>
                                        </p:tav>
                                      </p:tavLst>
                                    </p:anim>
                                    <p:anim calcmode="lin" valueType="num">
                                      <p:cBhvr>
                                        <p:cTn id="52" dur="500" fill="hold"/>
                                        <p:tgtEl>
                                          <p:spTgt spid="38"/>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anim calcmode="lin" valueType="num">
                                      <p:cBhvr>
                                        <p:cTn id="56" dur="500" fill="hold"/>
                                        <p:tgtEl>
                                          <p:spTgt spid="44"/>
                                        </p:tgtEl>
                                        <p:attrNameLst>
                                          <p:attrName>ppt_x</p:attrName>
                                        </p:attrNameLst>
                                      </p:cBhvr>
                                      <p:tavLst>
                                        <p:tav tm="0">
                                          <p:val>
                                            <p:strVal val="#ppt_x"/>
                                          </p:val>
                                        </p:tav>
                                        <p:tav tm="100000">
                                          <p:val>
                                            <p:strVal val="#ppt_x"/>
                                          </p:val>
                                        </p:tav>
                                      </p:tavLst>
                                    </p:anim>
                                    <p:anim calcmode="lin" valueType="num">
                                      <p:cBhvr>
                                        <p:cTn id="57" dur="500" fill="hold"/>
                                        <p:tgtEl>
                                          <p:spTgt spid="4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anim calcmode="lin" valueType="num">
                                      <p:cBhvr>
                                        <p:cTn id="61" dur="500" fill="hold"/>
                                        <p:tgtEl>
                                          <p:spTgt spid="43"/>
                                        </p:tgtEl>
                                        <p:attrNameLst>
                                          <p:attrName>ppt_x</p:attrName>
                                        </p:attrNameLst>
                                      </p:cBhvr>
                                      <p:tavLst>
                                        <p:tav tm="0">
                                          <p:val>
                                            <p:strVal val="#ppt_x"/>
                                          </p:val>
                                        </p:tav>
                                        <p:tav tm="100000">
                                          <p:val>
                                            <p:strVal val="#ppt_x"/>
                                          </p:val>
                                        </p:tav>
                                      </p:tavLst>
                                    </p:anim>
                                    <p:anim calcmode="lin" valueType="num">
                                      <p:cBhvr>
                                        <p:cTn id="62"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2" grpId="0"/>
      <p:bldP spid="43"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70985" y="3352800"/>
            <a:ext cx="2934256" cy="1233365"/>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75225" y="1684924"/>
            <a:ext cx="3618152" cy="3058130"/>
          </a:xfrm>
          <a:prstGeom prst="rect">
            <a:avLst/>
          </a:prstGeom>
        </p:spPr>
      </p:pic>
      <p:grpSp>
        <p:nvGrpSpPr>
          <p:cNvPr id="5" name="组合 4"/>
          <p:cNvGrpSpPr/>
          <p:nvPr/>
        </p:nvGrpSpPr>
        <p:grpSpPr>
          <a:xfrm>
            <a:off x="4894911" y="330218"/>
            <a:ext cx="960628" cy="874222"/>
            <a:chOff x="3197251" y="1362572"/>
            <a:chExt cx="1486202" cy="1352522"/>
          </a:xfrm>
        </p:grpSpPr>
        <p:sp>
          <p:nvSpPr>
            <p:cNvPr id="6" name="圆角矩形 5"/>
            <p:cNvSpPr/>
            <p:nvPr/>
          </p:nvSpPr>
          <p:spPr>
            <a:xfrm>
              <a:off x="3197251" y="1362572"/>
              <a:ext cx="1486202" cy="1352522"/>
            </a:xfrm>
            <a:prstGeom prst="roundRect">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mn-lt"/>
              </a:endParaRPr>
            </a:p>
          </p:txBody>
        </p:sp>
        <p:sp>
          <p:nvSpPr>
            <p:cNvPr id="7" name="TextBox 32"/>
            <p:cNvSpPr txBox="1"/>
            <p:nvPr/>
          </p:nvSpPr>
          <p:spPr>
            <a:xfrm>
              <a:off x="3368750" y="1390039"/>
              <a:ext cx="1238031" cy="1285649"/>
            </a:xfrm>
            <a:prstGeom prst="rect">
              <a:avLst/>
            </a:prstGeom>
            <a:noFill/>
          </p:spPr>
          <p:txBody>
            <a:bodyPr wrap="none" rtlCol="0">
              <a:spAutoFit/>
            </a:bodyPr>
            <a:lstStyle/>
            <a:p>
              <a:r>
                <a:rPr lang="zh-CN" altLang="en-US" sz="4800" dirty="0" smtClean="0">
                  <a:solidFill>
                    <a:srgbClr val="327206"/>
                  </a:solidFill>
                  <a:effectLst>
                    <a:outerShdw blurRad="50800" dist="38100" dir="8100000" algn="tr" rotWithShape="0">
                      <a:prstClr val="black">
                        <a:alpha val="40000"/>
                      </a:prstClr>
                    </a:outerShdw>
                  </a:effectLst>
                  <a:cs typeface="+mn-ea"/>
                  <a:sym typeface="+mn-lt"/>
                </a:rPr>
                <a:t>言</a:t>
              </a:r>
              <a:endParaRPr lang="zh-CN" altLang="en-US" sz="4800" dirty="0">
                <a:solidFill>
                  <a:srgbClr val="327206"/>
                </a:solidFill>
                <a:effectLst>
                  <a:outerShdw blurRad="50800" dist="38100" dir="8100000" algn="tr" rotWithShape="0">
                    <a:prstClr val="black">
                      <a:alpha val="40000"/>
                    </a:prstClr>
                  </a:outerShdw>
                </a:effectLst>
                <a:cs typeface="+mn-ea"/>
                <a:sym typeface="+mn-lt"/>
              </a:endParaRPr>
            </a:p>
          </p:txBody>
        </p:sp>
      </p:grpSp>
      <p:grpSp>
        <p:nvGrpSpPr>
          <p:cNvPr id="14" name="组合 13"/>
          <p:cNvGrpSpPr/>
          <p:nvPr/>
        </p:nvGrpSpPr>
        <p:grpSpPr>
          <a:xfrm>
            <a:off x="3769279" y="309655"/>
            <a:ext cx="960628" cy="874222"/>
            <a:chOff x="1619672" y="1362572"/>
            <a:chExt cx="1486202" cy="1352522"/>
          </a:xfrm>
        </p:grpSpPr>
        <p:sp>
          <p:nvSpPr>
            <p:cNvPr id="15" name="圆角矩形 14"/>
            <p:cNvSpPr/>
            <p:nvPr/>
          </p:nvSpPr>
          <p:spPr>
            <a:xfrm>
              <a:off x="1619672" y="1362572"/>
              <a:ext cx="1486202" cy="1352522"/>
            </a:xfrm>
            <a:prstGeom prst="roundRect">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mn-lt"/>
              </a:endParaRPr>
            </a:p>
          </p:txBody>
        </p:sp>
        <p:sp>
          <p:nvSpPr>
            <p:cNvPr id="16" name="TextBox 41"/>
            <p:cNvSpPr txBox="1"/>
            <p:nvPr/>
          </p:nvSpPr>
          <p:spPr>
            <a:xfrm>
              <a:off x="1773237" y="1396008"/>
              <a:ext cx="1238031" cy="1285648"/>
            </a:xfrm>
            <a:prstGeom prst="rect">
              <a:avLst/>
            </a:prstGeom>
            <a:noFill/>
          </p:spPr>
          <p:txBody>
            <a:bodyPr wrap="none" rtlCol="0">
              <a:spAutoFit/>
            </a:bodyPr>
            <a:lstStyle/>
            <a:p>
              <a:r>
                <a:rPr lang="zh-CN" altLang="en-US" sz="4800" dirty="0" smtClean="0">
                  <a:solidFill>
                    <a:srgbClr val="327206"/>
                  </a:solidFill>
                  <a:effectLst>
                    <a:outerShdw blurRad="50800" dist="38100" dir="8100000" algn="tr" rotWithShape="0">
                      <a:prstClr val="black">
                        <a:alpha val="40000"/>
                      </a:prstClr>
                    </a:outerShdw>
                  </a:effectLst>
                  <a:cs typeface="+mn-ea"/>
                  <a:sym typeface="+mn-lt"/>
                </a:rPr>
                <a:t>前</a:t>
              </a:r>
              <a:endParaRPr lang="zh-CN" altLang="en-US" sz="4800" dirty="0">
                <a:solidFill>
                  <a:srgbClr val="327206"/>
                </a:solidFill>
                <a:effectLst>
                  <a:outerShdw blurRad="50800" dist="38100" dir="8100000" algn="tr" rotWithShape="0">
                    <a:prstClr val="black">
                      <a:alpha val="40000"/>
                    </a:prstClr>
                  </a:outerShdw>
                </a:effectLst>
                <a:cs typeface="+mn-ea"/>
                <a:sym typeface="+mn-lt"/>
              </a:endParaRPr>
            </a:p>
          </p:txBody>
        </p:sp>
      </p:grpSp>
      <p:pic>
        <p:nvPicPr>
          <p:cNvPr id="17" name="Picture 6" descr="D:\360data\重要数据\桌面\未标题-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338387" y="515955"/>
            <a:ext cx="1421791" cy="340756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851527" y="3102769"/>
            <a:ext cx="800996" cy="820755"/>
          </a:xfrm>
          <a:prstGeom prst="rect">
            <a:avLst/>
          </a:prstGeom>
        </p:spPr>
      </p:pic>
      <p:pic>
        <p:nvPicPr>
          <p:cNvPr id="26" name="图片 2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690653" y="2260532"/>
            <a:ext cx="1234093" cy="1963062"/>
          </a:xfrm>
          <a:prstGeom prst="rect">
            <a:avLst/>
          </a:prstGeom>
        </p:spPr>
      </p:pic>
      <p:sp>
        <p:nvSpPr>
          <p:cNvPr id="27" name="Rectangle 11"/>
          <p:cNvSpPr>
            <a:spLocks noChangeArrowheads="1"/>
          </p:cNvSpPr>
          <p:nvPr/>
        </p:nvSpPr>
        <p:spPr bwMode="auto">
          <a:xfrm>
            <a:off x="421028" y="1757687"/>
            <a:ext cx="5025356" cy="2636520"/>
          </a:xfrm>
          <a:prstGeom prst="rect">
            <a:avLst/>
          </a:prstGeom>
          <a:noFill/>
          <a:ln w="9525" cap="flat" cmpd="sng">
            <a:noFill/>
            <a:bevel/>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6539" tIns="38269" rIns="76539" bIns="38269">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eaLnBrk="0" hangingPunct="0">
              <a:lnSpc>
                <a:spcPct val="150000"/>
              </a:lnSpc>
            </a:pPr>
            <a:r>
              <a:rPr lang="zh-CN" altLang="en-US" sz="1400" dirty="0">
                <a:solidFill>
                  <a:schemeClr val="tx1">
                    <a:lumMod val="95000"/>
                    <a:lumOff val="5000"/>
                  </a:schemeClr>
                </a:solidFill>
                <a:latin typeface="+mn-lt"/>
                <a:ea typeface="+mn-ea"/>
                <a:cs typeface="+mn-ea"/>
                <a:sym typeface="+mn-lt"/>
              </a:rPr>
              <a:t>       岁月流转，时光飞逝，转眼间</a:t>
            </a:r>
            <a:r>
              <a:rPr lang="en-US" altLang="zh-CN" sz="1400" dirty="0">
                <a:solidFill>
                  <a:schemeClr val="tx1">
                    <a:lumMod val="95000"/>
                    <a:lumOff val="5000"/>
                  </a:schemeClr>
                </a:solidFill>
                <a:latin typeface="+mn-lt"/>
                <a:ea typeface="+mn-ea"/>
                <a:cs typeface="+mn-ea"/>
                <a:sym typeface="+mn-lt"/>
              </a:rPr>
              <a:t>2016</a:t>
            </a:r>
            <a:r>
              <a:rPr lang="zh-CN" altLang="en-US" sz="1400" dirty="0">
                <a:solidFill>
                  <a:schemeClr val="tx1">
                    <a:lumMod val="95000"/>
                    <a:lumOff val="5000"/>
                  </a:schemeClr>
                </a:solidFill>
                <a:latin typeface="+mn-lt"/>
                <a:ea typeface="+mn-ea"/>
                <a:cs typeface="+mn-ea"/>
                <a:sym typeface="+mn-lt"/>
              </a:rPr>
              <a:t>年的工作又接近尾声。</a:t>
            </a:r>
          </a:p>
          <a:p>
            <a:pPr eaLnBrk="0" hangingPunct="0">
              <a:lnSpc>
                <a:spcPct val="150000"/>
              </a:lnSpc>
            </a:pPr>
            <a:r>
              <a:rPr lang="zh-CN" altLang="en-US" sz="1400" dirty="0">
                <a:solidFill>
                  <a:schemeClr val="tx1">
                    <a:lumMod val="95000"/>
                    <a:lumOff val="5000"/>
                  </a:schemeClr>
                </a:solidFill>
                <a:latin typeface="+mn-lt"/>
                <a:ea typeface="+mn-ea"/>
                <a:cs typeface="+mn-ea"/>
                <a:sym typeface="+mn-lt"/>
              </a:rPr>
              <a:t>       回首过去一年的工作，经过全体领导及员工的共同努力，公司经营业绩保持良好，行业地位、社会形象日渐提升，各项工作全面发展。</a:t>
            </a:r>
            <a:endParaRPr lang="en-US" altLang="zh-CN" sz="1400" dirty="0">
              <a:solidFill>
                <a:schemeClr val="tx1">
                  <a:lumMod val="95000"/>
                  <a:lumOff val="5000"/>
                </a:schemeClr>
              </a:solidFill>
              <a:latin typeface="+mn-lt"/>
              <a:ea typeface="+mn-ea"/>
              <a:cs typeface="+mn-ea"/>
              <a:sym typeface="+mn-lt"/>
            </a:endParaRPr>
          </a:p>
          <a:p>
            <a:pPr eaLnBrk="0" hangingPunct="0">
              <a:lnSpc>
                <a:spcPct val="150000"/>
              </a:lnSpc>
            </a:pPr>
            <a:r>
              <a:rPr lang="en-US" altLang="zh-CN" sz="1400" dirty="0">
                <a:solidFill>
                  <a:schemeClr val="tx1">
                    <a:lumMod val="95000"/>
                    <a:lumOff val="5000"/>
                  </a:schemeClr>
                </a:solidFill>
                <a:latin typeface="+mn-lt"/>
                <a:ea typeface="+mn-ea"/>
                <a:cs typeface="+mn-ea"/>
                <a:sym typeface="+mn-lt"/>
              </a:rPr>
              <a:t>       </a:t>
            </a:r>
            <a:r>
              <a:rPr lang="zh-CN" altLang="en-US" sz="1400" dirty="0">
                <a:solidFill>
                  <a:schemeClr val="tx1">
                    <a:lumMod val="95000"/>
                    <a:lumOff val="5000"/>
                  </a:schemeClr>
                </a:solidFill>
                <a:latin typeface="+mn-lt"/>
                <a:ea typeface="+mn-ea"/>
                <a:cs typeface="+mn-ea"/>
                <a:sym typeface="+mn-lt"/>
              </a:rPr>
              <a:t>新起点、新希望。站在</a:t>
            </a:r>
            <a:r>
              <a:rPr lang="en-US" altLang="zh-CN" sz="1400" dirty="0">
                <a:solidFill>
                  <a:schemeClr val="tx1">
                    <a:lumMod val="95000"/>
                    <a:lumOff val="5000"/>
                  </a:schemeClr>
                </a:solidFill>
                <a:latin typeface="+mn-lt"/>
                <a:ea typeface="+mn-ea"/>
                <a:cs typeface="+mn-ea"/>
                <a:sym typeface="+mn-lt"/>
              </a:rPr>
              <a:t>2017</a:t>
            </a:r>
            <a:r>
              <a:rPr lang="zh-CN" altLang="en-US" sz="1400" dirty="0">
                <a:solidFill>
                  <a:schemeClr val="tx1">
                    <a:lumMod val="95000"/>
                    <a:lumOff val="5000"/>
                  </a:schemeClr>
                </a:solidFill>
                <a:latin typeface="+mn-lt"/>
                <a:ea typeface="+mn-ea"/>
                <a:cs typeface="+mn-ea"/>
                <a:sym typeface="+mn-lt"/>
              </a:rPr>
              <a:t>年的起点，我们将继承和发扬过去工作中存在的优点，汲取经验，摒弃不足，满怀信心，以更清醒的头脑、更旺盛的斗志、更奋发的姿态和更充沛的干劲，向我们的既定目标进发！</a:t>
            </a:r>
          </a:p>
        </p:txBody>
      </p:sp>
    </p:spTree>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5" presetClass="path" presetSubtype="0" fill="hold" nodeType="withEffect">
                                  <p:stCondLst>
                                    <p:cond delay="0"/>
                                  </p:stCondLst>
                                  <p:childTnLst>
                                    <p:animMotion origin="layout" path="M 2.77778E-6 -4.93827E-6 L -0.63334 0.01883 " pathEditMode="relative" rAng="0" ptsTypes="AA">
                                      <p:cBhvr>
                                        <p:cTn id="10" dur="1000" fill="hold"/>
                                        <p:tgtEl>
                                          <p:spTgt spid="17"/>
                                        </p:tgtEl>
                                        <p:attrNameLst>
                                          <p:attrName>ppt_x</p:attrName>
                                          <p:attrName>ppt_y</p:attrName>
                                        </p:attrNameLst>
                                      </p:cBhvr>
                                      <p:rCtr x="-31667" y="926"/>
                                    </p:animMotion>
                                  </p:childTnLst>
                                </p:cTn>
                              </p:par>
                              <p:par>
                                <p:cTn id="11" presetID="2" presetClass="entr" presetSubtype="2"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par>
                                <p:cTn id="15" presetID="42" presetClass="exit" presetSubtype="0" fill="hold" nodeType="withEffect">
                                  <p:stCondLst>
                                    <p:cond delay="1000"/>
                                  </p:stCondLst>
                                  <p:childTnLst>
                                    <p:animEffect transition="out" filter="fade">
                                      <p:cBhvr>
                                        <p:cTn id="16" dur="750"/>
                                        <p:tgtEl>
                                          <p:spTgt spid="17"/>
                                        </p:tgtEl>
                                      </p:cBhvr>
                                    </p:animEffect>
                                    <p:anim calcmode="lin" valueType="num">
                                      <p:cBhvr>
                                        <p:cTn id="17" dur="750"/>
                                        <p:tgtEl>
                                          <p:spTgt spid="17"/>
                                        </p:tgtEl>
                                        <p:attrNameLst>
                                          <p:attrName>ppt_x</p:attrName>
                                        </p:attrNameLst>
                                      </p:cBhvr>
                                      <p:tavLst>
                                        <p:tav tm="0">
                                          <p:val>
                                            <p:strVal val="ppt_x"/>
                                          </p:val>
                                        </p:tav>
                                        <p:tav tm="100000">
                                          <p:val>
                                            <p:strVal val="ppt_x"/>
                                          </p:val>
                                        </p:tav>
                                      </p:tavLst>
                                    </p:anim>
                                    <p:anim calcmode="lin" valueType="num">
                                      <p:cBhvr>
                                        <p:cTn id="18" dur="750"/>
                                        <p:tgtEl>
                                          <p:spTgt spid="17"/>
                                        </p:tgtEl>
                                        <p:attrNameLst>
                                          <p:attrName>ppt_y</p:attrName>
                                        </p:attrNameLst>
                                      </p:cBhvr>
                                      <p:tavLst>
                                        <p:tav tm="0">
                                          <p:val>
                                            <p:strVal val="ppt_y"/>
                                          </p:val>
                                        </p:tav>
                                        <p:tav tm="100000">
                                          <p:val>
                                            <p:strVal val="ppt_y+.1"/>
                                          </p:val>
                                        </p:tav>
                                      </p:tavLst>
                                    </p:anim>
                                    <p:set>
                                      <p:cBhvr>
                                        <p:cTn id="19" dur="1" fill="hold">
                                          <p:stCondLst>
                                            <p:cond delay="749"/>
                                          </p:stCondLst>
                                        </p:cTn>
                                        <p:tgtEl>
                                          <p:spTgt spid="17"/>
                                        </p:tgtEl>
                                        <p:attrNameLst>
                                          <p:attrName>style.visibility</p:attrName>
                                        </p:attrNameLst>
                                      </p:cBhvr>
                                      <p:to>
                                        <p:strVal val="hidden"/>
                                      </p:to>
                                    </p:set>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26" presetClass="emph" presetSubtype="0" fill="hold" nodeType="withEffect">
                                  <p:stCondLst>
                                    <p:cond delay="250"/>
                                  </p:stCondLst>
                                  <p:childTnLst>
                                    <p:animEffect transition="out" filter="fade">
                                      <p:cBhvr>
                                        <p:cTn id="25" dur="500" tmFilter="0, 0; .2, .5; .8, .5; 1, 0"/>
                                        <p:tgtEl>
                                          <p:spTgt spid="5"/>
                                        </p:tgtEl>
                                      </p:cBhvr>
                                    </p:animEffect>
                                    <p:animScale>
                                      <p:cBhvr>
                                        <p:cTn id="26" dur="250" autoRev="1" fill="hold"/>
                                        <p:tgtEl>
                                          <p:spTgt spid="5"/>
                                        </p:tgtEl>
                                      </p:cBhvr>
                                      <p:by x="105000" y="105000"/>
                                    </p:animScale>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0" dur="1000"/>
                                        <p:tgtEl>
                                          <p:spTgt spid="27">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33" dur="1000"/>
                                        <p:tgtEl>
                                          <p:spTgt spid="27">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6" dur="10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6"/>
          <p:cNvSpPr>
            <a:spLocks noEditPoints="1"/>
          </p:cNvSpPr>
          <p:nvPr/>
        </p:nvSpPr>
        <p:spPr bwMode="auto">
          <a:xfrm>
            <a:off x="5516562" y="2081130"/>
            <a:ext cx="236017" cy="234819"/>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rgbClr val="70AD47"/>
          </a:solidFill>
          <a:ln>
            <a:noFill/>
          </a:ln>
        </p:spPr>
        <p:txBody>
          <a:bodyPr vert="horz" wrap="square" lIns="68580" tIns="34290" rIns="68580" bIns="34290" numCol="1" anchor="t" anchorCtr="0" compatLnSpc="1"/>
          <a:lstStyle/>
          <a:p>
            <a:endParaRPr lang="zh-CN" altLang="en-US" sz="1015">
              <a:solidFill>
                <a:srgbClr val="002060"/>
              </a:solidFill>
            </a:endParaRPr>
          </a:p>
        </p:txBody>
      </p:sp>
      <p:grpSp>
        <p:nvGrpSpPr>
          <p:cNvPr id="7" name="组合 6"/>
          <p:cNvGrpSpPr/>
          <p:nvPr/>
        </p:nvGrpSpPr>
        <p:grpSpPr>
          <a:xfrm>
            <a:off x="5464988" y="2108108"/>
            <a:ext cx="2343031" cy="351893"/>
            <a:chOff x="7285702" y="2315256"/>
            <a:chExt cx="3123634" cy="469300"/>
          </a:xfrm>
        </p:grpSpPr>
        <p:sp>
          <p:nvSpPr>
            <p:cNvPr id="8" name="Freeform 16"/>
            <p:cNvSpPr>
              <a:spLocks noEditPoints="1"/>
            </p:cNvSpPr>
            <p:nvPr/>
          </p:nvSpPr>
          <p:spPr bwMode="auto">
            <a:xfrm>
              <a:off x="10191576" y="2567822"/>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rgbClr val="70AD47"/>
            </a:solidFill>
            <a:ln>
              <a:noFill/>
            </a:ln>
          </p:spPr>
          <p:txBody>
            <a:bodyPr vert="horz" wrap="square" lIns="68580" tIns="34290" rIns="68580" bIns="34290" numCol="1" anchor="t" anchorCtr="0" compatLnSpc="1"/>
            <a:lstStyle/>
            <a:p>
              <a:endParaRPr lang="zh-CN" altLang="en-US" sz="1015">
                <a:solidFill>
                  <a:prstClr val="black"/>
                </a:solidFill>
              </a:endParaRPr>
            </a:p>
          </p:txBody>
        </p:sp>
        <p:grpSp>
          <p:nvGrpSpPr>
            <p:cNvPr id="9" name="组合 8"/>
            <p:cNvGrpSpPr/>
            <p:nvPr/>
          </p:nvGrpSpPr>
          <p:grpSpPr>
            <a:xfrm>
              <a:off x="7285702" y="2315256"/>
              <a:ext cx="2912224" cy="429601"/>
              <a:chOff x="7285702" y="2315256"/>
              <a:chExt cx="2912224" cy="429601"/>
            </a:xfrm>
          </p:grpSpPr>
          <p:sp>
            <p:nvSpPr>
              <p:cNvPr id="10" name="任意多边形 9"/>
              <p:cNvSpPr/>
              <p:nvPr/>
            </p:nvSpPr>
            <p:spPr>
              <a:xfrm rot="2700000" flipH="1">
                <a:off x="7085301" y="2515657"/>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矩形 10"/>
              <p:cNvSpPr/>
              <p:nvPr/>
            </p:nvSpPr>
            <p:spPr>
              <a:xfrm flipH="1">
                <a:off x="7442294" y="2664258"/>
                <a:ext cx="2755632" cy="288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sp>
        <p:nvSpPr>
          <p:cNvPr id="12" name="Freeform 16"/>
          <p:cNvSpPr>
            <a:spLocks noEditPoints="1"/>
          </p:cNvSpPr>
          <p:nvPr/>
        </p:nvSpPr>
        <p:spPr bwMode="auto">
          <a:xfrm>
            <a:off x="5785678" y="3825402"/>
            <a:ext cx="236017" cy="234819"/>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rgbClr val="70AD47"/>
          </a:solidFill>
          <a:ln>
            <a:noFill/>
          </a:ln>
        </p:spPr>
        <p:txBody>
          <a:bodyPr vert="horz" wrap="square" lIns="68580" tIns="34290" rIns="68580" bIns="34290" numCol="1" anchor="t" anchorCtr="0" compatLnSpc="1"/>
          <a:lstStyle/>
          <a:p>
            <a:endParaRPr lang="zh-CN" altLang="en-US" sz="1015">
              <a:solidFill>
                <a:srgbClr val="002060"/>
              </a:solidFill>
            </a:endParaRPr>
          </a:p>
        </p:txBody>
      </p:sp>
      <p:grpSp>
        <p:nvGrpSpPr>
          <p:cNvPr id="13" name="组合 12"/>
          <p:cNvGrpSpPr/>
          <p:nvPr/>
        </p:nvGrpSpPr>
        <p:grpSpPr>
          <a:xfrm>
            <a:off x="5734105" y="3852379"/>
            <a:ext cx="2025967" cy="351893"/>
            <a:chOff x="7644477" y="4641489"/>
            <a:chExt cx="2700937" cy="469300"/>
          </a:xfrm>
        </p:grpSpPr>
        <p:grpSp>
          <p:nvGrpSpPr>
            <p:cNvPr id="14" name="组合 13"/>
            <p:cNvGrpSpPr/>
            <p:nvPr/>
          </p:nvGrpSpPr>
          <p:grpSpPr>
            <a:xfrm>
              <a:off x="7644477" y="4641489"/>
              <a:ext cx="2488890" cy="429601"/>
              <a:chOff x="7644477" y="4641489"/>
              <a:chExt cx="2488890" cy="429601"/>
            </a:xfrm>
          </p:grpSpPr>
          <p:sp>
            <p:nvSpPr>
              <p:cNvPr id="16" name="矩形 15"/>
              <p:cNvSpPr/>
              <p:nvPr/>
            </p:nvSpPr>
            <p:spPr>
              <a:xfrm flipH="1">
                <a:off x="7800060" y="4990491"/>
                <a:ext cx="2333307" cy="288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7" name="任意多边形 16"/>
              <p:cNvSpPr/>
              <p:nvPr/>
            </p:nvSpPr>
            <p:spPr>
              <a:xfrm rot="2700000" flipH="1">
                <a:off x="7444076" y="4841890"/>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5" name="Freeform 16"/>
            <p:cNvSpPr>
              <a:spLocks noEditPoints="1"/>
            </p:cNvSpPr>
            <p:nvPr/>
          </p:nvSpPr>
          <p:spPr bwMode="auto">
            <a:xfrm>
              <a:off x="10127654" y="4894055"/>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rgbClr val="70AD47"/>
            </a:solidFill>
            <a:ln>
              <a:noFill/>
            </a:ln>
          </p:spPr>
          <p:txBody>
            <a:bodyPr vert="horz" wrap="square" lIns="68580" tIns="34290" rIns="68580" bIns="34290" numCol="1" anchor="t" anchorCtr="0" compatLnSpc="1"/>
            <a:lstStyle/>
            <a:p>
              <a:endParaRPr lang="zh-CN" altLang="en-US" sz="1015">
                <a:solidFill>
                  <a:prstClr val="black"/>
                </a:solidFill>
              </a:endParaRPr>
            </a:p>
          </p:txBody>
        </p:sp>
      </p:grpSp>
      <p:sp>
        <p:nvSpPr>
          <p:cNvPr id="18" name="Freeform 16"/>
          <p:cNvSpPr>
            <a:spLocks noEditPoints="1"/>
          </p:cNvSpPr>
          <p:nvPr/>
        </p:nvSpPr>
        <p:spPr bwMode="auto">
          <a:xfrm flipH="1" flipV="1">
            <a:off x="2907814" y="2613345"/>
            <a:ext cx="236017" cy="234819"/>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rgbClr val="70AD47"/>
          </a:solidFill>
          <a:ln>
            <a:noFill/>
          </a:ln>
        </p:spPr>
        <p:txBody>
          <a:bodyPr vert="horz" wrap="square" lIns="68580" tIns="34290" rIns="68580" bIns="34290" numCol="1" anchor="t" anchorCtr="0" compatLnSpc="1"/>
          <a:lstStyle/>
          <a:p>
            <a:endParaRPr lang="zh-CN" altLang="en-US" sz="1015">
              <a:solidFill>
                <a:prstClr val="black"/>
              </a:solidFill>
            </a:endParaRPr>
          </a:p>
        </p:txBody>
      </p:sp>
      <p:grpSp>
        <p:nvGrpSpPr>
          <p:cNvPr id="19" name="组合 18"/>
          <p:cNvGrpSpPr/>
          <p:nvPr/>
        </p:nvGrpSpPr>
        <p:grpSpPr>
          <a:xfrm>
            <a:off x="791087" y="2511869"/>
            <a:ext cx="2418618" cy="354905"/>
            <a:chOff x="1054646" y="2853730"/>
            <a:chExt cx="3224404" cy="473316"/>
          </a:xfrm>
        </p:grpSpPr>
        <p:grpSp>
          <p:nvGrpSpPr>
            <p:cNvPr id="20" name="组合 19"/>
            <p:cNvGrpSpPr/>
            <p:nvPr/>
          </p:nvGrpSpPr>
          <p:grpSpPr>
            <a:xfrm>
              <a:off x="1270669" y="2897445"/>
              <a:ext cx="3008381" cy="429601"/>
              <a:chOff x="1414685" y="2583842"/>
              <a:chExt cx="3008381" cy="429601"/>
            </a:xfrm>
          </p:grpSpPr>
          <p:sp>
            <p:nvSpPr>
              <p:cNvPr id="22" name="矩形 21"/>
              <p:cNvSpPr/>
              <p:nvPr/>
            </p:nvSpPr>
            <p:spPr>
              <a:xfrm flipV="1">
                <a:off x="1414685" y="2641741"/>
                <a:ext cx="2852495" cy="216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 name="任意多边形 22"/>
              <p:cNvSpPr/>
              <p:nvPr/>
            </p:nvSpPr>
            <p:spPr>
              <a:xfrm rot="2700000" flipV="1">
                <a:off x="4193865" y="2784243"/>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21" name="Freeform 16"/>
            <p:cNvSpPr>
              <a:spLocks noEditPoints="1"/>
            </p:cNvSpPr>
            <p:nvPr/>
          </p:nvSpPr>
          <p:spPr bwMode="auto">
            <a:xfrm flipH="1" flipV="1">
              <a:off x="1054646" y="2853730"/>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rgbClr val="70AD47"/>
            </a:solidFill>
            <a:ln>
              <a:noFill/>
            </a:ln>
          </p:spPr>
          <p:txBody>
            <a:bodyPr vert="horz" wrap="square" lIns="68580" tIns="34290" rIns="68580" bIns="34290" numCol="1" anchor="t" anchorCtr="0" compatLnSpc="1"/>
            <a:lstStyle/>
            <a:p>
              <a:endParaRPr lang="zh-CN" altLang="en-US" sz="1015">
                <a:solidFill>
                  <a:prstClr val="black"/>
                </a:solidFill>
              </a:endParaRPr>
            </a:p>
          </p:txBody>
        </p:sp>
      </p:grpSp>
      <p:sp>
        <p:nvSpPr>
          <p:cNvPr id="24" name="Freeform 16"/>
          <p:cNvSpPr>
            <a:spLocks noEditPoints="1"/>
          </p:cNvSpPr>
          <p:nvPr/>
        </p:nvSpPr>
        <p:spPr bwMode="auto">
          <a:xfrm flipH="1" flipV="1">
            <a:off x="3452583" y="4129084"/>
            <a:ext cx="236017" cy="234819"/>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rgbClr val="70AD47"/>
          </a:solidFill>
          <a:ln>
            <a:noFill/>
          </a:ln>
        </p:spPr>
        <p:txBody>
          <a:bodyPr vert="horz" wrap="square" lIns="68580" tIns="34290" rIns="68580" bIns="34290" numCol="1" anchor="t" anchorCtr="0" compatLnSpc="1"/>
          <a:lstStyle/>
          <a:p>
            <a:endParaRPr lang="zh-CN" altLang="en-US" sz="1015">
              <a:solidFill>
                <a:srgbClr val="002060"/>
              </a:solidFill>
            </a:endParaRPr>
          </a:p>
        </p:txBody>
      </p:sp>
      <p:grpSp>
        <p:nvGrpSpPr>
          <p:cNvPr id="25" name="组合 24"/>
          <p:cNvGrpSpPr/>
          <p:nvPr/>
        </p:nvGrpSpPr>
        <p:grpSpPr>
          <a:xfrm>
            <a:off x="897812" y="4021157"/>
            <a:ext cx="2853363" cy="356540"/>
            <a:chOff x="1196926" y="4866578"/>
            <a:chExt cx="3803989" cy="475497"/>
          </a:xfrm>
        </p:grpSpPr>
        <p:grpSp>
          <p:nvGrpSpPr>
            <p:cNvPr id="26" name="组合 25"/>
            <p:cNvGrpSpPr/>
            <p:nvPr/>
          </p:nvGrpSpPr>
          <p:grpSpPr>
            <a:xfrm>
              <a:off x="1414686" y="4912474"/>
              <a:ext cx="3586229" cy="429601"/>
              <a:chOff x="1414686" y="4912474"/>
              <a:chExt cx="3586229" cy="429601"/>
            </a:xfrm>
          </p:grpSpPr>
          <p:sp>
            <p:nvSpPr>
              <p:cNvPr id="28" name="矩形 27"/>
              <p:cNvSpPr/>
              <p:nvPr/>
            </p:nvSpPr>
            <p:spPr>
              <a:xfrm flipV="1">
                <a:off x="1414686" y="4964274"/>
                <a:ext cx="3420000" cy="288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9" name="任意多边形 28"/>
              <p:cNvSpPr/>
              <p:nvPr/>
            </p:nvSpPr>
            <p:spPr>
              <a:xfrm rot="2700000" flipV="1">
                <a:off x="4771714" y="5112875"/>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27" name="Freeform 16"/>
            <p:cNvSpPr>
              <a:spLocks noEditPoints="1"/>
            </p:cNvSpPr>
            <p:nvPr/>
          </p:nvSpPr>
          <p:spPr bwMode="auto">
            <a:xfrm flipH="1" flipV="1">
              <a:off x="1196926" y="4866578"/>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rgbClr val="70AD47"/>
            </a:solidFill>
            <a:ln>
              <a:noFill/>
            </a:ln>
          </p:spPr>
          <p:txBody>
            <a:bodyPr vert="horz" wrap="square" lIns="68580" tIns="34290" rIns="68580" bIns="34290" numCol="1" anchor="t" anchorCtr="0" compatLnSpc="1"/>
            <a:lstStyle/>
            <a:p>
              <a:endParaRPr lang="zh-CN" altLang="en-US" sz="1015">
                <a:solidFill>
                  <a:prstClr val="black"/>
                </a:solidFill>
              </a:endParaRPr>
            </a:p>
          </p:txBody>
        </p:sp>
      </p:grpSp>
      <p:sp>
        <p:nvSpPr>
          <p:cNvPr id="30" name="Freeform 5"/>
          <p:cNvSpPr/>
          <p:nvPr/>
        </p:nvSpPr>
        <p:spPr bwMode="auto">
          <a:xfrm>
            <a:off x="3284830" y="972516"/>
            <a:ext cx="2500874" cy="4170984"/>
          </a:xfrm>
          <a:custGeom>
            <a:avLst/>
            <a:gdLst>
              <a:gd name="T0" fmla="*/ 952 w 1289"/>
              <a:gd name="T1" fmla="*/ 1022 h 2152"/>
              <a:gd name="T2" fmla="*/ 759 w 1289"/>
              <a:gd name="T3" fmla="*/ 1082 h 2152"/>
              <a:gd name="T4" fmla="*/ 722 w 1289"/>
              <a:gd name="T5" fmla="*/ 1071 h 2152"/>
              <a:gd name="T6" fmla="*/ 727 w 1289"/>
              <a:gd name="T7" fmla="*/ 1010 h 2152"/>
              <a:gd name="T8" fmla="*/ 672 w 1289"/>
              <a:gd name="T9" fmla="*/ 817 h 2152"/>
              <a:gd name="T10" fmla="*/ 691 w 1289"/>
              <a:gd name="T11" fmla="*/ 786 h 2152"/>
              <a:gd name="T12" fmla="*/ 770 w 1289"/>
              <a:gd name="T13" fmla="*/ 794 h 2152"/>
              <a:gd name="T14" fmla="*/ 1168 w 1289"/>
              <a:gd name="T15" fmla="*/ 397 h 2152"/>
              <a:gd name="T16" fmla="*/ 770 w 1289"/>
              <a:gd name="T17" fmla="*/ 0 h 2152"/>
              <a:gd name="T18" fmla="*/ 373 w 1289"/>
              <a:gd name="T19" fmla="*/ 397 h 2152"/>
              <a:gd name="T20" fmla="*/ 437 w 1289"/>
              <a:gd name="T21" fmla="*/ 613 h 2152"/>
              <a:gd name="T22" fmla="*/ 418 w 1289"/>
              <a:gd name="T23" fmla="*/ 650 h 2152"/>
              <a:gd name="T24" fmla="*/ 364 w 1289"/>
              <a:gd name="T25" fmla="*/ 646 h 2152"/>
              <a:gd name="T26" fmla="*/ 0 w 1289"/>
              <a:gd name="T27" fmla="*/ 1010 h 2152"/>
              <a:gd name="T28" fmla="*/ 364 w 1289"/>
              <a:gd name="T29" fmla="*/ 1373 h 2152"/>
              <a:gd name="T30" fmla="*/ 587 w 1289"/>
              <a:gd name="T31" fmla="*/ 1297 h 2152"/>
              <a:gd name="T32" fmla="*/ 618 w 1289"/>
              <a:gd name="T33" fmla="*/ 1311 h 2152"/>
              <a:gd name="T34" fmla="*/ 615 w 1289"/>
              <a:gd name="T35" fmla="*/ 1359 h 2152"/>
              <a:gd name="T36" fmla="*/ 665 w 1289"/>
              <a:gd name="T37" fmla="*/ 1536 h 2152"/>
              <a:gd name="T38" fmla="*/ 652 w 1289"/>
              <a:gd name="T39" fmla="*/ 1556 h 2152"/>
              <a:gd name="T40" fmla="*/ 567 w 1289"/>
              <a:gd name="T41" fmla="*/ 1544 h 2152"/>
              <a:gd name="T42" fmla="*/ 263 w 1289"/>
              <a:gd name="T43" fmla="*/ 1848 h 2152"/>
              <a:gd name="T44" fmla="*/ 567 w 1289"/>
              <a:gd name="T45" fmla="*/ 2152 h 2152"/>
              <a:gd name="T46" fmla="*/ 870 w 1289"/>
              <a:gd name="T47" fmla="*/ 1848 h 2152"/>
              <a:gd name="T48" fmla="*/ 832 w 1289"/>
              <a:gd name="T49" fmla="*/ 1700 h 2152"/>
              <a:gd name="T50" fmla="*/ 851 w 1289"/>
              <a:gd name="T51" fmla="*/ 1681 h 2152"/>
              <a:gd name="T52" fmla="*/ 952 w 1289"/>
              <a:gd name="T53" fmla="*/ 1696 h 2152"/>
              <a:gd name="T54" fmla="*/ 1289 w 1289"/>
              <a:gd name="T55" fmla="*/ 1359 h 2152"/>
              <a:gd name="T56" fmla="*/ 952 w 1289"/>
              <a:gd name="T57" fmla="*/ 1022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9" h="2152">
                <a:moveTo>
                  <a:pt x="952" y="1022"/>
                </a:moveTo>
                <a:cubicBezTo>
                  <a:pt x="880" y="1022"/>
                  <a:pt x="814" y="1044"/>
                  <a:pt x="759" y="1082"/>
                </a:cubicBezTo>
                <a:cubicBezTo>
                  <a:pt x="741" y="1095"/>
                  <a:pt x="719" y="1090"/>
                  <a:pt x="722" y="1071"/>
                </a:cubicBezTo>
                <a:cubicBezTo>
                  <a:pt x="725" y="1051"/>
                  <a:pt x="727" y="1031"/>
                  <a:pt x="727" y="1010"/>
                </a:cubicBezTo>
                <a:cubicBezTo>
                  <a:pt x="727" y="939"/>
                  <a:pt x="707" y="873"/>
                  <a:pt x="672" y="817"/>
                </a:cubicBezTo>
                <a:cubicBezTo>
                  <a:pt x="662" y="801"/>
                  <a:pt x="673" y="783"/>
                  <a:pt x="691" y="786"/>
                </a:cubicBezTo>
                <a:cubicBezTo>
                  <a:pt x="717" y="791"/>
                  <a:pt x="743" y="794"/>
                  <a:pt x="770" y="794"/>
                </a:cubicBezTo>
                <a:cubicBezTo>
                  <a:pt x="990" y="794"/>
                  <a:pt x="1168" y="616"/>
                  <a:pt x="1168" y="397"/>
                </a:cubicBezTo>
                <a:cubicBezTo>
                  <a:pt x="1168" y="177"/>
                  <a:pt x="990" y="0"/>
                  <a:pt x="770" y="0"/>
                </a:cubicBezTo>
                <a:cubicBezTo>
                  <a:pt x="551" y="0"/>
                  <a:pt x="373" y="177"/>
                  <a:pt x="373" y="397"/>
                </a:cubicBezTo>
                <a:cubicBezTo>
                  <a:pt x="373" y="476"/>
                  <a:pt x="396" y="551"/>
                  <a:pt x="437" y="613"/>
                </a:cubicBezTo>
                <a:cubicBezTo>
                  <a:pt x="449" y="631"/>
                  <a:pt x="438" y="653"/>
                  <a:pt x="418" y="650"/>
                </a:cubicBezTo>
                <a:cubicBezTo>
                  <a:pt x="400" y="648"/>
                  <a:pt x="382" y="646"/>
                  <a:pt x="364" y="646"/>
                </a:cubicBezTo>
                <a:cubicBezTo>
                  <a:pt x="163" y="646"/>
                  <a:pt x="0" y="809"/>
                  <a:pt x="0" y="1010"/>
                </a:cubicBezTo>
                <a:cubicBezTo>
                  <a:pt x="0" y="1211"/>
                  <a:pt x="163" y="1373"/>
                  <a:pt x="364" y="1373"/>
                </a:cubicBezTo>
                <a:cubicBezTo>
                  <a:pt x="448" y="1373"/>
                  <a:pt x="525" y="1345"/>
                  <a:pt x="587" y="1297"/>
                </a:cubicBezTo>
                <a:cubicBezTo>
                  <a:pt x="602" y="1285"/>
                  <a:pt x="621" y="1292"/>
                  <a:pt x="618" y="1311"/>
                </a:cubicBezTo>
                <a:cubicBezTo>
                  <a:pt x="616" y="1327"/>
                  <a:pt x="615" y="1343"/>
                  <a:pt x="615" y="1359"/>
                </a:cubicBezTo>
                <a:cubicBezTo>
                  <a:pt x="615" y="1424"/>
                  <a:pt x="633" y="1484"/>
                  <a:pt x="665" y="1536"/>
                </a:cubicBezTo>
                <a:cubicBezTo>
                  <a:pt x="673" y="1548"/>
                  <a:pt x="665" y="1560"/>
                  <a:pt x="652" y="1556"/>
                </a:cubicBezTo>
                <a:cubicBezTo>
                  <a:pt x="625" y="1548"/>
                  <a:pt x="596" y="1544"/>
                  <a:pt x="567" y="1544"/>
                </a:cubicBezTo>
                <a:cubicBezTo>
                  <a:pt x="399" y="1544"/>
                  <a:pt x="263" y="1680"/>
                  <a:pt x="263" y="1848"/>
                </a:cubicBezTo>
                <a:cubicBezTo>
                  <a:pt x="263" y="2016"/>
                  <a:pt x="399" y="2152"/>
                  <a:pt x="567" y="2152"/>
                </a:cubicBezTo>
                <a:cubicBezTo>
                  <a:pt x="734" y="2152"/>
                  <a:pt x="870" y="2016"/>
                  <a:pt x="870" y="1848"/>
                </a:cubicBezTo>
                <a:cubicBezTo>
                  <a:pt x="870" y="1794"/>
                  <a:pt x="856" y="1744"/>
                  <a:pt x="832" y="1700"/>
                </a:cubicBezTo>
                <a:cubicBezTo>
                  <a:pt x="825" y="1687"/>
                  <a:pt x="836" y="1676"/>
                  <a:pt x="851" y="1681"/>
                </a:cubicBezTo>
                <a:cubicBezTo>
                  <a:pt x="883" y="1691"/>
                  <a:pt x="917" y="1696"/>
                  <a:pt x="952" y="1696"/>
                </a:cubicBezTo>
                <a:cubicBezTo>
                  <a:pt x="1138" y="1696"/>
                  <a:pt x="1289" y="1545"/>
                  <a:pt x="1289" y="1359"/>
                </a:cubicBezTo>
                <a:cubicBezTo>
                  <a:pt x="1289" y="1173"/>
                  <a:pt x="1138" y="1022"/>
                  <a:pt x="952" y="1022"/>
                </a:cubicBezTo>
                <a:close/>
              </a:path>
            </a:pathLst>
          </a:custGeom>
          <a:solidFill>
            <a:srgbClr val="C9C9C9"/>
          </a:solidFill>
          <a:ln>
            <a:noFill/>
          </a:ln>
        </p:spPr>
        <p:txBody>
          <a:bodyPr vert="horz" wrap="square" lIns="68580" tIns="34290" rIns="68580" bIns="34290" numCol="1" anchor="t" anchorCtr="0" compatLnSpc="1"/>
          <a:lstStyle/>
          <a:p>
            <a:endParaRPr lang="zh-CN" altLang="en-US" sz="1015">
              <a:solidFill>
                <a:srgbClr val="002060"/>
              </a:solidFill>
            </a:endParaRPr>
          </a:p>
        </p:txBody>
      </p:sp>
      <p:grpSp>
        <p:nvGrpSpPr>
          <p:cNvPr id="31" name="组合 30"/>
          <p:cNvGrpSpPr/>
          <p:nvPr/>
        </p:nvGrpSpPr>
        <p:grpSpPr>
          <a:xfrm>
            <a:off x="4129570" y="1095674"/>
            <a:ext cx="1287320" cy="1286855"/>
            <a:chOff x="5505375" y="965032"/>
            <a:chExt cx="1716204" cy="1716204"/>
          </a:xfrm>
        </p:grpSpPr>
        <p:grpSp>
          <p:nvGrpSpPr>
            <p:cNvPr id="32" name="组合 31"/>
            <p:cNvGrpSpPr/>
            <p:nvPr/>
          </p:nvGrpSpPr>
          <p:grpSpPr>
            <a:xfrm>
              <a:off x="5505375" y="965032"/>
              <a:ext cx="1716204" cy="1716204"/>
              <a:chOff x="1200760" y="3842075"/>
              <a:chExt cx="1784148" cy="1784148"/>
            </a:xfrm>
          </p:grpSpPr>
          <p:sp>
            <p:nvSpPr>
              <p:cNvPr id="34" name="椭圆 33"/>
              <p:cNvSpPr/>
              <p:nvPr/>
            </p:nvSpPr>
            <p:spPr>
              <a:xfrm>
                <a:off x="1200760" y="3842075"/>
                <a:ext cx="1784148" cy="1784148"/>
              </a:xfrm>
              <a:prstGeom prst="ellipse">
                <a:avLst/>
              </a:prstGeom>
              <a:solidFill>
                <a:schemeClr val="bg1">
                  <a:lumMod val="95000"/>
                </a:schemeClr>
              </a:soli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endParaRPr>
              </a:p>
            </p:txBody>
          </p:sp>
          <p:sp>
            <p:nvSpPr>
              <p:cNvPr id="35" name="椭圆 34"/>
              <p:cNvSpPr/>
              <p:nvPr/>
            </p:nvSpPr>
            <p:spPr>
              <a:xfrm>
                <a:off x="1475770" y="4117085"/>
                <a:ext cx="1234127" cy="1234127"/>
              </a:xfrm>
              <a:prstGeom prst="ellipse">
                <a:avLst/>
              </a:prstGeom>
              <a:solidFill>
                <a:schemeClr val="bg1"/>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endParaRPr>
              </a:p>
            </p:txBody>
          </p:sp>
        </p:grpSp>
        <p:sp>
          <p:nvSpPr>
            <p:cNvPr id="33" name="文本框 66"/>
            <p:cNvSpPr txBox="1"/>
            <p:nvPr/>
          </p:nvSpPr>
          <p:spPr>
            <a:xfrm>
              <a:off x="5676154" y="1414524"/>
              <a:ext cx="1374644" cy="861974"/>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3600" dirty="0">
                  <a:solidFill>
                    <a:srgbClr val="327206"/>
                  </a:solidFill>
                  <a:effectLst>
                    <a:outerShdw blurRad="76200" dist="63500" dir="2700000" algn="tl" rotWithShape="0">
                      <a:prstClr val="black">
                        <a:lumMod val="65000"/>
                        <a:lumOff val="35000"/>
                        <a:alpha val="40000"/>
                      </a:prstClr>
                    </a:outerShdw>
                  </a:effectLst>
                  <a:latin typeface="Impact" panose="020B0806030902050204" pitchFamily="34" charset="0"/>
                </a:rPr>
                <a:t>A</a:t>
              </a:r>
              <a:endParaRPr lang="zh-CN" altLang="en-US" sz="3600" dirty="0">
                <a:solidFill>
                  <a:srgbClr val="327206"/>
                </a:solidFill>
                <a:effectLst>
                  <a:outerShdw blurRad="76200" dist="63500" dir="2700000" algn="tl" rotWithShape="0">
                    <a:prstClr val="black">
                      <a:lumMod val="65000"/>
                      <a:lumOff val="35000"/>
                      <a:alpha val="40000"/>
                    </a:prstClr>
                  </a:outerShdw>
                </a:effectLst>
                <a:latin typeface="Impact" panose="020B0806030902050204" pitchFamily="34" charset="0"/>
              </a:endParaRPr>
            </a:p>
          </p:txBody>
        </p:sp>
      </p:grpSp>
      <p:grpSp>
        <p:nvGrpSpPr>
          <p:cNvPr id="36" name="组合 35"/>
          <p:cNvGrpSpPr/>
          <p:nvPr/>
        </p:nvGrpSpPr>
        <p:grpSpPr>
          <a:xfrm>
            <a:off x="3407641" y="2335814"/>
            <a:ext cx="1148039" cy="1147625"/>
            <a:chOff x="4542929" y="2618936"/>
            <a:chExt cx="1530520" cy="1530520"/>
          </a:xfrm>
        </p:grpSpPr>
        <p:grpSp>
          <p:nvGrpSpPr>
            <p:cNvPr id="37" name="组合 36"/>
            <p:cNvGrpSpPr/>
            <p:nvPr/>
          </p:nvGrpSpPr>
          <p:grpSpPr>
            <a:xfrm>
              <a:off x="4542929" y="2618936"/>
              <a:ext cx="1530520" cy="1530520"/>
              <a:chOff x="1200760" y="3842075"/>
              <a:chExt cx="1784148" cy="1784148"/>
            </a:xfrm>
          </p:grpSpPr>
          <p:sp>
            <p:nvSpPr>
              <p:cNvPr id="39" name="椭圆 38"/>
              <p:cNvSpPr/>
              <p:nvPr/>
            </p:nvSpPr>
            <p:spPr>
              <a:xfrm>
                <a:off x="1200760" y="3842075"/>
                <a:ext cx="1784148" cy="1784148"/>
              </a:xfrm>
              <a:prstGeom prst="ellipse">
                <a:avLst/>
              </a:prstGeom>
              <a:solidFill>
                <a:schemeClr val="bg1">
                  <a:lumMod val="95000"/>
                </a:schemeClr>
              </a:soli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endParaRPr>
              </a:p>
            </p:txBody>
          </p:sp>
          <p:sp>
            <p:nvSpPr>
              <p:cNvPr id="40" name="椭圆 39"/>
              <p:cNvSpPr/>
              <p:nvPr/>
            </p:nvSpPr>
            <p:spPr>
              <a:xfrm>
                <a:off x="1475770" y="4117085"/>
                <a:ext cx="1234127" cy="1234127"/>
              </a:xfrm>
              <a:prstGeom prst="ellipse">
                <a:avLst/>
              </a:prstGeom>
              <a:solidFill>
                <a:schemeClr val="bg1"/>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endParaRPr>
              </a:p>
            </p:txBody>
          </p:sp>
        </p:grpSp>
        <p:sp>
          <p:nvSpPr>
            <p:cNvPr id="38" name="文本框 80"/>
            <p:cNvSpPr txBox="1"/>
            <p:nvPr/>
          </p:nvSpPr>
          <p:spPr>
            <a:xfrm>
              <a:off x="4625120" y="2975870"/>
              <a:ext cx="1374644" cy="861974"/>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3600" dirty="0">
                  <a:solidFill>
                    <a:srgbClr val="327206"/>
                  </a:solidFill>
                  <a:effectLst>
                    <a:outerShdw blurRad="76200" dist="63500" dir="2700000" algn="tl" rotWithShape="0">
                      <a:prstClr val="black">
                        <a:lumMod val="65000"/>
                        <a:lumOff val="35000"/>
                        <a:alpha val="40000"/>
                      </a:prstClr>
                    </a:outerShdw>
                  </a:effectLst>
                  <a:latin typeface="Impact" panose="020B0806030902050204" pitchFamily="34" charset="0"/>
                </a:rPr>
                <a:t>B</a:t>
              </a:r>
              <a:endParaRPr lang="zh-CN" altLang="en-US" sz="3600" dirty="0">
                <a:solidFill>
                  <a:srgbClr val="327206"/>
                </a:solidFill>
                <a:effectLst>
                  <a:outerShdw blurRad="76200" dist="63500" dir="2700000" algn="tl" rotWithShape="0">
                    <a:prstClr val="black">
                      <a:lumMod val="65000"/>
                      <a:lumOff val="35000"/>
                      <a:alpha val="40000"/>
                    </a:prstClr>
                  </a:outerShdw>
                </a:effectLst>
                <a:latin typeface="Impact" panose="020B0806030902050204" pitchFamily="34" charset="0"/>
              </a:endParaRPr>
            </a:p>
          </p:txBody>
        </p:sp>
      </p:grpSp>
      <p:grpSp>
        <p:nvGrpSpPr>
          <p:cNvPr id="41" name="组合 40"/>
          <p:cNvGrpSpPr/>
          <p:nvPr/>
        </p:nvGrpSpPr>
        <p:grpSpPr>
          <a:xfrm>
            <a:off x="4599347" y="3071786"/>
            <a:ext cx="1057680" cy="1057298"/>
            <a:chOff x="6131664" y="3600460"/>
            <a:chExt cx="1410056" cy="1410056"/>
          </a:xfrm>
        </p:grpSpPr>
        <p:grpSp>
          <p:nvGrpSpPr>
            <p:cNvPr id="42" name="组合 41"/>
            <p:cNvGrpSpPr/>
            <p:nvPr/>
          </p:nvGrpSpPr>
          <p:grpSpPr>
            <a:xfrm>
              <a:off x="6131664" y="3600460"/>
              <a:ext cx="1410056" cy="1410056"/>
              <a:chOff x="1200760" y="3842075"/>
              <a:chExt cx="1784148" cy="1784148"/>
            </a:xfrm>
          </p:grpSpPr>
          <p:sp>
            <p:nvSpPr>
              <p:cNvPr id="44" name="椭圆 43"/>
              <p:cNvSpPr/>
              <p:nvPr/>
            </p:nvSpPr>
            <p:spPr>
              <a:xfrm>
                <a:off x="1200760" y="3842075"/>
                <a:ext cx="1784148" cy="1784148"/>
              </a:xfrm>
              <a:prstGeom prst="ellipse">
                <a:avLst/>
              </a:prstGeom>
              <a:solidFill>
                <a:schemeClr val="bg1">
                  <a:lumMod val="95000"/>
                </a:schemeClr>
              </a:soli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endParaRPr>
              </a:p>
            </p:txBody>
          </p:sp>
          <p:sp>
            <p:nvSpPr>
              <p:cNvPr id="45" name="椭圆 44"/>
              <p:cNvSpPr/>
              <p:nvPr/>
            </p:nvSpPr>
            <p:spPr>
              <a:xfrm>
                <a:off x="1475770" y="4117085"/>
                <a:ext cx="1234127" cy="1234127"/>
              </a:xfrm>
              <a:prstGeom prst="ellipse">
                <a:avLst/>
              </a:prstGeom>
              <a:solidFill>
                <a:schemeClr val="bg1"/>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endParaRPr>
              </a:p>
            </p:txBody>
          </p:sp>
        </p:grpSp>
        <p:sp>
          <p:nvSpPr>
            <p:cNvPr id="43" name="文本框 81"/>
            <p:cNvSpPr txBox="1"/>
            <p:nvPr/>
          </p:nvSpPr>
          <p:spPr>
            <a:xfrm>
              <a:off x="6154376" y="3896098"/>
              <a:ext cx="1374645" cy="861974"/>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3600" dirty="0">
                  <a:solidFill>
                    <a:srgbClr val="327206"/>
                  </a:solidFill>
                  <a:effectLst>
                    <a:outerShdw blurRad="76200" dist="63500" dir="2700000" algn="tl" rotWithShape="0">
                      <a:prstClr val="black">
                        <a:lumMod val="65000"/>
                        <a:lumOff val="35000"/>
                        <a:alpha val="40000"/>
                      </a:prstClr>
                    </a:outerShdw>
                  </a:effectLst>
                  <a:latin typeface="Impact" panose="020B0806030902050204" pitchFamily="34" charset="0"/>
                </a:rPr>
                <a:t>C</a:t>
              </a:r>
              <a:endParaRPr lang="zh-CN" altLang="en-US" sz="3600" dirty="0">
                <a:solidFill>
                  <a:srgbClr val="327206"/>
                </a:solidFill>
                <a:effectLst>
                  <a:outerShdw blurRad="76200" dist="63500" dir="2700000" algn="tl" rotWithShape="0">
                    <a:prstClr val="black">
                      <a:lumMod val="65000"/>
                      <a:lumOff val="35000"/>
                      <a:alpha val="40000"/>
                    </a:prstClr>
                  </a:outerShdw>
                </a:effectLst>
                <a:latin typeface="Impact" panose="020B0806030902050204" pitchFamily="34" charset="0"/>
              </a:endParaRPr>
            </a:p>
          </p:txBody>
        </p:sp>
      </p:grpSp>
      <p:grpSp>
        <p:nvGrpSpPr>
          <p:cNvPr id="46" name="组合 45"/>
          <p:cNvGrpSpPr/>
          <p:nvPr/>
        </p:nvGrpSpPr>
        <p:grpSpPr>
          <a:xfrm>
            <a:off x="3863161" y="4089394"/>
            <a:ext cx="1031117" cy="917254"/>
            <a:chOff x="5150211" y="4957584"/>
            <a:chExt cx="1374644" cy="1223288"/>
          </a:xfrm>
        </p:grpSpPr>
        <p:grpSp>
          <p:nvGrpSpPr>
            <p:cNvPr id="47" name="组合 46"/>
            <p:cNvGrpSpPr/>
            <p:nvPr/>
          </p:nvGrpSpPr>
          <p:grpSpPr>
            <a:xfrm>
              <a:off x="5225889" y="4957584"/>
              <a:ext cx="1223288" cy="1223288"/>
              <a:chOff x="1200760" y="3842075"/>
              <a:chExt cx="1784148" cy="1784148"/>
            </a:xfrm>
          </p:grpSpPr>
          <p:sp>
            <p:nvSpPr>
              <p:cNvPr id="49" name="椭圆 48"/>
              <p:cNvSpPr/>
              <p:nvPr/>
            </p:nvSpPr>
            <p:spPr>
              <a:xfrm>
                <a:off x="1200760" y="3842075"/>
                <a:ext cx="1784148" cy="1784148"/>
              </a:xfrm>
              <a:prstGeom prst="ellipse">
                <a:avLst/>
              </a:prstGeom>
              <a:solidFill>
                <a:schemeClr val="bg1">
                  <a:lumMod val="95000"/>
                </a:schemeClr>
              </a:soli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endParaRPr>
              </a:p>
            </p:txBody>
          </p:sp>
          <p:sp>
            <p:nvSpPr>
              <p:cNvPr id="50" name="椭圆 49"/>
              <p:cNvSpPr/>
              <p:nvPr/>
            </p:nvSpPr>
            <p:spPr>
              <a:xfrm>
                <a:off x="1475770" y="4117085"/>
                <a:ext cx="1234127" cy="1234127"/>
              </a:xfrm>
              <a:prstGeom prst="ellipse">
                <a:avLst/>
              </a:prstGeom>
              <a:solidFill>
                <a:schemeClr val="bg1"/>
              </a:solidFill>
              <a:ln>
                <a:noFill/>
              </a:ln>
              <a:effectLst>
                <a:innerShdw blurRad="2286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endParaRPr>
              </a:p>
            </p:txBody>
          </p:sp>
        </p:grpSp>
        <p:sp>
          <p:nvSpPr>
            <p:cNvPr id="48" name="文本框 82"/>
            <p:cNvSpPr txBox="1"/>
            <p:nvPr/>
          </p:nvSpPr>
          <p:spPr>
            <a:xfrm>
              <a:off x="5150211" y="5159471"/>
              <a:ext cx="1374644" cy="861974"/>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3600" dirty="0">
                  <a:solidFill>
                    <a:srgbClr val="327206"/>
                  </a:solidFill>
                  <a:effectLst>
                    <a:outerShdw blurRad="76200" dist="63500" dir="2700000" algn="tl" rotWithShape="0">
                      <a:prstClr val="black">
                        <a:lumMod val="65000"/>
                        <a:lumOff val="35000"/>
                        <a:alpha val="40000"/>
                      </a:prstClr>
                    </a:outerShdw>
                  </a:effectLst>
                  <a:latin typeface="Impact" panose="020B0806030902050204" pitchFamily="34" charset="0"/>
                </a:rPr>
                <a:t>D</a:t>
              </a:r>
              <a:endParaRPr lang="zh-CN" altLang="en-US" sz="3600" dirty="0">
                <a:solidFill>
                  <a:srgbClr val="327206"/>
                </a:solidFill>
                <a:effectLst>
                  <a:outerShdw blurRad="76200" dist="63500" dir="2700000" algn="tl" rotWithShape="0">
                    <a:prstClr val="black">
                      <a:lumMod val="65000"/>
                      <a:lumOff val="35000"/>
                      <a:alpha val="40000"/>
                    </a:prstClr>
                  </a:outerShdw>
                </a:effectLst>
                <a:latin typeface="Impact" panose="020B0806030902050204" pitchFamily="34" charset="0"/>
              </a:endParaRPr>
            </a:p>
          </p:txBody>
        </p:sp>
      </p:grpSp>
      <p:grpSp>
        <p:nvGrpSpPr>
          <p:cNvPr id="51" name="组合 50"/>
          <p:cNvGrpSpPr/>
          <p:nvPr/>
        </p:nvGrpSpPr>
        <p:grpSpPr>
          <a:xfrm>
            <a:off x="1036184" y="3363820"/>
            <a:ext cx="1240380" cy="683007"/>
            <a:chOff x="1381398" y="3989930"/>
            <a:chExt cx="1653625" cy="910888"/>
          </a:xfrm>
        </p:grpSpPr>
        <p:sp>
          <p:nvSpPr>
            <p:cNvPr id="52" name="Freeform 983"/>
            <p:cNvSpPr>
              <a:spLocks noEditPoints="1"/>
            </p:cNvSpPr>
            <p:nvPr/>
          </p:nvSpPr>
          <p:spPr bwMode="auto">
            <a:xfrm>
              <a:off x="1873575" y="3989930"/>
              <a:ext cx="540751" cy="554818"/>
            </a:xfrm>
            <a:custGeom>
              <a:avLst/>
              <a:gdLst>
                <a:gd name="T0" fmla="*/ 116 w 232"/>
                <a:gd name="T1" fmla="*/ 88 h 239"/>
                <a:gd name="T2" fmla="*/ 84 w 232"/>
                <a:gd name="T3" fmla="*/ 119 h 239"/>
                <a:gd name="T4" fmla="*/ 116 w 232"/>
                <a:gd name="T5" fmla="*/ 151 h 239"/>
                <a:gd name="T6" fmla="*/ 148 w 232"/>
                <a:gd name="T7" fmla="*/ 119 h 239"/>
                <a:gd name="T8" fmla="*/ 116 w 232"/>
                <a:gd name="T9" fmla="*/ 88 h 239"/>
                <a:gd name="T10" fmla="*/ 49 w 232"/>
                <a:gd name="T11" fmla="*/ 197 h 239"/>
                <a:gd name="T12" fmla="*/ 44 w 232"/>
                <a:gd name="T13" fmla="*/ 191 h 239"/>
                <a:gd name="T14" fmla="*/ 14 w 232"/>
                <a:gd name="T15" fmla="*/ 119 h 239"/>
                <a:gd name="T16" fmla="*/ 93 w 232"/>
                <a:gd name="T17" fmla="*/ 20 h 239"/>
                <a:gd name="T18" fmla="*/ 90 w 232"/>
                <a:gd name="T19" fmla="*/ 7 h 239"/>
                <a:gd name="T20" fmla="*/ 0 w 232"/>
                <a:gd name="T21" fmla="*/ 119 h 239"/>
                <a:gd name="T22" fmla="*/ 34 w 232"/>
                <a:gd name="T23" fmla="*/ 201 h 239"/>
                <a:gd name="T24" fmla="*/ 44 w 232"/>
                <a:gd name="T25" fmla="*/ 210 h 239"/>
                <a:gd name="T26" fmla="*/ 34 w 232"/>
                <a:gd name="T27" fmla="*/ 239 h 239"/>
                <a:gd name="T28" fmla="*/ 116 w 232"/>
                <a:gd name="T29" fmla="*/ 228 h 239"/>
                <a:gd name="T30" fmla="*/ 60 w 232"/>
                <a:gd name="T31" fmla="*/ 167 h 239"/>
                <a:gd name="T32" fmla="*/ 49 w 232"/>
                <a:gd name="T33" fmla="*/ 197 h 239"/>
                <a:gd name="T34" fmla="*/ 188 w 232"/>
                <a:gd name="T35" fmla="*/ 29 h 239"/>
                <a:gd name="T36" fmla="*/ 198 w 232"/>
                <a:gd name="T37" fmla="*/ 0 h 239"/>
                <a:gd name="T38" fmla="*/ 116 w 232"/>
                <a:gd name="T39" fmla="*/ 10 h 239"/>
                <a:gd name="T40" fmla="*/ 172 w 232"/>
                <a:gd name="T41" fmla="*/ 72 h 239"/>
                <a:gd name="T42" fmla="*/ 183 w 232"/>
                <a:gd name="T43" fmla="*/ 42 h 239"/>
                <a:gd name="T44" fmla="*/ 218 w 232"/>
                <a:gd name="T45" fmla="*/ 119 h 239"/>
                <a:gd name="T46" fmla="*/ 188 w 232"/>
                <a:gd name="T47" fmla="*/ 191 h 239"/>
                <a:gd name="T48" fmla="*/ 139 w 232"/>
                <a:gd name="T49" fmla="*/ 219 h 239"/>
                <a:gd name="T50" fmla="*/ 142 w 232"/>
                <a:gd name="T51" fmla="*/ 232 h 239"/>
                <a:gd name="T52" fmla="*/ 198 w 232"/>
                <a:gd name="T53" fmla="*/ 201 h 239"/>
                <a:gd name="T54" fmla="*/ 232 w 232"/>
                <a:gd name="T55" fmla="*/ 119 h 239"/>
                <a:gd name="T56" fmla="*/ 188 w 232"/>
                <a:gd name="T57" fmla="*/ 2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239">
                  <a:moveTo>
                    <a:pt x="116" y="88"/>
                  </a:moveTo>
                  <a:cubicBezTo>
                    <a:pt x="98" y="88"/>
                    <a:pt x="84" y="102"/>
                    <a:pt x="84" y="119"/>
                  </a:cubicBezTo>
                  <a:cubicBezTo>
                    <a:pt x="84" y="137"/>
                    <a:pt x="98" y="151"/>
                    <a:pt x="116" y="151"/>
                  </a:cubicBezTo>
                  <a:cubicBezTo>
                    <a:pt x="134" y="151"/>
                    <a:pt x="148" y="137"/>
                    <a:pt x="148" y="119"/>
                  </a:cubicBezTo>
                  <a:cubicBezTo>
                    <a:pt x="148" y="102"/>
                    <a:pt x="134" y="88"/>
                    <a:pt x="116" y="88"/>
                  </a:cubicBezTo>
                  <a:close/>
                  <a:moveTo>
                    <a:pt x="49" y="197"/>
                  </a:moveTo>
                  <a:cubicBezTo>
                    <a:pt x="47" y="195"/>
                    <a:pt x="46" y="193"/>
                    <a:pt x="44" y="191"/>
                  </a:cubicBezTo>
                  <a:cubicBezTo>
                    <a:pt x="25" y="172"/>
                    <a:pt x="14" y="147"/>
                    <a:pt x="14" y="119"/>
                  </a:cubicBezTo>
                  <a:cubicBezTo>
                    <a:pt x="14" y="71"/>
                    <a:pt x="48" y="30"/>
                    <a:pt x="93" y="20"/>
                  </a:cubicBezTo>
                  <a:cubicBezTo>
                    <a:pt x="90" y="7"/>
                    <a:pt x="90" y="7"/>
                    <a:pt x="90" y="7"/>
                  </a:cubicBezTo>
                  <a:cubicBezTo>
                    <a:pt x="39" y="19"/>
                    <a:pt x="0" y="65"/>
                    <a:pt x="0" y="119"/>
                  </a:cubicBezTo>
                  <a:cubicBezTo>
                    <a:pt x="0" y="150"/>
                    <a:pt x="12" y="179"/>
                    <a:pt x="34" y="201"/>
                  </a:cubicBezTo>
                  <a:cubicBezTo>
                    <a:pt x="37" y="204"/>
                    <a:pt x="41" y="207"/>
                    <a:pt x="44" y="210"/>
                  </a:cubicBezTo>
                  <a:cubicBezTo>
                    <a:pt x="34" y="239"/>
                    <a:pt x="34" y="239"/>
                    <a:pt x="34" y="239"/>
                  </a:cubicBezTo>
                  <a:cubicBezTo>
                    <a:pt x="116" y="228"/>
                    <a:pt x="116" y="228"/>
                    <a:pt x="116" y="228"/>
                  </a:cubicBezTo>
                  <a:cubicBezTo>
                    <a:pt x="60" y="167"/>
                    <a:pt x="60" y="167"/>
                    <a:pt x="60" y="167"/>
                  </a:cubicBezTo>
                  <a:lnTo>
                    <a:pt x="49" y="197"/>
                  </a:lnTo>
                  <a:close/>
                  <a:moveTo>
                    <a:pt x="188" y="29"/>
                  </a:moveTo>
                  <a:cubicBezTo>
                    <a:pt x="198" y="0"/>
                    <a:pt x="198" y="0"/>
                    <a:pt x="198" y="0"/>
                  </a:cubicBezTo>
                  <a:cubicBezTo>
                    <a:pt x="116" y="10"/>
                    <a:pt x="116" y="10"/>
                    <a:pt x="116" y="10"/>
                  </a:cubicBezTo>
                  <a:cubicBezTo>
                    <a:pt x="172" y="72"/>
                    <a:pt x="172" y="72"/>
                    <a:pt x="172" y="72"/>
                  </a:cubicBezTo>
                  <a:cubicBezTo>
                    <a:pt x="183" y="42"/>
                    <a:pt x="183" y="42"/>
                    <a:pt x="183" y="42"/>
                  </a:cubicBezTo>
                  <a:cubicBezTo>
                    <a:pt x="204" y="61"/>
                    <a:pt x="218" y="89"/>
                    <a:pt x="218" y="119"/>
                  </a:cubicBezTo>
                  <a:cubicBezTo>
                    <a:pt x="218" y="147"/>
                    <a:pt x="207" y="172"/>
                    <a:pt x="188" y="191"/>
                  </a:cubicBezTo>
                  <a:cubicBezTo>
                    <a:pt x="174" y="205"/>
                    <a:pt x="157" y="214"/>
                    <a:pt x="139" y="219"/>
                  </a:cubicBezTo>
                  <a:cubicBezTo>
                    <a:pt x="142" y="232"/>
                    <a:pt x="142" y="232"/>
                    <a:pt x="142" y="232"/>
                  </a:cubicBezTo>
                  <a:cubicBezTo>
                    <a:pt x="163" y="227"/>
                    <a:pt x="182" y="217"/>
                    <a:pt x="198" y="201"/>
                  </a:cubicBezTo>
                  <a:cubicBezTo>
                    <a:pt x="220" y="179"/>
                    <a:pt x="232" y="150"/>
                    <a:pt x="232" y="119"/>
                  </a:cubicBezTo>
                  <a:cubicBezTo>
                    <a:pt x="232" y="83"/>
                    <a:pt x="214" y="50"/>
                    <a:pt x="188" y="29"/>
                  </a:cubicBezTo>
                  <a:close/>
                </a:path>
              </a:pathLst>
            </a:custGeom>
            <a:solidFill>
              <a:srgbClr val="327206"/>
            </a:solidFill>
            <a:ln>
              <a:noFill/>
            </a:ln>
          </p:spPr>
          <p:txBody>
            <a:bodyPr vert="horz" wrap="square" lIns="68580" tIns="34290" rIns="68580" bIns="34290" numCol="1" anchor="t" anchorCtr="0" compatLnSpc="1"/>
            <a:lstStyle/>
            <a:p>
              <a:endParaRPr lang="zh-CN" altLang="en-US" sz="1015">
                <a:solidFill>
                  <a:prstClr val="black"/>
                </a:solidFill>
              </a:endParaRPr>
            </a:p>
          </p:txBody>
        </p:sp>
        <p:sp>
          <p:nvSpPr>
            <p:cNvPr id="53" name="文本框 102"/>
            <p:cNvSpPr txBox="1"/>
            <p:nvPr/>
          </p:nvSpPr>
          <p:spPr>
            <a:xfrm>
              <a:off x="1381398" y="4531400"/>
              <a:ext cx="1653625" cy="369418"/>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在此添加标题</a:t>
              </a:r>
            </a:p>
          </p:txBody>
        </p:sp>
      </p:grpSp>
      <p:grpSp>
        <p:nvGrpSpPr>
          <p:cNvPr id="54" name="组合 53"/>
          <p:cNvGrpSpPr/>
          <p:nvPr/>
        </p:nvGrpSpPr>
        <p:grpSpPr>
          <a:xfrm>
            <a:off x="1007140" y="1324012"/>
            <a:ext cx="1971179" cy="1241987"/>
            <a:chOff x="1342678" y="1269554"/>
            <a:chExt cx="2627897" cy="1656366"/>
          </a:xfrm>
        </p:grpSpPr>
        <p:sp>
          <p:nvSpPr>
            <p:cNvPr id="55" name="Freeform 979"/>
            <p:cNvSpPr>
              <a:spLocks noEditPoints="1"/>
            </p:cNvSpPr>
            <p:nvPr/>
          </p:nvSpPr>
          <p:spPr bwMode="auto">
            <a:xfrm>
              <a:off x="1730116" y="1269554"/>
              <a:ext cx="642872" cy="574887"/>
            </a:xfrm>
            <a:custGeom>
              <a:avLst/>
              <a:gdLst>
                <a:gd name="T0" fmla="*/ 242 w 364"/>
                <a:gd name="T1" fmla="*/ 177 h 326"/>
                <a:gd name="T2" fmla="*/ 202 w 364"/>
                <a:gd name="T3" fmla="*/ 142 h 326"/>
                <a:gd name="T4" fmla="*/ 188 w 364"/>
                <a:gd name="T5" fmla="*/ 100 h 326"/>
                <a:gd name="T6" fmla="*/ 135 w 364"/>
                <a:gd name="T7" fmla="*/ 104 h 326"/>
                <a:gd name="T8" fmla="*/ 95 w 364"/>
                <a:gd name="T9" fmla="*/ 84 h 326"/>
                <a:gd name="T10" fmla="*/ 60 w 364"/>
                <a:gd name="T11" fmla="*/ 124 h 326"/>
                <a:gd name="T12" fmla="*/ 18 w 364"/>
                <a:gd name="T13" fmla="*/ 138 h 326"/>
                <a:gd name="T14" fmla="*/ 22 w 364"/>
                <a:gd name="T15" fmla="*/ 191 h 326"/>
                <a:gd name="T16" fmla="*/ 2 w 364"/>
                <a:gd name="T17" fmla="*/ 231 h 326"/>
                <a:gd name="T18" fmla="*/ 42 w 364"/>
                <a:gd name="T19" fmla="*/ 266 h 326"/>
                <a:gd name="T20" fmla="*/ 56 w 364"/>
                <a:gd name="T21" fmla="*/ 308 h 326"/>
                <a:gd name="T22" fmla="*/ 109 w 364"/>
                <a:gd name="T23" fmla="*/ 304 h 326"/>
                <a:gd name="T24" fmla="*/ 149 w 364"/>
                <a:gd name="T25" fmla="*/ 324 h 326"/>
                <a:gd name="T26" fmla="*/ 184 w 364"/>
                <a:gd name="T27" fmla="*/ 283 h 326"/>
                <a:gd name="T28" fmla="*/ 226 w 364"/>
                <a:gd name="T29" fmla="*/ 270 h 326"/>
                <a:gd name="T30" fmla="*/ 222 w 364"/>
                <a:gd name="T31" fmla="*/ 216 h 326"/>
                <a:gd name="T32" fmla="*/ 127 w 364"/>
                <a:gd name="T33" fmla="*/ 280 h 326"/>
                <a:gd name="T34" fmla="*/ 117 w 364"/>
                <a:gd name="T35" fmla="*/ 127 h 326"/>
                <a:gd name="T36" fmla="*/ 127 w 364"/>
                <a:gd name="T37" fmla="*/ 280 h 326"/>
                <a:gd name="T38" fmla="*/ 364 w 364"/>
                <a:gd name="T39" fmla="*/ 90 h 326"/>
                <a:gd name="T40" fmla="*/ 348 w 364"/>
                <a:gd name="T41" fmla="*/ 66 h 326"/>
                <a:gd name="T42" fmla="*/ 345 w 364"/>
                <a:gd name="T43" fmla="*/ 29 h 326"/>
                <a:gd name="T44" fmla="*/ 316 w 364"/>
                <a:gd name="T45" fmla="*/ 24 h 326"/>
                <a:gd name="T46" fmla="*/ 289 w 364"/>
                <a:gd name="T47" fmla="*/ 0 h 326"/>
                <a:gd name="T48" fmla="*/ 264 w 364"/>
                <a:gd name="T49" fmla="*/ 16 h 326"/>
                <a:gd name="T50" fmla="*/ 228 w 364"/>
                <a:gd name="T51" fmla="*/ 19 h 326"/>
                <a:gd name="T52" fmla="*/ 222 w 364"/>
                <a:gd name="T53" fmla="*/ 48 h 326"/>
                <a:gd name="T54" fmla="*/ 198 w 364"/>
                <a:gd name="T55" fmla="*/ 75 h 326"/>
                <a:gd name="T56" fmla="*/ 215 w 364"/>
                <a:gd name="T57" fmla="*/ 100 h 326"/>
                <a:gd name="T58" fmla="*/ 217 w 364"/>
                <a:gd name="T59" fmla="*/ 136 h 326"/>
                <a:gd name="T60" fmla="*/ 247 w 364"/>
                <a:gd name="T61" fmla="*/ 142 h 326"/>
                <a:gd name="T62" fmla="*/ 274 w 364"/>
                <a:gd name="T63" fmla="*/ 166 h 326"/>
                <a:gd name="T64" fmla="*/ 299 w 364"/>
                <a:gd name="T65" fmla="*/ 149 h 326"/>
                <a:gd name="T66" fmla="*/ 335 w 364"/>
                <a:gd name="T67" fmla="*/ 147 h 326"/>
                <a:gd name="T68" fmla="*/ 340 w 364"/>
                <a:gd name="T69" fmla="*/ 117 h 326"/>
                <a:gd name="T70" fmla="*/ 285 w 364"/>
                <a:gd name="T71" fmla="*/ 135 h 326"/>
                <a:gd name="T72" fmla="*/ 278 w 364"/>
                <a:gd name="T73" fmla="*/ 31 h 326"/>
                <a:gd name="T74" fmla="*/ 285 w 364"/>
                <a:gd name="T75" fmla="*/ 13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4" h="326">
                  <a:moveTo>
                    <a:pt x="244" y="215"/>
                  </a:moveTo>
                  <a:cubicBezTo>
                    <a:pt x="242" y="177"/>
                    <a:pt x="242" y="177"/>
                    <a:pt x="242" y="177"/>
                  </a:cubicBezTo>
                  <a:cubicBezTo>
                    <a:pt x="219" y="179"/>
                    <a:pt x="219" y="179"/>
                    <a:pt x="219" y="179"/>
                  </a:cubicBezTo>
                  <a:cubicBezTo>
                    <a:pt x="216" y="165"/>
                    <a:pt x="210" y="153"/>
                    <a:pt x="202" y="142"/>
                  </a:cubicBezTo>
                  <a:cubicBezTo>
                    <a:pt x="216" y="125"/>
                    <a:pt x="216" y="125"/>
                    <a:pt x="216" y="125"/>
                  </a:cubicBezTo>
                  <a:cubicBezTo>
                    <a:pt x="188" y="100"/>
                    <a:pt x="188" y="100"/>
                    <a:pt x="188" y="100"/>
                  </a:cubicBezTo>
                  <a:cubicBezTo>
                    <a:pt x="173" y="117"/>
                    <a:pt x="173" y="117"/>
                    <a:pt x="173" y="117"/>
                  </a:cubicBezTo>
                  <a:cubicBezTo>
                    <a:pt x="161" y="110"/>
                    <a:pt x="148" y="106"/>
                    <a:pt x="135" y="104"/>
                  </a:cubicBezTo>
                  <a:cubicBezTo>
                    <a:pt x="133" y="81"/>
                    <a:pt x="133" y="81"/>
                    <a:pt x="133" y="81"/>
                  </a:cubicBezTo>
                  <a:cubicBezTo>
                    <a:pt x="95" y="84"/>
                    <a:pt x="95" y="84"/>
                    <a:pt x="95" y="84"/>
                  </a:cubicBezTo>
                  <a:cubicBezTo>
                    <a:pt x="97" y="106"/>
                    <a:pt x="97" y="106"/>
                    <a:pt x="97" y="106"/>
                  </a:cubicBezTo>
                  <a:cubicBezTo>
                    <a:pt x="83" y="110"/>
                    <a:pt x="71" y="116"/>
                    <a:pt x="60" y="124"/>
                  </a:cubicBezTo>
                  <a:cubicBezTo>
                    <a:pt x="43" y="109"/>
                    <a:pt x="43" y="109"/>
                    <a:pt x="43" y="109"/>
                  </a:cubicBezTo>
                  <a:cubicBezTo>
                    <a:pt x="18" y="138"/>
                    <a:pt x="18" y="138"/>
                    <a:pt x="18" y="138"/>
                  </a:cubicBezTo>
                  <a:cubicBezTo>
                    <a:pt x="35" y="153"/>
                    <a:pt x="35" y="153"/>
                    <a:pt x="35" y="153"/>
                  </a:cubicBezTo>
                  <a:cubicBezTo>
                    <a:pt x="28" y="164"/>
                    <a:pt x="24" y="177"/>
                    <a:pt x="22" y="191"/>
                  </a:cubicBezTo>
                  <a:cubicBezTo>
                    <a:pt x="0" y="193"/>
                    <a:pt x="0" y="193"/>
                    <a:pt x="0" y="193"/>
                  </a:cubicBezTo>
                  <a:cubicBezTo>
                    <a:pt x="2" y="231"/>
                    <a:pt x="2" y="231"/>
                    <a:pt x="2" y="231"/>
                  </a:cubicBezTo>
                  <a:cubicBezTo>
                    <a:pt x="25" y="229"/>
                    <a:pt x="25" y="229"/>
                    <a:pt x="25" y="229"/>
                  </a:cubicBezTo>
                  <a:cubicBezTo>
                    <a:pt x="28" y="243"/>
                    <a:pt x="34" y="255"/>
                    <a:pt x="42" y="266"/>
                  </a:cubicBezTo>
                  <a:cubicBezTo>
                    <a:pt x="28" y="282"/>
                    <a:pt x="28" y="282"/>
                    <a:pt x="28" y="282"/>
                  </a:cubicBezTo>
                  <a:cubicBezTo>
                    <a:pt x="56" y="308"/>
                    <a:pt x="56" y="308"/>
                    <a:pt x="56" y="308"/>
                  </a:cubicBezTo>
                  <a:cubicBezTo>
                    <a:pt x="71" y="291"/>
                    <a:pt x="71" y="291"/>
                    <a:pt x="71" y="291"/>
                  </a:cubicBezTo>
                  <a:cubicBezTo>
                    <a:pt x="83" y="297"/>
                    <a:pt x="96" y="302"/>
                    <a:pt x="109" y="304"/>
                  </a:cubicBezTo>
                  <a:cubicBezTo>
                    <a:pt x="111" y="326"/>
                    <a:pt x="111" y="326"/>
                    <a:pt x="111" y="326"/>
                  </a:cubicBezTo>
                  <a:cubicBezTo>
                    <a:pt x="149" y="324"/>
                    <a:pt x="149" y="324"/>
                    <a:pt x="149" y="324"/>
                  </a:cubicBezTo>
                  <a:cubicBezTo>
                    <a:pt x="147" y="301"/>
                    <a:pt x="147" y="301"/>
                    <a:pt x="147" y="301"/>
                  </a:cubicBezTo>
                  <a:cubicBezTo>
                    <a:pt x="161" y="298"/>
                    <a:pt x="173" y="292"/>
                    <a:pt x="184" y="283"/>
                  </a:cubicBezTo>
                  <a:cubicBezTo>
                    <a:pt x="201" y="298"/>
                    <a:pt x="201" y="298"/>
                    <a:pt x="201" y="298"/>
                  </a:cubicBezTo>
                  <a:cubicBezTo>
                    <a:pt x="226" y="270"/>
                    <a:pt x="226" y="270"/>
                    <a:pt x="226" y="270"/>
                  </a:cubicBezTo>
                  <a:cubicBezTo>
                    <a:pt x="209" y="255"/>
                    <a:pt x="209" y="255"/>
                    <a:pt x="209" y="255"/>
                  </a:cubicBezTo>
                  <a:cubicBezTo>
                    <a:pt x="216" y="243"/>
                    <a:pt x="220" y="230"/>
                    <a:pt x="222" y="216"/>
                  </a:cubicBezTo>
                  <a:lnTo>
                    <a:pt x="244" y="215"/>
                  </a:lnTo>
                  <a:close/>
                  <a:moveTo>
                    <a:pt x="127" y="280"/>
                  </a:moveTo>
                  <a:cubicBezTo>
                    <a:pt x="85" y="283"/>
                    <a:pt x="48" y="251"/>
                    <a:pt x="45" y="209"/>
                  </a:cubicBezTo>
                  <a:cubicBezTo>
                    <a:pt x="43" y="167"/>
                    <a:pt x="75" y="130"/>
                    <a:pt x="117" y="127"/>
                  </a:cubicBezTo>
                  <a:cubicBezTo>
                    <a:pt x="159" y="124"/>
                    <a:pt x="196" y="157"/>
                    <a:pt x="199" y="199"/>
                  </a:cubicBezTo>
                  <a:cubicBezTo>
                    <a:pt x="201" y="241"/>
                    <a:pt x="169" y="278"/>
                    <a:pt x="127" y="280"/>
                  </a:cubicBezTo>
                  <a:close/>
                  <a:moveTo>
                    <a:pt x="349" y="91"/>
                  </a:moveTo>
                  <a:cubicBezTo>
                    <a:pt x="364" y="90"/>
                    <a:pt x="364" y="90"/>
                    <a:pt x="364" y="90"/>
                  </a:cubicBezTo>
                  <a:cubicBezTo>
                    <a:pt x="363" y="65"/>
                    <a:pt x="363" y="65"/>
                    <a:pt x="363" y="65"/>
                  </a:cubicBezTo>
                  <a:cubicBezTo>
                    <a:pt x="348" y="66"/>
                    <a:pt x="348" y="66"/>
                    <a:pt x="348" y="66"/>
                  </a:cubicBezTo>
                  <a:cubicBezTo>
                    <a:pt x="345" y="56"/>
                    <a:pt x="341" y="48"/>
                    <a:pt x="335" y="41"/>
                  </a:cubicBezTo>
                  <a:cubicBezTo>
                    <a:pt x="345" y="29"/>
                    <a:pt x="345" y="29"/>
                    <a:pt x="345" y="29"/>
                  </a:cubicBezTo>
                  <a:cubicBezTo>
                    <a:pt x="326" y="12"/>
                    <a:pt x="326" y="12"/>
                    <a:pt x="326" y="12"/>
                  </a:cubicBezTo>
                  <a:cubicBezTo>
                    <a:pt x="316" y="24"/>
                    <a:pt x="316" y="24"/>
                    <a:pt x="316" y="24"/>
                  </a:cubicBezTo>
                  <a:cubicBezTo>
                    <a:pt x="308" y="19"/>
                    <a:pt x="299" y="16"/>
                    <a:pt x="290" y="15"/>
                  </a:cubicBezTo>
                  <a:cubicBezTo>
                    <a:pt x="289" y="0"/>
                    <a:pt x="289" y="0"/>
                    <a:pt x="289" y="0"/>
                  </a:cubicBezTo>
                  <a:cubicBezTo>
                    <a:pt x="263" y="1"/>
                    <a:pt x="263" y="1"/>
                    <a:pt x="263" y="1"/>
                  </a:cubicBezTo>
                  <a:cubicBezTo>
                    <a:pt x="264" y="16"/>
                    <a:pt x="264" y="16"/>
                    <a:pt x="264" y="16"/>
                  </a:cubicBezTo>
                  <a:cubicBezTo>
                    <a:pt x="255" y="19"/>
                    <a:pt x="247" y="23"/>
                    <a:pt x="239" y="29"/>
                  </a:cubicBezTo>
                  <a:cubicBezTo>
                    <a:pt x="228" y="19"/>
                    <a:pt x="228" y="19"/>
                    <a:pt x="228" y="19"/>
                  </a:cubicBezTo>
                  <a:cubicBezTo>
                    <a:pt x="211" y="38"/>
                    <a:pt x="211" y="38"/>
                    <a:pt x="211" y="38"/>
                  </a:cubicBezTo>
                  <a:cubicBezTo>
                    <a:pt x="222" y="48"/>
                    <a:pt x="222" y="48"/>
                    <a:pt x="222" y="48"/>
                  </a:cubicBezTo>
                  <a:cubicBezTo>
                    <a:pt x="218" y="56"/>
                    <a:pt x="215" y="65"/>
                    <a:pt x="213" y="74"/>
                  </a:cubicBezTo>
                  <a:cubicBezTo>
                    <a:pt x="198" y="75"/>
                    <a:pt x="198" y="75"/>
                    <a:pt x="198" y="75"/>
                  </a:cubicBezTo>
                  <a:cubicBezTo>
                    <a:pt x="200" y="101"/>
                    <a:pt x="200" y="101"/>
                    <a:pt x="200" y="101"/>
                  </a:cubicBezTo>
                  <a:cubicBezTo>
                    <a:pt x="215" y="100"/>
                    <a:pt x="215" y="100"/>
                    <a:pt x="215" y="100"/>
                  </a:cubicBezTo>
                  <a:cubicBezTo>
                    <a:pt x="218" y="109"/>
                    <a:pt x="222" y="117"/>
                    <a:pt x="227" y="125"/>
                  </a:cubicBezTo>
                  <a:cubicBezTo>
                    <a:pt x="217" y="136"/>
                    <a:pt x="217" y="136"/>
                    <a:pt x="217" y="136"/>
                  </a:cubicBezTo>
                  <a:cubicBezTo>
                    <a:pt x="237" y="153"/>
                    <a:pt x="237" y="153"/>
                    <a:pt x="237" y="153"/>
                  </a:cubicBezTo>
                  <a:cubicBezTo>
                    <a:pt x="247" y="142"/>
                    <a:pt x="247" y="142"/>
                    <a:pt x="247" y="142"/>
                  </a:cubicBezTo>
                  <a:cubicBezTo>
                    <a:pt x="255" y="146"/>
                    <a:pt x="263" y="149"/>
                    <a:pt x="273" y="151"/>
                  </a:cubicBezTo>
                  <a:cubicBezTo>
                    <a:pt x="274" y="166"/>
                    <a:pt x="274" y="166"/>
                    <a:pt x="274" y="166"/>
                  </a:cubicBezTo>
                  <a:cubicBezTo>
                    <a:pt x="300" y="164"/>
                    <a:pt x="300" y="164"/>
                    <a:pt x="300" y="164"/>
                  </a:cubicBezTo>
                  <a:cubicBezTo>
                    <a:pt x="299" y="149"/>
                    <a:pt x="299" y="149"/>
                    <a:pt x="299" y="149"/>
                  </a:cubicBezTo>
                  <a:cubicBezTo>
                    <a:pt x="308" y="147"/>
                    <a:pt x="316" y="142"/>
                    <a:pt x="323" y="137"/>
                  </a:cubicBezTo>
                  <a:cubicBezTo>
                    <a:pt x="335" y="147"/>
                    <a:pt x="335" y="147"/>
                    <a:pt x="335" y="147"/>
                  </a:cubicBezTo>
                  <a:cubicBezTo>
                    <a:pt x="352" y="127"/>
                    <a:pt x="352" y="127"/>
                    <a:pt x="352" y="127"/>
                  </a:cubicBezTo>
                  <a:cubicBezTo>
                    <a:pt x="340" y="117"/>
                    <a:pt x="340" y="117"/>
                    <a:pt x="340" y="117"/>
                  </a:cubicBezTo>
                  <a:cubicBezTo>
                    <a:pt x="345" y="110"/>
                    <a:pt x="348" y="101"/>
                    <a:pt x="349" y="91"/>
                  </a:cubicBezTo>
                  <a:close/>
                  <a:moveTo>
                    <a:pt x="285" y="135"/>
                  </a:moveTo>
                  <a:cubicBezTo>
                    <a:pt x="256" y="137"/>
                    <a:pt x="231" y="115"/>
                    <a:pt x="229" y="86"/>
                  </a:cubicBezTo>
                  <a:cubicBezTo>
                    <a:pt x="227" y="57"/>
                    <a:pt x="249" y="32"/>
                    <a:pt x="278" y="31"/>
                  </a:cubicBezTo>
                  <a:cubicBezTo>
                    <a:pt x="307" y="29"/>
                    <a:pt x="332" y="51"/>
                    <a:pt x="333" y="79"/>
                  </a:cubicBezTo>
                  <a:cubicBezTo>
                    <a:pt x="335" y="108"/>
                    <a:pt x="313" y="133"/>
                    <a:pt x="285" y="135"/>
                  </a:cubicBezTo>
                  <a:close/>
                </a:path>
              </a:pathLst>
            </a:custGeom>
            <a:solidFill>
              <a:srgbClr val="327206"/>
            </a:solidFill>
            <a:ln>
              <a:noFill/>
            </a:ln>
          </p:spPr>
          <p:txBody>
            <a:bodyPr vert="horz" wrap="square" lIns="68580" tIns="34290" rIns="68580" bIns="34290" numCol="1" anchor="t" anchorCtr="0" compatLnSpc="1"/>
            <a:lstStyle/>
            <a:p>
              <a:endParaRPr lang="zh-CN" altLang="en-US" sz="1015">
                <a:solidFill>
                  <a:prstClr val="black"/>
                </a:solidFill>
              </a:endParaRPr>
            </a:p>
          </p:txBody>
        </p:sp>
        <p:sp>
          <p:nvSpPr>
            <p:cNvPr id="56" name="文本框 118"/>
            <p:cNvSpPr txBox="1"/>
            <p:nvPr/>
          </p:nvSpPr>
          <p:spPr>
            <a:xfrm>
              <a:off x="1342678" y="1809776"/>
              <a:ext cx="1653625" cy="369418"/>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在此添加标题</a:t>
              </a:r>
            </a:p>
          </p:txBody>
        </p:sp>
        <p:sp>
          <p:nvSpPr>
            <p:cNvPr id="57" name="矩形 47"/>
            <p:cNvSpPr>
              <a:spLocks noChangeArrowheads="1"/>
            </p:cNvSpPr>
            <p:nvPr/>
          </p:nvSpPr>
          <p:spPr bwMode="auto">
            <a:xfrm>
              <a:off x="1364664" y="2136297"/>
              <a:ext cx="2605911" cy="789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8" name="矩形 47"/>
          <p:cNvSpPr>
            <a:spLocks noChangeArrowheads="1"/>
          </p:cNvSpPr>
          <p:nvPr/>
        </p:nvSpPr>
        <p:spPr bwMode="auto">
          <a:xfrm>
            <a:off x="1060945" y="4187653"/>
            <a:ext cx="1954687" cy="592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9" name="组合 58"/>
          <p:cNvGrpSpPr/>
          <p:nvPr/>
        </p:nvGrpSpPr>
        <p:grpSpPr>
          <a:xfrm>
            <a:off x="5706273" y="1068492"/>
            <a:ext cx="1972127" cy="1281532"/>
            <a:chOff x="7607374" y="928782"/>
            <a:chExt cx="2629160" cy="1709106"/>
          </a:xfrm>
        </p:grpSpPr>
        <p:sp>
          <p:nvSpPr>
            <p:cNvPr id="60" name="Freeform 975"/>
            <p:cNvSpPr>
              <a:spLocks noEditPoints="1"/>
            </p:cNvSpPr>
            <p:nvPr/>
          </p:nvSpPr>
          <p:spPr bwMode="auto">
            <a:xfrm>
              <a:off x="9378174" y="928782"/>
              <a:ext cx="425060" cy="524931"/>
            </a:xfrm>
            <a:custGeom>
              <a:avLst/>
              <a:gdLst>
                <a:gd name="T0" fmla="*/ 120 w 349"/>
                <a:gd name="T1" fmla="*/ 0 h 431"/>
                <a:gd name="T2" fmla="*/ 117 w 349"/>
                <a:gd name="T3" fmla="*/ 3 h 431"/>
                <a:gd name="T4" fmla="*/ 2 w 349"/>
                <a:gd name="T5" fmla="*/ 117 h 431"/>
                <a:gd name="T6" fmla="*/ 0 w 349"/>
                <a:gd name="T7" fmla="*/ 120 h 431"/>
                <a:gd name="T8" fmla="*/ 0 w 349"/>
                <a:gd name="T9" fmla="*/ 431 h 431"/>
                <a:gd name="T10" fmla="*/ 349 w 349"/>
                <a:gd name="T11" fmla="*/ 431 h 431"/>
                <a:gd name="T12" fmla="*/ 349 w 349"/>
                <a:gd name="T13" fmla="*/ 0 h 431"/>
                <a:gd name="T14" fmla="*/ 120 w 349"/>
                <a:gd name="T15" fmla="*/ 0 h 431"/>
                <a:gd name="T16" fmla="*/ 114 w 349"/>
                <a:gd name="T17" fmla="*/ 37 h 431"/>
                <a:gd name="T18" fmla="*/ 114 w 349"/>
                <a:gd name="T19" fmla="*/ 114 h 431"/>
                <a:gd name="T20" fmla="*/ 37 w 349"/>
                <a:gd name="T21" fmla="*/ 114 h 431"/>
                <a:gd name="T22" fmla="*/ 114 w 349"/>
                <a:gd name="T23" fmla="*/ 37 h 431"/>
                <a:gd name="T24" fmla="*/ 328 w 349"/>
                <a:gd name="T25" fmla="*/ 410 h 431"/>
                <a:gd name="T26" fmla="*/ 20 w 349"/>
                <a:gd name="T27" fmla="*/ 410 h 431"/>
                <a:gd name="T28" fmla="*/ 20 w 349"/>
                <a:gd name="T29" fmla="*/ 136 h 431"/>
                <a:gd name="T30" fmla="*/ 135 w 349"/>
                <a:gd name="T31" fmla="*/ 136 h 431"/>
                <a:gd name="T32" fmla="*/ 135 w 349"/>
                <a:gd name="T33" fmla="*/ 22 h 431"/>
                <a:gd name="T34" fmla="*/ 328 w 349"/>
                <a:gd name="T35" fmla="*/ 22 h 431"/>
                <a:gd name="T36" fmla="*/ 328 w 349"/>
                <a:gd name="T37" fmla="*/ 410 h 431"/>
                <a:gd name="T38" fmla="*/ 75 w 349"/>
                <a:gd name="T39" fmla="*/ 317 h 431"/>
                <a:gd name="T40" fmla="*/ 145 w 349"/>
                <a:gd name="T41" fmla="*/ 249 h 431"/>
                <a:gd name="T42" fmla="*/ 187 w 349"/>
                <a:gd name="T43" fmla="*/ 290 h 431"/>
                <a:gd name="T44" fmla="*/ 300 w 349"/>
                <a:gd name="T45" fmla="*/ 178 h 431"/>
                <a:gd name="T46" fmla="*/ 285 w 349"/>
                <a:gd name="T47" fmla="*/ 163 h 431"/>
                <a:gd name="T48" fmla="*/ 187 w 349"/>
                <a:gd name="T49" fmla="*/ 259 h 431"/>
                <a:gd name="T50" fmla="*/ 152 w 349"/>
                <a:gd name="T51" fmla="*/ 225 h 431"/>
                <a:gd name="T52" fmla="*/ 145 w 349"/>
                <a:gd name="T53" fmla="*/ 218 h 431"/>
                <a:gd name="T54" fmla="*/ 138 w 349"/>
                <a:gd name="T55" fmla="*/ 225 h 431"/>
                <a:gd name="T56" fmla="*/ 60 w 349"/>
                <a:gd name="T57" fmla="*/ 302 h 431"/>
                <a:gd name="T58" fmla="*/ 75 w 349"/>
                <a:gd name="T59" fmla="*/ 31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431">
                  <a:moveTo>
                    <a:pt x="120" y="0"/>
                  </a:moveTo>
                  <a:lnTo>
                    <a:pt x="117" y="3"/>
                  </a:lnTo>
                  <a:lnTo>
                    <a:pt x="2" y="117"/>
                  </a:lnTo>
                  <a:lnTo>
                    <a:pt x="0" y="120"/>
                  </a:lnTo>
                  <a:lnTo>
                    <a:pt x="0" y="431"/>
                  </a:lnTo>
                  <a:lnTo>
                    <a:pt x="349" y="431"/>
                  </a:lnTo>
                  <a:lnTo>
                    <a:pt x="349" y="0"/>
                  </a:lnTo>
                  <a:lnTo>
                    <a:pt x="120" y="0"/>
                  </a:lnTo>
                  <a:close/>
                  <a:moveTo>
                    <a:pt x="114" y="37"/>
                  </a:moveTo>
                  <a:lnTo>
                    <a:pt x="114" y="114"/>
                  </a:lnTo>
                  <a:lnTo>
                    <a:pt x="37" y="114"/>
                  </a:lnTo>
                  <a:lnTo>
                    <a:pt x="114" y="37"/>
                  </a:lnTo>
                  <a:close/>
                  <a:moveTo>
                    <a:pt x="328" y="410"/>
                  </a:moveTo>
                  <a:lnTo>
                    <a:pt x="20" y="410"/>
                  </a:lnTo>
                  <a:lnTo>
                    <a:pt x="20" y="136"/>
                  </a:lnTo>
                  <a:lnTo>
                    <a:pt x="135" y="136"/>
                  </a:lnTo>
                  <a:lnTo>
                    <a:pt x="135" y="22"/>
                  </a:lnTo>
                  <a:lnTo>
                    <a:pt x="328" y="22"/>
                  </a:lnTo>
                  <a:lnTo>
                    <a:pt x="328" y="410"/>
                  </a:lnTo>
                  <a:close/>
                  <a:moveTo>
                    <a:pt x="75" y="317"/>
                  </a:moveTo>
                  <a:lnTo>
                    <a:pt x="145" y="249"/>
                  </a:lnTo>
                  <a:lnTo>
                    <a:pt x="187" y="290"/>
                  </a:lnTo>
                  <a:lnTo>
                    <a:pt x="300" y="178"/>
                  </a:lnTo>
                  <a:lnTo>
                    <a:pt x="285" y="163"/>
                  </a:lnTo>
                  <a:lnTo>
                    <a:pt x="187" y="259"/>
                  </a:lnTo>
                  <a:lnTo>
                    <a:pt x="152" y="225"/>
                  </a:lnTo>
                  <a:lnTo>
                    <a:pt x="145" y="218"/>
                  </a:lnTo>
                  <a:lnTo>
                    <a:pt x="138" y="225"/>
                  </a:lnTo>
                  <a:lnTo>
                    <a:pt x="60" y="302"/>
                  </a:lnTo>
                  <a:lnTo>
                    <a:pt x="75" y="317"/>
                  </a:lnTo>
                  <a:close/>
                </a:path>
              </a:pathLst>
            </a:custGeom>
            <a:solidFill>
              <a:srgbClr val="327206"/>
            </a:solidFill>
            <a:ln>
              <a:noFill/>
            </a:ln>
          </p:spPr>
          <p:txBody>
            <a:bodyPr vert="horz" wrap="square" lIns="68580" tIns="34290" rIns="68580" bIns="34290" numCol="1" anchor="t" anchorCtr="0" compatLnSpc="1"/>
            <a:lstStyle/>
            <a:p>
              <a:endParaRPr lang="zh-CN" altLang="en-US" sz="1015">
                <a:solidFill>
                  <a:prstClr val="black"/>
                </a:solidFill>
              </a:endParaRPr>
            </a:p>
          </p:txBody>
        </p:sp>
        <p:sp>
          <p:nvSpPr>
            <p:cNvPr id="61" name="文本框 96"/>
            <p:cNvSpPr txBox="1"/>
            <p:nvPr/>
          </p:nvSpPr>
          <p:spPr>
            <a:xfrm>
              <a:off x="8675715" y="1507064"/>
              <a:ext cx="1560819" cy="369418"/>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在此添加标题</a:t>
              </a:r>
            </a:p>
          </p:txBody>
        </p:sp>
        <p:sp>
          <p:nvSpPr>
            <p:cNvPr id="62" name="矩形 47"/>
            <p:cNvSpPr>
              <a:spLocks noChangeArrowheads="1"/>
            </p:cNvSpPr>
            <p:nvPr/>
          </p:nvSpPr>
          <p:spPr bwMode="auto">
            <a:xfrm>
              <a:off x="7607374" y="1848265"/>
              <a:ext cx="2605910" cy="789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gn="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3" name="组合 62"/>
          <p:cNvGrpSpPr/>
          <p:nvPr/>
        </p:nvGrpSpPr>
        <p:grpSpPr>
          <a:xfrm>
            <a:off x="5744905" y="2587625"/>
            <a:ext cx="1954687" cy="1381770"/>
            <a:chOff x="7658876" y="2954762"/>
            <a:chExt cx="2605910" cy="1842787"/>
          </a:xfrm>
        </p:grpSpPr>
        <p:sp>
          <p:nvSpPr>
            <p:cNvPr id="64" name="Freeform 987"/>
            <p:cNvSpPr>
              <a:spLocks noEditPoints="1"/>
            </p:cNvSpPr>
            <p:nvPr/>
          </p:nvSpPr>
          <p:spPr bwMode="auto">
            <a:xfrm>
              <a:off x="9385696" y="2954762"/>
              <a:ext cx="446333" cy="717951"/>
            </a:xfrm>
            <a:custGeom>
              <a:avLst/>
              <a:gdLst>
                <a:gd name="T0" fmla="*/ 133 w 205"/>
                <a:gd name="T1" fmla="*/ 170 h 331"/>
                <a:gd name="T2" fmla="*/ 148 w 205"/>
                <a:gd name="T3" fmla="*/ 126 h 331"/>
                <a:gd name="T4" fmla="*/ 148 w 205"/>
                <a:gd name="T5" fmla="*/ 110 h 331"/>
                <a:gd name="T6" fmla="*/ 48 w 205"/>
                <a:gd name="T7" fmla="*/ 118 h 331"/>
                <a:gd name="T8" fmla="*/ 71 w 205"/>
                <a:gd name="T9" fmla="*/ 126 h 331"/>
                <a:gd name="T10" fmla="*/ 39 w 205"/>
                <a:gd name="T11" fmla="*/ 224 h 331"/>
                <a:gd name="T12" fmla="*/ 44 w 205"/>
                <a:gd name="T13" fmla="*/ 331 h 331"/>
                <a:gd name="T14" fmla="*/ 205 w 205"/>
                <a:gd name="T15" fmla="*/ 298 h 331"/>
                <a:gd name="T16" fmla="*/ 161 w 205"/>
                <a:gd name="T17" fmla="*/ 315 h 331"/>
                <a:gd name="T18" fmla="*/ 16 w 205"/>
                <a:gd name="T19" fmla="*/ 298 h 331"/>
                <a:gd name="T20" fmla="*/ 87 w 205"/>
                <a:gd name="T21" fmla="*/ 170 h 331"/>
                <a:gd name="T22" fmla="*/ 117 w 205"/>
                <a:gd name="T23" fmla="*/ 126 h 331"/>
                <a:gd name="T24" fmla="*/ 153 w 205"/>
                <a:gd name="T25" fmla="*/ 234 h 331"/>
                <a:gd name="T26" fmla="*/ 161 w 205"/>
                <a:gd name="T27" fmla="*/ 315 h 331"/>
                <a:gd name="T28" fmla="*/ 121 w 205"/>
                <a:gd name="T29" fmla="*/ 262 h 331"/>
                <a:gd name="T30" fmla="*/ 101 w 205"/>
                <a:gd name="T31" fmla="*/ 258 h 331"/>
                <a:gd name="T32" fmla="*/ 63 w 205"/>
                <a:gd name="T33" fmla="*/ 263 h 331"/>
                <a:gd name="T34" fmla="*/ 48 w 205"/>
                <a:gd name="T35" fmla="*/ 259 h 331"/>
                <a:gd name="T36" fmla="*/ 24 w 205"/>
                <a:gd name="T37" fmla="*/ 298 h 331"/>
                <a:gd name="T38" fmla="*/ 161 w 205"/>
                <a:gd name="T39" fmla="*/ 307 h 331"/>
                <a:gd name="T40" fmla="*/ 167 w 205"/>
                <a:gd name="T41" fmla="*/ 266 h 331"/>
                <a:gd name="T42" fmla="*/ 165 w 205"/>
                <a:gd name="T43" fmla="*/ 264 h 331"/>
                <a:gd name="T44" fmla="*/ 144 w 205"/>
                <a:gd name="T45" fmla="*/ 248 h 331"/>
                <a:gd name="T46" fmla="*/ 124 w 205"/>
                <a:gd name="T47" fmla="*/ 23 h 331"/>
                <a:gd name="T48" fmla="*/ 124 w 205"/>
                <a:gd name="T49" fmla="*/ 0 h 331"/>
                <a:gd name="T50" fmla="*/ 124 w 205"/>
                <a:gd name="T51" fmla="*/ 23 h 331"/>
                <a:gd name="T52" fmla="*/ 91 w 205"/>
                <a:gd name="T53" fmla="*/ 49 h 331"/>
                <a:gd name="T54" fmla="*/ 74 w 205"/>
                <a:gd name="T55" fmla="*/ 32 h 331"/>
                <a:gd name="T56" fmla="*/ 58 w 205"/>
                <a:gd name="T57" fmla="*/ 49 h 331"/>
                <a:gd name="T58" fmla="*/ 68 w 205"/>
                <a:gd name="T59" fmla="*/ 43 h 331"/>
                <a:gd name="T60" fmla="*/ 80 w 205"/>
                <a:gd name="T61" fmla="*/ 43 h 331"/>
                <a:gd name="T62" fmla="*/ 74 w 205"/>
                <a:gd name="T63" fmla="*/ 57 h 331"/>
                <a:gd name="T64" fmla="*/ 68 w 205"/>
                <a:gd name="T65" fmla="*/ 43 h 331"/>
                <a:gd name="T66" fmla="*/ 92 w 205"/>
                <a:gd name="T67" fmla="*/ 102 h 331"/>
                <a:gd name="T68" fmla="*/ 98 w 205"/>
                <a:gd name="T69" fmla="*/ 82 h 331"/>
                <a:gd name="T70" fmla="*/ 129 w 205"/>
                <a:gd name="T71" fmla="*/ 82 h 331"/>
                <a:gd name="T72" fmla="*/ 134 w 205"/>
                <a:gd name="T73" fmla="*/ 102 h 331"/>
                <a:gd name="T74" fmla="*/ 143 w 205"/>
                <a:gd name="T75" fmla="*/ 97 h 331"/>
                <a:gd name="T76" fmla="*/ 113 w 205"/>
                <a:gd name="T77" fmla="*/ 68 h 331"/>
                <a:gd name="T78" fmla="*/ 84 w 205"/>
                <a:gd name="T79" fmla="*/ 9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331">
                  <a:moveTo>
                    <a:pt x="165" y="224"/>
                  </a:moveTo>
                  <a:cubicBezTo>
                    <a:pt x="150" y="204"/>
                    <a:pt x="133" y="184"/>
                    <a:pt x="133" y="170"/>
                  </a:cubicBezTo>
                  <a:cubicBezTo>
                    <a:pt x="133" y="126"/>
                    <a:pt x="133" y="126"/>
                    <a:pt x="133" y="126"/>
                  </a:cubicBezTo>
                  <a:cubicBezTo>
                    <a:pt x="148" y="126"/>
                    <a:pt x="148" y="126"/>
                    <a:pt x="148" y="126"/>
                  </a:cubicBezTo>
                  <a:cubicBezTo>
                    <a:pt x="153" y="126"/>
                    <a:pt x="156" y="122"/>
                    <a:pt x="156" y="118"/>
                  </a:cubicBezTo>
                  <a:cubicBezTo>
                    <a:pt x="156" y="113"/>
                    <a:pt x="153" y="110"/>
                    <a:pt x="148" y="110"/>
                  </a:cubicBezTo>
                  <a:cubicBezTo>
                    <a:pt x="56" y="110"/>
                    <a:pt x="56" y="110"/>
                    <a:pt x="56" y="110"/>
                  </a:cubicBezTo>
                  <a:cubicBezTo>
                    <a:pt x="52" y="110"/>
                    <a:pt x="48" y="113"/>
                    <a:pt x="48" y="118"/>
                  </a:cubicBezTo>
                  <a:cubicBezTo>
                    <a:pt x="48" y="122"/>
                    <a:pt x="52" y="126"/>
                    <a:pt x="56" y="126"/>
                  </a:cubicBezTo>
                  <a:cubicBezTo>
                    <a:pt x="71" y="126"/>
                    <a:pt x="71" y="126"/>
                    <a:pt x="71" y="126"/>
                  </a:cubicBezTo>
                  <a:cubicBezTo>
                    <a:pt x="71" y="170"/>
                    <a:pt x="71" y="170"/>
                    <a:pt x="71" y="170"/>
                  </a:cubicBezTo>
                  <a:cubicBezTo>
                    <a:pt x="71" y="184"/>
                    <a:pt x="55" y="204"/>
                    <a:pt x="39" y="224"/>
                  </a:cubicBezTo>
                  <a:cubicBezTo>
                    <a:pt x="20" y="249"/>
                    <a:pt x="0" y="274"/>
                    <a:pt x="0" y="298"/>
                  </a:cubicBezTo>
                  <a:cubicBezTo>
                    <a:pt x="0" y="318"/>
                    <a:pt x="16" y="331"/>
                    <a:pt x="44" y="331"/>
                  </a:cubicBezTo>
                  <a:cubicBezTo>
                    <a:pt x="161" y="331"/>
                    <a:pt x="161" y="331"/>
                    <a:pt x="161" y="331"/>
                  </a:cubicBezTo>
                  <a:cubicBezTo>
                    <a:pt x="188" y="331"/>
                    <a:pt x="205" y="318"/>
                    <a:pt x="205" y="298"/>
                  </a:cubicBezTo>
                  <a:cubicBezTo>
                    <a:pt x="205" y="274"/>
                    <a:pt x="185" y="249"/>
                    <a:pt x="165" y="224"/>
                  </a:cubicBezTo>
                  <a:close/>
                  <a:moveTo>
                    <a:pt x="161" y="315"/>
                  </a:moveTo>
                  <a:cubicBezTo>
                    <a:pt x="44" y="315"/>
                    <a:pt x="44" y="315"/>
                    <a:pt x="44" y="315"/>
                  </a:cubicBezTo>
                  <a:cubicBezTo>
                    <a:pt x="33" y="315"/>
                    <a:pt x="16" y="313"/>
                    <a:pt x="16" y="298"/>
                  </a:cubicBezTo>
                  <a:cubicBezTo>
                    <a:pt x="16" y="280"/>
                    <a:pt x="34" y="257"/>
                    <a:pt x="52" y="234"/>
                  </a:cubicBezTo>
                  <a:cubicBezTo>
                    <a:pt x="70" y="211"/>
                    <a:pt x="87" y="189"/>
                    <a:pt x="87" y="170"/>
                  </a:cubicBezTo>
                  <a:cubicBezTo>
                    <a:pt x="87" y="126"/>
                    <a:pt x="87" y="126"/>
                    <a:pt x="87" y="126"/>
                  </a:cubicBezTo>
                  <a:cubicBezTo>
                    <a:pt x="117" y="126"/>
                    <a:pt x="117" y="126"/>
                    <a:pt x="117" y="126"/>
                  </a:cubicBezTo>
                  <a:cubicBezTo>
                    <a:pt x="117" y="170"/>
                    <a:pt x="117" y="170"/>
                    <a:pt x="117" y="170"/>
                  </a:cubicBezTo>
                  <a:cubicBezTo>
                    <a:pt x="117" y="189"/>
                    <a:pt x="135" y="211"/>
                    <a:pt x="153" y="234"/>
                  </a:cubicBezTo>
                  <a:cubicBezTo>
                    <a:pt x="171" y="257"/>
                    <a:pt x="189" y="280"/>
                    <a:pt x="189" y="298"/>
                  </a:cubicBezTo>
                  <a:cubicBezTo>
                    <a:pt x="189" y="313"/>
                    <a:pt x="171" y="315"/>
                    <a:pt x="161" y="315"/>
                  </a:cubicBezTo>
                  <a:close/>
                  <a:moveTo>
                    <a:pt x="122" y="263"/>
                  </a:moveTo>
                  <a:cubicBezTo>
                    <a:pt x="122" y="263"/>
                    <a:pt x="121" y="263"/>
                    <a:pt x="121" y="262"/>
                  </a:cubicBezTo>
                  <a:cubicBezTo>
                    <a:pt x="118" y="258"/>
                    <a:pt x="114" y="256"/>
                    <a:pt x="109" y="256"/>
                  </a:cubicBezTo>
                  <a:cubicBezTo>
                    <a:pt x="106" y="256"/>
                    <a:pt x="103" y="257"/>
                    <a:pt x="101" y="258"/>
                  </a:cubicBezTo>
                  <a:cubicBezTo>
                    <a:pt x="99" y="250"/>
                    <a:pt x="91" y="244"/>
                    <a:pt x="82" y="244"/>
                  </a:cubicBezTo>
                  <a:cubicBezTo>
                    <a:pt x="72" y="244"/>
                    <a:pt x="63" y="252"/>
                    <a:pt x="63" y="263"/>
                  </a:cubicBezTo>
                  <a:cubicBezTo>
                    <a:pt x="63" y="264"/>
                    <a:pt x="63" y="264"/>
                    <a:pt x="63" y="265"/>
                  </a:cubicBezTo>
                  <a:cubicBezTo>
                    <a:pt x="59" y="261"/>
                    <a:pt x="54" y="259"/>
                    <a:pt x="48" y="259"/>
                  </a:cubicBezTo>
                  <a:cubicBezTo>
                    <a:pt x="46" y="259"/>
                    <a:pt x="44" y="260"/>
                    <a:pt x="42" y="260"/>
                  </a:cubicBezTo>
                  <a:cubicBezTo>
                    <a:pt x="32" y="274"/>
                    <a:pt x="24" y="288"/>
                    <a:pt x="24" y="298"/>
                  </a:cubicBezTo>
                  <a:cubicBezTo>
                    <a:pt x="24" y="306"/>
                    <a:pt x="34" y="307"/>
                    <a:pt x="44" y="307"/>
                  </a:cubicBezTo>
                  <a:cubicBezTo>
                    <a:pt x="161" y="307"/>
                    <a:pt x="161" y="307"/>
                    <a:pt x="161" y="307"/>
                  </a:cubicBezTo>
                  <a:cubicBezTo>
                    <a:pt x="170" y="307"/>
                    <a:pt x="181" y="306"/>
                    <a:pt x="181" y="298"/>
                  </a:cubicBezTo>
                  <a:cubicBezTo>
                    <a:pt x="181" y="289"/>
                    <a:pt x="175" y="278"/>
                    <a:pt x="167" y="266"/>
                  </a:cubicBezTo>
                  <a:cubicBezTo>
                    <a:pt x="167" y="266"/>
                    <a:pt x="166" y="266"/>
                    <a:pt x="166" y="266"/>
                  </a:cubicBezTo>
                  <a:cubicBezTo>
                    <a:pt x="166" y="265"/>
                    <a:pt x="166" y="265"/>
                    <a:pt x="165" y="264"/>
                  </a:cubicBezTo>
                  <a:cubicBezTo>
                    <a:pt x="163" y="260"/>
                    <a:pt x="160" y="256"/>
                    <a:pt x="156" y="252"/>
                  </a:cubicBezTo>
                  <a:cubicBezTo>
                    <a:pt x="153" y="249"/>
                    <a:pt x="148" y="248"/>
                    <a:pt x="144" y="248"/>
                  </a:cubicBezTo>
                  <a:cubicBezTo>
                    <a:pt x="134" y="248"/>
                    <a:pt x="125" y="254"/>
                    <a:pt x="122" y="263"/>
                  </a:cubicBezTo>
                  <a:close/>
                  <a:moveTo>
                    <a:pt x="124" y="23"/>
                  </a:moveTo>
                  <a:cubicBezTo>
                    <a:pt x="130" y="23"/>
                    <a:pt x="135" y="18"/>
                    <a:pt x="135" y="11"/>
                  </a:cubicBezTo>
                  <a:cubicBezTo>
                    <a:pt x="135" y="5"/>
                    <a:pt x="130" y="0"/>
                    <a:pt x="124" y="0"/>
                  </a:cubicBezTo>
                  <a:cubicBezTo>
                    <a:pt x="118" y="0"/>
                    <a:pt x="112" y="5"/>
                    <a:pt x="112" y="11"/>
                  </a:cubicBezTo>
                  <a:cubicBezTo>
                    <a:pt x="112" y="18"/>
                    <a:pt x="118" y="23"/>
                    <a:pt x="124" y="23"/>
                  </a:cubicBezTo>
                  <a:close/>
                  <a:moveTo>
                    <a:pt x="74" y="65"/>
                  </a:moveTo>
                  <a:cubicBezTo>
                    <a:pt x="83" y="65"/>
                    <a:pt x="91" y="58"/>
                    <a:pt x="91" y="49"/>
                  </a:cubicBezTo>
                  <a:cubicBezTo>
                    <a:pt x="91" y="45"/>
                    <a:pt x="89" y="40"/>
                    <a:pt x="86" y="37"/>
                  </a:cubicBezTo>
                  <a:cubicBezTo>
                    <a:pt x="83" y="34"/>
                    <a:pt x="79" y="32"/>
                    <a:pt x="74" y="32"/>
                  </a:cubicBezTo>
                  <a:cubicBezTo>
                    <a:pt x="70" y="32"/>
                    <a:pt x="66" y="34"/>
                    <a:pt x="62" y="37"/>
                  </a:cubicBezTo>
                  <a:cubicBezTo>
                    <a:pt x="59" y="40"/>
                    <a:pt x="58" y="45"/>
                    <a:pt x="58" y="49"/>
                  </a:cubicBezTo>
                  <a:cubicBezTo>
                    <a:pt x="58" y="58"/>
                    <a:pt x="65" y="65"/>
                    <a:pt x="74" y="65"/>
                  </a:cubicBezTo>
                  <a:close/>
                  <a:moveTo>
                    <a:pt x="68" y="43"/>
                  </a:moveTo>
                  <a:cubicBezTo>
                    <a:pt x="70" y="41"/>
                    <a:pt x="72" y="40"/>
                    <a:pt x="74" y="40"/>
                  </a:cubicBezTo>
                  <a:cubicBezTo>
                    <a:pt x="76" y="40"/>
                    <a:pt x="79" y="41"/>
                    <a:pt x="80" y="43"/>
                  </a:cubicBezTo>
                  <a:cubicBezTo>
                    <a:pt x="82" y="45"/>
                    <a:pt x="83" y="47"/>
                    <a:pt x="83" y="49"/>
                  </a:cubicBezTo>
                  <a:cubicBezTo>
                    <a:pt x="83" y="54"/>
                    <a:pt x="79" y="57"/>
                    <a:pt x="74" y="57"/>
                  </a:cubicBezTo>
                  <a:cubicBezTo>
                    <a:pt x="69" y="57"/>
                    <a:pt x="66" y="54"/>
                    <a:pt x="66" y="49"/>
                  </a:cubicBezTo>
                  <a:cubicBezTo>
                    <a:pt x="66" y="47"/>
                    <a:pt x="66" y="45"/>
                    <a:pt x="68" y="43"/>
                  </a:cubicBezTo>
                  <a:close/>
                  <a:moveTo>
                    <a:pt x="84" y="102"/>
                  </a:moveTo>
                  <a:cubicBezTo>
                    <a:pt x="92" y="102"/>
                    <a:pt x="92" y="102"/>
                    <a:pt x="92" y="102"/>
                  </a:cubicBezTo>
                  <a:cubicBezTo>
                    <a:pt x="92" y="100"/>
                    <a:pt x="92" y="99"/>
                    <a:pt x="92" y="97"/>
                  </a:cubicBezTo>
                  <a:cubicBezTo>
                    <a:pt x="92" y="92"/>
                    <a:pt x="94" y="86"/>
                    <a:pt x="98" y="82"/>
                  </a:cubicBezTo>
                  <a:cubicBezTo>
                    <a:pt x="102" y="78"/>
                    <a:pt x="108" y="76"/>
                    <a:pt x="113" y="76"/>
                  </a:cubicBezTo>
                  <a:cubicBezTo>
                    <a:pt x="119" y="76"/>
                    <a:pt x="124" y="78"/>
                    <a:pt x="129" y="82"/>
                  </a:cubicBezTo>
                  <a:cubicBezTo>
                    <a:pt x="133" y="86"/>
                    <a:pt x="135" y="92"/>
                    <a:pt x="135" y="97"/>
                  </a:cubicBezTo>
                  <a:cubicBezTo>
                    <a:pt x="135" y="99"/>
                    <a:pt x="135" y="100"/>
                    <a:pt x="134" y="102"/>
                  </a:cubicBezTo>
                  <a:cubicBezTo>
                    <a:pt x="142" y="102"/>
                    <a:pt x="142" y="102"/>
                    <a:pt x="142" y="102"/>
                  </a:cubicBezTo>
                  <a:cubicBezTo>
                    <a:pt x="143" y="100"/>
                    <a:pt x="143" y="99"/>
                    <a:pt x="143" y="97"/>
                  </a:cubicBezTo>
                  <a:cubicBezTo>
                    <a:pt x="143" y="89"/>
                    <a:pt x="140" y="82"/>
                    <a:pt x="134" y="76"/>
                  </a:cubicBezTo>
                  <a:cubicBezTo>
                    <a:pt x="129" y="71"/>
                    <a:pt x="121" y="68"/>
                    <a:pt x="113" y="68"/>
                  </a:cubicBezTo>
                  <a:cubicBezTo>
                    <a:pt x="105" y="68"/>
                    <a:pt x="98" y="71"/>
                    <a:pt x="92" y="76"/>
                  </a:cubicBezTo>
                  <a:cubicBezTo>
                    <a:pt x="87" y="82"/>
                    <a:pt x="84" y="89"/>
                    <a:pt x="84" y="97"/>
                  </a:cubicBezTo>
                  <a:cubicBezTo>
                    <a:pt x="84" y="99"/>
                    <a:pt x="84" y="100"/>
                    <a:pt x="84" y="102"/>
                  </a:cubicBezTo>
                  <a:close/>
                </a:path>
              </a:pathLst>
            </a:custGeom>
            <a:solidFill>
              <a:srgbClr val="327206"/>
            </a:solidFill>
            <a:ln>
              <a:noFill/>
            </a:ln>
          </p:spPr>
          <p:txBody>
            <a:bodyPr vert="horz" wrap="square" lIns="68580" tIns="34290" rIns="68580" bIns="34290" numCol="1" anchor="t" anchorCtr="0" compatLnSpc="1"/>
            <a:lstStyle/>
            <a:p>
              <a:endParaRPr lang="zh-CN" altLang="en-US" sz="1015">
                <a:solidFill>
                  <a:prstClr val="black"/>
                </a:solidFill>
              </a:endParaRPr>
            </a:p>
          </p:txBody>
        </p:sp>
        <p:sp>
          <p:nvSpPr>
            <p:cNvPr id="65" name="文本框 98"/>
            <p:cNvSpPr txBox="1"/>
            <p:nvPr/>
          </p:nvSpPr>
          <p:spPr>
            <a:xfrm>
              <a:off x="8619043" y="3667304"/>
              <a:ext cx="1617492" cy="369418"/>
            </a:xfrm>
            <a:prstGeom prst="rect">
              <a:avLst/>
            </a:prstGeom>
            <a:noFill/>
          </p:spPr>
          <p:txBody>
            <a:bodyPr wrap="square" rtlCol="0">
              <a:spAutoFit/>
            </a:bodyPr>
            <a:lstStyle/>
            <a:p>
              <a:pPr algn="r"/>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在此添加标题</a:t>
              </a:r>
            </a:p>
          </p:txBody>
        </p:sp>
        <p:sp>
          <p:nvSpPr>
            <p:cNvPr id="66" name="矩形 47"/>
            <p:cNvSpPr>
              <a:spLocks noChangeArrowheads="1"/>
            </p:cNvSpPr>
            <p:nvPr/>
          </p:nvSpPr>
          <p:spPr bwMode="auto">
            <a:xfrm>
              <a:off x="7658876" y="4007926"/>
              <a:ext cx="2605910" cy="789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gn="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灯片编号占位符 2"/>
          <p:cNvSpPr>
            <a:spLocks noGrp="1"/>
          </p:cNvSpPr>
          <p:nvPr>
            <p:ph type="sldNum" sz="quarter" idx="12"/>
          </p:nvPr>
        </p:nvSpPr>
        <p:spPr/>
        <p:txBody>
          <a:bodyPr/>
          <a:lstStyle/>
          <a:p>
            <a:fld id="{8821631E-EC57-43D7-9F08-B3B8C861FB5F}" type="slidenum">
              <a:rPr lang="zh-CN" altLang="en-US" smtClean="0"/>
              <a:pPr/>
              <a:t>20</a:t>
            </a:fld>
            <a:endParaRPr lang="zh-CN" altLang="en-US"/>
          </a:p>
        </p:txBody>
      </p:sp>
      <p:sp>
        <p:nvSpPr>
          <p:cNvPr id="2" name="文本占位符 1"/>
          <p:cNvSpPr>
            <a:spLocks noGrp="1"/>
          </p:cNvSpPr>
          <p:nvPr>
            <p:ph type="body" sz="quarter" idx="13"/>
          </p:nvPr>
        </p:nvSpPr>
        <p:spPr/>
        <p:txBody>
          <a:bodyPr/>
          <a:lstStyle/>
          <a:p>
            <a:r>
              <a:rPr lang="zh-CN" altLang="en-US" dirty="0">
                <a:solidFill>
                  <a:srgbClr val="327206"/>
                </a:solidFill>
                <a:latin typeface="Impact" panose="020B0806030902050204" pitchFamily="34" charset="0"/>
                <a:sym typeface="Impact" panose="020B0806030902050204" pitchFamily="34" charset="0"/>
              </a:rPr>
              <a:t>点击输入标题内容</a:t>
            </a:r>
          </a:p>
        </p:txBody>
      </p:sp>
    </p:spTree>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 fill="hold"/>
                                        <p:tgtEl>
                                          <p:spTgt spid="31"/>
                                        </p:tgtEl>
                                        <p:attrNameLst>
                                          <p:attrName>ppt_w</p:attrName>
                                        </p:attrNameLst>
                                      </p:cBhvr>
                                      <p:tavLst>
                                        <p:tav tm="0">
                                          <p:val>
                                            <p:fltVal val="0"/>
                                          </p:val>
                                        </p:tav>
                                        <p:tav tm="100000">
                                          <p:val>
                                            <p:strVal val="#ppt_w"/>
                                          </p:val>
                                        </p:tav>
                                      </p:tavLst>
                                    </p:anim>
                                    <p:anim calcmode="lin" valueType="num">
                                      <p:cBhvr>
                                        <p:cTn id="12" dur="100" fill="hold"/>
                                        <p:tgtEl>
                                          <p:spTgt spid="31"/>
                                        </p:tgtEl>
                                        <p:attrNameLst>
                                          <p:attrName>ppt_h</p:attrName>
                                        </p:attrNameLst>
                                      </p:cBhvr>
                                      <p:tavLst>
                                        <p:tav tm="0">
                                          <p:val>
                                            <p:fltVal val="0"/>
                                          </p:val>
                                        </p:tav>
                                        <p:tav tm="100000">
                                          <p:val>
                                            <p:strVal val="#ppt_h"/>
                                          </p:val>
                                        </p:tav>
                                      </p:tavLst>
                                    </p:anim>
                                    <p:animEffect transition="in" filter="fade">
                                      <p:cBhvr>
                                        <p:cTn id="13" dur="100"/>
                                        <p:tgtEl>
                                          <p:spTgt spid="31"/>
                                        </p:tgtEl>
                                      </p:cBhvr>
                                    </p:animEffect>
                                  </p:childTnLst>
                                </p:cTn>
                              </p:par>
                              <p:par>
                                <p:cTn id="14" presetID="6" presetClass="emph" presetSubtype="0" fill="hold" nodeType="withEffect">
                                  <p:stCondLst>
                                    <p:cond delay="100"/>
                                  </p:stCondLst>
                                  <p:childTnLst>
                                    <p:animScale>
                                      <p:cBhvr>
                                        <p:cTn id="15" dur="100" fill="hold"/>
                                        <p:tgtEl>
                                          <p:spTgt spid="31"/>
                                        </p:tgtEl>
                                      </p:cBhvr>
                                      <p:by x="110000" y="110000"/>
                                    </p:animScale>
                                  </p:childTnLst>
                                </p:cTn>
                              </p:par>
                              <p:par>
                                <p:cTn id="16" presetID="6" presetClass="emph" presetSubtype="0" fill="hold" nodeType="withEffect">
                                  <p:stCondLst>
                                    <p:cond delay="200"/>
                                  </p:stCondLst>
                                  <p:childTnLst>
                                    <p:animScale>
                                      <p:cBhvr>
                                        <p:cTn id="17" dur="200" fill="hold"/>
                                        <p:tgtEl>
                                          <p:spTgt spid="31"/>
                                        </p:tgtEl>
                                      </p:cBhvr>
                                      <p:by x="90000" y="90000"/>
                                    </p:animScale>
                                  </p:childTnLst>
                                </p:cTn>
                              </p:par>
                              <p:par>
                                <p:cTn id="18" presetID="6" presetClass="emph" presetSubtype="0" fill="hold" nodeType="withEffect">
                                  <p:stCondLst>
                                    <p:cond delay="400"/>
                                  </p:stCondLst>
                                  <p:childTnLst>
                                    <p:animScale>
                                      <p:cBhvr>
                                        <p:cTn id="19" dur="100" fill="hold"/>
                                        <p:tgtEl>
                                          <p:spTgt spid="31"/>
                                        </p:tgtEl>
                                      </p:cBhvr>
                                      <p:by x="105000" y="105000"/>
                                    </p:animScale>
                                  </p:childTnLst>
                                </p:cTn>
                              </p:par>
                              <p:par>
                                <p:cTn id="20" presetID="6" presetClass="emph" presetSubtype="0" fill="hold" nodeType="withEffect">
                                  <p:stCondLst>
                                    <p:cond delay="500"/>
                                  </p:stCondLst>
                                  <p:childTnLst>
                                    <p:animScale>
                                      <p:cBhvr>
                                        <p:cTn id="21" dur="200" fill="hold"/>
                                        <p:tgtEl>
                                          <p:spTgt spid="31"/>
                                        </p:tgtEl>
                                      </p:cBhvr>
                                      <p:by x="95000" y="95000"/>
                                    </p:animScale>
                                  </p:childTnLst>
                                </p:cTn>
                              </p:par>
                            </p:childTnLst>
                          </p:cTn>
                        </p:par>
                        <p:par>
                          <p:cTn id="22" fill="hold">
                            <p:stCondLst>
                              <p:cond delay="1500"/>
                            </p:stCondLst>
                            <p:childTnLst>
                              <p:par>
                                <p:cTn id="23" presetID="21" presetClass="entr" presetSubtype="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1000"/>
                                        <p:tgtEl>
                                          <p:spTgt spid="6"/>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3000"/>
                            </p:stCondLst>
                            <p:childTnLst>
                              <p:par>
                                <p:cTn id="31" presetID="22" presetClass="entr" presetSubtype="4" fill="hold"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down)">
                                      <p:cBhvr>
                                        <p:cTn id="33" dur="500"/>
                                        <p:tgtEl>
                                          <p:spTgt spid="59"/>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 fill="hold"/>
                                        <p:tgtEl>
                                          <p:spTgt spid="36"/>
                                        </p:tgtEl>
                                        <p:attrNameLst>
                                          <p:attrName>ppt_w</p:attrName>
                                        </p:attrNameLst>
                                      </p:cBhvr>
                                      <p:tavLst>
                                        <p:tav tm="0">
                                          <p:val>
                                            <p:fltVal val="0"/>
                                          </p:val>
                                        </p:tav>
                                        <p:tav tm="100000">
                                          <p:val>
                                            <p:strVal val="#ppt_w"/>
                                          </p:val>
                                        </p:tav>
                                      </p:tavLst>
                                    </p:anim>
                                    <p:anim calcmode="lin" valueType="num">
                                      <p:cBhvr>
                                        <p:cTn id="38" dur="100" fill="hold"/>
                                        <p:tgtEl>
                                          <p:spTgt spid="36"/>
                                        </p:tgtEl>
                                        <p:attrNameLst>
                                          <p:attrName>ppt_h</p:attrName>
                                        </p:attrNameLst>
                                      </p:cBhvr>
                                      <p:tavLst>
                                        <p:tav tm="0">
                                          <p:val>
                                            <p:fltVal val="0"/>
                                          </p:val>
                                        </p:tav>
                                        <p:tav tm="100000">
                                          <p:val>
                                            <p:strVal val="#ppt_h"/>
                                          </p:val>
                                        </p:tav>
                                      </p:tavLst>
                                    </p:anim>
                                    <p:animEffect transition="in" filter="fade">
                                      <p:cBhvr>
                                        <p:cTn id="39" dur="100"/>
                                        <p:tgtEl>
                                          <p:spTgt spid="36"/>
                                        </p:tgtEl>
                                      </p:cBhvr>
                                    </p:animEffect>
                                  </p:childTnLst>
                                </p:cTn>
                              </p:par>
                              <p:par>
                                <p:cTn id="40" presetID="6" presetClass="emph" presetSubtype="0" fill="hold" nodeType="withEffect">
                                  <p:stCondLst>
                                    <p:cond delay="100"/>
                                  </p:stCondLst>
                                  <p:childTnLst>
                                    <p:animScale>
                                      <p:cBhvr>
                                        <p:cTn id="41" dur="100" fill="hold"/>
                                        <p:tgtEl>
                                          <p:spTgt spid="36"/>
                                        </p:tgtEl>
                                      </p:cBhvr>
                                      <p:by x="110000" y="110000"/>
                                    </p:animScale>
                                  </p:childTnLst>
                                </p:cTn>
                              </p:par>
                              <p:par>
                                <p:cTn id="42" presetID="6" presetClass="emph" presetSubtype="0" fill="hold" nodeType="withEffect">
                                  <p:stCondLst>
                                    <p:cond delay="200"/>
                                  </p:stCondLst>
                                  <p:childTnLst>
                                    <p:animScale>
                                      <p:cBhvr>
                                        <p:cTn id="43" dur="200" fill="hold"/>
                                        <p:tgtEl>
                                          <p:spTgt spid="36"/>
                                        </p:tgtEl>
                                      </p:cBhvr>
                                      <p:by x="90000" y="90000"/>
                                    </p:animScale>
                                  </p:childTnLst>
                                </p:cTn>
                              </p:par>
                              <p:par>
                                <p:cTn id="44" presetID="6" presetClass="emph" presetSubtype="0" fill="hold" nodeType="withEffect">
                                  <p:stCondLst>
                                    <p:cond delay="400"/>
                                  </p:stCondLst>
                                  <p:childTnLst>
                                    <p:animScale>
                                      <p:cBhvr>
                                        <p:cTn id="45" dur="100" fill="hold"/>
                                        <p:tgtEl>
                                          <p:spTgt spid="36"/>
                                        </p:tgtEl>
                                      </p:cBhvr>
                                      <p:by x="105000" y="105000"/>
                                    </p:animScale>
                                  </p:childTnLst>
                                </p:cTn>
                              </p:par>
                              <p:par>
                                <p:cTn id="46" presetID="6" presetClass="emph" presetSubtype="0" fill="hold" nodeType="withEffect">
                                  <p:stCondLst>
                                    <p:cond delay="500"/>
                                  </p:stCondLst>
                                  <p:childTnLst>
                                    <p:animScale>
                                      <p:cBhvr>
                                        <p:cTn id="47" dur="200" fill="hold"/>
                                        <p:tgtEl>
                                          <p:spTgt spid="36"/>
                                        </p:tgtEl>
                                      </p:cBhvr>
                                      <p:by x="95000" y="95000"/>
                                    </p:animScale>
                                  </p:childTnLst>
                                </p:cTn>
                              </p:par>
                            </p:childTnLst>
                          </p:cTn>
                        </p:par>
                        <p:par>
                          <p:cTn id="48" fill="hold">
                            <p:stCondLst>
                              <p:cond delay="4000"/>
                            </p:stCondLst>
                            <p:childTnLst>
                              <p:par>
                                <p:cTn id="49" presetID="21" presetClass="entr" presetSubtype="1"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heel(1)">
                                      <p:cBhvr>
                                        <p:cTn id="51" dur="1000"/>
                                        <p:tgtEl>
                                          <p:spTgt spid="18"/>
                                        </p:tgtEl>
                                      </p:cBhvr>
                                    </p:animEffect>
                                  </p:childTnLst>
                                </p:cTn>
                              </p:par>
                            </p:childTnLst>
                          </p:cTn>
                        </p:par>
                        <p:par>
                          <p:cTn id="52" fill="hold">
                            <p:stCondLst>
                              <p:cond delay="5000"/>
                            </p:stCondLst>
                            <p:childTnLst>
                              <p:par>
                                <p:cTn id="53" presetID="22" presetClass="entr" presetSubtype="2"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right)">
                                      <p:cBhvr>
                                        <p:cTn id="55" dur="500"/>
                                        <p:tgtEl>
                                          <p:spTgt spid="19"/>
                                        </p:tgtEl>
                                      </p:cBhvr>
                                    </p:animEffect>
                                  </p:childTnLst>
                                </p:cTn>
                              </p:par>
                            </p:childTnLst>
                          </p:cTn>
                        </p:par>
                        <p:par>
                          <p:cTn id="56" fill="hold">
                            <p:stCondLst>
                              <p:cond delay="5500"/>
                            </p:stCondLst>
                            <p:childTnLst>
                              <p:par>
                                <p:cTn id="57" presetID="22" presetClass="entr" presetSubtype="4"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down)">
                                      <p:cBhvr>
                                        <p:cTn id="59" dur="500"/>
                                        <p:tgtEl>
                                          <p:spTgt spid="54"/>
                                        </p:tgtEl>
                                      </p:cBhvr>
                                    </p:animEffect>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100" fill="hold"/>
                                        <p:tgtEl>
                                          <p:spTgt spid="41"/>
                                        </p:tgtEl>
                                        <p:attrNameLst>
                                          <p:attrName>ppt_w</p:attrName>
                                        </p:attrNameLst>
                                      </p:cBhvr>
                                      <p:tavLst>
                                        <p:tav tm="0">
                                          <p:val>
                                            <p:fltVal val="0"/>
                                          </p:val>
                                        </p:tav>
                                        <p:tav tm="100000">
                                          <p:val>
                                            <p:strVal val="#ppt_w"/>
                                          </p:val>
                                        </p:tav>
                                      </p:tavLst>
                                    </p:anim>
                                    <p:anim calcmode="lin" valueType="num">
                                      <p:cBhvr>
                                        <p:cTn id="64" dur="100" fill="hold"/>
                                        <p:tgtEl>
                                          <p:spTgt spid="41"/>
                                        </p:tgtEl>
                                        <p:attrNameLst>
                                          <p:attrName>ppt_h</p:attrName>
                                        </p:attrNameLst>
                                      </p:cBhvr>
                                      <p:tavLst>
                                        <p:tav tm="0">
                                          <p:val>
                                            <p:fltVal val="0"/>
                                          </p:val>
                                        </p:tav>
                                        <p:tav tm="100000">
                                          <p:val>
                                            <p:strVal val="#ppt_h"/>
                                          </p:val>
                                        </p:tav>
                                      </p:tavLst>
                                    </p:anim>
                                    <p:animEffect transition="in" filter="fade">
                                      <p:cBhvr>
                                        <p:cTn id="65" dur="100"/>
                                        <p:tgtEl>
                                          <p:spTgt spid="41"/>
                                        </p:tgtEl>
                                      </p:cBhvr>
                                    </p:animEffect>
                                  </p:childTnLst>
                                </p:cTn>
                              </p:par>
                              <p:par>
                                <p:cTn id="66" presetID="6" presetClass="emph" presetSubtype="0" fill="hold" nodeType="withEffect">
                                  <p:stCondLst>
                                    <p:cond delay="100"/>
                                  </p:stCondLst>
                                  <p:childTnLst>
                                    <p:animScale>
                                      <p:cBhvr>
                                        <p:cTn id="67" dur="100" fill="hold"/>
                                        <p:tgtEl>
                                          <p:spTgt spid="41"/>
                                        </p:tgtEl>
                                      </p:cBhvr>
                                      <p:by x="110000" y="110000"/>
                                    </p:animScale>
                                  </p:childTnLst>
                                </p:cTn>
                              </p:par>
                              <p:par>
                                <p:cTn id="68" presetID="6" presetClass="emph" presetSubtype="0" fill="hold" nodeType="withEffect">
                                  <p:stCondLst>
                                    <p:cond delay="200"/>
                                  </p:stCondLst>
                                  <p:childTnLst>
                                    <p:animScale>
                                      <p:cBhvr>
                                        <p:cTn id="69" dur="200" fill="hold"/>
                                        <p:tgtEl>
                                          <p:spTgt spid="41"/>
                                        </p:tgtEl>
                                      </p:cBhvr>
                                      <p:by x="90000" y="90000"/>
                                    </p:animScale>
                                  </p:childTnLst>
                                </p:cTn>
                              </p:par>
                              <p:par>
                                <p:cTn id="70" presetID="6" presetClass="emph" presetSubtype="0" fill="hold" nodeType="withEffect">
                                  <p:stCondLst>
                                    <p:cond delay="400"/>
                                  </p:stCondLst>
                                  <p:childTnLst>
                                    <p:animScale>
                                      <p:cBhvr>
                                        <p:cTn id="71" dur="100" fill="hold"/>
                                        <p:tgtEl>
                                          <p:spTgt spid="41"/>
                                        </p:tgtEl>
                                      </p:cBhvr>
                                      <p:by x="105000" y="105000"/>
                                    </p:animScale>
                                  </p:childTnLst>
                                </p:cTn>
                              </p:par>
                              <p:par>
                                <p:cTn id="72" presetID="6" presetClass="emph" presetSubtype="0" fill="hold" nodeType="withEffect">
                                  <p:stCondLst>
                                    <p:cond delay="500"/>
                                  </p:stCondLst>
                                  <p:childTnLst>
                                    <p:animScale>
                                      <p:cBhvr>
                                        <p:cTn id="73" dur="200" fill="hold"/>
                                        <p:tgtEl>
                                          <p:spTgt spid="41"/>
                                        </p:tgtEl>
                                      </p:cBhvr>
                                      <p:by x="95000" y="95000"/>
                                    </p:animScale>
                                  </p:childTnLst>
                                </p:cTn>
                              </p:par>
                            </p:childTnLst>
                          </p:cTn>
                        </p:par>
                        <p:par>
                          <p:cTn id="74" fill="hold">
                            <p:stCondLst>
                              <p:cond delay="6500"/>
                            </p:stCondLst>
                            <p:childTnLst>
                              <p:par>
                                <p:cTn id="75" presetID="21" presetClass="entr" presetSubtype="1"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heel(1)">
                                      <p:cBhvr>
                                        <p:cTn id="77" dur="1000"/>
                                        <p:tgtEl>
                                          <p:spTgt spid="12"/>
                                        </p:tgtEl>
                                      </p:cBhvr>
                                    </p:animEffect>
                                  </p:childTnLst>
                                </p:cTn>
                              </p:par>
                            </p:childTnLst>
                          </p:cTn>
                        </p:par>
                        <p:par>
                          <p:cTn id="78" fill="hold">
                            <p:stCondLst>
                              <p:cond delay="7500"/>
                            </p:stCondLst>
                            <p:childTnLst>
                              <p:par>
                                <p:cTn id="79" presetID="22" presetClass="entr" presetSubtype="8"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par>
                          <p:cTn id="82" fill="hold">
                            <p:stCondLst>
                              <p:cond delay="8000"/>
                            </p:stCondLst>
                            <p:childTnLst>
                              <p:par>
                                <p:cTn id="83" presetID="22" presetClass="entr" presetSubtype="4" fill="hold" nodeType="after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500"/>
                                        <p:tgtEl>
                                          <p:spTgt spid="63"/>
                                        </p:tgtEl>
                                      </p:cBhvr>
                                    </p:animEffect>
                                  </p:childTnLst>
                                </p:cTn>
                              </p:par>
                            </p:childTnLst>
                          </p:cTn>
                        </p:par>
                        <p:par>
                          <p:cTn id="86" fill="hold">
                            <p:stCondLst>
                              <p:cond delay="8500"/>
                            </p:stCondLst>
                            <p:childTnLst>
                              <p:par>
                                <p:cTn id="87" presetID="53" presetClass="entr" presetSubtype="16"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100" fill="hold"/>
                                        <p:tgtEl>
                                          <p:spTgt spid="46"/>
                                        </p:tgtEl>
                                        <p:attrNameLst>
                                          <p:attrName>ppt_w</p:attrName>
                                        </p:attrNameLst>
                                      </p:cBhvr>
                                      <p:tavLst>
                                        <p:tav tm="0">
                                          <p:val>
                                            <p:fltVal val="0"/>
                                          </p:val>
                                        </p:tav>
                                        <p:tav tm="100000">
                                          <p:val>
                                            <p:strVal val="#ppt_w"/>
                                          </p:val>
                                        </p:tav>
                                      </p:tavLst>
                                    </p:anim>
                                    <p:anim calcmode="lin" valueType="num">
                                      <p:cBhvr>
                                        <p:cTn id="90" dur="100" fill="hold"/>
                                        <p:tgtEl>
                                          <p:spTgt spid="46"/>
                                        </p:tgtEl>
                                        <p:attrNameLst>
                                          <p:attrName>ppt_h</p:attrName>
                                        </p:attrNameLst>
                                      </p:cBhvr>
                                      <p:tavLst>
                                        <p:tav tm="0">
                                          <p:val>
                                            <p:fltVal val="0"/>
                                          </p:val>
                                        </p:tav>
                                        <p:tav tm="100000">
                                          <p:val>
                                            <p:strVal val="#ppt_h"/>
                                          </p:val>
                                        </p:tav>
                                      </p:tavLst>
                                    </p:anim>
                                    <p:animEffect transition="in" filter="fade">
                                      <p:cBhvr>
                                        <p:cTn id="91" dur="100"/>
                                        <p:tgtEl>
                                          <p:spTgt spid="46"/>
                                        </p:tgtEl>
                                      </p:cBhvr>
                                    </p:animEffect>
                                  </p:childTnLst>
                                </p:cTn>
                              </p:par>
                              <p:par>
                                <p:cTn id="92" presetID="6" presetClass="emph" presetSubtype="0" fill="hold" nodeType="withEffect">
                                  <p:stCondLst>
                                    <p:cond delay="100"/>
                                  </p:stCondLst>
                                  <p:childTnLst>
                                    <p:animScale>
                                      <p:cBhvr>
                                        <p:cTn id="93" dur="100" fill="hold"/>
                                        <p:tgtEl>
                                          <p:spTgt spid="46"/>
                                        </p:tgtEl>
                                      </p:cBhvr>
                                      <p:by x="110000" y="110000"/>
                                    </p:animScale>
                                  </p:childTnLst>
                                </p:cTn>
                              </p:par>
                              <p:par>
                                <p:cTn id="94" presetID="6" presetClass="emph" presetSubtype="0" fill="hold" nodeType="withEffect">
                                  <p:stCondLst>
                                    <p:cond delay="200"/>
                                  </p:stCondLst>
                                  <p:childTnLst>
                                    <p:animScale>
                                      <p:cBhvr>
                                        <p:cTn id="95" dur="200" fill="hold"/>
                                        <p:tgtEl>
                                          <p:spTgt spid="46"/>
                                        </p:tgtEl>
                                      </p:cBhvr>
                                      <p:by x="90000" y="90000"/>
                                    </p:animScale>
                                  </p:childTnLst>
                                </p:cTn>
                              </p:par>
                              <p:par>
                                <p:cTn id="96" presetID="6" presetClass="emph" presetSubtype="0" fill="hold" nodeType="withEffect">
                                  <p:stCondLst>
                                    <p:cond delay="400"/>
                                  </p:stCondLst>
                                  <p:childTnLst>
                                    <p:animScale>
                                      <p:cBhvr>
                                        <p:cTn id="97" dur="100" fill="hold"/>
                                        <p:tgtEl>
                                          <p:spTgt spid="46"/>
                                        </p:tgtEl>
                                      </p:cBhvr>
                                      <p:by x="105000" y="105000"/>
                                    </p:animScale>
                                  </p:childTnLst>
                                </p:cTn>
                              </p:par>
                              <p:par>
                                <p:cTn id="98" presetID="6" presetClass="emph" presetSubtype="0" fill="hold" nodeType="withEffect">
                                  <p:stCondLst>
                                    <p:cond delay="500"/>
                                  </p:stCondLst>
                                  <p:childTnLst>
                                    <p:animScale>
                                      <p:cBhvr>
                                        <p:cTn id="99" dur="200" fill="hold"/>
                                        <p:tgtEl>
                                          <p:spTgt spid="46"/>
                                        </p:tgtEl>
                                      </p:cBhvr>
                                      <p:by x="95000" y="95000"/>
                                    </p:animScale>
                                  </p:childTnLst>
                                </p:cTn>
                              </p:par>
                            </p:childTnLst>
                          </p:cTn>
                        </p:par>
                        <p:par>
                          <p:cTn id="100" fill="hold">
                            <p:stCondLst>
                              <p:cond delay="9000"/>
                            </p:stCondLst>
                            <p:childTnLst>
                              <p:par>
                                <p:cTn id="101" presetID="21" presetClass="entr" presetSubtype="1"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heel(1)">
                                      <p:cBhvr>
                                        <p:cTn id="103" dur="1000"/>
                                        <p:tgtEl>
                                          <p:spTgt spid="24"/>
                                        </p:tgtEl>
                                      </p:cBhvr>
                                    </p:animEffect>
                                  </p:childTnLst>
                                </p:cTn>
                              </p:par>
                            </p:childTnLst>
                          </p:cTn>
                        </p:par>
                        <p:par>
                          <p:cTn id="104" fill="hold">
                            <p:stCondLst>
                              <p:cond delay="10000"/>
                            </p:stCondLst>
                            <p:childTnLst>
                              <p:par>
                                <p:cTn id="105" presetID="22" presetClass="entr" presetSubtype="2" fill="hold" nodeType="after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wipe(right)">
                                      <p:cBhvr>
                                        <p:cTn id="107" dur="500"/>
                                        <p:tgtEl>
                                          <p:spTgt spid="25"/>
                                        </p:tgtEl>
                                      </p:cBhvr>
                                    </p:animEffect>
                                  </p:childTnLst>
                                </p:cTn>
                              </p:par>
                            </p:childTnLst>
                          </p:cTn>
                        </p:par>
                        <p:par>
                          <p:cTn id="108" fill="hold">
                            <p:stCondLst>
                              <p:cond delay="10500"/>
                            </p:stCondLst>
                            <p:childTnLst>
                              <p:par>
                                <p:cTn id="109" presetID="42" presetClass="entr" presetSubtype="0" fill="hold" nodeType="after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500"/>
                                        <p:tgtEl>
                                          <p:spTgt spid="51"/>
                                        </p:tgtEl>
                                      </p:cBhvr>
                                    </p:animEffect>
                                    <p:anim calcmode="lin" valueType="num">
                                      <p:cBhvr>
                                        <p:cTn id="112" dur="500" fill="hold"/>
                                        <p:tgtEl>
                                          <p:spTgt spid="51"/>
                                        </p:tgtEl>
                                        <p:attrNameLst>
                                          <p:attrName>ppt_x</p:attrName>
                                        </p:attrNameLst>
                                      </p:cBhvr>
                                      <p:tavLst>
                                        <p:tav tm="0">
                                          <p:val>
                                            <p:strVal val="#ppt_x"/>
                                          </p:val>
                                        </p:tav>
                                        <p:tav tm="100000">
                                          <p:val>
                                            <p:strVal val="#ppt_x"/>
                                          </p:val>
                                        </p:tav>
                                      </p:tavLst>
                                    </p:anim>
                                    <p:anim calcmode="lin" valueType="num">
                                      <p:cBhvr>
                                        <p:cTn id="113" dur="500" fill="hold"/>
                                        <p:tgtEl>
                                          <p:spTgt spid="51"/>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fade">
                                      <p:cBhvr>
                                        <p:cTn id="116" dur="500"/>
                                        <p:tgtEl>
                                          <p:spTgt spid="58"/>
                                        </p:tgtEl>
                                      </p:cBhvr>
                                    </p:animEffect>
                                    <p:anim calcmode="lin" valueType="num">
                                      <p:cBhvr>
                                        <p:cTn id="117" dur="500" fill="hold"/>
                                        <p:tgtEl>
                                          <p:spTgt spid="58"/>
                                        </p:tgtEl>
                                        <p:attrNameLst>
                                          <p:attrName>ppt_x</p:attrName>
                                        </p:attrNameLst>
                                      </p:cBhvr>
                                      <p:tavLst>
                                        <p:tav tm="0">
                                          <p:val>
                                            <p:strVal val="#ppt_x"/>
                                          </p:val>
                                        </p:tav>
                                        <p:tav tm="100000">
                                          <p:val>
                                            <p:strVal val="#ppt_x"/>
                                          </p:val>
                                        </p:tav>
                                      </p:tavLst>
                                    </p:anim>
                                    <p:anim calcmode="lin" valueType="num">
                                      <p:cBhvr>
                                        <p:cTn id="118"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8" grpId="0" animBg="1"/>
      <p:bldP spid="24" grpId="0" animBg="1"/>
      <p:bldP spid="30" grpId="0" animBg="1"/>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8"/>
          <p:cNvSpPr>
            <a:spLocks noChangeArrowheads="1"/>
          </p:cNvSpPr>
          <p:nvPr/>
        </p:nvSpPr>
        <p:spPr bwMode="auto">
          <a:xfrm>
            <a:off x="3930707" y="2641822"/>
            <a:ext cx="1239246" cy="39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6" tIns="34289" rIns="68576" bIns="3428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1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rPr>
              <a:t>PART  </a:t>
            </a:r>
            <a:r>
              <a:rPr lang="en-US" altLang="zh-CN" sz="2100" dirty="0" smtClean="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rPr>
              <a:t>03</a:t>
            </a:r>
            <a:endParaRPr lang="zh-CN" altLang="en-US" sz="2100" dirty="0">
              <a:solidFill>
                <a:schemeClr val="tx1">
                  <a:lumMod val="65000"/>
                  <a:lumOff val="35000"/>
                </a:schemeClr>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8" name="文本框 8"/>
          <p:cNvSpPr>
            <a:spLocks noChangeArrowheads="1"/>
          </p:cNvSpPr>
          <p:nvPr/>
        </p:nvSpPr>
        <p:spPr bwMode="auto">
          <a:xfrm>
            <a:off x="3416649" y="3124293"/>
            <a:ext cx="2267363" cy="484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0"/>
              </a:spcBef>
              <a:buNone/>
            </a:pPr>
            <a:r>
              <a:rPr lang="zh-CN" altLang="en-US" sz="2700" b="1" dirty="0">
                <a:solidFill>
                  <a:srgbClr val="327206"/>
                </a:solidFill>
                <a:latin typeface="微软雅黑" panose="020B0503020204020204" pitchFamily="34" charset="-122"/>
                <a:ea typeface="微软雅黑" panose="020B0503020204020204" pitchFamily="34" charset="-122"/>
                <a:sym typeface="方正兰亭黑_GBK" pitchFamily="2" charset="-122"/>
              </a:rPr>
              <a:t>成功项目展示</a:t>
            </a:r>
          </a:p>
        </p:txBody>
      </p:sp>
      <p:sp>
        <p:nvSpPr>
          <p:cNvPr id="9" name="矩形 51"/>
          <p:cNvSpPr>
            <a:spLocks noChangeArrowheads="1"/>
          </p:cNvSpPr>
          <p:nvPr/>
        </p:nvSpPr>
        <p:spPr bwMode="auto">
          <a:xfrm>
            <a:off x="3437781" y="3811237"/>
            <a:ext cx="2268436" cy="276997"/>
          </a:xfrm>
          <a:prstGeom prst="rect">
            <a:avLst/>
          </a:prstGeom>
          <a:solidFill>
            <a:srgbClr val="327206"/>
          </a:solidFill>
          <a:ln>
            <a:noFill/>
          </a:ln>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20000"/>
              </a:spcBef>
              <a:buNone/>
            </a:pPr>
            <a:r>
              <a:rPr lang="en-US" altLang="zh-CN" sz="1350" dirty="0">
                <a:solidFill>
                  <a:schemeClr val="bg1"/>
                </a:solidFill>
                <a:latin typeface="Impact" panose="020B0806030902050204" pitchFamily="34" charset="0"/>
                <a:ea typeface="时尚中黑简体" panose="01010104010101010101" pitchFamily="2" charset="-122"/>
                <a:sym typeface="Arial" panose="020B0604020202020204" pitchFamily="34" charset="0"/>
              </a:rPr>
              <a:t>The success of the experience</a:t>
            </a:r>
            <a:endParaRPr lang="zh-CN" altLang="en-US" sz="1350" dirty="0">
              <a:solidFill>
                <a:schemeClr val="bg1"/>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10" name="直接连接符 4"/>
          <p:cNvSpPr>
            <a:spLocks noChangeShapeType="1"/>
          </p:cNvSpPr>
          <p:nvPr/>
        </p:nvSpPr>
        <p:spPr bwMode="auto">
          <a:xfrm>
            <a:off x="3589138" y="3699097"/>
            <a:ext cx="1965722" cy="0"/>
          </a:xfrm>
          <a:prstGeom prst="line">
            <a:avLst/>
          </a:prstGeom>
          <a:noFill/>
          <a:ln w="19050">
            <a:solidFill>
              <a:srgbClr val="327206"/>
            </a:solidFill>
            <a:prstDash val="sysDash"/>
            <a:bevel/>
          </a:ln>
          <a:extLst>
            <a:ext uri="{909E8E84-426E-40DD-AFC4-6F175D3DCCD1}">
              <a14:hiddenFill xmlns:a14="http://schemas.microsoft.com/office/drawing/2010/main" xmlns="">
                <a:noFill/>
              </a14:hiddenFill>
            </a:ext>
          </a:extLst>
        </p:spPr>
        <p:txBody>
          <a:bodyPr/>
          <a:lstStyle/>
          <a:p>
            <a:endParaRPr lang="zh-CN" altLang="en-US" sz="1015">
              <a:latin typeface="时尚中黑简体" panose="01010104010101010101" pitchFamily="2" charset="-122"/>
              <a:ea typeface="时尚中黑简体" panose="01010104010101010101" pitchFamily="2" charset="-122"/>
            </a:endParaRPr>
          </a:p>
        </p:txBody>
      </p:sp>
      <p:grpSp>
        <p:nvGrpSpPr>
          <p:cNvPr id="18" name="组合 17"/>
          <p:cNvGrpSpPr/>
          <p:nvPr/>
        </p:nvGrpSpPr>
        <p:grpSpPr>
          <a:xfrm>
            <a:off x="3704573" y="637934"/>
            <a:ext cx="1850286" cy="1850286"/>
            <a:chOff x="6462510" y="2539765"/>
            <a:chExt cx="1812165" cy="1812165"/>
          </a:xfrm>
        </p:grpSpPr>
        <p:grpSp>
          <p:nvGrpSpPr>
            <p:cNvPr id="19" name="组合 18"/>
            <p:cNvGrpSpPr/>
            <p:nvPr/>
          </p:nvGrpSpPr>
          <p:grpSpPr>
            <a:xfrm>
              <a:off x="6462510" y="2539765"/>
              <a:ext cx="1812165" cy="1812165"/>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1500" b="1" kern="0">
                  <a:solidFill>
                    <a:srgbClr val="C00000"/>
                  </a:solidFill>
                  <a:latin typeface="Calibri" panose="020F0502020204030204"/>
                  <a:ea typeface="宋体" panose="02010600030101010101" pitchFamily="2" charset="-122"/>
                </a:endParaRPr>
              </a:p>
            </p:txBody>
          </p:sp>
          <p:sp>
            <p:nvSpPr>
              <p:cNvPr id="24" name="椭圆 23"/>
              <p:cNvSpPr/>
              <p:nvPr/>
            </p:nvSpPr>
            <p:spPr>
              <a:xfrm>
                <a:off x="392112" y="760412"/>
                <a:ext cx="3825873" cy="3825873"/>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endParaRPr>
              </a:p>
            </p:txBody>
          </p:sp>
        </p:grpSp>
        <p:grpSp>
          <p:nvGrpSpPr>
            <p:cNvPr id="20" name="组合 19"/>
            <p:cNvGrpSpPr/>
            <p:nvPr/>
          </p:nvGrpSpPr>
          <p:grpSpPr>
            <a:xfrm>
              <a:off x="6927592" y="2990447"/>
              <a:ext cx="882000" cy="910800"/>
              <a:chOff x="1616076" y="3260726"/>
              <a:chExt cx="273050" cy="334963"/>
            </a:xfrm>
            <a:solidFill>
              <a:srgbClr val="C0504E"/>
            </a:solidFill>
          </p:grpSpPr>
          <p:sp>
            <p:nvSpPr>
              <p:cNvPr id="21" name="Freeform 622"/>
              <p:cNvSpPr/>
              <p:nvPr/>
            </p:nvSpPr>
            <p:spPr bwMode="auto">
              <a:xfrm>
                <a:off x="1616076" y="3392489"/>
                <a:ext cx="53975" cy="174625"/>
              </a:xfrm>
              <a:custGeom>
                <a:avLst/>
                <a:gdLst>
                  <a:gd name="T0" fmla="*/ 38 w 47"/>
                  <a:gd name="T1" fmla="*/ 36 h 151"/>
                  <a:gd name="T2" fmla="*/ 46 w 47"/>
                  <a:gd name="T3" fmla="*/ 0 h 151"/>
                  <a:gd name="T4" fmla="*/ 17 w 47"/>
                  <a:gd name="T5" fmla="*/ 0 h 151"/>
                  <a:gd name="T6" fmla="*/ 0 w 47"/>
                  <a:gd name="T7" fmla="*/ 53 h 151"/>
                  <a:gd name="T8" fmla="*/ 0 w 47"/>
                  <a:gd name="T9" fmla="*/ 98 h 151"/>
                  <a:gd name="T10" fmla="*/ 17 w 47"/>
                  <a:gd name="T11" fmla="*/ 151 h 151"/>
                  <a:gd name="T12" fmla="*/ 47 w 47"/>
                  <a:gd name="T13" fmla="*/ 151 h 151"/>
                  <a:gd name="T14" fmla="*/ 38 w 47"/>
                  <a:gd name="T15" fmla="*/ 114 h 151"/>
                  <a:gd name="T16" fmla="*/ 38 w 47"/>
                  <a:gd name="T17" fmla="*/ 3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1">
                    <a:moveTo>
                      <a:pt x="38" y="36"/>
                    </a:moveTo>
                    <a:cubicBezTo>
                      <a:pt x="38" y="27"/>
                      <a:pt x="41" y="13"/>
                      <a:pt x="46" y="0"/>
                    </a:cubicBezTo>
                    <a:cubicBezTo>
                      <a:pt x="17" y="0"/>
                      <a:pt x="17" y="0"/>
                      <a:pt x="17" y="0"/>
                    </a:cubicBezTo>
                    <a:cubicBezTo>
                      <a:pt x="8" y="0"/>
                      <a:pt x="0" y="39"/>
                      <a:pt x="0" y="53"/>
                    </a:cubicBezTo>
                    <a:cubicBezTo>
                      <a:pt x="0" y="98"/>
                      <a:pt x="0" y="98"/>
                      <a:pt x="0" y="98"/>
                    </a:cubicBezTo>
                    <a:cubicBezTo>
                      <a:pt x="0" y="112"/>
                      <a:pt x="8" y="151"/>
                      <a:pt x="17" y="151"/>
                    </a:cubicBezTo>
                    <a:cubicBezTo>
                      <a:pt x="47" y="151"/>
                      <a:pt x="47" y="151"/>
                      <a:pt x="47" y="151"/>
                    </a:cubicBezTo>
                    <a:cubicBezTo>
                      <a:pt x="41" y="137"/>
                      <a:pt x="38" y="123"/>
                      <a:pt x="38" y="114"/>
                    </a:cubicBezTo>
                    <a:lnTo>
                      <a:pt x="38" y="36"/>
                    </a:ln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2" name="Freeform 623"/>
              <p:cNvSpPr/>
              <p:nvPr/>
            </p:nvSpPr>
            <p:spPr bwMode="auto">
              <a:xfrm>
                <a:off x="1679576" y="3260726"/>
                <a:ext cx="209550" cy="334963"/>
              </a:xfrm>
              <a:custGeom>
                <a:avLst/>
                <a:gdLst>
                  <a:gd name="T0" fmla="*/ 17 w 180"/>
                  <a:gd name="T1" fmla="*/ 100 h 289"/>
                  <a:gd name="T2" fmla="*/ 0 w 180"/>
                  <a:gd name="T3" fmla="*/ 149 h 289"/>
                  <a:gd name="T4" fmla="*/ 0 w 180"/>
                  <a:gd name="T5" fmla="*/ 227 h 289"/>
                  <a:gd name="T6" fmla="*/ 36 w 180"/>
                  <a:gd name="T7" fmla="*/ 289 h 289"/>
                  <a:gd name="T8" fmla="*/ 131 w 180"/>
                  <a:gd name="T9" fmla="*/ 289 h 289"/>
                  <a:gd name="T10" fmla="*/ 166 w 180"/>
                  <a:gd name="T11" fmla="*/ 255 h 289"/>
                  <a:gd name="T12" fmla="*/ 167 w 180"/>
                  <a:gd name="T13" fmla="*/ 253 h 289"/>
                  <a:gd name="T14" fmla="*/ 94 w 180"/>
                  <a:gd name="T15" fmla="*/ 253 h 289"/>
                  <a:gd name="T16" fmla="*/ 82 w 180"/>
                  <a:gd name="T17" fmla="*/ 241 h 289"/>
                  <a:gd name="T18" fmla="*/ 94 w 180"/>
                  <a:gd name="T19" fmla="*/ 230 h 289"/>
                  <a:gd name="T20" fmla="*/ 169 w 180"/>
                  <a:gd name="T21" fmla="*/ 230 h 289"/>
                  <a:gd name="T22" fmla="*/ 172 w 180"/>
                  <a:gd name="T23" fmla="*/ 199 h 289"/>
                  <a:gd name="T24" fmla="*/ 94 w 180"/>
                  <a:gd name="T25" fmla="*/ 199 h 289"/>
                  <a:gd name="T26" fmla="*/ 82 w 180"/>
                  <a:gd name="T27" fmla="*/ 188 h 289"/>
                  <a:gd name="T28" fmla="*/ 94 w 180"/>
                  <a:gd name="T29" fmla="*/ 177 h 289"/>
                  <a:gd name="T30" fmla="*/ 175 w 180"/>
                  <a:gd name="T31" fmla="*/ 177 h 289"/>
                  <a:gd name="T32" fmla="*/ 178 w 180"/>
                  <a:gd name="T33" fmla="*/ 146 h 289"/>
                  <a:gd name="T34" fmla="*/ 94 w 180"/>
                  <a:gd name="T35" fmla="*/ 146 h 289"/>
                  <a:gd name="T36" fmla="*/ 82 w 180"/>
                  <a:gd name="T37" fmla="*/ 135 h 289"/>
                  <a:gd name="T38" fmla="*/ 94 w 180"/>
                  <a:gd name="T39" fmla="*/ 124 h 289"/>
                  <a:gd name="T40" fmla="*/ 180 w 180"/>
                  <a:gd name="T41" fmla="*/ 124 h 289"/>
                  <a:gd name="T42" fmla="*/ 180 w 180"/>
                  <a:gd name="T43" fmla="*/ 121 h 289"/>
                  <a:gd name="T44" fmla="*/ 145 w 180"/>
                  <a:gd name="T45" fmla="*/ 87 h 289"/>
                  <a:gd name="T46" fmla="*/ 82 w 180"/>
                  <a:gd name="T47" fmla="*/ 87 h 289"/>
                  <a:gd name="T48" fmla="*/ 84 w 180"/>
                  <a:gd name="T49" fmla="*/ 71 h 289"/>
                  <a:gd name="T50" fmla="*/ 90 w 180"/>
                  <a:gd name="T51" fmla="*/ 38 h 289"/>
                  <a:gd name="T52" fmla="*/ 64 w 180"/>
                  <a:gd name="T53" fmla="*/ 2 h 289"/>
                  <a:gd name="T54" fmla="*/ 29 w 180"/>
                  <a:gd name="T55" fmla="*/ 28 h 289"/>
                  <a:gd name="T56" fmla="*/ 21 w 180"/>
                  <a:gd name="T57" fmla="*/ 74 h 289"/>
                  <a:gd name="T58" fmla="*/ 17 w 180"/>
                  <a:gd name="T59" fmla="*/ 10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289">
                    <a:moveTo>
                      <a:pt x="17" y="100"/>
                    </a:moveTo>
                    <a:cubicBezTo>
                      <a:pt x="7" y="114"/>
                      <a:pt x="0" y="137"/>
                      <a:pt x="0" y="149"/>
                    </a:cubicBezTo>
                    <a:cubicBezTo>
                      <a:pt x="0" y="227"/>
                      <a:pt x="0" y="227"/>
                      <a:pt x="0" y="227"/>
                    </a:cubicBezTo>
                    <a:cubicBezTo>
                      <a:pt x="0" y="246"/>
                      <a:pt x="16" y="289"/>
                      <a:pt x="36" y="289"/>
                    </a:cubicBezTo>
                    <a:cubicBezTo>
                      <a:pt x="131" y="289"/>
                      <a:pt x="131" y="289"/>
                      <a:pt x="131" y="289"/>
                    </a:cubicBezTo>
                    <a:cubicBezTo>
                      <a:pt x="150" y="289"/>
                      <a:pt x="166" y="274"/>
                      <a:pt x="166" y="255"/>
                    </a:cubicBezTo>
                    <a:cubicBezTo>
                      <a:pt x="167" y="253"/>
                      <a:pt x="167" y="253"/>
                      <a:pt x="167" y="253"/>
                    </a:cubicBezTo>
                    <a:cubicBezTo>
                      <a:pt x="94" y="253"/>
                      <a:pt x="94" y="253"/>
                      <a:pt x="94" y="253"/>
                    </a:cubicBezTo>
                    <a:cubicBezTo>
                      <a:pt x="87" y="253"/>
                      <a:pt x="82" y="248"/>
                      <a:pt x="82" y="241"/>
                    </a:cubicBezTo>
                    <a:cubicBezTo>
                      <a:pt x="82" y="235"/>
                      <a:pt x="87" y="230"/>
                      <a:pt x="94" y="230"/>
                    </a:cubicBezTo>
                    <a:cubicBezTo>
                      <a:pt x="169" y="230"/>
                      <a:pt x="169" y="230"/>
                      <a:pt x="169" y="230"/>
                    </a:cubicBezTo>
                    <a:cubicBezTo>
                      <a:pt x="172" y="199"/>
                      <a:pt x="172" y="199"/>
                      <a:pt x="172" y="199"/>
                    </a:cubicBezTo>
                    <a:cubicBezTo>
                      <a:pt x="94" y="199"/>
                      <a:pt x="94" y="199"/>
                      <a:pt x="94" y="199"/>
                    </a:cubicBezTo>
                    <a:cubicBezTo>
                      <a:pt x="87" y="199"/>
                      <a:pt x="82" y="194"/>
                      <a:pt x="82" y="188"/>
                    </a:cubicBezTo>
                    <a:cubicBezTo>
                      <a:pt x="82" y="182"/>
                      <a:pt x="87" y="177"/>
                      <a:pt x="94" y="177"/>
                    </a:cubicBezTo>
                    <a:cubicBezTo>
                      <a:pt x="175" y="177"/>
                      <a:pt x="175" y="177"/>
                      <a:pt x="175" y="177"/>
                    </a:cubicBezTo>
                    <a:cubicBezTo>
                      <a:pt x="178" y="146"/>
                      <a:pt x="178" y="146"/>
                      <a:pt x="178" y="146"/>
                    </a:cubicBezTo>
                    <a:cubicBezTo>
                      <a:pt x="94" y="146"/>
                      <a:pt x="94" y="146"/>
                      <a:pt x="94" y="146"/>
                    </a:cubicBezTo>
                    <a:cubicBezTo>
                      <a:pt x="87" y="146"/>
                      <a:pt x="82" y="141"/>
                      <a:pt x="82" y="135"/>
                    </a:cubicBezTo>
                    <a:cubicBezTo>
                      <a:pt x="82" y="129"/>
                      <a:pt x="87" y="124"/>
                      <a:pt x="94" y="124"/>
                    </a:cubicBezTo>
                    <a:cubicBezTo>
                      <a:pt x="180" y="124"/>
                      <a:pt x="180" y="124"/>
                      <a:pt x="180" y="124"/>
                    </a:cubicBezTo>
                    <a:cubicBezTo>
                      <a:pt x="180" y="121"/>
                      <a:pt x="180" y="121"/>
                      <a:pt x="180" y="121"/>
                    </a:cubicBezTo>
                    <a:cubicBezTo>
                      <a:pt x="180" y="102"/>
                      <a:pt x="164" y="87"/>
                      <a:pt x="145" y="87"/>
                    </a:cubicBezTo>
                    <a:cubicBezTo>
                      <a:pt x="82" y="87"/>
                      <a:pt x="82" y="87"/>
                      <a:pt x="82" y="87"/>
                    </a:cubicBezTo>
                    <a:cubicBezTo>
                      <a:pt x="84" y="71"/>
                      <a:pt x="84" y="71"/>
                      <a:pt x="84" y="71"/>
                    </a:cubicBezTo>
                    <a:cubicBezTo>
                      <a:pt x="90" y="38"/>
                      <a:pt x="90" y="38"/>
                      <a:pt x="90" y="38"/>
                    </a:cubicBezTo>
                    <a:cubicBezTo>
                      <a:pt x="92" y="21"/>
                      <a:pt x="81" y="5"/>
                      <a:pt x="64" y="2"/>
                    </a:cubicBezTo>
                    <a:cubicBezTo>
                      <a:pt x="47" y="0"/>
                      <a:pt x="32" y="11"/>
                      <a:pt x="29" y="28"/>
                    </a:cubicBezTo>
                    <a:cubicBezTo>
                      <a:pt x="21" y="74"/>
                      <a:pt x="21" y="74"/>
                      <a:pt x="21" y="74"/>
                    </a:cubicBezTo>
                    <a:lnTo>
                      <a:pt x="17" y="100"/>
                    </a:ln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spTree>
  </p:cSld>
  <p:clrMapOvr>
    <a:masterClrMapping/>
  </p:clrMapOvr>
  <mc:AlternateContent xmlns:mc="http://schemas.openxmlformats.org/markup-compatibility/2006">
    <mc:Choice xmlns:p14="http://schemas.microsoft.com/office/powerpoint/2010/main" xmlns=""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 fill="hold"/>
                                        <p:tgtEl>
                                          <p:spTgt spid="18"/>
                                        </p:tgtEl>
                                        <p:attrNameLst>
                                          <p:attrName>ppt_w</p:attrName>
                                        </p:attrNameLst>
                                      </p:cBhvr>
                                      <p:tavLst>
                                        <p:tav tm="0">
                                          <p:val>
                                            <p:fltVal val="0"/>
                                          </p:val>
                                        </p:tav>
                                        <p:tav tm="100000">
                                          <p:val>
                                            <p:strVal val="#ppt_w"/>
                                          </p:val>
                                        </p:tav>
                                      </p:tavLst>
                                    </p:anim>
                                    <p:anim calcmode="lin" valueType="num">
                                      <p:cBhvr>
                                        <p:cTn id="8" dur="200" fill="hold"/>
                                        <p:tgtEl>
                                          <p:spTgt spid="18"/>
                                        </p:tgtEl>
                                        <p:attrNameLst>
                                          <p:attrName>ppt_h</p:attrName>
                                        </p:attrNameLst>
                                      </p:cBhvr>
                                      <p:tavLst>
                                        <p:tav tm="0">
                                          <p:val>
                                            <p:fltVal val="0"/>
                                          </p:val>
                                        </p:tav>
                                        <p:tav tm="100000">
                                          <p:val>
                                            <p:strVal val="#ppt_h"/>
                                          </p:val>
                                        </p:tav>
                                      </p:tavLst>
                                    </p:anim>
                                    <p:animEffect transition="in" filter="fade">
                                      <p:cBhvr>
                                        <p:cTn id="9" dur="200"/>
                                        <p:tgtEl>
                                          <p:spTgt spid="18"/>
                                        </p:tgtEl>
                                      </p:cBhvr>
                                    </p:animEffect>
                                  </p:childTnLst>
                                </p:cTn>
                              </p:par>
                              <p:par>
                                <p:cTn id="10" presetID="6" presetClass="emph" presetSubtype="0" autoRev="1" fill="hold" nodeType="withEffect">
                                  <p:stCondLst>
                                    <p:cond delay="200"/>
                                  </p:stCondLst>
                                  <p:childTnLst>
                                    <p:animScale>
                                      <p:cBhvr>
                                        <p:cTn id="11" dur="200" fill="hold"/>
                                        <p:tgtEl>
                                          <p:spTgt spid="18"/>
                                        </p:tgtEl>
                                      </p:cBhvr>
                                      <p:by x="125000" y="125000"/>
                                    </p:animScale>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p:tgtEl>
                                          <p:spTgt spid="8"/>
                                        </p:tgtEl>
                                        <p:attrNameLst>
                                          <p:attrName>ppt_y</p:attrName>
                                        </p:attrNameLst>
                                      </p:cBhvr>
                                      <p:tavLst>
                                        <p:tav tm="0">
                                          <p:val>
                                            <p:strVal val="#ppt_y+#ppt_h*1.125000"/>
                                          </p:val>
                                        </p:tav>
                                        <p:tav tm="100000">
                                          <p:val>
                                            <p:strVal val="#ppt_y"/>
                                          </p:val>
                                        </p:tav>
                                      </p:tavLst>
                                    </p:anim>
                                    <p:animEffect>
                                      <p:cBhvr>
                                        <p:cTn id="24" dur="500"/>
                                        <p:tgtEl>
                                          <p:spTgt spid="8"/>
                                        </p:tgtEl>
                                      </p:cBhvr>
                                    </p:animEffect>
                                  </p:childTnLst>
                                </p:cTn>
                              </p:par>
                              <p:par>
                                <p:cTn id="25" presetID="12" presetClass="entr" presetSubtype="1" fill="hold" grpId="0" nodeType="withEffect">
                                  <p:stCondLst>
                                    <p:cond delay="5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p:tgtEl>
                                          <p:spTgt spid="9"/>
                                        </p:tgtEl>
                                        <p:attrNameLst>
                                          <p:attrName>ppt_y</p:attrName>
                                        </p:attrNameLst>
                                      </p:cBhvr>
                                      <p:tavLst>
                                        <p:tav tm="0">
                                          <p:val>
                                            <p:strVal val="#ppt_y-#ppt_h*1.125000"/>
                                          </p:val>
                                        </p:tav>
                                        <p:tav tm="100000">
                                          <p:val>
                                            <p:strVal val="#ppt_y"/>
                                          </p:val>
                                        </p:tav>
                                      </p:tavLst>
                                    </p:anim>
                                    <p:animEffec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bldLvl="0" animBg="1" autoUpdateAnimBg="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图片 318"/>
          <p:cNvPicPr/>
          <p:nvPr/>
        </p:nvPicPr>
        <p:blipFill>
          <a:blip r:embed="rId3" cstate="print">
            <a:extLst>
              <a:ext uri="{28A0092B-C50C-407E-A947-70E740481C1C}">
                <a14:useLocalDpi xmlns:a14="http://schemas.microsoft.com/office/drawing/2010/main" xmlns="" val="0"/>
              </a:ext>
            </a:extLst>
          </a:blip>
          <a:stretch>
            <a:fillRect/>
          </a:stretch>
        </p:blipFill>
        <p:spPr>
          <a:xfrm>
            <a:off x="1444148" y="1043940"/>
            <a:ext cx="1744200" cy="1760220"/>
          </a:xfrm>
          <a:custGeom>
            <a:avLst/>
            <a:gdLst>
              <a:gd name="connsiteX0" fmla="*/ 945500 w 1891000"/>
              <a:gd name="connsiteY0" fmla="*/ 0 h 2118476"/>
              <a:gd name="connsiteX1" fmla="*/ 1041758 w 1891000"/>
              <a:gd name="connsiteY1" fmla="*/ 22112 h 2118476"/>
              <a:gd name="connsiteX2" fmla="*/ 1794742 w 1891000"/>
              <a:gd name="connsiteY2" fmla="*/ 456591 h 2118476"/>
              <a:gd name="connsiteX3" fmla="*/ 1891000 w 1891000"/>
              <a:gd name="connsiteY3" fmla="*/ 624177 h 2118476"/>
              <a:gd name="connsiteX4" fmla="*/ 1891000 w 1891000"/>
              <a:gd name="connsiteY4" fmla="*/ 1493136 h 2118476"/>
              <a:gd name="connsiteX5" fmla="*/ 1794742 w 1891000"/>
              <a:gd name="connsiteY5" fmla="*/ 1660721 h 2118476"/>
              <a:gd name="connsiteX6" fmla="*/ 1041758 w 1891000"/>
              <a:gd name="connsiteY6" fmla="*/ 2095201 h 2118476"/>
              <a:gd name="connsiteX7" fmla="*/ 849242 w 1891000"/>
              <a:gd name="connsiteY7" fmla="*/ 2095201 h 2118476"/>
              <a:gd name="connsiteX8" fmla="*/ 96258 w 1891000"/>
              <a:gd name="connsiteY8" fmla="*/ 1660721 h 2118476"/>
              <a:gd name="connsiteX9" fmla="*/ 0 w 1891000"/>
              <a:gd name="connsiteY9" fmla="*/ 1493136 h 2118476"/>
              <a:gd name="connsiteX10" fmla="*/ 0 w 1891000"/>
              <a:gd name="connsiteY10" fmla="*/ 624177 h 2118476"/>
              <a:gd name="connsiteX11" fmla="*/ 96258 w 1891000"/>
              <a:gd name="connsiteY11" fmla="*/ 456591 h 2118476"/>
              <a:gd name="connsiteX12" fmla="*/ 849242 w 1891000"/>
              <a:gd name="connsiteY12" fmla="*/ 22112 h 2118476"/>
              <a:gd name="connsiteX13" fmla="*/ 945500 w 1891000"/>
              <a:gd name="connsiteY13" fmla="*/ 0 h 211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000" h="2118476">
                <a:moveTo>
                  <a:pt x="945500" y="0"/>
                </a:moveTo>
                <a:cubicBezTo>
                  <a:pt x="980432" y="0"/>
                  <a:pt x="1015365" y="7370"/>
                  <a:pt x="1041758" y="22112"/>
                </a:cubicBezTo>
                <a:cubicBezTo>
                  <a:pt x="1794742" y="456591"/>
                  <a:pt x="1794742" y="456591"/>
                  <a:pt x="1794742" y="456591"/>
                </a:cubicBezTo>
                <a:cubicBezTo>
                  <a:pt x="1847529" y="487626"/>
                  <a:pt x="1891000" y="563660"/>
                  <a:pt x="1891000" y="624177"/>
                </a:cubicBezTo>
                <a:cubicBezTo>
                  <a:pt x="1891000" y="1493136"/>
                  <a:pt x="1891000" y="1493136"/>
                  <a:pt x="1891000" y="1493136"/>
                </a:cubicBezTo>
                <a:cubicBezTo>
                  <a:pt x="1891000" y="1555205"/>
                  <a:pt x="1847529" y="1629687"/>
                  <a:pt x="1794742" y="1660721"/>
                </a:cubicBezTo>
                <a:cubicBezTo>
                  <a:pt x="1041758" y="2095201"/>
                  <a:pt x="1041758" y="2095201"/>
                  <a:pt x="1041758" y="2095201"/>
                </a:cubicBezTo>
                <a:cubicBezTo>
                  <a:pt x="988971" y="2126235"/>
                  <a:pt x="902029" y="2126235"/>
                  <a:pt x="849242" y="2095201"/>
                </a:cubicBezTo>
                <a:cubicBezTo>
                  <a:pt x="96258" y="1660721"/>
                  <a:pt x="96258" y="1660721"/>
                  <a:pt x="96258" y="1660721"/>
                </a:cubicBezTo>
                <a:cubicBezTo>
                  <a:pt x="43471" y="1629687"/>
                  <a:pt x="0" y="1555205"/>
                  <a:pt x="0" y="1493136"/>
                </a:cubicBezTo>
                <a:lnTo>
                  <a:pt x="0" y="624177"/>
                </a:lnTo>
                <a:cubicBezTo>
                  <a:pt x="0" y="563660"/>
                  <a:pt x="43471" y="487626"/>
                  <a:pt x="96258" y="456591"/>
                </a:cubicBezTo>
                <a:cubicBezTo>
                  <a:pt x="849242" y="22112"/>
                  <a:pt x="849242" y="22112"/>
                  <a:pt x="849242" y="22112"/>
                </a:cubicBezTo>
                <a:cubicBezTo>
                  <a:pt x="875636" y="7370"/>
                  <a:pt x="910568" y="0"/>
                  <a:pt x="945500" y="0"/>
                </a:cubicBezTo>
                <a:close/>
              </a:path>
            </a:pathLst>
          </a:custGeom>
          <a:ln>
            <a:solidFill>
              <a:srgbClr val="327206"/>
            </a:solidFill>
          </a:ln>
          <a:effectLst>
            <a:outerShdw blurRad="127000" dist="101600" dir="2700000" algn="tl" rotWithShape="0">
              <a:prstClr val="black">
                <a:alpha val="50000"/>
              </a:prstClr>
            </a:outerShdw>
          </a:effectLst>
          <a:scene3d>
            <a:camera prst="orthographicFront"/>
            <a:lightRig rig="threePt" dir="t"/>
          </a:scene3d>
          <a:sp3d>
            <a:bevelT w="19050" h="19050" prst="angle"/>
          </a:sp3d>
        </p:spPr>
      </p:pic>
      <p:pic>
        <p:nvPicPr>
          <p:cNvPr id="320" name="图片 319"/>
          <p:cNvPicPr/>
          <p:nvPr/>
        </p:nvPicPr>
        <p:blipFill>
          <a:blip r:embed="rId4" cstate="print">
            <a:extLst>
              <a:ext uri="{28A0092B-C50C-407E-A947-70E740481C1C}">
                <a14:useLocalDpi xmlns:a14="http://schemas.microsoft.com/office/drawing/2010/main" xmlns="" val="0"/>
              </a:ext>
            </a:extLst>
          </a:blip>
          <a:stretch>
            <a:fillRect/>
          </a:stretch>
        </p:blipFill>
        <p:spPr>
          <a:xfrm>
            <a:off x="531191" y="2626568"/>
            <a:ext cx="1743692" cy="1759706"/>
          </a:xfrm>
          <a:custGeom>
            <a:avLst/>
            <a:gdLst>
              <a:gd name="connsiteX0" fmla="*/ 945500 w 1891000"/>
              <a:gd name="connsiteY0" fmla="*/ 0 h 2118476"/>
              <a:gd name="connsiteX1" fmla="*/ 1041758 w 1891000"/>
              <a:gd name="connsiteY1" fmla="*/ 22112 h 2118476"/>
              <a:gd name="connsiteX2" fmla="*/ 1794742 w 1891000"/>
              <a:gd name="connsiteY2" fmla="*/ 456591 h 2118476"/>
              <a:gd name="connsiteX3" fmla="*/ 1891000 w 1891000"/>
              <a:gd name="connsiteY3" fmla="*/ 624177 h 2118476"/>
              <a:gd name="connsiteX4" fmla="*/ 1891000 w 1891000"/>
              <a:gd name="connsiteY4" fmla="*/ 1493136 h 2118476"/>
              <a:gd name="connsiteX5" fmla="*/ 1794742 w 1891000"/>
              <a:gd name="connsiteY5" fmla="*/ 1660721 h 2118476"/>
              <a:gd name="connsiteX6" fmla="*/ 1041758 w 1891000"/>
              <a:gd name="connsiteY6" fmla="*/ 2095201 h 2118476"/>
              <a:gd name="connsiteX7" fmla="*/ 849242 w 1891000"/>
              <a:gd name="connsiteY7" fmla="*/ 2095201 h 2118476"/>
              <a:gd name="connsiteX8" fmla="*/ 96258 w 1891000"/>
              <a:gd name="connsiteY8" fmla="*/ 1660721 h 2118476"/>
              <a:gd name="connsiteX9" fmla="*/ 0 w 1891000"/>
              <a:gd name="connsiteY9" fmla="*/ 1493136 h 2118476"/>
              <a:gd name="connsiteX10" fmla="*/ 0 w 1891000"/>
              <a:gd name="connsiteY10" fmla="*/ 624177 h 2118476"/>
              <a:gd name="connsiteX11" fmla="*/ 96258 w 1891000"/>
              <a:gd name="connsiteY11" fmla="*/ 456591 h 2118476"/>
              <a:gd name="connsiteX12" fmla="*/ 849242 w 1891000"/>
              <a:gd name="connsiteY12" fmla="*/ 22112 h 2118476"/>
              <a:gd name="connsiteX13" fmla="*/ 945500 w 1891000"/>
              <a:gd name="connsiteY13" fmla="*/ 0 h 211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000" h="2118476">
                <a:moveTo>
                  <a:pt x="945500" y="0"/>
                </a:moveTo>
                <a:cubicBezTo>
                  <a:pt x="980432" y="0"/>
                  <a:pt x="1015365" y="7370"/>
                  <a:pt x="1041758" y="22112"/>
                </a:cubicBezTo>
                <a:cubicBezTo>
                  <a:pt x="1794742" y="456591"/>
                  <a:pt x="1794742" y="456591"/>
                  <a:pt x="1794742" y="456591"/>
                </a:cubicBezTo>
                <a:cubicBezTo>
                  <a:pt x="1847529" y="487626"/>
                  <a:pt x="1891000" y="563660"/>
                  <a:pt x="1891000" y="624177"/>
                </a:cubicBezTo>
                <a:cubicBezTo>
                  <a:pt x="1891000" y="1493136"/>
                  <a:pt x="1891000" y="1493136"/>
                  <a:pt x="1891000" y="1493136"/>
                </a:cubicBezTo>
                <a:cubicBezTo>
                  <a:pt x="1891000" y="1555205"/>
                  <a:pt x="1847529" y="1629687"/>
                  <a:pt x="1794742" y="1660721"/>
                </a:cubicBezTo>
                <a:cubicBezTo>
                  <a:pt x="1041758" y="2095201"/>
                  <a:pt x="1041758" y="2095201"/>
                  <a:pt x="1041758" y="2095201"/>
                </a:cubicBezTo>
                <a:cubicBezTo>
                  <a:pt x="988971" y="2126235"/>
                  <a:pt x="902029" y="2126235"/>
                  <a:pt x="849242" y="2095201"/>
                </a:cubicBezTo>
                <a:cubicBezTo>
                  <a:pt x="96258" y="1660721"/>
                  <a:pt x="96258" y="1660721"/>
                  <a:pt x="96258" y="1660721"/>
                </a:cubicBezTo>
                <a:cubicBezTo>
                  <a:pt x="43471" y="1629687"/>
                  <a:pt x="0" y="1555205"/>
                  <a:pt x="0" y="1493136"/>
                </a:cubicBezTo>
                <a:lnTo>
                  <a:pt x="0" y="624177"/>
                </a:lnTo>
                <a:cubicBezTo>
                  <a:pt x="0" y="563660"/>
                  <a:pt x="43471" y="487626"/>
                  <a:pt x="96258" y="456591"/>
                </a:cubicBezTo>
                <a:cubicBezTo>
                  <a:pt x="849242" y="22112"/>
                  <a:pt x="849242" y="22112"/>
                  <a:pt x="849242" y="22112"/>
                </a:cubicBezTo>
                <a:cubicBezTo>
                  <a:pt x="875636" y="7370"/>
                  <a:pt x="910568" y="0"/>
                  <a:pt x="945500" y="0"/>
                </a:cubicBezTo>
                <a:close/>
              </a:path>
            </a:pathLst>
          </a:custGeom>
          <a:ln>
            <a:solidFill>
              <a:srgbClr val="327206"/>
            </a:solidFill>
          </a:ln>
          <a:effectLst>
            <a:outerShdw blurRad="127000" dist="101600" dir="2700000" algn="tl" rotWithShape="0">
              <a:prstClr val="black">
                <a:alpha val="50000"/>
              </a:prstClr>
            </a:outerShdw>
          </a:effectLst>
          <a:scene3d>
            <a:camera prst="orthographicFront"/>
            <a:lightRig rig="threePt" dir="t"/>
          </a:scene3d>
          <a:sp3d>
            <a:bevelT w="19050" h="19050" prst="angle"/>
          </a:sp3d>
        </p:spPr>
      </p:pic>
      <p:pic>
        <p:nvPicPr>
          <p:cNvPr id="321" name="图片 320"/>
          <p:cNvPicPr/>
          <p:nvPr/>
        </p:nvPicPr>
        <p:blipFill>
          <a:blip r:embed="rId3" cstate="print">
            <a:extLst>
              <a:ext uri="{28A0092B-C50C-407E-A947-70E740481C1C}">
                <a14:useLocalDpi xmlns:a14="http://schemas.microsoft.com/office/drawing/2010/main" xmlns="" val="0"/>
              </a:ext>
            </a:extLst>
          </a:blip>
          <a:stretch>
            <a:fillRect/>
          </a:stretch>
        </p:blipFill>
        <p:spPr>
          <a:xfrm>
            <a:off x="2419752" y="2626349"/>
            <a:ext cx="1744200" cy="1760220"/>
          </a:xfrm>
          <a:custGeom>
            <a:avLst/>
            <a:gdLst>
              <a:gd name="connsiteX0" fmla="*/ 945500 w 1891000"/>
              <a:gd name="connsiteY0" fmla="*/ 0 h 2118476"/>
              <a:gd name="connsiteX1" fmla="*/ 1041758 w 1891000"/>
              <a:gd name="connsiteY1" fmla="*/ 22112 h 2118476"/>
              <a:gd name="connsiteX2" fmla="*/ 1794742 w 1891000"/>
              <a:gd name="connsiteY2" fmla="*/ 456591 h 2118476"/>
              <a:gd name="connsiteX3" fmla="*/ 1891000 w 1891000"/>
              <a:gd name="connsiteY3" fmla="*/ 624177 h 2118476"/>
              <a:gd name="connsiteX4" fmla="*/ 1891000 w 1891000"/>
              <a:gd name="connsiteY4" fmla="*/ 1493136 h 2118476"/>
              <a:gd name="connsiteX5" fmla="*/ 1794742 w 1891000"/>
              <a:gd name="connsiteY5" fmla="*/ 1660721 h 2118476"/>
              <a:gd name="connsiteX6" fmla="*/ 1041758 w 1891000"/>
              <a:gd name="connsiteY6" fmla="*/ 2095201 h 2118476"/>
              <a:gd name="connsiteX7" fmla="*/ 849242 w 1891000"/>
              <a:gd name="connsiteY7" fmla="*/ 2095201 h 2118476"/>
              <a:gd name="connsiteX8" fmla="*/ 96258 w 1891000"/>
              <a:gd name="connsiteY8" fmla="*/ 1660721 h 2118476"/>
              <a:gd name="connsiteX9" fmla="*/ 0 w 1891000"/>
              <a:gd name="connsiteY9" fmla="*/ 1493136 h 2118476"/>
              <a:gd name="connsiteX10" fmla="*/ 0 w 1891000"/>
              <a:gd name="connsiteY10" fmla="*/ 624177 h 2118476"/>
              <a:gd name="connsiteX11" fmla="*/ 96258 w 1891000"/>
              <a:gd name="connsiteY11" fmla="*/ 456591 h 2118476"/>
              <a:gd name="connsiteX12" fmla="*/ 849242 w 1891000"/>
              <a:gd name="connsiteY12" fmla="*/ 22112 h 2118476"/>
              <a:gd name="connsiteX13" fmla="*/ 945500 w 1891000"/>
              <a:gd name="connsiteY13" fmla="*/ 0 h 211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000" h="2118476">
                <a:moveTo>
                  <a:pt x="945500" y="0"/>
                </a:moveTo>
                <a:cubicBezTo>
                  <a:pt x="980432" y="0"/>
                  <a:pt x="1015365" y="7370"/>
                  <a:pt x="1041758" y="22112"/>
                </a:cubicBezTo>
                <a:cubicBezTo>
                  <a:pt x="1794742" y="456591"/>
                  <a:pt x="1794742" y="456591"/>
                  <a:pt x="1794742" y="456591"/>
                </a:cubicBezTo>
                <a:cubicBezTo>
                  <a:pt x="1847529" y="487626"/>
                  <a:pt x="1891000" y="563660"/>
                  <a:pt x="1891000" y="624177"/>
                </a:cubicBezTo>
                <a:cubicBezTo>
                  <a:pt x="1891000" y="1493136"/>
                  <a:pt x="1891000" y="1493136"/>
                  <a:pt x="1891000" y="1493136"/>
                </a:cubicBezTo>
                <a:cubicBezTo>
                  <a:pt x="1891000" y="1555205"/>
                  <a:pt x="1847529" y="1629687"/>
                  <a:pt x="1794742" y="1660721"/>
                </a:cubicBezTo>
                <a:cubicBezTo>
                  <a:pt x="1041758" y="2095201"/>
                  <a:pt x="1041758" y="2095201"/>
                  <a:pt x="1041758" y="2095201"/>
                </a:cubicBezTo>
                <a:cubicBezTo>
                  <a:pt x="988971" y="2126235"/>
                  <a:pt x="902029" y="2126235"/>
                  <a:pt x="849242" y="2095201"/>
                </a:cubicBezTo>
                <a:cubicBezTo>
                  <a:pt x="96258" y="1660721"/>
                  <a:pt x="96258" y="1660721"/>
                  <a:pt x="96258" y="1660721"/>
                </a:cubicBezTo>
                <a:cubicBezTo>
                  <a:pt x="43471" y="1629687"/>
                  <a:pt x="0" y="1555205"/>
                  <a:pt x="0" y="1493136"/>
                </a:cubicBezTo>
                <a:lnTo>
                  <a:pt x="0" y="624177"/>
                </a:lnTo>
                <a:cubicBezTo>
                  <a:pt x="0" y="563660"/>
                  <a:pt x="43471" y="487626"/>
                  <a:pt x="96258" y="456591"/>
                </a:cubicBezTo>
                <a:cubicBezTo>
                  <a:pt x="849242" y="22112"/>
                  <a:pt x="849242" y="22112"/>
                  <a:pt x="849242" y="22112"/>
                </a:cubicBezTo>
                <a:cubicBezTo>
                  <a:pt x="875636" y="7370"/>
                  <a:pt x="910568" y="0"/>
                  <a:pt x="945500" y="0"/>
                </a:cubicBezTo>
                <a:close/>
              </a:path>
            </a:pathLst>
          </a:custGeom>
          <a:ln>
            <a:solidFill>
              <a:srgbClr val="327206"/>
            </a:solidFill>
          </a:ln>
          <a:effectLst>
            <a:outerShdw blurRad="127000" dist="101600" dir="2700000" algn="tl" rotWithShape="0">
              <a:prstClr val="black">
                <a:alpha val="50000"/>
              </a:prstClr>
            </a:outerShdw>
          </a:effectLst>
          <a:scene3d>
            <a:camera prst="orthographicFront"/>
            <a:lightRig rig="threePt" dir="t"/>
          </a:scene3d>
          <a:sp3d>
            <a:bevelT w="19050" h="19050" prst="angle"/>
          </a:sp3d>
        </p:spPr>
      </p:pic>
      <p:sp>
        <p:nvSpPr>
          <p:cNvPr id="13" name="矩形 12"/>
          <p:cNvSpPr/>
          <p:nvPr/>
        </p:nvSpPr>
        <p:spPr>
          <a:xfrm>
            <a:off x="1444148" y="1842720"/>
            <a:ext cx="1744200" cy="403181"/>
          </a:xfrm>
          <a:prstGeom prst="rect">
            <a:avLst/>
          </a:prstGeom>
          <a:solidFill>
            <a:srgbClr val="32720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latin typeface="微软雅黑" panose="020B0503020204020204" pitchFamily="34" charset="-122"/>
                <a:ea typeface="微软雅黑" panose="020B0503020204020204" pitchFamily="34" charset="-122"/>
              </a:rPr>
              <a:t>添加标题</a:t>
            </a:r>
          </a:p>
        </p:txBody>
      </p:sp>
      <p:sp>
        <p:nvSpPr>
          <p:cNvPr id="38" name="矩形 37"/>
          <p:cNvSpPr/>
          <p:nvPr/>
        </p:nvSpPr>
        <p:spPr>
          <a:xfrm>
            <a:off x="2419752" y="3481831"/>
            <a:ext cx="1744200" cy="403181"/>
          </a:xfrm>
          <a:prstGeom prst="rect">
            <a:avLst/>
          </a:prstGeom>
          <a:solidFill>
            <a:srgbClr val="32720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latin typeface="微软雅黑" panose="020B0503020204020204" pitchFamily="34" charset="-122"/>
                <a:ea typeface="微软雅黑" panose="020B0503020204020204" pitchFamily="34" charset="-122"/>
              </a:rPr>
              <a:t>添加标题</a:t>
            </a:r>
          </a:p>
        </p:txBody>
      </p:sp>
      <p:sp>
        <p:nvSpPr>
          <p:cNvPr id="39" name="矩形 38"/>
          <p:cNvSpPr/>
          <p:nvPr/>
        </p:nvSpPr>
        <p:spPr>
          <a:xfrm>
            <a:off x="531191" y="3460419"/>
            <a:ext cx="1744200" cy="403181"/>
          </a:xfrm>
          <a:prstGeom prst="rect">
            <a:avLst/>
          </a:prstGeom>
          <a:solidFill>
            <a:srgbClr val="32720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latin typeface="微软雅黑" panose="020B0503020204020204" pitchFamily="34" charset="-122"/>
                <a:ea typeface="微软雅黑" panose="020B0503020204020204" pitchFamily="34" charset="-122"/>
              </a:rPr>
              <a:t>添加标题</a:t>
            </a:r>
          </a:p>
        </p:txBody>
      </p:sp>
      <p:grpSp>
        <p:nvGrpSpPr>
          <p:cNvPr id="40" name="组合 39"/>
          <p:cNvGrpSpPr/>
          <p:nvPr/>
        </p:nvGrpSpPr>
        <p:grpSpPr>
          <a:xfrm>
            <a:off x="5258141" y="1842720"/>
            <a:ext cx="2112653" cy="710023"/>
            <a:chOff x="7003063" y="2004055"/>
            <a:chExt cx="2816871" cy="946697"/>
          </a:xfrm>
        </p:grpSpPr>
        <p:grpSp>
          <p:nvGrpSpPr>
            <p:cNvPr id="41" name="组合 40"/>
            <p:cNvGrpSpPr/>
            <p:nvPr/>
          </p:nvGrpSpPr>
          <p:grpSpPr>
            <a:xfrm>
              <a:off x="7003063" y="2004055"/>
              <a:ext cx="2816871" cy="946697"/>
              <a:chOff x="1992449" y="2251039"/>
              <a:chExt cx="2210922" cy="712610"/>
            </a:xfrm>
          </p:grpSpPr>
          <p:grpSp>
            <p:nvGrpSpPr>
              <p:cNvPr id="43" name="组合 42"/>
              <p:cNvGrpSpPr/>
              <p:nvPr/>
            </p:nvGrpSpPr>
            <p:grpSpPr>
              <a:xfrm>
                <a:off x="1994501" y="2251039"/>
                <a:ext cx="2208870" cy="712610"/>
                <a:chOff x="-3729752" y="2394136"/>
                <a:chExt cx="8752092" cy="2823536"/>
              </a:xfrm>
            </p:grpSpPr>
            <p:sp>
              <p:nvSpPr>
                <p:cNvPr id="46" name="平行四边形 45"/>
                <p:cNvSpPr/>
                <p:nvPr/>
              </p:nvSpPr>
              <p:spPr>
                <a:xfrm rot="5400000" flipH="1" flipV="1">
                  <a:off x="3205317" y="3438387"/>
                  <a:ext cx="2823536" cy="735033"/>
                </a:xfrm>
                <a:prstGeom prst="parallelogram">
                  <a:avLst>
                    <a:gd name="adj" fmla="val 72798"/>
                  </a:avLst>
                </a:prstGeom>
                <a:gradFill>
                  <a:gsLst>
                    <a:gs pos="0">
                      <a:schemeClr val="tx1">
                        <a:alpha val="40000"/>
                      </a:schemeClr>
                    </a:gs>
                    <a:gs pos="60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47" name="平行四边形 46"/>
                <p:cNvSpPr/>
                <p:nvPr/>
              </p:nvSpPr>
              <p:spPr>
                <a:xfrm flipH="1">
                  <a:off x="-3729752" y="4595402"/>
                  <a:ext cx="8752092" cy="537027"/>
                </a:xfrm>
                <a:prstGeom prst="parallelogram">
                  <a:avLst>
                    <a:gd name="adj" fmla="val 106824"/>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44" name="圆角矩形 43"/>
              <p:cNvSpPr/>
              <p:nvPr/>
            </p:nvSpPr>
            <p:spPr>
              <a:xfrm>
                <a:off x="2013089" y="2306633"/>
                <a:ext cx="2092960" cy="533400"/>
              </a:xfrm>
              <a:prstGeom prst="round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45" name="圆角矩形 44"/>
              <p:cNvSpPr/>
              <p:nvPr/>
            </p:nvSpPr>
            <p:spPr>
              <a:xfrm>
                <a:off x="1992449" y="2278847"/>
                <a:ext cx="2092960" cy="533400"/>
              </a:xfrm>
              <a:prstGeom prst="roundRect">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42" name="TextBox 14"/>
            <p:cNvSpPr txBox="1"/>
            <p:nvPr/>
          </p:nvSpPr>
          <p:spPr>
            <a:xfrm>
              <a:off x="7193119" y="2144854"/>
              <a:ext cx="2148143" cy="492442"/>
            </a:xfrm>
            <a:prstGeom prst="rect">
              <a:avLst/>
            </a:prstGeom>
            <a:noFill/>
          </p:spPr>
          <p:txBody>
            <a:bodyPr wrap="square" rtlCol="0">
              <a:spAutoFit/>
            </a:bodyPr>
            <a:lstStyle/>
            <a:p>
              <a:pPr algn="r"/>
              <a:r>
                <a:rPr lang="zh-CN" altLang="en-US" sz="1800" b="1" dirty="0">
                  <a:solidFill>
                    <a:schemeClr val="bg1"/>
                  </a:solidFill>
                  <a:latin typeface="微软雅黑" panose="020B0503020204020204" pitchFamily="34" charset="-122"/>
                  <a:ea typeface="微软雅黑" panose="020B0503020204020204" pitchFamily="34" charset="-122"/>
                </a:rPr>
                <a:t>添加关键文本</a:t>
              </a:r>
            </a:p>
          </p:txBody>
        </p:sp>
      </p:grpSp>
      <p:sp>
        <p:nvSpPr>
          <p:cNvPr id="48" name="TextBox 15"/>
          <p:cNvSpPr txBox="1"/>
          <p:nvPr/>
        </p:nvSpPr>
        <p:spPr>
          <a:xfrm>
            <a:off x="4596320" y="2488528"/>
            <a:ext cx="3436295" cy="1131079"/>
          </a:xfrm>
          <a:prstGeom prst="rect">
            <a:avLst/>
          </a:prstGeom>
          <a:noFill/>
        </p:spPr>
        <p:txBody>
          <a:bodyPr wrap="square" rtlCol="0">
            <a:spAutoFit/>
          </a:bodyPr>
          <a:lstStyle/>
          <a:p>
            <a:pPr algn="ctr">
              <a:lnSpc>
                <a:spcPct val="150000"/>
              </a:lnSpc>
              <a:spcBef>
                <a:spcPct val="0"/>
              </a:spcBef>
              <a:buNone/>
            </a:pP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p>
        </p:txBody>
      </p:sp>
      <p:sp>
        <p:nvSpPr>
          <p:cNvPr id="15" name="文本占位符 14"/>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成功项目展示</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anim calcmode="lin" valueType="num">
                                      <p:cBhvr>
                                        <p:cTn id="8" dur="500" fill="hold"/>
                                        <p:tgtEl>
                                          <p:spTgt spid="319"/>
                                        </p:tgtEl>
                                        <p:attrNameLst>
                                          <p:attrName>ppt_x</p:attrName>
                                        </p:attrNameLst>
                                      </p:cBhvr>
                                      <p:tavLst>
                                        <p:tav tm="0">
                                          <p:val>
                                            <p:strVal val="#ppt_x"/>
                                          </p:val>
                                        </p:tav>
                                        <p:tav tm="100000">
                                          <p:val>
                                            <p:strVal val="#ppt_x"/>
                                          </p:val>
                                        </p:tav>
                                      </p:tavLst>
                                    </p:anim>
                                    <p:anim calcmode="lin" valueType="num">
                                      <p:cBhvr>
                                        <p:cTn id="9" dur="450" decel="100000" fill="hold"/>
                                        <p:tgtEl>
                                          <p:spTgt spid="319"/>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1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00"/>
                                  </p:stCondLst>
                                  <p:childTnLst>
                                    <p:set>
                                      <p:cBhvr>
                                        <p:cTn id="12" dur="1" fill="hold">
                                          <p:stCondLst>
                                            <p:cond delay="0"/>
                                          </p:stCondLst>
                                        </p:cTn>
                                        <p:tgtEl>
                                          <p:spTgt spid="320"/>
                                        </p:tgtEl>
                                        <p:attrNameLst>
                                          <p:attrName>style.visibility</p:attrName>
                                        </p:attrNameLst>
                                      </p:cBhvr>
                                      <p:to>
                                        <p:strVal val="visible"/>
                                      </p:to>
                                    </p:set>
                                    <p:animEffect transition="in" filter="fade">
                                      <p:cBhvr>
                                        <p:cTn id="13" dur="500"/>
                                        <p:tgtEl>
                                          <p:spTgt spid="320"/>
                                        </p:tgtEl>
                                      </p:cBhvr>
                                    </p:animEffect>
                                    <p:anim calcmode="lin" valueType="num">
                                      <p:cBhvr>
                                        <p:cTn id="14" dur="500" fill="hold"/>
                                        <p:tgtEl>
                                          <p:spTgt spid="320"/>
                                        </p:tgtEl>
                                        <p:attrNameLst>
                                          <p:attrName>ppt_x</p:attrName>
                                        </p:attrNameLst>
                                      </p:cBhvr>
                                      <p:tavLst>
                                        <p:tav tm="0">
                                          <p:val>
                                            <p:strVal val="#ppt_x"/>
                                          </p:val>
                                        </p:tav>
                                        <p:tav tm="100000">
                                          <p:val>
                                            <p:strVal val="#ppt_x"/>
                                          </p:val>
                                        </p:tav>
                                      </p:tavLst>
                                    </p:anim>
                                    <p:anim calcmode="lin" valueType="num">
                                      <p:cBhvr>
                                        <p:cTn id="15" dur="450" decel="100000" fill="hold"/>
                                        <p:tgtEl>
                                          <p:spTgt spid="320"/>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2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321"/>
                                        </p:tgtEl>
                                        <p:attrNameLst>
                                          <p:attrName>style.visibility</p:attrName>
                                        </p:attrNameLst>
                                      </p:cBhvr>
                                      <p:to>
                                        <p:strVal val="visible"/>
                                      </p:to>
                                    </p:set>
                                    <p:animEffect transition="in" filter="fade">
                                      <p:cBhvr>
                                        <p:cTn id="19" dur="500"/>
                                        <p:tgtEl>
                                          <p:spTgt spid="321"/>
                                        </p:tgtEl>
                                      </p:cBhvr>
                                    </p:animEffect>
                                    <p:anim calcmode="lin" valueType="num">
                                      <p:cBhvr>
                                        <p:cTn id="20" dur="500" fill="hold"/>
                                        <p:tgtEl>
                                          <p:spTgt spid="321"/>
                                        </p:tgtEl>
                                        <p:attrNameLst>
                                          <p:attrName>ppt_x</p:attrName>
                                        </p:attrNameLst>
                                      </p:cBhvr>
                                      <p:tavLst>
                                        <p:tav tm="0">
                                          <p:val>
                                            <p:strVal val="#ppt_x"/>
                                          </p:val>
                                        </p:tav>
                                        <p:tav tm="100000">
                                          <p:val>
                                            <p:strVal val="#ppt_x"/>
                                          </p:val>
                                        </p:tav>
                                      </p:tavLst>
                                    </p:anim>
                                    <p:anim calcmode="lin" valueType="num">
                                      <p:cBhvr>
                                        <p:cTn id="21" dur="450" decel="100000" fill="hold"/>
                                        <p:tgtEl>
                                          <p:spTgt spid="321"/>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321"/>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Vertical)">
                                      <p:cBhvr>
                                        <p:cTn id="26" dur="500"/>
                                        <p:tgtEl>
                                          <p:spTgt spid="13"/>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outVertical)">
                                      <p:cBhvr>
                                        <p:cTn id="29" dur="500"/>
                                        <p:tgtEl>
                                          <p:spTgt spid="39"/>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outVertical)">
                                      <p:cBhvr>
                                        <p:cTn id="32" dur="500"/>
                                        <p:tgtEl>
                                          <p:spTgt spid="38"/>
                                        </p:tgtEl>
                                      </p:cBhvr>
                                    </p:animEffect>
                                  </p:childTnLst>
                                </p:cTn>
                              </p:par>
                            </p:childTnLst>
                          </p:cTn>
                        </p:par>
                        <p:par>
                          <p:cTn id="33" fill="hold">
                            <p:stCondLst>
                              <p:cond delay="1000"/>
                            </p:stCondLst>
                            <p:childTnLst>
                              <p:par>
                                <p:cTn id="34" presetID="18" presetClass="entr" presetSubtype="6"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strips(downRight)">
                                      <p:cBhvr>
                                        <p:cTn id="36" dur="500"/>
                                        <p:tgtEl>
                                          <p:spTgt spid="40"/>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8" grpId="0" animBg="1"/>
      <p:bldP spid="39" grpId="0" animBg="1"/>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圆角矩形 223"/>
          <p:cNvSpPr/>
          <p:nvPr/>
        </p:nvSpPr>
        <p:spPr>
          <a:xfrm>
            <a:off x="1575880" y="1218236"/>
            <a:ext cx="5931442" cy="2368070"/>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26" name="圆角矩形 225"/>
          <p:cNvSpPr/>
          <p:nvPr/>
        </p:nvSpPr>
        <p:spPr>
          <a:xfrm>
            <a:off x="1887062" y="1321947"/>
            <a:ext cx="3509654" cy="2160646"/>
          </a:xfrm>
          <a:prstGeom prst="roundRect">
            <a:avLst>
              <a:gd name="adj" fmla="val 15589"/>
            </a:avLst>
          </a:prstGeom>
          <a:blipFill dpi="0" rotWithShape="1">
            <a:blip r:embed="rId3" cstate="print">
              <a:extLst>
                <a:ext uri="{28A0092B-C50C-407E-A947-70E740481C1C}">
                  <a14:useLocalDpi xmlns:a14="http://schemas.microsoft.com/office/drawing/2010/main" xmlns="" val="0"/>
                </a:ext>
              </a:extLst>
            </a:blip>
            <a:srcRect/>
            <a:stretch>
              <a:fillRect/>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时尚中黑简体" panose="01010104010101010101" pitchFamily="2" charset="-122"/>
              <a:ea typeface="时尚中黑简体" panose="01010104010101010101" pitchFamily="2" charset="-122"/>
            </a:endParaRPr>
          </a:p>
        </p:txBody>
      </p:sp>
      <p:sp>
        <p:nvSpPr>
          <p:cNvPr id="227" name="矩形 47"/>
          <p:cNvSpPr>
            <a:spLocks noChangeArrowheads="1"/>
          </p:cNvSpPr>
          <p:nvPr/>
        </p:nvSpPr>
        <p:spPr bwMode="auto">
          <a:xfrm>
            <a:off x="1192894" y="3833979"/>
            <a:ext cx="7039088" cy="650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p>
        </p:txBody>
      </p:sp>
      <p:sp>
        <p:nvSpPr>
          <p:cNvPr id="229" name="圆角矩形 228"/>
          <p:cNvSpPr/>
          <p:nvPr/>
        </p:nvSpPr>
        <p:spPr>
          <a:xfrm>
            <a:off x="5523820" y="1321948"/>
            <a:ext cx="1669784" cy="1027967"/>
          </a:xfrm>
          <a:prstGeom prst="roundRect">
            <a:avLst>
              <a:gd name="adj" fmla="val 15589"/>
            </a:avLst>
          </a:prstGeom>
          <a:blipFill dpi="0" rotWithShape="1">
            <a:blip r:embed="rId4" cstate="print">
              <a:extLst>
                <a:ext uri="{28A0092B-C50C-407E-A947-70E740481C1C}">
                  <a14:useLocalDpi xmlns:a14="http://schemas.microsoft.com/office/drawing/2010/main" xmlns="" val="0"/>
                </a:ext>
              </a:extLst>
            </a:blip>
            <a:srcRect/>
            <a:stretch>
              <a:fillRect/>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时尚中黑简体" panose="01010104010101010101" pitchFamily="2" charset="-122"/>
              <a:ea typeface="时尚中黑简体" panose="01010104010101010101" pitchFamily="2" charset="-122"/>
            </a:endParaRPr>
          </a:p>
        </p:txBody>
      </p:sp>
      <p:sp>
        <p:nvSpPr>
          <p:cNvPr id="230" name="圆角矩形 229"/>
          <p:cNvSpPr/>
          <p:nvPr/>
        </p:nvSpPr>
        <p:spPr>
          <a:xfrm>
            <a:off x="5523820" y="2453626"/>
            <a:ext cx="1669784" cy="1027967"/>
          </a:xfrm>
          <a:prstGeom prst="roundRect">
            <a:avLst>
              <a:gd name="adj" fmla="val 15589"/>
            </a:avLst>
          </a:prstGeom>
          <a:blipFill dpi="0" rotWithShape="1">
            <a:blip r:embed="rId4" cstate="print">
              <a:extLst>
                <a:ext uri="{28A0092B-C50C-407E-A947-70E740481C1C}">
                  <a14:useLocalDpi xmlns:a14="http://schemas.microsoft.com/office/drawing/2010/main" xmlns="" val="0"/>
                </a:ext>
              </a:extLst>
            </a:blip>
            <a:srcRect/>
            <a:stretch>
              <a:fillRect/>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时尚中黑简体" panose="01010104010101010101" pitchFamily="2" charset="-122"/>
              <a:ea typeface="时尚中黑简体" panose="01010104010101010101" pitchFamily="2" charset="-122"/>
            </a:endParaRPr>
          </a:p>
        </p:txBody>
      </p:sp>
      <p:grpSp>
        <p:nvGrpSpPr>
          <p:cNvPr id="232" name="组合 231"/>
          <p:cNvGrpSpPr/>
          <p:nvPr/>
        </p:nvGrpSpPr>
        <p:grpSpPr>
          <a:xfrm>
            <a:off x="1887062" y="2743200"/>
            <a:ext cx="3489902" cy="404006"/>
            <a:chOff x="2516082" y="3657599"/>
            <a:chExt cx="4653203" cy="538675"/>
          </a:xfrm>
        </p:grpSpPr>
        <p:sp>
          <p:nvSpPr>
            <p:cNvPr id="239" name="矩形 238"/>
            <p:cNvSpPr/>
            <p:nvPr/>
          </p:nvSpPr>
          <p:spPr>
            <a:xfrm>
              <a:off x="2516082" y="3657599"/>
              <a:ext cx="4653203" cy="538675"/>
            </a:xfrm>
            <a:prstGeom prst="rect">
              <a:avLst/>
            </a:prstGeom>
            <a:solidFill>
              <a:srgbClr val="327206">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0" name="文本框 239"/>
            <p:cNvSpPr txBox="1"/>
            <p:nvPr/>
          </p:nvSpPr>
          <p:spPr>
            <a:xfrm>
              <a:off x="3115733" y="3696104"/>
              <a:ext cx="3049912" cy="492443"/>
            </a:xfrm>
            <a:prstGeom prst="rect">
              <a:avLst/>
            </a:prstGeom>
            <a:noFill/>
          </p:spPr>
          <p:txBody>
            <a:bodyPr wrap="square" rtlCol="0">
              <a:spAutoFit/>
            </a:bodyPr>
            <a:lstStyle/>
            <a:p>
              <a:r>
                <a:rPr lang="zh-CN" altLang="en-US" sz="1800" dirty="0">
                  <a:solidFill>
                    <a:schemeClr val="bg1"/>
                  </a:solidFill>
                  <a:latin typeface="微软雅黑" panose="020B0503020204020204" pitchFamily="34" charset="-122"/>
                  <a:ea typeface="微软雅黑" panose="020B0503020204020204" pitchFamily="34" charset="-122"/>
                </a:rPr>
                <a:t>添加重点项目名称</a:t>
              </a:r>
            </a:p>
          </p:txBody>
        </p:sp>
      </p:grpSp>
      <p:grpSp>
        <p:nvGrpSpPr>
          <p:cNvPr id="241" name="组合 240"/>
          <p:cNvGrpSpPr/>
          <p:nvPr/>
        </p:nvGrpSpPr>
        <p:grpSpPr>
          <a:xfrm>
            <a:off x="5523820" y="1850623"/>
            <a:ext cx="1669784" cy="380849"/>
            <a:chOff x="7365094" y="2467497"/>
            <a:chExt cx="2226378" cy="507798"/>
          </a:xfrm>
        </p:grpSpPr>
        <p:sp>
          <p:nvSpPr>
            <p:cNvPr id="242" name="矩形 241"/>
            <p:cNvSpPr/>
            <p:nvPr/>
          </p:nvSpPr>
          <p:spPr>
            <a:xfrm>
              <a:off x="7365094" y="2467497"/>
              <a:ext cx="2226378" cy="507798"/>
            </a:xfrm>
            <a:prstGeom prst="rect">
              <a:avLst/>
            </a:prstGeom>
            <a:solidFill>
              <a:srgbClr val="327206">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3" name="文本框 242"/>
            <p:cNvSpPr txBox="1"/>
            <p:nvPr/>
          </p:nvSpPr>
          <p:spPr>
            <a:xfrm>
              <a:off x="7424277" y="2536730"/>
              <a:ext cx="2108014" cy="330945"/>
            </a:xfrm>
            <a:prstGeom prst="rect">
              <a:avLst/>
            </a:prstGeom>
            <a:noFill/>
          </p:spPr>
          <p:txBody>
            <a:bodyPr wrap="square" rtlCol="0">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添加重点项目名称</a:t>
              </a:r>
            </a:p>
          </p:txBody>
        </p:sp>
      </p:grpSp>
      <p:grpSp>
        <p:nvGrpSpPr>
          <p:cNvPr id="244" name="组合 243"/>
          <p:cNvGrpSpPr/>
          <p:nvPr/>
        </p:nvGrpSpPr>
        <p:grpSpPr>
          <a:xfrm>
            <a:off x="5523820" y="2956782"/>
            <a:ext cx="1669784" cy="380849"/>
            <a:chOff x="7365094" y="3942376"/>
            <a:chExt cx="2226378" cy="507798"/>
          </a:xfrm>
        </p:grpSpPr>
        <p:sp>
          <p:nvSpPr>
            <p:cNvPr id="245" name="矩形 244"/>
            <p:cNvSpPr/>
            <p:nvPr/>
          </p:nvSpPr>
          <p:spPr>
            <a:xfrm>
              <a:off x="7365094" y="3942376"/>
              <a:ext cx="2226378" cy="507798"/>
            </a:xfrm>
            <a:prstGeom prst="rect">
              <a:avLst/>
            </a:prstGeom>
            <a:solidFill>
              <a:srgbClr val="327206">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6" name="文本框 245"/>
            <p:cNvSpPr txBox="1"/>
            <p:nvPr/>
          </p:nvSpPr>
          <p:spPr>
            <a:xfrm>
              <a:off x="7483458" y="4011608"/>
              <a:ext cx="2108014" cy="330945"/>
            </a:xfrm>
            <a:prstGeom prst="rect">
              <a:avLst/>
            </a:prstGeom>
            <a:noFill/>
          </p:spPr>
          <p:txBody>
            <a:bodyPr wrap="square" rtlCol="0">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添加重点项目名称</a:t>
              </a:r>
            </a:p>
          </p:txBody>
        </p:sp>
      </p:grpSp>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成功项目展示</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74000">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14:bounceEnd="74000">
                                          <p:cBhvr additive="base">
                                            <p:cTn id="7" dur="1000" fill="hold"/>
                                            <p:tgtEl>
                                              <p:spTgt spid="224"/>
                                            </p:tgtEl>
                                            <p:attrNameLst>
                                              <p:attrName>ppt_x</p:attrName>
                                            </p:attrNameLst>
                                          </p:cBhvr>
                                          <p:tavLst>
                                            <p:tav tm="0">
                                              <p:val>
                                                <p:strVal val="1+#ppt_w/2"/>
                                              </p:val>
                                            </p:tav>
                                            <p:tav tm="100000">
                                              <p:val>
                                                <p:strVal val="#ppt_x"/>
                                              </p:val>
                                            </p:tav>
                                          </p:tavLst>
                                        </p:anim>
                                        <p:anim calcmode="lin" valueType="num" p14:bounceEnd="74000">
                                          <p:cBhvr additive="base">
                                            <p:cTn id="8" dur="1000" fill="hold"/>
                                            <p:tgtEl>
                                              <p:spTgt spid="22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dissolve">
                                          <p:cBhvr>
                                            <p:cTn id="12" dur="1000"/>
                                            <p:tgtEl>
                                              <p:spTgt spid="226"/>
                                            </p:tgtEl>
                                          </p:cBhvr>
                                        </p:animEffect>
                                      </p:childTnLst>
                                    </p:cTn>
                                  </p:par>
                                  <p:par>
                                    <p:cTn id="13" presetID="9" presetClass="entr" presetSubtype="0" fill="hold" grpId="0" nodeType="withEffect">
                                      <p:stCondLst>
                                        <p:cond delay="200"/>
                                      </p:stCondLst>
                                      <p:childTnLst>
                                        <p:set>
                                          <p:cBhvr>
                                            <p:cTn id="14" dur="1" fill="hold">
                                              <p:stCondLst>
                                                <p:cond delay="0"/>
                                              </p:stCondLst>
                                            </p:cTn>
                                            <p:tgtEl>
                                              <p:spTgt spid="229"/>
                                            </p:tgtEl>
                                            <p:attrNameLst>
                                              <p:attrName>style.visibility</p:attrName>
                                            </p:attrNameLst>
                                          </p:cBhvr>
                                          <p:to>
                                            <p:strVal val="visible"/>
                                          </p:to>
                                        </p:set>
                                        <p:animEffect transition="in" filter="dissolve">
                                          <p:cBhvr>
                                            <p:cTn id="15" dur="1000"/>
                                            <p:tgtEl>
                                              <p:spTgt spid="229"/>
                                            </p:tgtEl>
                                          </p:cBhvr>
                                        </p:animEffect>
                                      </p:childTnLst>
                                    </p:cTn>
                                  </p:par>
                                  <p:par>
                                    <p:cTn id="16" presetID="9" presetClass="entr" presetSubtype="0" fill="hold" grpId="0" nodeType="withEffect">
                                      <p:stCondLst>
                                        <p:cond delay="400"/>
                                      </p:stCondLst>
                                      <p:childTnLst>
                                        <p:set>
                                          <p:cBhvr>
                                            <p:cTn id="17" dur="1" fill="hold">
                                              <p:stCondLst>
                                                <p:cond delay="0"/>
                                              </p:stCondLst>
                                            </p:cTn>
                                            <p:tgtEl>
                                              <p:spTgt spid="230"/>
                                            </p:tgtEl>
                                            <p:attrNameLst>
                                              <p:attrName>style.visibility</p:attrName>
                                            </p:attrNameLst>
                                          </p:cBhvr>
                                          <p:to>
                                            <p:strVal val="visible"/>
                                          </p:to>
                                        </p:set>
                                        <p:animEffect transition="in" filter="dissolve">
                                          <p:cBhvr>
                                            <p:cTn id="18" dur="1000"/>
                                            <p:tgtEl>
                                              <p:spTgt spid="230"/>
                                            </p:tgtEl>
                                          </p:cBhvr>
                                        </p:animEffect>
                                      </p:childTnLst>
                                    </p:cTn>
                                  </p:par>
                                </p:childTnLst>
                              </p:cTn>
                            </p:par>
                            <p:par>
                              <p:cTn id="19" fill="hold">
                                <p:stCondLst>
                                  <p:cond delay="2000"/>
                                </p:stCondLst>
                                <p:childTnLst>
                                  <p:par>
                                    <p:cTn id="20" presetID="16" presetClass="entr" presetSubtype="37" fill="hold" nodeType="afterEffect">
                                      <p:stCondLst>
                                        <p:cond delay="0"/>
                                      </p:stCondLst>
                                      <p:childTnLst>
                                        <p:set>
                                          <p:cBhvr>
                                            <p:cTn id="21" dur="1" fill="hold">
                                              <p:stCondLst>
                                                <p:cond delay="0"/>
                                              </p:stCondLst>
                                            </p:cTn>
                                            <p:tgtEl>
                                              <p:spTgt spid="232"/>
                                            </p:tgtEl>
                                            <p:attrNameLst>
                                              <p:attrName>style.visibility</p:attrName>
                                            </p:attrNameLst>
                                          </p:cBhvr>
                                          <p:to>
                                            <p:strVal val="visible"/>
                                          </p:to>
                                        </p:set>
                                        <p:animEffect transition="in" filter="barn(outVertical)">
                                          <p:cBhvr>
                                            <p:cTn id="22" dur="500"/>
                                            <p:tgtEl>
                                              <p:spTgt spid="232"/>
                                            </p:tgtEl>
                                          </p:cBhvr>
                                        </p:animEffect>
                                      </p:childTnLst>
                                    </p:cTn>
                                  </p:par>
                                  <p:par>
                                    <p:cTn id="23" presetID="16" presetClass="entr" presetSubtype="37" fill="hold" nodeType="withEffect">
                                      <p:stCondLst>
                                        <p:cond delay="200"/>
                                      </p:stCondLst>
                                      <p:childTnLst>
                                        <p:set>
                                          <p:cBhvr>
                                            <p:cTn id="24" dur="1" fill="hold">
                                              <p:stCondLst>
                                                <p:cond delay="0"/>
                                              </p:stCondLst>
                                            </p:cTn>
                                            <p:tgtEl>
                                              <p:spTgt spid="241"/>
                                            </p:tgtEl>
                                            <p:attrNameLst>
                                              <p:attrName>style.visibility</p:attrName>
                                            </p:attrNameLst>
                                          </p:cBhvr>
                                          <p:to>
                                            <p:strVal val="visible"/>
                                          </p:to>
                                        </p:set>
                                        <p:animEffect transition="in" filter="barn(outVertical)">
                                          <p:cBhvr>
                                            <p:cTn id="25" dur="500"/>
                                            <p:tgtEl>
                                              <p:spTgt spid="241"/>
                                            </p:tgtEl>
                                          </p:cBhvr>
                                        </p:animEffect>
                                      </p:childTnLst>
                                    </p:cTn>
                                  </p:par>
                                  <p:par>
                                    <p:cTn id="26" presetID="16" presetClass="entr" presetSubtype="37" fill="hold" nodeType="withEffect">
                                      <p:stCondLst>
                                        <p:cond delay="400"/>
                                      </p:stCondLst>
                                      <p:childTnLst>
                                        <p:set>
                                          <p:cBhvr>
                                            <p:cTn id="27" dur="1" fill="hold">
                                              <p:stCondLst>
                                                <p:cond delay="0"/>
                                              </p:stCondLst>
                                            </p:cTn>
                                            <p:tgtEl>
                                              <p:spTgt spid="244"/>
                                            </p:tgtEl>
                                            <p:attrNameLst>
                                              <p:attrName>style.visibility</p:attrName>
                                            </p:attrNameLst>
                                          </p:cBhvr>
                                          <p:to>
                                            <p:strVal val="visible"/>
                                          </p:to>
                                        </p:set>
                                        <p:animEffect transition="in" filter="barn(outVertical)">
                                          <p:cBhvr>
                                            <p:cTn id="28" dur="500"/>
                                            <p:tgtEl>
                                              <p:spTgt spid="244"/>
                                            </p:tgtEl>
                                          </p:cBhvr>
                                        </p:animEffect>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1000"/>
                                            <p:tgtEl>
                                              <p:spTgt spid="227"/>
                                            </p:tgtEl>
                                          </p:cBhvr>
                                        </p:animEffect>
                                        <p:anim calcmode="lin" valueType="num">
                                          <p:cBhvr>
                                            <p:cTn id="33" dur="1000" fill="hold"/>
                                            <p:tgtEl>
                                              <p:spTgt spid="227"/>
                                            </p:tgtEl>
                                            <p:attrNameLst>
                                              <p:attrName>ppt_x</p:attrName>
                                            </p:attrNameLst>
                                          </p:cBhvr>
                                          <p:tavLst>
                                            <p:tav tm="0">
                                              <p:val>
                                                <p:strVal val="#ppt_x"/>
                                              </p:val>
                                            </p:tav>
                                            <p:tav tm="100000">
                                              <p:val>
                                                <p:strVal val="#ppt_x"/>
                                              </p:val>
                                            </p:tav>
                                          </p:tavLst>
                                        </p:anim>
                                        <p:anim calcmode="lin" valueType="num">
                                          <p:cBhvr>
                                            <p:cTn id="34" dur="1000" fill="hold"/>
                                            <p:tgtEl>
                                              <p:spTgt spid="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6" grpId="0" animBg="1"/>
          <p:bldP spid="227" grpId="0"/>
          <p:bldP spid="229" grpId="0" animBg="1"/>
          <p:bldP spid="23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cBhvr additive="base">
                                            <p:cTn id="7" dur="1000" fill="hold"/>
                                            <p:tgtEl>
                                              <p:spTgt spid="224"/>
                                            </p:tgtEl>
                                            <p:attrNameLst>
                                              <p:attrName>ppt_x</p:attrName>
                                            </p:attrNameLst>
                                          </p:cBhvr>
                                          <p:tavLst>
                                            <p:tav tm="0">
                                              <p:val>
                                                <p:strVal val="1+#ppt_w/2"/>
                                              </p:val>
                                            </p:tav>
                                            <p:tav tm="100000">
                                              <p:val>
                                                <p:strVal val="#ppt_x"/>
                                              </p:val>
                                            </p:tav>
                                          </p:tavLst>
                                        </p:anim>
                                        <p:anim calcmode="lin" valueType="num">
                                          <p:cBhvr additive="base">
                                            <p:cTn id="8" dur="1000" fill="hold"/>
                                            <p:tgtEl>
                                              <p:spTgt spid="22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dissolve">
                                          <p:cBhvr>
                                            <p:cTn id="12" dur="1000"/>
                                            <p:tgtEl>
                                              <p:spTgt spid="226"/>
                                            </p:tgtEl>
                                          </p:cBhvr>
                                        </p:animEffect>
                                      </p:childTnLst>
                                    </p:cTn>
                                  </p:par>
                                  <p:par>
                                    <p:cTn id="13" presetID="9" presetClass="entr" presetSubtype="0" fill="hold" grpId="0" nodeType="withEffect">
                                      <p:stCondLst>
                                        <p:cond delay="200"/>
                                      </p:stCondLst>
                                      <p:childTnLst>
                                        <p:set>
                                          <p:cBhvr>
                                            <p:cTn id="14" dur="1" fill="hold">
                                              <p:stCondLst>
                                                <p:cond delay="0"/>
                                              </p:stCondLst>
                                            </p:cTn>
                                            <p:tgtEl>
                                              <p:spTgt spid="229"/>
                                            </p:tgtEl>
                                            <p:attrNameLst>
                                              <p:attrName>style.visibility</p:attrName>
                                            </p:attrNameLst>
                                          </p:cBhvr>
                                          <p:to>
                                            <p:strVal val="visible"/>
                                          </p:to>
                                        </p:set>
                                        <p:animEffect transition="in" filter="dissolve">
                                          <p:cBhvr>
                                            <p:cTn id="15" dur="1000"/>
                                            <p:tgtEl>
                                              <p:spTgt spid="229"/>
                                            </p:tgtEl>
                                          </p:cBhvr>
                                        </p:animEffect>
                                      </p:childTnLst>
                                    </p:cTn>
                                  </p:par>
                                  <p:par>
                                    <p:cTn id="16" presetID="9" presetClass="entr" presetSubtype="0" fill="hold" grpId="0" nodeType="withEffect">
                                      <p:stCondLst>
                                        <p:cond delay="400"/>
                                      </p:stCondLst>
                                      <p:childTnLst>
                                        <p:set>
                                          <p:cBhvr>
                                            <p:cTn id="17" dur="1" fill="hold">
                                              <p:stCondLst>
                                                <p:cond delay="0"/>
                                              </p:stCondLst>
                                            </p:cTn>
                                            <p:tgtEl>
                                              <p:spTgt spid="230"/>
                                            </p:tgtEl>
                                            <p:attrNameLst>
                                              <p:attrName>style.visibility</p:attrName>
                                            </p:attrNameLst>
                                          </p:cBhvr>
                                          <p:to>
                                            <p:strVal val="visible"/>
                                          </p:to>
                                        </p:set>
                                        <p:animEffect transition="in" filter="dissolve">
                                          <p:cBhvr>
                                            <p:cTn id="18" dur="1000"/>
                                            <p:tgtEl>
                                              <p:spTgt spid="230"/>
                                            </p:tgtEl>
                                          </p:cBhvr>
                                        </p:animEffect>
                                      </p:childTnLst>
                                    </p:cTn>
                                  </p:par>
                                </p:childTnLst>
                              </p:cTn>
                            </p:par>
                            <p:par>
                              <p:cTn id="19" fill="hold">
                                <p:stCondLst>
                                  <p:cond delay="2000"/>
                                </p:stCondLst>
                                <p:childTnLst>
                                  <p:par>
                                    <p:cTn id="20" presetID="16" presetClass="entr" presetSubtype="37" fill="hold" nodeType="afterEffect">
                                      <p:stCondLst>
                                        <p:cond delay="0"/>
                                      </p:stCondLst>
                                      <p:childTnLst>
                                        <p:set>
                                          <p:cBhvr>
                                            <p:cTn id="21" dur="1" fill="hold">
                                              <p:stCondLst>
                                                <p:cond delay="0"/>
                                              </p:stCondLst>
                                            </p:cTn>
                                            <p:tgtEl>
                                              <p:spTgt spid="232"/>
                                            </p:tgtEl>
                                            <p:attrNameLst>
                                              <p:attrName>style.visibility</p:attrName>
                                            </p:attrNameLst>
                                          </p:cBhvr>
                                          <p:to>
                                            <p:strVal val="visible"/>
                                          </p:to>
                                        </p:set>
                                        <p:animEffect transition="in" filter="barn(outVertical)">
                                          <p:cBhvr>
                                            <p:cTn id="22" dur="500"/>
                                            <p:tgtEl>
                                              <p:spTgt spid="232"/>
                                            </p:tgtEl>
                                          </p:cBhvr>
                                        </p:animEffect>
                                      </p:childTnLst>
                                    </p:cTn>
                                  </p:par>
                                  <p:par>
                                    <p:cTn id="23" presetID="16" presetClass="entr" presetSubtype="37" fill="hold" nodeType="withEffect">
                                      <p:stCondLst>
                                        <p:cond delay="200"/>
                                      </p:stCondLst>
                                      <p:childTnLst>
                                        <p:set>
                                          <p:cBhvr>
                                            <p:cTn id="24" dur="1" fill="hold">
                                              <p:stCondLst>
                                                <p:cond delay="0"/>
                                              </p:stCondLst>
                                            </p:cTn>
                                            <p:tgtEl>
                                              <p:spTgt spid="241"/>
                                            </p:tgtEl>
                                            <p:attrNameLst>
                                              <p:attrName>style.visibility</p:attrName>
                                            </p:attrNameLst>
                                          </p:cBhvr>
                                          <p:to>
                                            <p:strVal val="visible"/>
                                          </p:to>
                                        </p:set>
                                        <p:animEffect transition="in" filter="barn(outVertical)">
                                          <p:cBhvr>
                                            <p:cTn id="25" dur="500"/>
                                            <p:tgtEl>
                                              <p:spTgt spid="241"/>
                                            </p:tgtEl>
                                          </p:cBhvr>
                                        </p:animEffect>
                                      </p:childTnLst>
                                    </p:cTn>
                                  </p:par>
                                  <p:par>
                                    <p:cTn id="26" presetID="16" presetClass="entr" presetSubtype="37" fill="hold" nodeType="withEffect">
                                      <p:stCondLst>
                                        <p:cond delay="400"/>
                                      </p:stCondLst>
                                      <p:childTnLst>
                                        <p:set>
                                          <p:cBhvr>
                                            <p:cTn id="27" dur="1" fill="hold">
                                              <p:stCondLst>
                                                <p:cond delay="0"/>
                                              </p:stCondLst>
                                            </p:cTn>
                                            <p:tgtEl>
                                              <p:spTgt spid="244"/>
                                            </p:tgtEl>
                                            <p:attrNameLst>
                                              <p:attrName>style.visibility</p:attrName>
                                            </p:attrNameLst>
                                          </p:cBhvr>
                                          <p:to>
                                            <p:strVal val="visible"/>
                                          </p:to>
                                        </p:set>
                                        <p:animEffect transition="in" filter="barn(outVertical)">
                                          <p:cBhvr>
                                            <p:cTn id="28" dur="500"/>
                                            <p:tgtEl>
                                              <p:spTgt spid="244"/>
                                            </p:tgtEl>
                                          </p:cBhvr>
                                        </p:animEffect>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1000"/>
                                            <p:tgtEl>
                                              <p:spTgt spid="227"/>
                                            </p:tgtEl>
                                          </p:cBhvr>
                                        </p:animEffect>
                                        <p:anim calcmode="lin" valueType="num">
                                          <p:cBhvr>
                                            <p:cTn id="33" dur="1000" fill="hold"/>
                                            <p:tgtEl>
                                              <p:spTgt spid="227"/>
                                            </p:tgtEl>
                                            <p:attrNameLst>
                                              <p:attrName>ppt_x</p:attrName>
                                            </p:attrNameLst>
                                          </p:cBhvr>
                                          <p:tavLst>
                                            <p:tav tm="0">
                                              <p:val>
                                                <p:strVal val="#ppt_x"/>
                                              </p:val>
                                            </p:tav>
                                            <p:tav tm="100000">
                                              <p:val>
                                                <p:strVal val="#ppt_x"/>
                                              </p:val>
                                            </p:tav>
                                          </p:tavLst>
                                        </p:anim>
                                        <p:anim calcmode="lin" valueType="num">
                                          <p:cBhvr>
                                            <p:cTn id="34" dur="1000" fill="hold"/>
                                            <p:tgtEl>
                                              <p:spTgt spid="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6" grpId="0" animBg="1"/>
          <p:bldP spid="227" grpId="0"/>
          <p:bldP spid="229" grpId="0" animBg="1"/>
          <p:bldP spid="230"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2"/>
          <p:cNvSpPr txBox="1"/>
          <p:nvPr/>
        </p:nvSpPr>
        <p:spPr>
          <a:xfrm>
            <a:off x="1387035" y="1903586"/>
            <a:ext cx="1891991" cy="726811"/>
          </a:xfrm>
          <a:prstGeom prst="rect">
            <a:avLst/>
          </a:prstGeom>
          <a:noFill/>
        </p:spPr>
        <p:txBody>
          <a:bodyPr wrap="square" lIns="61415" tIns="30707" rIns="61415" bIns="30707" rtlCol="0">
            <a:spAutoFit/>
          </a:bodyPr>
          <a:lstStyle/>
          <a:p>
            <a:pPr algn="just">
              <a:lnSpc>
                <a:spcPct val="120000"/>
              </a:lnSpc>
            </a:pPr>
            <a:r>
              <a:rPr lang="zh-CN" altLang="en-US" sz="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900" dirty="0">
              <a:latin typeface="微软雅黑" panose="020B0503020204020204" pitchFamily="34" charset="-122"/>
              <a:ea typeface="微软雅黑" panose="020B0503020204020204" pitchFamily="34" charset="-122"/>
            </a:endParaRPr>
          </a:p>
        </p:txBody>
      </p:sp>
      <p:sp>
        <p:nvSpPr>
          <p:cNvPr id="29" name="TextBox 24"/>
          <p:cNvSpPr txBox="1"/>
          <p:nvPr/>
        </p:nvSpPr>
        <p:spPr>
          <a:xfrm>
            <a:off x="6143090" y="1903586"/>
            <a:ext cx="1891991" cy="726811"/>
          </a:xfrm>
          <a:prstGeom prst="rect">
            <a:avLst/>
          </a:prstGeom>
          <a:noFill/>
        </p:spPr>
        <p:txBody>
          <a:bodyPr wrap="square" lIns="61415" tIns="30707" rIns="61415" bIns="30707"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900" dirty="0">
                <a:solidFill>
                  <a:schemeClr val="tx1"/>
                </a:solidFill>
              </a:rPr>
              <a:t>您的内容打在这里，或者通过复制您的文本后，在此框中选择粘贴，并选择只保留文字，</a:t>
            </a:r>
            <a:r>
              <a:rPr lang="zh-CN" altLang="en-US" sz="900" dirty="0">
                <a:solidFill>
                  <a:schemeClr val="tx1"/>
                </a:solidFill>
                <a:sym typeface="微软雅黑" panose="020B0503020204020204" pitchFamily="34" charset="-122"/>
              </a:rPr>
              <a:t>在此录入上述图表的综合描述说明。</a:t>
            </a:r>
            <a:endParaRPr lang="zh-CN" altLang="en-US" sz="900" dirty="0">
              <a:solidFill>
                <a:schemeClr val="tx1"/>
              </a:solidFill>
            </a:endParaRPr>
          </a:p>
        </p:txBody>
      </p:sp>
      <p:sp>
        <p:nvSpPr>
          <p:cNvPr id="30" name="TextBox 39"/>
          <p:cNvSpPr txBox="1"/>
          <p:nvPr/>
        </p:nvSpPr>
        <p:spPr>
          <a:xfrm>
            <a:off x="1387035" y="3379569"/>
            <a:ext cx="1891991" cy="1377502"/>
          </a:xfrm>
          <a:prstGeom prst="rect">
            <a:avLst/>
          </a:prstGeom>
          <a:noFill/>
        </p:spPr>
        <p:txBody>
          <a:bodyPr wrap="square" lIns="61415" tIns="30707" rIns="61415" bIns="30707"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900" dirty="0">
                <a:solidFill>
                  <a:schemeClr val="tx1"/>
                </a:solidFill>
              </a:rPr>
              <a:t>您的内容打在这里，或者通过复制您的文本后，在此框中选择粘贴，并选择只保留文字，</a:t>
            </a:r>
            <a:r>
              <a:rPr lang="zh-CN" altLang="en-US" sz="900" dirty="0">
                <a:solidFill>
                  <a:schemeClr val="tx1"/>
                </a:solidFill>
                <a:sym typeface="微软雅黑" panose="020B0503020204020204" pitchFamily="34" charset="-122"/>
              </a:rPr>
              <a:t>在此录入上述图表的综合描述说明</a:t>
            </a:r>
            <a:r>
              <a:rPr lang="zh-CN" altLang="en-US" sz="900" dirty="0" smtClean="0">
                <a:solidFill>
                  <a:schemeClr val="tx1"/>
                </a:solidFill>
                <a:sym typeface="微软雅黑" panose="020B0503020204020204" pitchFamily="34" charset="-122"/>
              </a:rPr>
              <a:t>。 亮亮图文旗舰店</a:t>
            </a:r>
            <a:r>
              <a:rPr lang="en-US" altLang="zh-CN" sz="900" dirty="0" smtClean="0">
                <a:solidFill>
                  <a:schemeClr val="tx1"/>
                </a:solidFill>
                <a:sym typeface="微软雅黑" panose="020B0503020204020204" pitchFamily="34" charset="-122"/>
              </a:rPr>
              <a:t>https://liangliangtuwen.tmall.com</a:t>
            </a:r>
          </a:p>
          <a:p>
            <a:endParaRPr lang="zh-CN" altLang="en-US" sz="900" dirty="0">
              <a:solidFill>
                <a:schemeClr val="tx1"/>
              </a:solidFill>
            </a:endParaRPr>
          </a:p>
        </p:txBody>
      </p:sp>
      <p:sp>
        <p:nvSpPr>
          <p:cNvPr id="31" name="TextBox 41"/>
          <p:cNvSpPr txBox="1"/>
          <p:nvPr/>
        </p:nvSpPr>
        <p:spPr>
          <a:xfrm>
            <a:off x="6143090" y="3379569"/>
            <a:ext cx="1891991" cy="726811"/>
          </a:xfrm>
          <a:prstGeom prst="rect">
            <a:avLst/>
          </a:prstGeom>
          <a:noFill/>
        </p:spPr>
        <p:txBody>
          <a:bodyPr wrap="square" lIns="61415" tIns="30707" rIns="61415" bIns="30707"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900" dirty="0">
                <a:solidFill>
                  <a:schemeClr val="tx1"/>
                </a:solidFill>
              </a:rPr>
              <a:t>您的内容打在这里，或者通过复制您的文本后，在此框中选择粘贴，并选择只保留文字，</a:t>
            </a:r>
            <a:r>
              <a:rPr lang="zh-CN" altLang="en-US" sz="900" dirty="0">
                <a:solidFill>
                  <a:schemeClr val="tx1"/>
                </a:solidFill>
                <a:sym typeface="微软雅黑" panose="020B0503020204020204" pitchFamily="34" charset="-122"/>
              </a:rPr>
              <a:t>在此录入上述图表的综合描述说明。</a:t>
            </a:r>
            <a:endParaRPr lang="zh-CN" altLang="en-US" sz="900" dirty="0">
              <a:solidFill>
                <a:schemeClr val="tx1"/>
              </a:solidFill>
            </a:endParaRPr>
          </a:p>
        </p:txBody>
      </p:sp>
      <p:grpSp>
        <p:nvGrpSpPr>
          <p:cNvPr id="32" name="组合 31"/>
          <p:cNvGrpSpPr/>
          <p:nvPr/>
        </p:nvGrpSpPr>
        <p:grpSpPr>
          <a:xfrm>
            <a:off x="3398601" y="1449487"/>
            <a:ext cx="1244234" cy="1244234"/>
            <a:chOff x="2255434" y="2469801"/>
            <a:chExt cx="2466754" cy="2466754"/>
          </a:xfrm>
        </p:grpSpPr>
        <p:sp>
          <p:nvSpPr>
            <p:cNvPr id="33" name="圆角矩形 32"/>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微软雅黑" panose="020B0503020204020204" pitchFamily="34" charset="-122"/>
                <a:ea typeface="微软雅黑" panose="020B0503020204020204" pitchFamily="34" charset="-122"/>
              </a:endParaRPr>
            </a:p>
          </p:txBody>
        </p:sp>
        <p:sp>
          <p:nvSpPr>
            <p:cNvPr id="34" name="圆角矩形 33"/>
            <p:cNvSpPr/>
            <p:nvPr/>
          </p:nvSpPr>
          <p:spPr>
            <a:xfrm>
              <a:off x="3488810" y="4126236"/>
              <a:ext cx="1133552" cy="710198"/>
            </a:xfrm>
            <a:prstGeom prst="roundRect">
              <a:avLst>
                <a:gd name="adj" fmla="val 15589"/>
              </a:avLst>
            </a:prstGeom>
            <a:solidFill>
              <a:srgbClr val="327206"/>
            </a:solid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pitchFamily="34" charset="0"/>
                  <a:ea typeface="微软雅黑" panose="020B0503020204020204" pitchFamily="34" charset="-122"/>
                </a:rPr>
                <a:t>S</a:t>
              </a:r>
              <a:endParaRPr lang="zh-CN" altLang="en-US" sz="2400" dirty="0">
                <a:solidFill>
                  <a:schemeClr val="bg1"/>
                </a:solidFill>
                <a:latin typeface="Impact" panose="020B0806030902050204" pitchFamily="34" charset="0"/>
                <a:ea typeface="微软雅黑" panose="020B0503020204020204" pitchFamily="34" charset="-122"/>
              </a:endParaRPr>
            </a:p>
          </p:txBody>
        </p:sp>
        <p:grpSp>
          <p:nvGrpSpPr>
            <p:cNvPr id="35" name="组合 34"/>
            <p:cNvGrpSpPr/>
            <p:nvPr/>
          </p:nvGrpSpPr>
          <p:grpSpPr>
            <a:xfrm>
              <a:off x="2443555" y="2578069"/>
              <a:ext cx="2178808" cy="1507969"/>
              <a:chOff x="7333026" y="2265401"/>
              <a:chExt cx="2178808" cy="1507969"/>
            </a:xfrm>
          </p:grpSpPr>
          <p:sp>
            <p:nvSpPr>
              <p:cNvPr id="36" name="文本框 35"/>
              <p:cNvSpPr txBox="1"/>
              <p:nvPr/>
            </p:nvSpPr>
            <p:spPr>
              <a:xfrm>
                <a:off x="7402986" y="2265401"/>
                <a:ext cx="2108848" cy="503401"/>
              </a:xfrm>
              <a:prstGeom prst="rect">
                <a:avLst/>
              </a:prstGeom>
              <a:noFill/>
            </p:spPr>
            <p:txBody>
              <a:bodyPr wrap="square" rtlCol="0">
                <a:spAutoFit/>
              </a:bodyPr>
              <a:lstStyle/>
              <a:p>
                <a:r>
                  <a:rPr lang="zh-CN" altLang="en-US" sz="1050" dirty="0">
                    <a:latin typeface="微软雅黑" panose="020B0503020204020204" pitchFamily="34" charset="-122"/>
                    <a:ea typeface="微软雅黑" panose="020B0503020204020204" pitchFamily="34" charset="-122"/>
                  </a:rPr>
                  <a:t>在此添加标题</a:t>
                </a:r>
              </a:p>
            </p:txBody>
          </p:sp>
          <p:sp>
            <p:nvSpPr>
              <p:cNvPr id="37" name="文本框 36"/>
              <p:cNvSpPr txBox="1"/>
              <p:nvPr/>
            </p:nvSpPr>
            <p:spPr>
              <a:xfrm>
                <a:off x="7333026" y="2766571"/>
                <a:ext cx="2090509" cy="1006799"/>
              </a:xfrm>
              <a:prstGeom prst="rect">
                <a:avLst/>
              </a:prstGeom>
              <a:noFill/>
            </p:spPr>
            <p:txBody>
              <a:bodyPr wrap="square" rtlCol="0">
                <a:spAutoFit/>
              </a:bodyPr>
              <a:lstStyle/>
              <a:p>
                <a:pPr algn="just"/>
                <a:r>
                  <a:rPr lang="zh-CN" altLang="en-US" sz="675" dirty="0">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a:t>
                </a:r>
                <a:endParaRPr lang="zh-CN" altLang="en-US" sz="675" dirty="0">
                  <a:latin typeface="微软雅黑" panose="020B0503020204020204" pitchFamily="34" charset="-122"/>
                  <a:ea typeface="微软雅黑" panose="020B0503020204020204" pitchFamily="34" charset="-122"/>
                </a:endParaRPr>
              </a:p>
            </p:txBody>
          </p:sp>
        </p:grpSp>
      </p:grpSp>
      <p:grpSp>
        <p:nvGrpSpPr>
          <p:cNvPr id="38" name="组合 37"/>
          <p:cNvGrpSpPr/>
          <p:nvPr/>
        </p:nvGrpSpPr>
        <p:grpSpPr>
          <a:xfrm>
            <a:off x="4748418" y="1449487"/>
            <a:ext cx="1244234" cy="1244234"/>
            <a:chOff x="2255434" y="2469801"/>
            <a:chExt cx="2466754" cy="2466754"/>
          </a:xfrm>
        </p:grpSpPr>
        <p:sp>
          <p:nvSpPr>
            <p:cNvPr id="39" name="圆角矩形 38"/>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微软雅黑" panose="020B0503020204020204" pitchFamily="34" charset="-122"/>
                <a:ea typeface="微软雅黑" panose="020B0503020204020204" pitchFamily="34" charset="-122"/>
              </a:endParaRPr>
            </a:p>
          </p:txBody>
        </p:sp>
        <p:sp>
          <p:nvSpPr>
            <p:cNvPr id="40" name="圆角矩形 39"/>
            <p:cNvSpPr/>
            <p:nvPr/>
          </p:nvSpPr>
          <p:spPr>
            <a:xfrm>
              <a:off x="2355259" y="4126236"/>
              <a:ext cx="1133552" cy="710198"/>
            </a:xfrm>
            <a:prstGeom prst="roundRect">
              <a:avLst>
                <a:gd name="adj" fmla="val 15589"/>
              </a:avLst>
            </a:prstGeom>
            <a:solidFill>
              <a:srgbClr val="327206"/>
            </a:solid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pitchFamily="34" charset="0"/>
                  <a:ea typeface="微软雅黑" panose="020B0503020204020204" pitchFamily="34" charset="-122"/>
                </a:rPr>
                <a:t>W</a:t>
              </a:r>
              <a:endParaRPr lang="zh-CN" altLang="en-US" sz="2400" dirty="0">
                <a:solidFill>
                  <a:schemeClr val="bg1"/>
                </a:solidFill>
                <a:latin typeface="Impact" panose="020B0806030902050204" pitchFamily="34" charset="0"/>
                <a:ea typeface="微软雅黑" panose="020B0503020204020204" pitchFamily="34" charset="-122"/>
              </a:endParaRPr>
            </a:p>
          </p:txBody>
        </p:sp>
        <p:grpSp>
          <p:nvGrpSpPr>
            <p:cNvPr id="41" name="组合 40"/>
            <p:cNvGrpSpPr/>
            <p:nvPr/>
          </p:nvGrpSpPr>
          <p:grpSpPr>
            <a:xfrm>
              <a:off x="2443555" y="2578069"/>
              <a:ext cx="2178808" cy="1507969"/>
              <a:chOff x="7333026" y="2265401"/>
              <a:chExt cx="2178808" cy="1507969"/>
            </a:xfrm>
          </p:grpSpPr>
          <p:sp>
            <p:nvSpPr>
              <p:cNvPr id="42" name="文本框 41"/>
              <p:cNvSpPr txBox="1"/>
              <p:nvPr/>
            </p:nvSpPr>
            <p:spPr>
              <a:xfrm>
                <a:off x="7402986" y="2265401"/>
                <a:ext cx="2108848" cy="503401"/>
              </a:xfrm>
              <a:prstGeom prst="rect">
                <a:avLst/>
              </a:prstGeom>
              <a:noFill/>
            </p:spPr>
            <p:txBody>
              <a:bodyPr wrap="square" rtlCol="0">
                <a:spAutoFit/>
              </a:bodyPr>
              <a:lstStyle/>
              <a:p>
                <a:r>
                  <a:rPr lang="zh-CN" altLang="en-US" sz="1050" dirty="0">
                    <a:latin typeface="微软雅黑" panose="020B0503020204020204" pitchFamily="34" charset="-122"/>
                    <a:ea typeface="微软雅黑" panose="020B0503020204020204" pitchFamily="34" charset="-122"/>
                  </a:rPr>
                  <a:t>在此添加标题</a:t>
                </a:r>
              </a:p>
            </p:txBody>
          </p:sp>
          <p:sp>
            <p:nvSpPr>
              <p:cNvPr id="43" name="文本框 42"/>
              <p:cNvSpPr txBox="1"/>
              <p:nvPr/>
            </p:nvSpPr>
            <p:spPr>
              <a:xfrm>
                <a:off x="7333026" y="2766571"/>
                <a:ext cx="2090509" cy="1006799"/>
              </a:xfrm>
              <a:prstGeom prst="rect">
                <a:avLst/>
              </a:prstGeom>
              <a:noFill/>
            </p:spPr>
            <p:txBody>
              <a:bodyPr wrap="square" rtlCol="0">
                <a:spAutoFit/>
              </a:bodyPr>
              <a:lstStyle/>
              <a:p>
                <a:pPr algn="just"/>
                <a:r>
                  <a:rPr lang="zh-CN" altLang="en-US" sz="675" dirty="0">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a:t>
                </a:r>
                <a:endParaRPr lang="zh-CN" altLang="en-US" sz="675" dirty="0">
                  <a:latin typeface="微软雅黑" panose="020B0503020204020204" pitchFamily="34" charset="-122"/>
                  <a:ea typeface="微软雅黑" panose="020B0503020204020204" pitchFamily="34" charset="-122"/>
                </a:endParaRPr>
              </a:p>
            </p:txBody>
          </p:sp>
        </p:grpSp>
      </p:grpSp>
      <p:grpSp>
        <p:nvGrpSpPr>
          <p:cNvPr id="44" name="组合 43"/>
          <p:cNvGrpSpPr/>
          <p:nvPr/>
        </p:nvGrpSpPr>
        <p:grpSpPr>
          <a:xfrm>
            <a:off x="3384609" y="2884024"/>
            <a:ext cx="1244234" cy="1244234"/>
            <a:chOff x="2255434" y="2469801"/>
            <a:chExt cx="2466754" cy="2466754"/>
          </a:xfrm>
        </p:grpSpPr>
        <p:sp>
          <p:nvSpPr>
            <p:cNvPr id="45" name="圆角矩形 44"/>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微软雅黑" panose="020B0503020204020204" pitchFamily="34" charset="-122"/>
                <a:ea typeface="微软雅黑" panose="020B0503020204020204" pitchFamily="34" charset="-122"/>
              </a:endParaRPr>
            </a:p>
          </p:txBody>
        </p:sp>
        <p:sp>
          <p:nvSpPr>
            <p:cNvPr id="46" name="圆角矩形 45"/>
            <p:cNvSpPr/>
            <p:nvPr/>
          </p:nvSpPr>
          <p:spPr>
            <a:xfrm>
              <a:off x="3488810" y="4126236"/>
              <a:ext cx="1133552" cy="710198"/>
            </a:xfrm>
            <a:prstGeom prst="roundRect">
              <a:avLst>
                <a:gd name="adj" fmla="val 15589"/>
              </a:avLst>
            </a:prstGeom>
            <a:solidFill>
              <a:srgbClr val="327206"/>
            </a:solid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pitchFamily="34" charset="0"/>
                  <a:ea typeface="微软雅黑" panose="020B0503020204020204" pitchFamily="34" charset="-122"/>
                </a:rPr>
                <a:t>O</a:t>
              </a:r>
              <a:endParaRPr lang="zh-CN" altLang="en-US" sz="2400" dirty="0">
                <a:solidFill>
                  <a:schemeClr val="bg1"/>
                </a:solidFill>
                <a:latin typeface="Impact" panose="020B0806030902050204" pitchFamily="34" charset="0"/>
                <a:ea typeface="微软雅黑" panose="020B0503020204020204" pitchFamily="34" charset="-122"/>
              </a:endParaRPr>
            </a:p>
          </p:txBody>
        </p:sp>
        <p:grpSp>
          <p:nvGrpSpPr>
            <p:cNvPr id="47" name="组合 46"/>
            <p:cNvGrpSpPr/>
            <p:nvPr/>
          </p:nvGrpSpPr>
          <p:grpSpPr>
            <a:xfrm>
              <a:off x="2443555" y="2578069"/>
              <a:ext cx="2178808" cy="1507969"/>
              <a:chOff x="7333026" y="2265401"/>
              <a:chExt cx="2178808" cy="1507969"/>
            </a:xfrm>
          </p:grpSpPr>
          <p:sp>
            <p:nvSpPr>
              <p:cNvPr id="48" name="文本框 47"/>
              <p:cNvSpPr txBox="1"/>
              <p:nvPr/>
            </p:nvSpPr>
            <p:spPr>
              <a:xfrm>
                <a:off x="7402986" y="2265401"/>
                <a:ext cx="2108848" cy="503401"/>
              </a:xfrm>
              <a:prstGeom prst="rect">
                <a:avLst/>
              </a:prstGeom>
              <a:noFill/>
            </p:spPr>
            <p:txBody>
              <a:bodyPr wrap="square" rtlCol="0">
                <a:spAutoFit/>
              </a:bodyPr>
              <a:lstStyle/>
              <a:p>
                <a:r>
                  <a:rPr lang="zh-CN" altLang="en-US" sz="1050" dirty="0">
                    <a:latin typeface="微软雅黑" panose="020B0503020204020204" pitchFamily="34" charset="-122"/>
                    <a:ea typeface="微软雅黑" panose="020B0503020204020204" pitchFamily="34" charset="-122"/>
                  </a:rPr>
                  <a:t>在此添加标题</a:t>
                </a:r>
              </a:p>
            </p:txBody>
          </p:sp>
          <p:sp>
            <p:nvSpPr>
              <p:cNvPr id="49" name="文本框 48"/>
              <p:cNvSpPr txBox="1"/>
              <p:nvPr/>
            </p:nvSpPr>
            <p:spPr>
              <a:xfrm>
                <a:off x="7333026" y="2766571"/>
                <a:ext cx="2090509" cy="1006799"/>
              </a:xfrm>
              <a:prstGeom prst="rect">
                <a:avLst/>
              </a:prstGeom>
              <a:noFill/>
            </p:spPr>
            <p:txBody>
              <a:bodyPr wrap="square" rtlCol="0">
                <a:spAutoFit/>
              </a:bodyPr>
              <a:lstStyle/>
              <a:p>
                <a:pPr algn="just"/>
                <a:r>
                  <a:rPr lang="zh-CN" altLang="en-US" sz="675" dirty="0">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a:t>
                </a:r>
                <a:endParaRPr lang="zh-CN" altLang="en-US" sz="675" dirty="0">
                  <a:latin typeface="微软雅黑" panose="020B0503020204020204" pitchFamily="34" charset="-122"/>
                  <a:ea typeface="微软雅黑" panose="020B0503020204020204" pitchFamily="34" charset="-122"/>
                </a:endParaRPr>
              </a:p>
            </p:txBody>
          </p:sp>
        </p:grpSp>
      </p:grpSp>
      <p:grpSp>
        <p:nvGrpSpPr>
          <p:cNvPr id="50" name="组合 49"/>
          <p:cNvGrpSpPr/>
          <p:nvPr/>
        </p:nvGrpSpPr>
        <p:grpSpPr>
          <a:xfrm>
            <a:off x="4759020" y="2884024"/>
            <a:ext cx="1244234" cy="1244234"/>
            <a:chOff x="2255434" y="2469801"/>
            <a:chExt cx="2466754" cy="2466754"/>
          </a:xfrm>
        </p:grpSpPr>
        <p:sp>
          <p:nvSpPr>
            <p:cNvPr id="51" name="圆角矩形 50"/>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2355256" y="4126236"/>
              <a:ext cx="1133552" cy="710198"/>
            </a:xfrm>
            <a:prstGeom prst="roundRect">
              <a:avLst>
                <a:gd name="adj" fmla="val 15589"/>
              </a:avLst>
            </a:prstGeom>
            <a:solidFill>
              <a:srgbClr val="327206"/>
            </a:solid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pitchFamily="34" charset="0"/>
                  <a:ea typeface="微软雅黑" panose="020B0503020204020204" pitchFamily="34" charset="-122"/>
                </a:rPr>
                <a:t>T</a:t>
              </a:r>
              <a:endParaRPr lang="zh-CN" altLang="en-US" sz="2400" dirty="0">
                <a:solidFill>
                  <a:schemeClr val="bg1"/>
                </a:solidFill>
                <a:latin typeface="Impact" panose="020B0806030902050204" pitchFamily="34" charset="0"/>
                <a:ea typeface="微软雅黑" panose="020B0503020204020204" pitchFamily="34" charset="-122"/>
              </a:endParaRPr>
            </a:p>
          </p:txBody>
        </p:sp>
        <p:grpSp>
          <p:nvGrpSpPr>
            <p:cNvPr id="53" name="组合 52"/>
            <p:cNvGrpSpPr/>
            <p:nvPr/>
          </p:nvGrpSpPr>
          <p:grpSpPr>
            <a:xfrm>
              <a:off x="2443555" y="2578069"/>
              <a:ext cx="2178808" cy="1507969"/>
              <a:chOff x="7333026" y="2265401"/>
              <a:chExt cx="2178808" cy="1507969"/>
            </a:xfrm>
          </p:grpSpPr>
          <p:sp>
            <p:nvSpPr>
              <p:cNvPr id="54" name="文本框 53"/>
              <p:cNvSpPr txBox="1"/>
              <p:nvPr/>
            </p:nvSpPr>
            <p:spPr>
              <a:xfrm>
                <a:off x="7402986" y="2265401"/>
                <a:ext cx="2108848" cy="503401"/>
              </a:xfrm>
              <a:prstGeom prst="rect">
                <a:avLst/>
              </a:prstGeom>
              <a:noFill/>
            </p:spPr>
            <p:txBody>
              <a:bodyPr wrap="square" rtlCol="0">
                <a:spAutoFit/>
              </a:bodyPr>
              <a:lstStyle/>
              <a:p>
                <a:r>
                  <a:rPr lang="zh-CN" altLang="en-US" sz="1050" dirty="0">
                    <a:latin typeface="微软雅黑" panose="020B0503020204020204" pitchFamily="34" charset="-122"/>
                    <a:ea typeface="微软雅黑" panose="020B0503020204020204" pitchFamily="34" charset="-122"/>
                  </a:rPr>
                  <a:t>在此添加标题</a:t>
                </a:r>
              </a:p>
            </p:txBody>
          </p:sp>
          <p:sp>
            <p:nvSpPr>
              <p:cNvPr id="55" name="文本框 54"/>
              <p:cNvSpPr txBox="1"/>
              <p:nvPr/>
            </p:nvSpPr>
            <p:spPr>
              <a:xfrm>
                <a:off x="7333026" y="2766571"/>
                <a:ext cx="2090509" cy="1006799"/>
              </a:xfrm>
              <a:prstGeom prst="rect">
                <a:avLst/>
              </a:prstGeom>
              <a:noFill/>
            </p:spPr>
            <p:txBody>
              <a:bodyPr wrap="square" rtlCol="0">
                <a:spAutoFit/>
              </a:bodyPr>
              <a:lstStyle/>
              <a:p>
                <a:pPr algn="just"/>
                <a:r>
                  <a:rPr lang="zh-CN" altLang="en-US" sz="675" dirty="0">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a:t>
                </a:r>
                <a:endParaRPr lang="zh-CN" altLang="en-US" sz="675" dirty="0">
                  <a:latin typeface="微软雅黑" panose="020B0503020204020204" pitchFamily="34" charset="-122"/>
                  <a:ea typeface="微软雅黑" panose="020B0503020204020204" pitchFamily="34" charset="-122"/>
                </a:endParaRPr>
              </a:p>
            </p:txBody>
          </p:sp>
        </p:grpSp>
      </p:grpSp>
      <p:grpSp>
        <p:nvGrpSpPr>
          <p:cNvPr id="56" name="组合 55"/>
          <p:cNvGrpSpPr/>
          <p:nvPr/>
        </p:nvGrpSpPr>
        <p:grpSpPr>
          <a:xfrm>
            <a:off x="2143904" y="1504096"/>
            <a:ext cx="1104259" cy="296480"/>
            <a:chOff x="5936301" y="2688438"/>
            <a:chExt cx="1443800" cy="395306"/>
          </a:xfrm>
        </p:grpSpPr>
        <p:sp>
          <p:nvSpPr>
            <p:cNvPr id="57" name="圆角矩形 56"/>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Impact" panose="020B0806030902050204" pitchFamily="34" charset="0"/>
                <a:ea typeface="微软雅黑" panose="020B0503020204020204" pitchFamily="34" charset="-122"/>
              </a:endParaRPr>
            </a:p>
          </p:txBody>
        </p:sp>
        <p:sp>
          <p:nvSpPr>
            <p:cNvPr id="58" name="矩形 3"/>
            <p:cNvSpPr>
              <a:spLocks noChangeArrowheads="1"/>
            </p:cNvSpPr>
            <p:nvPr/>
          </p:nvSpPr>
          <p:spPr bwMode="auto">
            <a:xfrm>
              <a:off x="6176356" y="2697037"/>
              <a:ext cx="1020271"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dirty="0">
                  <a:latin typeface="Impact" panose="020B0806030902050204" pitchFamily="34" charset="0"/>
                </a:rPr>
                <a:t>strength</a:t>
              </a:r>
              <a:endParaRPr lang="zh-CN" altLang="en-US" sz="1500" b="1" dirty="0">
                <a:latin typeface="Impact" panose="020B0806030902050204" pitchFamily="34" charset="0"/>
                <a:ea typeface="微软雅黑" panose="020B0503020204020204" pitchFamily="34" charset="-122"/>
                <a:cs typeface="Arial" panose="020B0604020202020204" pitchFamily="34" charset="0"/>
              </a:endParaRPr>
            </a:p>
          </p:txBody>
        </p:sp>
      </p:grpSp>
      <p:grpSp>
        <p:nvGrpSpPr>
          <p:cNvPr id="59" name="组合 58"/>
          <p:cNvGrpSpPr/>
          <p:nvPr/>
        </p:nvGrpSpPr>
        <p:grpSpPr>
          <a:xfrm>
            <a:off x="2140514" y="3021227"/>
            <a:ext cx="1104259" cy="296480"/>
            <a:chOff x="5936301" y="2688438"/>
            <a:chExt cx="1443800" cy="395306"/>
          </a:xfrm>
        </p:grpSpPr>
        <p:sp>
          <p:nvSpPr>
            <p:cNvPr id="60" name="圆角矩形 59"/>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Impact" panose="020B0806030902050204" pitchFamily="34" charset="0"/>
                <a:ea typeface="微软雅黑" panose="020B0503020204020204" pitchFamily="34" charset="-122"/>
              </a:endParaRPr>
            </a:p>
          </p:txBody>
        </p:sp>
        <p:sp>
          <p:nvSpPr>
            <p:cNvPr id="61" name="矩形 3"/>
            <p:cNvSpPr>
              <a:spLocks noChangeArrowheads="1"/>
            </p:cNvSpPr>
            <p:nvPr/>
          </p:nvSpPr>
          <p:spPr bwMode="auto">
            <a:xfrm>
              <a:off x="5954957" y="2697037"/>
              <a:ext cx="1352597"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dirty="0">
                  <a:latin typeface="Impact" panose="020B0806030902050204" pitchFamily="34" charset="0"/>
                </a:rPr>
                <a:t>opportunity</a:t>
              </a:r>
              <a:endParaRPr lang="zh-CN" altLang="en-US" sz="1500" b="1" dirty="0">
                <a:latin typeface="Impact" panose="020B0806030902050204" pitchFamily="34" charset="0"/>
                <a:ea typeface="微软雅黑" panose="020B0503020204020204" pitchFamily="34" charset="-122"/>
                <a:cs typeface="Arial" panose="020B0604020202020204" pitchFamily="34" charset="0"/>
              </a:endParaRPr>
            </a:p>
          </p:txBody>
        </p:sp>
      </p:grpSp>
      <p:grpSp>
        <p:nvGrpSpPr>
          <p:cNvPr id="62" name="组合 61"/>
          <p:cNvGrpSpPr/>
          <p:nvPr/>
        </p:nvGrpSpPr>
        <p:grpSpPr>
          <a:xfrm>
            <a:off x="6210000" y="1503279"/>
            <a:ext cx="1104259" cy="303746"/>
            <a:chOff x="5936301" y="2678750"/>
            <a:chExt cx="1443800" cy="404994"/>
          </a:xfrm>
        </p:grpSpPr>
        <p:sp>
          <p:nvSpPr>
            <p:cNvPr id="63" name="圆角矩形 62"/>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Impact" panose="020B0806030902050204" pitchFamily="34" charset="0"/>
                <a:ea typeface="微软雅黑" panose="020B0503020204020204" pitchFamily="34" charset="-122"/>
              </a:endParaRPr>
            </a:p>
          </p:txBody>
        </p:sp>
        <p:sp>
          <p:nvSpPr>
            <p:cNvPr id="64" name="矩形 3"/>
            <p:cNvSpPr>
              <a:spLocks noChangeArrowheads="1"/>
            </p:cNvSpPr>
            <p:nvPr/>
          </p:nvSpPr>
          <p:spPr bwMode="auto">
            <a:xfrm>
              <a:off x="6088844" y="2678750"/>
              <a:ext cx="1171175"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dirty="0">
                  <a:latin typeface="Impact" panose="020B0806030902050204" pitchFamily="34" charset="0"/>
                </a:rPr>
                <a:t>weakness</a:t>
              </a:r>
              <a:endParaRPr lang="zh-CN" altLang="en-US" sz="1500" b="1" dirty="0">
                <a:latin typeface="Impact" panose="020B0806030902050204" pitchFamily="34" charset="0"/>
                <a:ea typeface="微软雅黑" panose="020B0503020204020204" pitchFamily="34" charset="-122"/>
                <a:cs typeface="Arial" panose="020B0604020202020204" pitchFamily="34" charset="0"/>
              </a:endParaRPr>
            </a:p>
          </p:txBody>
        </p:sp>
      </p:grpSp>
      <p:grpSp>
        <p:nvGrpSpPr>
          <p:cNvPr id="65" name="组合 64"/>
          <p:cNvGrpSpPr/>
          <p:nvPr/>
        </p:nvGrpSpPr>
        <p:grpSpPr>
          <a:xfrm>
            <a:off x="6206745" y="3013961"/>
            <a:ext cx="1104259" cy="296480"/>
            <a:chOff x="5936301" y="2688438"/>
            <a:chExt cx="1443800" cy="395306"/>
          </a:xfrm>
        </p:grpSpPr>
        <p:sp>
          <p:nvSpPr>
            <p:cNvPr id="66" name="圆角矩形 65"/>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Impact" panose="020B0806030902050204" pitchFamily="34" charset="0"/>
                <a:ea typeface="微软雅黑" panose="020B0503020204020204" pitchFamily="34" charset="-122"/>
              </a:endParaRPr>
            </a:p>
          </p:txBody>
        </p:sp>
        <p:sp>
          <p:nvSpPr>
            <p:cNvPr id="67" name="矩形 3"/>
            <p:cNvSpPr>
              <a:spLocks noChangeArrowheads="1"/>
            </p:cNvSpPr>
            <p:nvPr/>
          </p:nvSpPr>
          <p:spPr bwMode="auto">
            <a:xfrm>
              <a:off x="6230856" y="2697037"/>
              <a:ext cx="766668"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dirty="0">
                  <a:latin typeface="Impact" panose="020B0806030902050204" pitchFamily="34" charset="0"/>
                </a:rPr>
                <a:t>threat</a:t>
              </a:r>
              <a:endParaRPr lang="zh-CN" altLang="en-US" sz="1500" b="1" dirty="0">
                <a:latin typeface="Impact" panose="020B0806030902050204" pitchFamily="34" charset="0"/>
                <a:ea typeface="微软雅黑" panose="020B0503020204020204" pitchFamily="34" charset="-122"/>
                <a:cs typeface="Arial" panose="020B0604020202020204" pitchFamily="34" charset="0"/>
              </a:endParaRPr>
            </a:p>
          </p:txBody>
        </p:sp>
      </p:grpSp>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成功项目展示</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800" decel="100000"/>
                                        <p:tgtEl>
                                          <p:spTgt spid="32"/>
                                        </p:tgtEl>
                                      </p:cBhvr>
                                    </p:animEffect>
                                    <p:anim calcmode="lin" valueType="num">
                                      <p:cBhvr>
                                        <p:cTn id="8" dur="800" decel="100000" fill="hold"/>
                                        <p:tgtEl>
                                          <p:spTgt spid="32"/>
                                        </p:tgtEl>
                                        <p:attrNameLst>
                                          <p:attrName>style.rotation</p:attrName>
                                        </p:attrNameLst>
                                      </p:cBhvr>
                                      <p:tavLst>
                                        <p:tav tm="0">
                                          <p:val>
                                            <p:fltVal val="-90"/>
                                          </p:val>
                                        </p:tav>
                                        <p:tav tm="100000">
                                          <p:val>
                                            <p:fltVal val="0"/>
                                          </p:val>
                                        </p:tav>
                                      </p:tavLst>
                                    </p:anim>
                                    <p:anim calcmode="lin" valueType="num">
                                      <p:cBhvr>
                                        <p:cTn id="9" dur="800" decel="100000" fill="hold"/>
                                        <p:tgtEl>
                                          <p:spTgt spid="32"/>
                                        </p:tgtEl>
                                        <p:attrNameLst>
                                          <p:attrName>ppt_x</p:attrName>
                                        </p:attrNameLst>
                                      </p:cBhvr>
                                      <p:tavLst>
                                        <p:tav tm="0">
                                          <p:val>
                                            <p:strVal val="#ppt_x+0.4"/>
                                          </p:val>
                                        </p:tav>
                                        <p:tav tm="100000">
                                          <p:val>
                                            <p:strVal val="#ppt_x-0.05"/>
                                          </p:val>
                                        </p:tav>
                                      </p:tavLst>
                                    </p:anim>
                                    <p:anim calcmode="lin" valueType="num">
                                      <p:cBhvr>
                                        <p:cTn id="10" dur="800" decel="100000" fill="hold"/>
                                        <p:tgtEl>
                                          <p:spTgt spid="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20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800" decel="100000"/>
                                        <p:tgtEl>
                                          <p:spTgt spid="38"/>
                                        </p:tgtEl>
                                      </p:cBhvr>
                                    </p:animEffect>
                                    <p:anim calcmode="lin" valueType="num">
                                      <p:cBhvr>
                                        <p:cTn id="16" dur="800" decel="100000" fill="hold"/>
                                        <p:tgtEl>
                                          <p:spTgt spid="38"/>
                                        </p:tgtEl>
                                        <p:attrNameLst>
                                          <p:attrName>style.rotation</p:attrName>
                                        </p:attrNameLst>
                                      </p:cBhvr>
                                      <p:tavLst>
                                        <p:tav tm="0">
                                          <p:val>
                                            <p:fltVal val="-90"/>
                                          </p:val>
                                        </p:tav>
                                        <p:tav tm="100000">
                                          <p:val>
                                            <p:fltVal val="0"/>
                                          </p:val>
                                        </p:tav>
                                      </p:tavLst>
                                    </p:anim>
                                    <p:anim calcmode="lin" valueType="num">
                                      <p:cBhvr>
                                        <p:cTn id="17" dur="800" decel="100000" fill="hold"/>
                                        <p:tgtEl>
                                          <p:spTgt spid="38"/>
                                        </p:tgtEl>
                                        <p:attrNameLst>
                                          <p:attrName>ppt_x</p:attrName>
                                        </p:attrNameLst>
                                      </p:cBhvr>
                                      <p:tavLst>
                                        <p:tav tm="0">
                                          <p:val>
                                            <p:strVal val="#ppt_x+0.4"/>
                                          </p:val>
                                        </p:tav>
                                        <p:tav tm="100000">
                                          <p:val>
                                            <p:strVal val="#ppt_x-0.05"/>
                                          </p:val>
                                        </p:tav>
                                      </p:tavLst>
                                    </p:anim>
                                    <p:anim calcmode="lin" valueType="num">
                                      <p:cBhvr>
                                        <p:cTn id="18" dur="800" decel="100000" fill="hold"/>
                                        <p:tgtEl>
                                          <p:spTgt spid="3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4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800" decel="100000"/>
                                        <p:tgtEl>
                                          <p:spTgt spid="44"/>
                                        </p:tgtEl>
                                      </p:cBhvr>
                                    </p:animEffect>
                                    <p:anim calcmode="lin" valueType="num">
                                      <p:cBhvr>
                                        <p:cTn id="24" dur="800" decel="100000" fill="hold"/>
                                        <p:tgtEl>
                                          <p:spTgt spid="44"/>
                                        </p:tgtEl>
                                        <p:attrNameLst>
                                          <p:attrName>style.rotation</p:attrName>
                                        </p:attrNameLst>
                                      </p:cBhvr>
                                      <p:tavLst>
                                        <p:tav tm="0">
                                          <p:val>
                                            <p:fltVal val="-90"/>
                                          </p:val>
                                        </p:tav>
                                        <p:tav tm="100000">
                                          <p:val>
                                            <p:fltVal val="0"/>
                                          </p:val>
                                        </p:tav>
                                      </p:tavLst>
                                    </p:anim>
                                    <p:anim calcmode="lin" valueType="num">
                                      <p:cBhvr>
                                        <p:cTn id="25" dur="800" decel="100000" fill="hold"/>
                                        <p:tgtEl>
                                          <p:spTgt spid="44"/>
                                        </p:tgtEl>
                                        <p:attrNameLst>
                                          <p:attrName>ppt_x</p:attrName>
                                        </p:attrNameLst>
                                      </p:cBhvr>
                                      <p:tavLst>
                                        <p:tav tm="0">
                                          <p:val>
                                            <p:strVal val="#ppt_x+0.4"/>
                                          </p:val>
                                        </p:tav>
                                        <p:tav tm="100000">
                                          <p:val>
                                            <p:strVal val="#ppt_x-0.05"/>
                                          </p:val>
                                        </p:tav>
                                      </p:tavLst>
                                    </p:anim>
                                    <p:anim calcmode="lin" valueType="num">
                                      <p:cBhvr>
                                        <p:cTn id="26" dur="800" decel="100000" fill="hold"/>
                                        <p:tgtEl>
                                          <p:spTgt spid="4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4"/>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60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800" decel="100000"/>
                                        <p:tgtEl>
                                          <p:spTgt spid="50"/>
                                        </p:tgtEl>
                                      </p:cBhvr>
                                    </p:animEffect>
                                    <p:anim calcmode="lin" valueType="num">
                                      <p:cBhvr>
                                        <p:cTn id="32" dur="800" decel="100000" fill="hold"/>
                                        <p:tgtEl>
                                          <p:spTgt spid="50"/>
                                        </p:tgtEl>
                                        <p:attrNameLst>
                                          <p:attrName>style.rotation</p:attrName>
                                        </p:attrNameLst>
                                      </p:cBhvr>
                                      <p:tavLst>
                                        <p:tav tm="0">
                                          <p:val>
                                            <p:fltVal val="-90"/>
                                          </p:val>
                                        </p:tav>
                                        <p:tav tm="100000">
                                          <p:val>
                                            <p:fltVal val="0"/>
                                          </p:val>
                                        </p:tav>
                                      </p:tavLst>
                                    </p:anim>
                                    <p:anim calcmode="lin" valueType="num">
                                      <p:cBhvr>
                                        <p:cTn id="33" dur="800" decel="100000" fill="hold"/>
                                        <p:tgtEl>
                                          <p:spTgt spid="50"/>
                                        </p:tgtEl>
                                        <p:attrNameLst>
                                          <p:attrName>ppt_x</p:attrName>
                                        </p:attrNameLst>
                                      </p:cBhvr>
                                      <p:tavLst>
                                        <p:tav tm="0">
                                          <p:val>
                                            <p:strVal val="#ppt_x+0.4"/>
                                          </p:val>
                                        </p:tav>
                                        <p:tav tm="100000">
                                          <p:val>
                                            <p:strVal val="#ppt_x-0.05"/>
                                          </p:val>
                                        </p:tav>
                                      </p:tavLst>
                                    </p:anim>
                                    <p:anim calcmode="lin" valueType="num">
                                      <p:cBhvr>
                                        <p:cTn id="34" dur="800" decel="100000" fill="hold"/>
                                        <p:tgtEl>
                                          <p:spTgt spid="5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0"/>
                                        </p:tgtEl>
                                        <p:attrNameLst>
                                          <p:attrName>ppt_y</p:attrName>
                                        </p:attrNameLst>
                                      </p:cBhvr>
                                      <p:tavLst>
                                        <p:tav tm="0">
                                          <p:val>
                                            <p:strVal val="#ppt_y+0.1"/>
                                          </p:val>
                                        </p:tav>
                                        <p:tav tm="100000">
                                          <p:val>
                                            <p:strVal val="#ppt_y"/>
                                          </p:val>
                                        </p:tav>
                                      </p:tavLst>
                                    </p:anim>
                                  </p:childTnLst>
                                </p:cTn>
                              </p:par>
                            </p:childTnLst>
                          </p:cTn>
                        </p:par>
                        <p:par>
                          <p:cTn id="37" fill="hold">
                            <p:stCondLst>
                              <p:cond delay="1000"/>
                            </p:stCondLst>
                            <p:childTnLst>
                              <p:par>
                                <p:cTn id="38" presetID="2" presetClass="entr" presetSubtype="8"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additive="base">
                                        <p:cTn id="40" dur="500" fill="hold"/>
                                        <p:tgtEl>
                                          <p:spTgt spid="56"/>
                                        </p:tgtEl>
                                        <p:attrNameLst>
                                          <p:attrName>ppt_x</p:attrName>
                                        </p:attrNameLst>
                                      </p:cBhvr>
                                      <p:tavLst>
                                        <p:tav tm="0">
                                          <p:val>
                                            <p:strVal val="0-#ppt_w/2"/>
                                          </p:val>
                                        </p:tav>
                                        <p:tav tm="100000">
                                          <p:val>
                                            <p:strVal val="#ppt_x"/>
                                          </p:val>
                                        </p:tav>
                                      </p:tavLst>
                                    </p:anim>
                                    <p:anim calcmode="lin" valueType="num">
                                      <p:cBhvr additive="base">
                                        <p:cTn id="41" dur="500" fill="hold"/>
                                        <p:tgtEl>
                                          <p:spTgt spid="56"/>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0-#ppt_w/2"/>
                                          </p:val>
                                        </p:tav>
                                        <p:tav tm="100000">
                                          <p:val>
                                            <p:strVal val="#ppt_x"/>
                                          </p:val>
                                        </p:tav>
                                      </p:tavLst>
                                    </p:anim>
                                    <p:anim calcmode="lin" valueType="num">
                                      <p:cBhvr additive="base">
                                        <p:cTn id="45" dur="500" fill="hold"/>
                                        <p:tgtEl>
                                          <p:spTgt spid="59"/>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62"/>
                                        </p:tgtEl>
                                        <p:attrNameLst>
                                          <p:attrName>style.visibility</p:attrName>
                                        </p:attrNameLst>
                                      </p:cBhvr>
                                      <p:to>
                                        <p:strVal val="visible"/>
                                      </p:to>
                                    </p:set>
                                    <p:anim calcmode="lin" valueType="num">
                                      <p:cBhvr additive="base">
                                        <p:cTn id="48" dur="500" fill="hold"/>
                                        <p:tgtEl>
                                          <p:spTgt spid="62"/>
                                        </p:tgtEl>
                                        <p:attrNameLst>
                                          <p:attrName>ppt_x</p:attrName>
                                        </p:attrNameLst>
                                      </p:cBhvr>
                                      <p:tavLst>
                                        <p:tav tm="0">
                                          <p:val>
                                            <p:strVal val="1+#ppt_w/2"/>
                                          </p:val>
                                        </p:tav>
                                        <p:tav tm="100000">
                                          <p:val>
                                            <p:strVal val="#ppt_x"/>
                                          </p:val>
                                        </p:tav>
                                      </p:tavLst>
                                    </p:anim>
                                    <p:anim calcmode="lin" valueType="num">
                                      <p:cBhvr additive="base">
                                        <p:cTn id="49" dur="500" fill="hold"/>
                                        <p:tgtEl>
                                          <p:spTgt spid="62"/>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additive="base">
                                        <p:cTn id="52" dur="500" fill="hold"/>
                                        <p:tgtEl>
                                          <p:spTgt spid="65"/>
                                        </p:tgtEl>
                                        <p:attrNameLst>
                                          <p:attrName>ppt_x</p:attrName>
                                        </p:attrNameLst>
                                      </p:cBhvr>
                                      <p:tavLst>
                                        <p:tav tm="0">
                                          <p:val>
                                            <p:strVal val="1+#ppt_w/2"/>
                                          </p:val>
                                        </p:tav>
                                        <p:tav tm="100000">
                                          <p:val>
                                            <p:strVal val="#ppt_x"/>
                                          </p:val>
                                        </p:tav>
                                      </p:tavLst>
                                    </p:anim>
                                    <p:anim calcmode="lin" valueType="num">
                                      <p:cBhvr additive="base">
                                        <p:cTn id="53" dur="500" fill="hold"/>
                                        <p:tgtEl>
                                          <p:spTgt spid="65"/>
                                        </p:tgtEl>
                                        <p:attrNameLst>
                                          <p:attrName>ppt_y</p:attrName>
                                        </p:attrNameLst>
                                      </p:cBhvr>
                                      <p:tavLst>
                                        <p:tav tm="0">
                                          <p:val>
                                            <p:strVal val="#ppt_y"/>
                                          </p:val>
                                        </p:tav>
                                        <p:tav tm="100000">
                                          <p:val>
                                            <p:strVal val="#ppt_y"/>
                                          </p:val>
                                        </p:tav>
                                      </p:tavLst>
                                    </p:anim>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257183" y="1035496"/>
            <a:ext cx="4155631" cy="3257397"/>
            <a:chOff x="2255434" y="2469801"/>
            <a:chExt cx="2466754" cy="2466754"/>
          </a:xfrm>
        </p:grpSpPr>
        <p:sp>
          <p:nvSpPr>
            <p:cNvPr id="16" name="圆角矩形 15"/>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17" name="圆角矩形 16"/>
            <p:cNvSpPr/>
            <p:nvPr/>
          </p:nvSpPr>
          <p:spPr>
            <a:xfrm>
              <a:off x="2323499" y="2577835"/>
              <a:ext cx="2330624" cy="2250686"/>
            </a:xfrm>
            <a:prstGeom prst="roundRect">
              <a:avLst>
                <a:gd name="adj" fmla="val 15589"/>
              </a:avLst>
            </a:prstGeom>
            <a:blipFill dpi="0" rotWithShape="1">
              <a:blip r:embed="rId3" cstate="print">
                <a:extLst>
                  <a:ext uri="{28A0092B-C50C-407E-A947-70E740481C1C}">
                    <a14:useLocalDpi xmlns:a14="http://schemas.microsoft.com/office/drawing/2010/main" xmlns="" val="0"/>
                  </a:ext>
                </a:extLst>
              </a:blip>
              <a:srcRect/>
              <a:stretch>
                <a:fillRect/>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grpSp>
      <p:sp>
        <p:nvSpPr>
          <p:cNvPr id="18" name="矩形 17"/>
          <p:cNvSpPr>
            <a:spLocks noChangeArrowheads="1"/>
          </p:cNvSpPr>
          <p:nvPr/>
        </p:nvSpPr>
        <p:spPr bwMode="auto">
          <a:xfrm>
            <a:off x="1051341" y="1720665"/>
            <a:ext cx="2897734" cy="565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900" dirty="0">
                <a:latin typeface="微软雅黑" panose="020B0503020204020204" pitchFamily="34" charset="-122"/>
                <a:ea typeface="微软雅黑" panose="020B0503020204020204" pitchFamily="34" charset="-122"/>
                <a:sym typeface="方正兰亭黑_GBK" pitchFamily="2" charset="-122"/>
              </a:rPr>
              <a:t>在此录入上述图表的综合分析说明，在此录入上述图表的综合分析说明，在此录入上述图表的综合分析说明。</a:t>
            </a:r>
            <a:endParaRPr lang="zh-CN" altLang="en-US" sz="900" dirty="0">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19" name="组合 18"/>
          <p:cNvGrpSpPr/>
          <p:nvPr/>
        </p:nvGrpSpPr>
        <p:grpSpPr>
          <a:xfrm>
            <a:off x="1106637" y="1140217"/>
            <a:ext cx="2719601" cy="580451"/>
            <a:chOff x="1539411" y="2414994"/>
            <a:chExt cx="3626134" cy="773935"/>
          </a:xfrm>
        </p:grpSpPr>
        <p:grpSp>
          <p:nvGrpSpPr>
            <p:cNvPr id="20" name="组合 19"/>
            <p:cNvGrpSpPr/>
            <p:nvPr/>
          </p:nvGrpSpPr>
          <p:grpSpPr>
            <a:xfrm>
              <a:off x="1539414" y="2414994"/>
              <a:ext cx="3626131" cy="773935"/>
              <a:chOff x="2490917" y="2901294"/>
              <a:chExt cx="4596458" cy="767829"/>
            </a:xfrm>
          </p:grpSpPr>
          <p:sp>
            <p:nvSpPr>
              <p:cNvPr id="23" name="圆角矩形 22"/>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24" name="圆角矩形 23"/>
              <p:cNvSpPr/>
              <p:nvPr/>
            </p:nvSpPr>
            <p:spPr>
              <a:xfrm>
                <a:off x="2602458" y="2997525"/>
                <a:ext cx="4373373" cy="575365"/>
              </a:xfrm>
              <a:prstGeom prst="roundRect">
                <a:avLst>
                  <a:gd name="adj" fmla="val 50000"/>
                </a:avLst>
              </a:prstGeom>
              <a:solidFill>
                <a:srgbClr val="327206"/>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1539411" y="2453707"/>
              <a:ext cx="1000117" cy="677108"/>
            </a:xfrm>
            <a:prstGeom prst="rect">
              <a:avLst/>
            </a:prstGeom>
            <a:noFill/>
          </p:spPr>
          <p:txBody>
            <a:bodyPr wrap="square" rtlCol="0">
              <a:spAutoFit/>
            </a:bodyPr>
            <a:lstStyle/>
            <a:p>
              <a:pPr algn="ctr"/>
              <a:r>
                <a:rPr lang="en-US" altLang="zh-CN" sz="2700" dirty="0">
                  <a:solidFill>
                    <a:schemeClr val="bg1"/>
                  </a:solidFill>
                  <a:latin typeface="微软雅黑" panose="020B0503020204020204" pitchFamily="34" charset="-122"/>
                  <a:ea typeface="微软雅黑" panose="020B0503020204020204" pitchFamily="34" charset="-122"/>
                </a:rPr>
                <a:t>01</a:t>
              </a:r>
              <a:endParaRPr lang="zh-CN" altLang="en-US" sz="2700" dirty="0">
                <a:solidFill>
                  <a:schemeClr val="bg1"/>
                </a:solidFill>
                <a:latin typeface="微软雅黑" panose="020B0503020204020204" pitchFamily="34" charset="-122"/>
                <a:ea typeface="微软雅黑" panose="020B0503020204020204" pitchFamily="34" charset="-122"/>
              </a:endParaRPr>
            </a:p>
          </p:txBody>
        </p:sp>
        <p:sp>
          <p:nvSpPr>
            <p:cNvPr id="22" name="矩形 17"/>
            <p:cNvSpPr>
              <a:spLocks noChangeArrowheads="1"/>
            </p:cNvSpPr>
            <p:nvPr/>
          </p:nvSpPr>
          <p:spPr bwMode="auto">
            <a:xfrm>
              <a:off x="2289999" y="2569251"/>
              <a:ext cx="2624174" cy="47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15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阐述成功项目经验</a:t>
              </a:r>
            </a:p>
          </p:txBody>
        </p:sp>
      </p:grpSp>
      <p:sp>
        <p:nvSpPr>
          <p:cNvPr id="25" name="矩形 17"/>
          <p:cNvSpPr>
            <a:spLocks noChangeArrowheads="1"/>
          </p:cNvSpPr>
          <p:nvPr/>
        </p:nvSpPr>
        <p:spPr bwMode="auto">
          <a:xfrm>
            <a:off x="1051341" y="2808816"/>
            <a:ext cx="2897734" cy="565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900" dirty="0">
                <a:latin typeface="微软雅黑" panose="020B0503020204020204" pitchFamily="34" charset="-122"/>
                <a:ea typeface="微软雅黑" panose="020B0503020204020204" pitchFamily="34" charset="-122"/>
                <a:sym typeface="方正兰亭黑_GBK" pitchFamily="2" charset="-122"/>
              </a:rPr>
              <a:t>在此录入上述图表的综合分析说明，在此录入上述图表的综合分析说明，在此录入上述图表的综合分析说明。</a:t>
            </a:r>
            <a:endParaRPr lang="zh-CN" altLang="en-US" sz="900" dirty="0">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26" name="组合 25"/>
          <p:cNvGrpSpPr/>
          <p:nvPr/>
        </p:nvGrpSpPr>
        <p:grpSpPr>
          <a:xfrm>
            <a:off x="1106637" y="2228368"/>
            <a:ext cx="2719601" cy="580451"/>
            <a:chOff x="1539411" y="2414994"/>
            <a:chExt cx="3626134" cy="773935"/>
          </a:xfrm>
        </p:grpSpPr>
        <p:grpSp>
          <p:nvGrpSpPr>
            <p:cNvPr id="27" name="组合 26"/>
            <p:cNvGrpSpPr/>
            <p:nvPr/>
          </p:nvGrpSpPr>
          <p:grpSpPr>
            <a:xfrm>
              <a:off x="1539414" y="2414994"/>
              <a:ext cx="3626131" cy="773935"/>
              <a:chOff x="2490917" y="2901294"/>
              <a:chExt cx="4596458" cy="767829"/>
            </a:xfrm>
          </p:grpSpPr>
          <p:sp>
            <p:nvSpPr>
              <p:cNvPr id="30" name="圆角矩形 29"/>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1" name="圆角矩形 30"/>
              <p:cNvSpPr/>
              <p:nvPr/>
            </p:nvSpPr>
            <p:spPr>
              <a:xfrm>
                <a:off x="2602458" y="2997525"/>
                <a:ext cx="4373373" cy="575365"/>
              </a:xfrm>
              <a:prstGeom prst="roundRect">
                <a:avLst>
                  <a:gd name="adj" fmla="val 50000"/>
                </a:avLst>
              </a:prstGeom>
              <a:solidFill>
                <a:schemeClr val="accent6"/>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28" name="文本框 27"/>
            <p:cNvSpPr txBox="1"/>
            <p:nvPr/>
          </p:nvSpPr>
          <p:spPr>
            <a:xfrm>
              <a:off x="1539411" y="2453707"/>
              <a:ext cx="1000117" cy="677108"/>
            </a:xfrm>
            <a:prstGeom prst="rect">
              <a:avLst/>
            </a:prstGeom>
            <a:noFill/>
          </p:spPr>
          <p:txBody>
            <a:bodyPr wrap="square" rtlCol="0">
              <a:spAutoFit/>
            </a:bodyPr>
            <a:lstStyle/>
            <a:p>
              <a:pPr algn="ctr"/>
              <a:r>
                <a:rPr lang="en-US" altLang="zh-CN" sz="2700" dirty="0">
                  <a:solidFill>
                    <a:schemeClr val="bg1"/>
                  </a:solidFill>
                  <a:latin typeface="微软雅黑" panose="020B0503020204020204" pitchFamily="34" charset="-122"/>
                  <a:ea typeface="微软雅黑" panose="020B0503020204020204" pitchFamily="34" charset="-122"/>
                </a:rPr>
                <a:t>02</a:t>
              </a:r>
              <a:endParaRPr lang="zh-CN" altLang="en-US" sz="2700" dirty="0">
                <a:solidFill>
                  <a:schemeClr val="bg1"/>
                </a:solidFill>
                <a:latin typeface="微软雅黑" panose="020B0503020204020204" pitchFamily="34" charset="-122"/>
                <a:ea typeface="微软雅黑" panose="020B0503020204020204" pitchFamily="34" charset="-122"/>
              </a:endParaRPr>
            </a:p>
          </p:txBody>
        </p:sp>
        <p:sp>
          <p:nvSpPr>
            <p:cNvPr id="29" name="矩形 17"/>
            <p:cNvSpPr>
              <a:spLocks noChangeArrowheads="1"/>
            </p:cNvSpPr>
            <p:nvPr/>
          </p:nvSpPr>
          <p:spPr bwMode="auto">
            <a:xfrm>
              <a:off x="2289999" y="2569251"/>
              <a:ext cx="2624174" cy="47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zh-CN" altLang="en-US" sz="15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阐述成功项目经验</a:t>
              </a:r>
            </a:p>
          </p:txBody>
        </p:sp>
      </p:grpSp>
      <p:sp>
        <p:nvSpPr>
          <p:cNvPr id="32" name="矩形 17"/>
          <p:cNvSpPr>
            <a:spLocks noChangeArrowheads="1"/>
          </p:cNvSpPr>
          <p:nvPr/>
        </p:nvSpPr>
        <p:spPr bwMode="auto">
          <a:xfrm>
            <a:off x="1051341" y="3907883"/>
            <a:ext cx="2897734" cy="565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900" dirty="0">
                <a:latin typeface="微软雅黑" panose="020B0503020204020204" pitchFamily="34" charset="-122"/>
                <a:ea typeface="微软雅黑" panose="020B0503020204020204" pitchFamily="34" charset="-122"/>
                <a:sym typeface="方正兰亭黑_GBK" pitchFamily="2" charset="-122"/>
              </a:rPr>
              <a:t>在此录入上述图表的综合分析说明，在此录入上述图表的综合分析说明，在此录入上述图表的综合分析说明。</a:t>
            </a:r>
            <a:endParaRPr lang="zh-CN" altLang="en-US" sz="900" dirty="0">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33" name="组合 32"/>
          <p:cNvGrpSpPr/>
          <p:nvPr/>
        </p:nvGrpSpPr>
        <p:grpSpPr>
          <a:xfrm>
            <a:off x="1106637" y="3327435"/>
            <a:ext cx="2719601" cy="580451"/>
            <a:chOff x="1539411" y="2414994"/>
            <a:chExt cx="3626134" cy="773935"/>
          </a:xfrm>
        </p:grpSpPr>
        <p:grpSp>
          <p:nvGrpSpPr>
            <p:cNvPr id="34" name="组合 33"/>
            <p:cNvGrpSpPr/>
            <p:nvPr/>
          </p:nvGrpSpPr>
          <p:grpSpPr>
            <a:xfrm>
              <a:off x="1539414" y="2414994"/>
              <a:ext cx="3626131" cy="773935"/>
              <a:chOff x="2490917" y="2901294"/>
              <a:chExt cx="4596458" cy="767829"/>
            </a:xfrm>
          </p:grpSpPr>
          <p:sp>
            <p:nvSpPr>
              <p:cNvPr id="37" name="圆角矩形 36"/>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8" name="圆角矩形 37"/>
              <p:cNvSpPr/>
              <p:nvPr/>
            </p:nvSpPr>
            <p:spPr>
              <a:xfrm>
                <a:off x="2602458" y="2997525"/>
                <a:ext cx="4373373" cy="575365"/>
              </a:xfrm>
              <a:prstGeom prst="roundRect">
                <a:avLst>
                  <a:gd name="adj" fmla="val 50000"/>
                </a:avLst>
              </a:prstGeom>
              <a:solidFill>
                <a:schemeClr val="accent6">
                  <a:lumMod val="75000"/>
                </a:schemeClr>
              </a:solidFill>
              <a:ln w="22225">
                <a:no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35" name="文本框 34"/>
            <p:cNvSpPr txBox="1"/>
            <p:nvPr/>
          </p:nvSpPr>
          <p:spPr>
            <a:xfrm>
              <a:off x="1539411" y="2453707"/>
              <a:ext cx="1000117" cy="677108"/>
            </a:xfrm>
            <a:prstGeom prst="rect">
              <a:avLst/>
            </a:prstGeom>
            <a:noFill/>
          </p:spPr>
          <p:txBody>
            <a:bodyPr wrap="square" rtlCol="0">
              <a:spAutoFit/>
            </a:bodyPr>
            <a:lstStyle/>
            <a:p>
              <a:pPr algn="ctr"/>
              <a:r>
                <a:rPr lang="en-US" altLang="zh-CN" sz="2700" dirty="0">
                  <a:solidFill>
                    <a:schemeClr val="bg1"/>
                  </a:solidFill>
                  <a:latin typeface="微软雅黑" panose="020B0503020204020204" pitchFamily="34" charset="-122"/>
                  <a:ea typeface="微软雅黑" panose="020B0503020204020204" pitchFamily="34" charset="-122"/>
                </a:rPr>
                <a:t>03</a:t>
              </a:r>
              <a:endParaRPr lang="zh-CN" altLang="en-US" sz="2700" dirty="0">
                <a:solidFill>
                  <a:schemeClr val="bg1"/>
                </a:solidFill>
                <a:latin typeface="微软雅黑" panose="020B0503020204020204" pitchFamily="34" charset="-122"/>
                <a:ea typeface="微软雅黑" panose="020B0503020204020204" pitchFamily="34" charset="-122"/>
              </a:endParaRPr>
            </a:p>
          </p:txBody>
        </p:sp>
        <p:sp>
          <p:nvSpPr>
            <p:cNvPr id="36" name="矩形 17"/>
            <p:cNvSpPr>
              <a:spLocks noChangeArrowheads="1"/>
            </p:cNvSpPr>
            <p:nvPr/>
          </p:nvSpPr>
          <p:spPr bwMode="auto">
            <a:xfrm>
              <a:off x="2289999" y="2569251"/>
              <a:ext cx="2624174" cy="47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zh-CN" altLang="en-US" sz="15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阐述成功项目经验</a:t>
              </a:r>
            </a:p>
          </p:txBody>
        </p:sp>
      </p:grpSp>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成功项目展示</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1+#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476375" y="1241457"/>
            <a:ext cx="1849741" cy="1015967"/>
          </a:xfrm>
          <a:prstGeom prst="rect">
            <a:avLst/>
          </a:prstGeom>
          <a:noFill/>
          <a:ln w="28575">
            <a:solidFill>
              <a:srgbClr val="32720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pic>
        <p:nvPicPr>
          <p:cNvPr id="16" name="图片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76373" y="2367270"/>
            <a:ext cx="1844103" cy="1012871"/>
          </a:xfrm>
          <a:prstGeom prst="rect">
            <a:avLst/>
          </a:prstGeom>
          <a:ln w="28575">
            <a:solidFill>
              <a:srgbClr val="327206"/>
            </a:solidFill>
          </a:ln>
          <a:effectLst>
            <a:outerShdw blurRad="50800" dist="38100" dir="2700000" algn="tl" rotWithShape="0">
              <a:prstClr val="black">
                <a:alpha val="40000"/>
              </a:prstClr>
            </a:outerShdw>
          </a:effectLst>
        </p:spPr>
      </p:pic>
      <p:pic>
        <p:nvPicPr>
          <p:cNvPr id="17"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480114" y="3482342"/>
            <a:ext cx="1844103" cy="1012871"/>
          </a:xfrm>
          <a:prstGeom prst="rect">
            <a:avLst/>
          </a:prstGeom>
          <a:noFill/>
          <a:ln w="28575">
            <a:solidFill>
              <a:srgbClr val="32720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grpSp>
        <p:nvGrpSpPr>
          <p:cNvPr id="18" name="组合 17"/>
          <p:cNvGrpSpPr/>
          <p:nvPr/>
        </p:nvGrpSpPr>
        <p:grpSpPr>
          <a:xfrm>
            <a:off x="3723069" y="1241458"/>
            <a:ext cx="3822042" cy="878987"/>
            <a:chOff x="4009033" y="1655276"/>
            <a:chExt cx="5096056" cy="1171983"/>
          </a:xfrm>
        </p:grpSpPr>
        <p:grpSp>
          <p:nvGrpSpPr>
            <p:cNvPr id="19" name="组合 18"/>
            <p:cNvGrpSpPr/>
            <p:nvPr/>
          </p:nvGrpSpPr>
          <p:grpSpPr>
            <a:xfrm>
              <a:off x="4009033" y="1655276"/>
              <a:ext cx="5096056" cy="1171983"/>
              <a:chOff x="2490917" y="2901294"/>
              <a:chExt cx="4596458" cy="767829"/>
            </a:xfrm>
          </p:grpSpPr>
          <p:sp>
            <p:nvSpPr>
              <p:cNvPr id="21" name="圆角矩形 20"/>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2602458" y="2997525"/>
                <a:ext cx="4373373" cy="575365"/>
              </a:xfrm>
              <a:prstGeom prst="roundRect">
                <a:avLst>
                  <a:gd name="adj" fmla="val 50000"/>
                </a:avLst>
              </a:prstGeom>
              <a:solidFill>
                <a:srgbClr val="327206"/>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0" name="矩形 47"/>
            <p:cNvSpPr>
              <a:spLocks noChangeArrowheads="1"/>
            </p:cNvSpPr>
            <p:nvPr/>
          </p:nvSpPr>
          <p:spPr bwMode="auto">
            <a:xfrm>
              <a:off x="4593504" y="1872560"/>
              <a:ext cx="4005748" cy="729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8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 。</a:t>
              </a:r>
              <a:endParaRPr lang="en-US" altLang="zh-CN" sz="8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 name="组合 22"/>
          <p:cNvGrpSpPr/>
          <p:nvPr/>
        </p:nvGrpSpPr>
        <p:grpSpPr>
          <a:xfrm>
            <a:off x="3723069" y="2344058"/>
            <a:ext cx="3822042" cy="878987"/>
            <a:chOff x="4009033" y="3125410"/>
            <a:chExt cx="5096056" cy="1171983"/>
          </a:xfrm>
        </p:grpSpPr>
        <p:grpSp>
          <p:nvGrpSpPr>
            <p:cNvPr id="24" name="组合 23"/>
            <p:cNvGrpSpPr/>
            <p:nvPr/>
          </p:nvGrpSpPr>
          <p:grpSpPr>
            <a:xfrm>
              <a:off x="4009033" y="3125410"/>
              <a:ext cx="5096056" cy="1171983"/>
              <a:chOff x="2490917" y="2901294"/>
              <a:chExt cx="4596458" cy="767829"/>
            </a:xfrm>
          </p:grpSpPr>
          <p:sp>
            <p:nvSpPr>
              <p:cNvPr id="26" name="圆角矩形 25"/>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2602458" y="2997525"/>
                <a:ext cx="4373373" cy="575365"/>
              </a:xfrm>
              <a:prstGeom prst="roundRect">
                <a:avLst>
                  <a:gd name="adj" fmla="val 50000"/>
                </a:avLst>
              </a:prstGeom>
              <a:solidFill>
                <a:schemeClr val="accent6"/>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5" name="矩形 47"/>
            <p:cNvSpPr>
              <a:spLocks noChangeArrowheads="1"/>
            </p:cNvSpPr>
            <p:nvPr/>
          </p:nvSpPr>
          <p:spPr bwMode="auto">
            <a:xfrm>
              <a:off x="4554185" y="3339647"/>
              <a:ext cx="4005748" cy="729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8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 。</a:t>
              </a:r>
              <a:endParaRPr lang="en-US" altLang="zh-CN" sz="8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 name="组合 27"/>
          <p:cNvGrpSpPr/>
          <p:nvPr/>
        </p:nvGrpSpPr>
        <p:grpSpPr>
          <a:xfrm>
            <a:off x="3723069" y="3446659"/>
            <a:ext cx="3822042" cy="878987"/>
            <a:chOff x="4009033" y="4595544"/>
            <a:chExt cx="5096056" cy="1171983"/>
          </a:xfrm>
        </p:grpSpPr>
        <p:grpSp>
          <p:nvGrpSpPr>
            <p:cNvPr id="29" name="组合 28"/>
            <p:cNvGrpSpPr/>
            <p:nvPr/>
          </p:nvGrpSpPr>
          <p:grpSpPr>
            <a:xfrm>
              <a:off x="4009033" y="4595544"/>
              <a:ext cx="5096056" cy="1171983"/>
              <a:chOff x="2490917" y="2901294"/>
              <a:chExt cx="4596458" cy="767829"/>
            </a:xfrm>
          </p:grpSpPr>
          <p:sp>
            <p:nvSpPr>
              <p:cNvPr id="31" name="圆角矩形 30"/>
              <p:cNvSpPr/>
              <p:nvPr/>
            </p:nvSpPr>
            <p:spPr>
              <a:xfrm>
                <a:off x="2490917" y="2901294"/>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2602458" y="2997525"/>
                <a:ext cx="4373373" cy="575365"/>
              </a:xfrm>
              <a:prstGeom prst="roundRect">
                <a:avLst>
                  <a:gd name="adj" fmla="val 50000"/>
                </a:avLst>
              </a:prstGeom>
              <a:solidFill>
                <a:schemeClr val="accent6">
                  <a:lumMod val="75000"/>
                </a:schemeClr>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0" name="矩形 47"/>
            <p:cNvSpPr>
              <a:spLocks noChangeArrowheads="1"/>
            </p:cNvSpPr>
            <p:nvPr/>
          </p:nvSpPr>
          <p:spPr bwMode="auto">
            <a:xfrm>
              <a:off x="4593504" y="4812909"/>
              <a:ext cx="4005748" cy="729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8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 。</a:t>
              </a:r>
              <a:endParaRPr lang="en-US" altLang="zh-CN" sz="8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成功项目展示</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0-#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decel="10000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0-#ppt_w/2"/>
                                          </p:val>
                                        </p:tav>
                                        <p:tav tm="100000">
                                          <p:val>
                                            <p:strVal val="#ppt_x"/>
                                          </p:val>
                                        </p:tav>
                                      </p:tavLst>
                                    </p:anim>
                                    <p:anim calcmode="lin" valueType="num">
                                      <p:cBhvr additive="base">
                                        <p:cTn id="17" dur="7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4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1101587" y="1050434"/>
            <a:ext cx="6995335" cy="2368070"/>
            <a:chOff x="2255434" y="2469801"/>
            <a:chExt cx="2466754" cy="2466754"/>
          </a:xfrm>
        </p:grpSpPr>
        <p:sp>
          <p:nvSpPr>
            <p:cNvPr id="34" name="圆角矩形 33"/>
            <p:cNvSpPr/>
            <p:nvPr/>
          </p:nvSpPr>
          <p:spPr>
            <a:xfrm>
              <a:off x="2255434" y="2469801"/>
              <a:ext cx="2466754" cy="2466754"/>
            </a:xfrm>
            <a:prstGeom prst="roundRect">
              <a:avLst>
                <a:gd name="adj" fmla="val 7143"/>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endParaRPr>
            </a:p>
          </p:txBody>
        </p:sp>
        <p:sp>
          <p:nvSpPr>
            <p:cNvPr id="35" name="圆角矩形 34"/>
            <p:cNvSpPr/>
            <p:nvPr/>
          </p:nvSpPr>
          <p:spPr>
            <a:xfrm>
              <a:off x="3439819" y="2569136"/>
              <a:ext cx="1237604" cy="2250686"/>
            </a:xfrm>
            <a:prstGeom prst="roundRect">
              <a:avLst>
                <a:gd name="adj" fmla="val 15589"/>
              </a:avLst>
            </a:prstGeom>
            <a:blipFill dpi="0" rotWithShape="1">
              <a:blip r:embed="rId3" cstate="print">
                <a:extLst>
                  <a:ext uri="{28A0092B-C50C-407E-A947-70E740481C1C}">
                    <a14:useLocalDpi xmlns:a14="http://schemas.microsoft.com/office/drawing/2010/main" xmlns="" val="0"/>
                  </a:ext>
                </a:extLst>
              </a:blip>
              <a:srcRect/>
              <a:stretch>
                <a:fillRect/>
              </a:stretch>
            </a:blipFill>
            <a:ln w="15875">
              <a:gradFill flip="none" rotWithShape="1">
                <a:gsLst>
                  <a:gs pos="100000">
                    <a:schemeClr val="bg1"/>
                  </a:gs>
                  <a:gs pos="0">
                    <a:schemeClr val="bg1">
                      <a:lumMod val="85000"/>
                    </a:schemeClr>
                  </a:gs>
                </a:gsLst>
                <a:lin ang="2700000" scaled="1"/>
                <a:tileRect/>
              </a:gradFill>
            </a:ln>
            <a:effectLst>
              <a:innerShdw blurRad="1016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时尚中黑简体" panose="01010104010101010101" pitchFamily="2" charset="-122"/>
                <a:ea typeface="时尚中黑简体" panose="01010104010101010101" pitchFamily="2" charset="-122"/>
              </a:endParaRPr>
            </a:p>
          </p:txBody>
        </p:sp>
      </p:grpSp>
      <p:sp>
        <p:nvSpPr>
          <p:cNvPr id="36" name="矩形 104"/>
          <p:cNvSpPr>
            <a:spLocks noChangeArrowheads="1"/>
          </p:cNvSpPr>
          <p:nvPr/>
        </p:nvSpPr>
        <p:spPr bwMode="auto">
          <a:xfrm>
            <a:off x="2417153" y="1707279"/>
            <a:ext cx="1831256" cy="323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1650" b="1" dirty="0">
                <a:solidFill>
                  <a:srgbClr val="327206"/>
                </a:solidFill>
                <a:latin typeface="微软雅黑" panose="020B0503020204020204" pitchFamily="34" charset="-122"/>
                <a:ea typeface="微软雅黑" panose="020B0503020204020204" pitchFamily="34" charset="-122"/>
                <a:sym typeface="方正兰亭黑_GBK" pitchFamily="2" charset="-122"/>
              </a:rPr>
              <a:t>阐述本行业的现状</a:t>
            </a:r>
            <a:endParaRPr lang="en-US" altLang="zh-CN" sz="1650" b="1" dirty="0">
              <a:solidFill>
                <a:srgbClr val="327206"/>
              </a:solidFill>
              <a:latin typeface="微软雅黑" panose="020B0503020204020204" pitchFamily="34" charset="-122"/>
              <a:ea typeface="微软雅黑" panose="020B0503020204020204" pitchFamily="34" charset="-122"/>
              <a:sym typeface="方正兰亭黑_GBK" pitchFamily="2" charset="-122"/>
            </a:endParaRPr>
          </a:p>
        </p:txBody>
      </p:sp>
      <p:sp>
        <p:nvSpPr>
          <p:cNvPr id="37" name="矩形 47"/>
          <p:cNvSpPr>
            <a:spLocks noChangeArrowheads="1"/>
          </p:cNvSpPr>
          <p:nvPr/>
        </p:nvSpPr>
        <p:spPr bwMode="auto">
          <a:xfrm>
            <a:off x="1101587" y="2046608"/>
            <a:ext cx="3146822" cy="84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lIns="68573" tIns="34287" rIns="68573" bIns="34287">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20000"/>
              </a:lnSpc>
              <a:spcBef>
                <a:spcPct val="0"/>
              </a:spcBef>
              <a:buFont typeface="Arial" panose="020B0604020202020204" pitchFamily="34" charset="0"/>
              <a:buNone/>
            </a:pPr>
            <a:r>
              <a:rPr lang="zh-CN" altLang="en-US" sz="1050" dirty="0">
                <a:latin typeface="微软雅黑" panose="020B0503020204020204" pitchFamily="34" charset="-122"/>
                <a:ea typeface="微软雅黑" panose="020B0503020204020204" pitchFamily="34" charset="-122"/>
                <a:sym typeface="方正兰亭黑_GBK" pitchFamily="2"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38" name="矩形 47"/>
          <p:cNvSpPr>
            <a:spLocks noChangeArrowheads="1"/>
          </p:cNvSpPr>
          <p:nvPr/>
        </p:nvSpPr>
        <p:spPr bwMode="auto">
          <a:xfrm>
            <a:off x="1046978" y="3936120"/>
            <a:ext cx="7039088" cy="650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p>
        </p:txBody>
      </p:sp>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成功项目展示</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p:cBhvr>
                                        <p:cTn id="16" dur="500"/>
                                        <p:tgtEl>
                                          <p:spTgt spid="36"/>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p:cBhvr>
                                        <p:cTn id="20" dur="500"/>
                                        <p:tgtEl>
                                          <p:spTgt spid="37"/>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utoUpdateAnimBg="0"/>
      <p:bldP spid="37" grpId="0" bldLvl="0" autoUpdateAnimBg="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3593" y="1325486"/>
            <a:ext cx="1504648" cy="978021"/>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pic>
        <p:nvPicPr>
          <p:cNvPr id="16" name="图片 15"/>
          <p:cNvPicPr/>
          <p:nvPr/>
        </p:nvPicPr>
        <p:blipFill>
          <a:blip r:embed="rId3" cstate="print">
            <a:extLst>
              <a:ext uri="{28A0092B-C50C-407E-A947-70E740481C1C}">
                <a14:useLocalDpi xmlns:a14="http://schemas.microsoft.com/office/drawing/2010/main" xmlns="" val="0"/>
              </a:ext>
            </a:extLst>
          </a:blip>
          <a:stretch>
            <a:fillRect/>
          </a:stretch>
        </p:blipFill>
        <p:spPr>
          <a:xfrm>
            <a:off x="2370654" y="1326158"/>
            <a:ext cx="1504648" cy="978021"/>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pic>
        <p:nvPicPr>
          <p:cNvPr id="17" name="图片 16"/>
          <p:cNvPicPr/>
          <p:nvPr/>
        </p:nvPicPr>
        <p:blipFill>
          <a:blip r:embed="rId3" cstate="print">
            <a:extLst>
              <a:ext uri="{28A0092B-C50C-407E-A947-70E740481C1C}">
                <a14:useLocalDpi xmlns:a14="http://schemas.microsoft.com/office/drawing/2010/main" xmlns="" val="0"/>
              </a:ext>
            </a:extLst>
          </a:blip>
          <a:stretch>
            <a:fillRect/>
          </a:stretch>
        </p:blipFill>
        <p:spPr>
          <a:xfrm>
            <a:off x="4097714" y="1326158"/>
            <a:ext cx="1504648" cy="978021"/>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pic>
        <p:nvPicPr>
          <p:cNvPr id="18" name="图片 17"/>
          <p:cNvPicPr/>
          <p:nvPr/>
        </p:nvPicPr>
        <p:blipFill>
          <a:blip r:embed="rId3" cstate="print">
            <a:extLst>
              <a:ext uri="{28A0092B-C50C-407E-A947-70E740481C1C}">
                <a14:useLocalDpi xmlns:a14="http://schemas.microsoft.com/office/drawing/2010/main" xmlns="" val="0"/>
              </a:ext>
            </a:extLst>
          </a:blip>
          <a:stretch>
            <a:fillRect/>
          </a:stretch>
        </p:blipFill>
        <p:spPr>
          <a:xfrm>
            <a:off x="643593" y="2884224"/>
            <a:ext cx="1504648" cy="978021"/>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pic>
        <p:nvPicPr>
          <p:cNvPr id="19" name="图片 18"/>
          <p:cNvPicPr/>
          <p:nvPr/>
        </p:nvPicPr>
        <p:blipFill>
          <a:blip r:embed="rId3" cstate="print">
            <a:extLst>
              <a:ext uri="{28A0092B-C50C-407E-A947-70E740481C1C}">
                <a14:useLocalDpi xmlns:a14="http://schemas.microsoft.com/office/drawing/2010/main" xmlns="" val="0"/>
              </a:ext>
            </a:extLst>
          </a:blip>
          <a:stretch>
            <a:fillRect/>
          </a:stretch>
        </p:blipFill>
        <p:spPr>
          <a:xfrm>
            <a:off x="2375430" y="2884224"/>
            <a:ext cx="1504648" cy="978021"/>
          </a:xfrm>
          <a:prstGeom prst="rect">
            <a:avLst/>
          </a:prstGeom>
          <a:ln w="57150" cap="sq">
            <a:solidFill>
              <a:schemeClr val="bg1"/>
            </a:solidFill>
            <a:prstDash val="solid"/>
            <a:miter lim="800000"/>
            <a:headEnd/>
            <a:tailEnd/>
          </a:ln>
          <a:effectLst>
            <a:outerShdw blurRad="50800" dist="76200" dir="2700000" algn="tl" rotWithShape="0">
              <a:srgbClr val="000000">
                <a:alpha val="43000"/>
              </a:srgbClr>
            </a:outerShdw>
          </a:effectLst>
        </p:spPr>
      </p:pic>
      <p:grpSp>
        <p:nvGrpSpPr>
          <p:cNvPr id="20" name="组合 19"/>
          <p:cNvGrpSpPr/>
          <p:nvPr/>
        </p:nvGrpSpPr>
        <p:grpSpPr>
          <a:xfrm>
            <a:off x="3975724" y="2763587"/>
            <a:ext cx="1748628" cy="1290398"/>
            <a:chOff x="6677003" y="4729286"/>
            <a:chExt cx="3595281" cy="724540"/>
          </a:xfrm>
        </p:grpSpPr>
        <p:sp>
          <p:nvSpPr>
            <p:cNvPr id="21" name="圆角矩形 20"/>
            <p:cNvSpPr/>
            <p:nvPr/>
          </p:nvSpPr>
          <p:spPr>
            <a:xfrm>
              <a:off x="6874359" y="4730172"/>
              <a:ext cx="3397925" cy="723654"/>
            </a:xfrm>
            <a:prstGeom prst="roundRect">
              <a:avLst/>
            </a:prstGeom>
            <a:solidFill>
              <a:srgbClr val="327206"/>
            </a:solidFill>
            <a:ln w="25400">
              <a:noFill/>
            </a:ln>
            <a:effectLst>
              <a:outerShdw blurRad="254000" dist="1143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22" name="文本框 21"/>
            <p:cNvSpPr txBox="1"/>
            <p:nvPr/>
          </p:nvSpPr>
          <p:spPr>
            <a:xfrm>
              <a:off x="6677003" y="4729286"/>
              <a:ext cx="1201277" cy="336983"/>
            </a:xfrm>
            <a:prstGeom prst="rect">
              <a:avLst/>
            </a:prstGeom>
            <a:noFill/>
          </p:spPr>
          <p:txBody>
            <a:bodyPr wrap="square" rtlCol="0">
              <a:spAutoFit/>
            </a:bodyPr>
            <a:lstStyle/>
            <a:p>
              <a:pPr algn="ctr"/>
              <a:endParaRPr lang="zh-CN" altLang="en-US" sz="3300"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705563" y="4845524"/>
              <a:ext cx="2115898" cy="518437"/>
            </a:xfrm>
            <a:prstGeom prst="rect">
              <a:avLst/>
            </a:prstGeom>
            <a:noFill/>
          </p:spPr>
          <p:txBody>
            <a:bodyPr wrap="square" rtlCol="0">
              <a:spAutoFit/>
            </a:bodyPr>
            <a:lstStyle/>
            <a:p>
              <a:r>
                <a:rPr lang="zh-CN" altLang="en-US" sz="2700" dirty="0">
                  <a:solidFill>
                    <a:schemeClr val="bg1"/>
                  </a:solidFill>
                  <a:latin typeface="微软雅黑" panose="020B0503020204020204" pitchFamily="34" charset="-122"/>
                  <a:ea typeface="微软雅黑" panose="020B0503020204020204" pitchFamily="34" charset="-122"/>
                </a:rPr>
                <a:t>效果案例</a:t>
              </a:r>
            </a:p>
          </p:txBody>
        </p:sp>
      </p:grpSp>
      <p:cxnSp>
        <p:nvCxnSpPr>
          <p:cNvPr id="24" name="肘形连接符 23"/>
          <p:cNvCxnSpPr/>
          <p:nvPr/>
        </p:nvCxnSpPr>
        <p:spPr>
          <a:xfrm rot="16200000" flipH="1">
            <a:off x="5970414" y="1455011"/>
            <a:ext cx="2642081" cy="2325665"/>
          </a:xfrm>
          <a:prstGeom prst="bentConnector3">
            <a:avLst/>
          </a:prstGeom>
          <a:ln w="88900">
            <a:solidFill>
              <a:schemeClr val="bg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19"/>
          <p:cNvSpPr txBox="1"/>
          <p:nvPr/>
        </p:nvSpPr>
        <p:spPr bwMode="auto">
          <a:xfrm>
            <a:off x="6335812" y="1850802"/>
            <a:ext cx="2118475" cy="715581"/>
          </a:xfrm>
          <a:prstGeom prst="rect">
            <a:avLst/>
          </a:prstGeom>
          <a:noFill/>
        </p:spPr>
        <p:txBody>
          <a:bodyPr wrap="square">
            <a:spAutoFit/>
          </a:bodyPr>
          <a:lstStyle/>
          <a:p>
            <a:pP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这里输入简单的文字概述这里输入简单文字概述简单的文字概述这里输入简单的文字概述这里输入简单</a:t>
            </a:r>
          </a:p>
        </p:txBody>
      </p:sp>
      <p:sp>
        <p:nvSpPr>
          <p:cNvPr id="26" name="TextBox 21"/>
          <p:cNvSpPr txBox="1"/>
          <p:nvPr/>
        </p:nvSpPr>
        <p:spPr bwMode="auto">
          <a:xfrm>
            <a:off x="6233748" y="3294376"/>
            <a:ext cx="2118475" cy="715581"/>
          </a:xfrm>
          <a:prstGeom prst="rect">
            <a:avLst/>
          </a:prstGeom>
          <a:noFill/>
        </p:spPr>
        <p:txBody>
          <a:bodyPr wrap="square">
            <a:spAutoFit/>
          </a:bodyPr>
          <a:lstStyle/>
          <a:p>
            <a:pP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这里输入简单的文字概述这里输入简单文字概述简单的文字概述这里输入简单的文字概述这里输入简单</a:t>
            </a:r>
          </a:p>
        </p:txBody>
      </p:sp>
      <p:grpSp>
        <p:nvGrpSpPr>
          <p:cNvPr id="27" name="组合 26"/>
          <p:cNvGrpSpPr/>
          <p:nvPr/>
        </p:nvGrpSpPr>
        <p:grpSpPr>
          <a:xfrm>
            <a:off x="6430510" y="1288131"/>
            <a:ext cx="1337437" cy="418075"/>
            <a:chOff x="8531059" y="1901024"/>
            <a:chExt cx="1783249" cy="557433"/>
          </a:xfrm>
          <a:solidFill>
            <a:srgbClr val="0070C0"/>
          </a:solidFill>
        </p:grpSpPr>
        <p:sp>
          <p:nvSpPr>
            <p:cNvPr id="28" name="圆角矩形 27"/>
            <p:cNvSpPr/>
            <p:nvPr/>
          </p:nvSpPr>
          <p:spPr>
            <a:xfrm>
              <a:off x="8531059" y="1901024"/>
              <a:ext cx="1783249" cy="557433"/>
            </a:xfrm>
            <a:prstGeom prst="roundRect">
              <a:avLst/>
            </a:prstGeom>
            <a:solidFill>
              <a:srgbClr val="548235"/>
            </a:solidFill>
            <a:ln w="25400">
              <a:noFill/>
            </a:ln>
            <a:effectLst>
              <a:outerShdw blurRad="254000" dist="114300" dir="27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微软雅黑" panose="020B0503020204020204" pitchFamily="34" charset="-122"/>
                <a:ea typeface="微软雅黑" panose="020B0503020204020204" pitchFamily="34" charset="-122"/>
              </a:endParaRPr>
            </a:p>
          </p:txBody>
        </p:sp>
        <p:sp>
          <p:nvSpPr>
            <p:cNvPr id="29" name="矩形 28"/>
            <p:cNvSpPr/>
            <p:nvPr/>
          </p:nvSpPr>
          <p:spPr bwMode="auto">
            <a:xfrm>
              <a:off x="8632718" y="2000855"/>
              <a:ext cx="1681590" cy="330945"/>
            </a:xfrm>
            <a:prstGeom prst="rect">
              <a:avLst/>
            </a:prstGeom>
            <a:noFill/>
            <a:ln>
              <a:noFill/>
            </a:ln>
          </p:spPr>
          <p:txBody>
            <a:bodyPr wrap="square">
              <a:spAutoFit/>
            </a:bodyPr>
            <a:lstStyle/>
            <a:p>
              <a:pPr>
                <a:defRPr/>
              </a:pPr>
              <a:r>
                <a:rPr lang="zh-CN" altLang="en-US" sz="1015" b="1" dirty="0">
                  <a:solidFill>
                    <a:schemeClr val="bg1"/>
                  </a:solidFill>
                  <a:latin typeface="微软雅黑" panose="020B0503020204020204" pitchFamily="34" charset="-122"/>
                  <a:ea typeface="微软雅黑" panose="020B0503020204020204" pitchFamily="34" charset="-122"/>
                </a:rPr>
                <a:t>输入相关标题</a:t>
              </a:r>
            </a:p>
          </p:txBody>
        </p:sp>
      </p:grpSp>
      <p:grpSp>
        <p:nvGrpSpPr>
          <p:cNvPr id="30" name="组合 29"/>
          <p:cNvGrpSpPr/>
          <p:nvPr/>
        </p:nvGrpSpPr>
        <p:grpSpPr>
          <a:xfrm>
            <a:off x="6431447" y="2802965"/>
            <a:ext cx="1336500" cy="418500"/>
            <a:chOff x="8317813" y="4102589"/>
            <a:chExt cx="1782000" cy="558000"/>
          </a:xfrm>
          <a:solidFill>
            <a:schemeClr val="tx1">
              <a:lumMod val="75000"/>
              <a:lumOff val="25000"/>
            </a:schemeClr>
          </a:solidFill>
        </p:grpSpPr>
        <p:sp>
          <p:nvSpPr>
            <p:cNvPr id="31" name="圆角矩形 30"/>
            <p:cNvSpPr/>
            <p:nvPr/>
          </p:nvSpPr>
          <p:spPr>
            <a:xfrm flipH="1">
              <a:off x="8317813" y="4102589"/>
              <a:ext cx="1782000" cy="558000"/>
            </a:xfrm>
            <a:prstGeom prst="roundRect">
              <a:avLst/>
            </a:prstGeom>
            <a:solidFill>
              <a:schemeClr val="accent6"/>
            </a:solidFill>
            <a:ln w="25400">
              <a:noFill/>
            </a:ln>
            <a:effectLst>
              <a:outerShdw blurRad="254000" dist="114300" dir="27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2" name="矩形 31"/>
            <p:cNvSpPr/>
            <p:nvPr/>
          </p:nvSpPr>
          <p:spPr bwMode="auto">
            <a:xfrm>
              <a:off x="8404796" y="4199804"/>
              <a:ext cx="1573219" cy="330945"/>
            </a:xfrm>
            <a:prstGeom prst="rect">
              <a:avLst/>
            </a:prstGeom>
            <a:noFill/>
            <a:ln>
              <a:noFill/>
            </a:ln>
          </p:spPr>
          <p:txBody>
            <a:bodyPr wrap="square">
              <a:spAutoFit/>
            </a:bodyPr>
            <a:lstStyle/>
            <a:p>
              <a:pPr>
                <a:defRPr/>
              </a:pPr>
              <a:r>
                <a:rPr lang="zh-CN" altLang="en-US" sz="1015" b="1" dirty="0">
                  <a:solidFill>
                    <a:schemeClr val="bg1"/>
                  </a:solidFill>
                  <a:latin typeface="微软雅黑" panose="020B0503020204020204" pitchFamily="34" charset="-122"/>
                  <a:ea typeface="微软雅黑" panose="020B0503020204020204" pitchFamily="34" charset="-122"/>
                </a:rPr>
                <a:t>输入相关标题</a:t>
              </a:r>
            </a:p>
          </p:txBody>
        </p:sp>
      </p:grpSp>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成功项目展示</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4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800" decel="100000"/>
                                            <p:tgtEl>
                                              <p:spTgt spid="17"/>
                                            </p:tgtEl>
                                          </p:cBhvr>
                                        </p:animEffect>
                                        <p:anim calcmode="lin" valueType="num">
                                          <p:cBhvr>
                                            <p:cTn id="24" dur="800" decel="100000" fill="hold"/>
                                            <p:tgtEl>
                                              <p:spTgt spid="17"/>
                                            </p:tgtEl>
                                            <p:attrNameLst>
                                              <p:attrName>style.rotation</p:attrName>
                                            </p:attrNameLst>
                                          </p:cBhvr>
                                          <p:tavLst>
                                            <p:tav tm="0">
                                              <p:val>
                                                <p:fltVal val="-90"/>
                                              </p:val>
                                            </p:tav>
                                            <p:tav tm="100000">
                                              <p:val>
                                                <p:fltVal val="0"/>
                                              </p:val>
                                            </p:tav>
                                          </p:tavLst>
                                        </p:anim>
                                        <p:anim calcmode="lin" valueType="num">
                                          <p:cBhvr>
                                            <p:cTn id="25" dur="800" decel="100000" fill="hold"/>
                                            <p:tgtEl>
                                              <p:spTgt spid="17"/>
                                            </p:tgtEl>
                                            <p:attrNameLst>
                                              <p:attrName>ppt_x</p:attrName>
                                            </p:attrNameLst>
                                          </p:cBhvr>
                                          <p:tavLst>
                                            <p:tav tm="0">
                                              <p:val>
                                                <p:strVal val="#ppt_x+0.4"/>
                                              </p:val>
                                            </p:tav>
                                            <p:tav tm="100000">
                                              <p:val>
                                                <p:strVal val="#ppt_x-0.05"/>
                                              </p:val>
                                            </p:tav>
                                          </p:tavLst>
                                        </p:anim>
                                        <p:anim calcmode="lin" valueType="num">
                                          <p:cBhvr>
                                            <p:cTn id="26" dur="800" decel="100000" fill="hold"/>
                                            <p:tgtEl>
                                              <p:spTgt spid="1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6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800" decel="100000"/>
                                            <p:tgtEl>
                                              <p:spTgt spid="18"/>
                                            </p:tgtEl>
                                          </p:cBhvr>
                                        </p:animEffect>
                                        <p:anim calcmode="lin" valueType="num">
                                          <p:cBhvr>
                                            <p:cTn id="32" dur="800" decel="100000" fill="hold"/>
                                            <p:tgtEl>
                                              <p:spTgt spid="18"/>
                                            </p:tgtEl>
                                            <p:attrNameLst>
                                              <p:attrName>style.rotation</p:attrName>
                                            </p:attrNameLst>
                                          </p:cBhvr>
                                          <p:tavLst>
                                            <p:tav tm="0">
                                              <p:val>
                                                <p:fltVal val="-90"/>
                                              </p:val>
                                            </p:tav>
                                            <p:tav tm="100000">
                                              <p:val>
                                                <p:fltVal val="0"/>
                                              </p:val>
                                            </p:tav>
                                          </p:tavLst>
                                        </p:anim>
                                        <p:anim calcmode="lin" valueType="num">
                                          <p:cBhvr>
                                            <p:cTn id="33" dur="800" decel="100000" fill="hold"/>
                                            <p:tgtEl>
                                              <p:spTgt spid="18"/>
                                            </p:tgtEl>
                                            <p:attrNameLst>
                                              <p:attrName>ppt_x</p:attrName>
                                            </p:attrNameLst>
                                          </p:cBhvr>
                                          <p:tavLst>
                                            <p:tav tm="0">
                                              <p:val>
                                                <p:strVal val="#ppt_x+0.4"/>
                                              </p:val>
                                            </p:tav>
                                            <p:tav tm="100000">
                                              <p:val>
                                                <p:strVal val="#ppt_x-0.05"/>
                                              </p:val>
                                            </p:tav>
                                          </p:tavLst>
                                        </p:anim>
                                        <p:anim calcmode="lin" valueType="num">
                                          <p:cBhvr>
                                            <p:cTn id="34" dur="800" decel="100000" fill="hold"/>
                                            <p:tgtEl>
                                              <p:spTgt spid="1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8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800" decel="100000"/>
                                            <p:tgtEl>
                                              <p:spTgt spid="19"/>
                                            </p:tgtEl>
                                          </p:cBhvr>
                                        </p:animEffect>
                                        <p:anim calcmode="lin" valueType="num">
                                          <p:cBhvr>
                                            <p:cTn id="40" dur="800" decel="100000" fill="hold"/>
                                            <p:tgtEl>
                                              <p:spTgt spid="19"/>
                                            </p:tgtEl>
                                            <p:attrNameLst>
                                              <p:attrName>style.rotation</p:attrName>
                                            </p:attrNameLst>
                                          </p:cBhvr>
                                          <p:tavLst>
                                            <p:tav tm="0">
                                              <p:val>
                                                <p:fltVal val="-90"/>
                                              </p:val>
                                            </p:tav>
                                            <p:tav tm="100000">
                                              <p:val>
                                                <p:fltVal val="0"/>
                                              </p:val>
                                            </p:tav>
                                          </p:tavLst>
                                        </p:anim>
                                        <p:anim calcmode="lin" valueType="num">
                                          <p:cBhvr>
                                            <p:cTn id="41" dur="800" decel="100000" fill="hold"/>
                                            <p:tgtEl>
                                              <p:spTgt spid="19"/>
                                            </p:tgtEl>
                                            <p:attrNameLst>
                                              <p:attrName>ppt_x</p:attrName>
                                            </p:attrNameLst>
                                          </p:cBhvr>
                                          <p:tavLst>
                                            <p:tav tm="0">
                                              <p:val>
                                                <p:strVal val="#ppt_x+0.4"/>
                                              </p:val>
                                            </p:tav>
                                            <p:tav tm="100000">
                                              <p:val>
                                                <p:strVal val="#ppt_x-0.05"/>
                                              </p:val>
                                            </p:tav>
                                          </p:tavLst>
                                        </p:anim>
                                        <p:anim calcmode="lin" valueType="num">
                                          <p:cBhvr>
                                            <p:cTn id="42" dur="800" decel="100000" fill="hold"/>
                                            <p:tgtEl>
                                              <p:spTgt spid="1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5" fill="hold">
                                <p:stCondLst>
                                  <p:cond delay="1000"/>
                                </p:stCondLst>
                                <p:childTnLst>
                                  <p:par>
                                    <p:cTn id="46" presetID="2" presetClass="entr" presetSubtype="4" fill="hold" nodeType="afterEffect" p14:presetBounceEnd="60000">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14:bounceEnd="60000">
                                          <p:cBhvr additive="base">
                                            <p:cTn id="48" dur="8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49" dur="800" fill="hold"/>
                                            <p:tgtEl>
                                              <p:spTgt spid="20"/>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par>
                              <p:cTn id="54" fill="hold">
                                <p:stCondLst>
                                  <p:cond delay="2500"/>
                                </p:stCondLst>
                                <p:childTnLst>
                                  <p:par>
                                    <p:cTn id="55" presetID="49" presetClass="entr" presetSubtype="0" decel="10000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 calcmode="lin" valueType="num">
                                          <p:cBhvr>
                                            <p:cTn id="59" dur="500" fill="hold"/>
                                            <p:tgtEl>
                                              <p:spTgt spid="27"/>
                                            </p:tgtEl>
                                            <p:attrNameLst>
                                              <p:attrName>style.rotation</p:attrName>
                                            </p:attrNameLst>
                                          </p:cBhvr>
                                          <p:tavLst>
                                            <p:tav tm="0">
                                              <p:val>
                                                <p:fltVal val="360"/>
                                              </p:val>
                                            </p:tav>
                                            <p:tav tm="100000">
                                              <p:val>
                                                <p:fltVal val="0"/>
                                              </p:val>
                                            </p:tav>
                                          </p:tavLst>
                                        </p:anim>
                                        <p:animEffect transition="in" filter="fade">
                                          <p:cBhvr>
                                            <p:cTn id="60" dur="500"/>
                                            <p:tgtEl>
                                              <p:spTgt spid="27"/>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childTnLst>
                              </p:cTn>
                            </p:par>
                            <p:par>
                              <p:cTn id="67" fill="hold">
                                <p:stCondLst>
                                  <p:cond delay="3000"/>
                                </p:stCondLst>
                                <p:childTnLst>
                                  <p:par>
                                    <p:cTn id="68" presetID="42"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000"/>
                                            <p:tgtEl>
                                              <p:spTgt spid="26"/>
                                            </p:tgtEl>
                                          </p:cBhvr>
                                        </p:animEffect>
                                        <p:anim calcmode="lin" valueType="num">
                                          <p:cBhvr>
                                            <p:cTn id="76" dur="1000" fill="hold"/>
                                            <p:tgtEl>
                                              <p:spTgt spid="26"/>
                                            </p:tgtEl>
                                            <p:attrNameLst>
                                              <p:attrName>ppt_x</p:attrName>
                                            </p:attrNameLst>
                                          </p:cBhvr>
                                          <p:tavLst>
                                            <p:tav tm="0">
                                              <p:val>
                                                <p:strVal val="#ppt_x"/>
                                              </p:val>
                                            </p:tav>
                                            <p:tav tm="100000">
                                              <p:val>
                                                <p:strVal val="#ppt_x"/>
                                              </p:val>
                                            </p:tav>
                                          </p:tavLst>
                                        </p:anim>
                                        <p:anim calcmode="lin" valueType="num">
                                          <p:cBhvr>
                                            <p:cTn id="7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4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800" decel="100000"/>
                                            <p:tgtEl>
                                              <p:spTgt spid="17"/>
                                            </p:tgtEl>
                                          </p:cBhvr>
                                        </p:animEffect>
                                        <p:anim calcmode="lin" valueType="num">
                                          <p:cBhvr>
                                            <p:cTn id="24" dur="800" decel="100000" fill="hold"/>
                                            <p:tgtEl>
                                              <p:spTgt spid="17"/>
                                            </p:tgtEl>
                                            <p:attrNameLst>
                                              <p:attrName>style.rotation</p:attrName>
                                            </p:attrNameLst>
                                          </p:cBhvr>
                                          <p:tavLst>
                                            <p:tav tm="0">
                                              <p:val>
                                                <p:fltVal val="-90"/>
                                              </p:val>
                                            </p:tav>
                                            <p:tav tm="100000">
                                              <p:val>
                                                <p:fltVal val="0"/>
                                              </p:val>
                                            </p:tav>
                                          </p:tavLst>
                                        </p:anim>
                                        <p:anim calcmode="lin" valueType="num">
                                          <p:cBhvr>
                                            <p:cTn id="25" dur="800" decel="100000" fill="hold"/>
                                            <p:tgtEl>
                                              <p:spTgt spid="17"/>
                                            </p:tgtEl>
                                            <p:attrNameLst>
                                              <p:attrName>ppt_x</p:attrName>
                                            </p:attrNameLst>
                                          </p:cBhvr>
                                          <p:tavLst>
                                            <p:tav tm="0">
                                              <p:val>
                                                <p:strVal val="#ppt_x+0.4"/>
                                              </p:val>
                                            </p:tav>
                                            <p:tav tm="100000">
                                              <p:val>
                                                <p:strVal val="#ppt_x-0.05"/>
                                              </p:val>
                                            </p:tav>
                                          </p:tavLst>
                                        </p:anim>
                                        <p:anim calcmode="lin" valueType="num">
                                          <p:cBhvr>
                                            <p:cTn id="26" dur="800" decel="100000" fill="hold"/>
                                            <p:tgtEl>
                                              <p:spTgt spid="1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6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800" decel="100000"/>
                                            <p:tgtEl>
                                              <p:spTgt spid="18"/>
                                            </p:tgtEl>
                                          </p:cBhvr>
                                        </p:animEffect>
                                        <p:anim calcmode="lin" valueType="num">
                                          <p:cBhvr>
                                            <p:cTn id="32" dur="800" decel="100000" fill="hold"/>
                                            <p:tgtEl>
                                              <p:spTgt spid="18"/>
                                            </p:tgtEl>
                                            <p:attrNameLst>
                                              <p:attrName>style.rotation</p:attrName>
                                            </p:attrNameLst>
                                          </p:cBhvr>
                                          <p:tavLst>
                                            <p:tav tm="0">
                                              <p:val>
                                                <p:fltVal val="-90"/>
                                              </p:val>
                                            </p:tav>
                                            <p:tav tm="100000">
                                              <p:val>
                                                <p:fltVal val="0"/>
                                              </p:val>
                                            </p:tav>
                                          </p:tavLst>
                                        </p:anim>
                                        <p:anim calcmode="lin" valueType="num">
                                          <p:cBhvr>
                                            <p:cTn id="33" dur="800" decel="100000" fill="hold"/>
                                            <p:tgtEl>
                                              <p:spTgt spid="18"/>
                                            </p:tgtEl>
                                            <p:attrNameLst>
                                              <p:attrName>ppt_x</p:attrName>
                                            </p:attrNameLst>
                                          </p:cBhvr>
                                          <p:tavLst>
                                            <p:tav tm="0">
                                              <p:val>
                                                <p:strVal val="#ppt_x+0.4"/>
                                              </p:val>
                                            </p:tav>
                                            <p:tav tm="100000">
                                              <p:val>
                                                <p:strVal val="#ppt_x-0.05"/>
                                              </p:val>
                                            </p:tav>
                                          </p:tavLst>
                                        </p:anim>
                                        <p:anim calcmode="lin" valueType="num">
                                          <p:cBhvr>
                                            <p:cTn id="34" dur="800" decel="100000" fill="hold"/>
                                            <p:tgtEl>
                                              <p:spTgt spid="1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8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800" decel="100000"/>
                                            <p:tgtEl>
                                              <p:spTgt spid="19"/>
                                            </p:tgtEl>
                                          </p:cBhvr>
                                        </p:animEffect>
                                        <p:anim calcmode="lin" valueType="num">
                                          <p:cBhvr>
                                            <p:cTn id="40" dur="800" decel="100000" fill="hold"/>
                                            <p:tgtEl>
                                              <p:spTgt spid="19"/>
                                            </p:tgtEl>
                                            <p:attrNameLst>
                                              <p:attrName>style.rotation</p:attrName>
                                            </p:attrNameLst>
                                          </p:cBhvr>
                                          <p:tavLst>
                                            <p:tav tm="0">
                                              <p:val>
                                                <p:fltVal val="-90"/>
                                              </p:val>
                                            </p:tav>
                                            <p:tav tm="100000">
                                              <p:val>
                                                <p:fltVal val="0"/>
                                              </p:val>
                                            </p:tav>
                                          </p:tavLst>
                                        </p:anim>
                                        <p:anim calcmode="lin" valueType="num">
                                          <p:cBhvr>
                                            <p:cTn id="41" dur="800" decel="100000" fill="hold"/>
                                            <p:tgtEl>
                                              <p:spTgt spid="19"/>
                                            </p:tgtEl>
                                            <p:attrNameLst>
                                              <p:attrName>ppt_x</p:attrName>
                                            </p:attrNameLst>
                                          </p:cBhvr>
                                          <p:tavLst>
                                            <p:tav tm="0">
                                              <p:val>
                                                <p:strVal val="#ppt_x+0.4"/>
                                              </p:val>
                                            </p:tav>
                                            <p:tav tm="100000">
                                              <p:val>
                                                <p:strVal val="#ppt_x-0.05"/>
                                              </p:val>
                                            </p:tav>
                                          </p:tavLst>
                                        </p:anim>
                                        <p:anim calcmode="lin" valueType="num">
                                          <p:cBhvr>
                                            <p:cTn id="42" dur="800" decel="100000" fill="hold"/>
                                            <p:tgtEl>
                                              <p:spTgt spid="1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800" fill="hold"/>
                                            <p:tgtEl>
                                              <p:spTgt spid="20"/>
                                            </p:tgtEl>
                                            <p:attrNameLst>
                                              <p:attrName>ppt_x</p:attrName>
                                            </p:attrNameLst>
                                          </p:cBhvr>
                                          <p:tavLst>
                                            <p:tav tm="0">
                                              <p:val>
                                                <p:strVal val="#ppt_x"/>
                                              </p:val>
                                            </p:tav>
                                            <p:tav tm="100000">
                                              <p:val>
                                                <p:strVal val="#ppt_x"/>
                                              </p:val>
                                            </p:tav>
                                          </p:tavLst>
                                        </p:anim>
                                        <p:anim calcmode="lin" valueType="num">
                                          <p:cBhvr additive="base">
                                            <p:cTn id="49" dur="800" fill="hold"/>
                                            <p:tgtEl>
                                              <p:spTgt spid="20"/>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par>
                              <p:cTn id="54" fill="hold">
                                <p:stCondLst>
                                  <p:cond delay="2500"/>
                                </p:stCondLst>
                                <p:childTnLst>
                                  <p:par>
                                    <p:cTn id="55" presetID="49" presetClass="entr" presetSubtype="0" decel="10000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 calcmode="lin" valueType="num">
                                          <p:cBhvr>
                                            <p:cTn id="59" dur="500" fill="hold"/>
                                            <p:tgtEl>
                                              <p:spTgt spid="27"/>
                                            </p:tgtEl>
                                            <p:attrNameLst>
                                              <p:attrName>style.rotation</p:attrName>
                                            </p:attrNameLst>
                                          </p:cBhvr>
                                          <p:tavLst>
                                            <p:tav tm="0">
                                              <p:val>
                                                <p:fltVal val="360"/>
                                              </p:val>
                                            </p:tav>
                                            <p:tav tm="100000">
                                              <p:val>
                                                <p:fltVal val="0"/>
                                              </p:val>
                                            </p:tav>
                                          </p:tavLst>
                                        </p:anim>
                                        <p:animEffect transition="in" filter="fade">
                                          <p:cBhvr>
                                            <p:cTn id="60" dur="500"/>
                                            <p:tgtEl>
                                              <p:spTgt spid="27"/>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childTnLst>
                              </p:cTn>
                            </p:par>
                            <p:par>
                              <p:cTn id="67" fill="hold">
                                <p:stCondLst>
                                  <p:cond delay="3000"/>
                                </p:stCondLst>
                                <p:childTnLst>
                                  <p:par>
                                    <p:cTn id="68" presetID="42"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000"/>
                                            <p:tgtEl>
                                              <p:spTgt spid="26"/>
                                            </p:tgtEl>
                                          </p:cBhvr>
                                        </p:animEffect>
                                        <p:anim calcmode="lin" valueType="num">
                                          <p:cBhvr>
                                            <p:cTn id="76" dur="1000" fill="hold"/>
                                            <p:tgtEl>
                                              <p:spTgt spid="26"/>
                                            </p:tgtEl>
                                            <p:attrNameLst>
                                              <p:attrName>ppt_x</p:attrName>
                                            </p:attrNameLst>
                                          </p:cBhvr>
                                          <p:tavLst>
                                            <p:tav tm="0">
                                              <p:val>
                                                <p:strVal val="#ppt_x"/>
                                              </p:val>
                                            </p:tav>
                                            <p:tav tm="100000">
                                              <p:val>
                                                <p:strVal val="#ppt_x"/>
                                              </p:val>
                                            </p:tav>
                                          </p:tavLst>
                                        </p:anim>
                                        <p:anim calcmode="lin" valueType="num">
                                          <p:cBhvr>
                                            <p:cTn id="7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8"/>
          <p:cNvSpPr>
            <a:spLocks noChangeArrowheads="1"/>
          </p:cNvSpPr>
          <p:nvPr/>
        </p:nvSpPr>
        <p:spPr bwMode="auto">
          <a:xfrm>
            <a:off x="3930707" y="2641822"/>
            <a:ext cx="1239246" cy="39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6" tIns="34289" rIns="68576" bIns="3428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100" dirty="0">
                <a:latin typeface="Impact" panose="020B0806030902050204" pitchFamily="34" charset="0"/>
                <a:ea typeface="时尚中黑简体" panose="01010104010101010101" pitchFamily="2" charset="-122"/>
                <a:sym typeface="Arial" panose="020B0604020202020204" pitchFamily="34" charset="0"/>
              </a:rPr>
              <a:t>PART  </a:t>
            </a:r>
            <a:r>
              <a:rPr lang="en-US" altLang="zh-CN" sz="2100" dirty="0" smtClean="0">
                <a:latin typeface="Impact" panose="020B0806030902050204" pitchFamily="34" charset="0"/>
                <a:ea typeface="时尚中黑简体" panose="01010104010101010101" pitchFamily="2" charset="-122"/>
                <a:sym typeface="Arial" panose="020B0604020202020204" pitchFamily="34" charset="0"/>
              </a:rPr>
              <a:t>04</a:t>
            </a:r>
            <a:endParaRPr lang="zh-CN" altLang="en-US" sz="2100" dirty="0">
              <a:latin typeface="Impact" panose="020B0806030902050204" pitchFamily="34" charset="0"/>
              <a:ea typeface="时尚中黑简体" panose="01010104010101010101" pitchFamily="2" charset="-122"/>
              <a:sym typeface="Arial" panose="020B0604020202020204" pitchFamily="34" charset="0"/>
            </a:endParaRPr>
          </a:p>
        </p:txBody>
      </p:sp>
      <p:sp>
        <p:nvSpPr>
          <p:cNvPr id="8" name="文本框 8"/>
          <p:cNvSpPr>
            <a:spLocks noChangeArrowheads="1"/>
          </p:cNvSpPr>
          <p:nvPr/>
        </p:nvSpPr>
        <p:spPr bwMode="auto">
          <a:xfrm>
            <a:off x="3416649" y="3102212"/>
            <a:ext cx="2267363" cy="484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700" b="1" dirty="0">
                <a:solidFill>
                  <a:srgbClr val="327206"/>
                </a:solidFill>
                <a:latin typeface="微软雅黑" panose="020B0503020204020204" pitchFamily="34" charset="-122"/>
                <a:ea typeface="微软雅黑" panose="020B0503020204020204" pitchFamily="34" charset="-122"/>
                <a:sym typeface="方正兰亭黑_GBK" pitchFamily="2" charset="-122"/>
              </a:rPr>
              <a:t>不足之处改进</a:t>
            </a:r>
          </a:p>
        </p:txBody>
      </p:sp>
      <p:sp>
        <p:nvSpPr>
          <p:cNvPr id="9" name="矩形 51"/>
          <p:cNvSpPr>
            <a:spLocks noChangeArrowheads="1"/>
          </p:cNvSpPr>
          <p:nvPr/>
        </p:nvSpPr>
        <p:spPr bwMode="auto">
          <a:xfrm>
            <a:off x="3437781" y="3811237"/>
            <a:ext cx="2268436" cy="276997"/>
          </a:xfrm>
          <a:prstGeom prst="rect">
            <a:avLst/>
          </a:prstGeom>
          <a:solidFill>
            <a:srgbClr val="327206"/>
          </a:solidFill>
          <a:ln>
            <a:noFill/>
          </a:ln>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20000"/>
              </a:spcBef>
              <a:buNone/>
            </a:pPr>
            <a:r>
              <a:rPr lang="en-US" altLang="zh-CN" sz="1350" dirty="0">
                <a:solidFill>
                  <a:schemeClr val="bg1"/>
                </a:solidFill>
                <a:latin typeface="Impact" panose="020B0806030902050204" pitchFamily="34" charset="0"/>
                <a:ea typeface="时尚中黑简体" panose="01010104010101010101" pitchFamily="2" charset="-122"/>
                <a:sym typeface="Arial" panose="020B0604020202020204" pitchFamily="34" charset="0"/>
              </a:rPr>
              <a:t>Deficiencies</a:t>
            </a:r>
            <a:endParaRPr lang="zh-CN" altLang="en-US" sz="1350" dirty="0">
              <a:solidFill>
                <a:schemeClr val="bg1"/>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10" name="直接连接符 4"/>
          <p:cNvSpPr>
            <a:spLocks noChangeShapeType="1"/>
          </p:cNvSpPr>
          <p:nvPr/>
        </p:nvSpPr>
        <p:spPr bwMode="auto">
          <a:xfrm>
            <a:off x="3589138" y="3699097"/>
            <a:ext cx="1965722" cy="0"/>
          </a:xfrm>
          <a:prstGeom prst="line">
            <a:avLst/>
          </a:prstGeom>
          <a:noFill/>
          <a:ln w="19050">
            <a:solidFill>
              <a:srgbClr val="327206"/>
            </a:solidFill>
            <a:prstDash val="sysDash"/>
            <a:bevel/>
          </a:ln>
          <a:extLst>
            <a:ext uri="{909E8E84-426E-40DD-AFC4-6F175D3DCCD1}">
              <a14:hiddenFill xmlns:a14="http://schemas.microsoft.com/office/drawing/2010/main" xmlns="">
                <a:noFill/>
              </a14:hiddenFill>
            </a:ext>
          </a:extLst>
        </p:spPr>
        <p:txBody>
          <a:bodyPr/>
          <a:lstStyle/>
          <a:p>
            <a:endParaRPr lang="zh-CN" altLang="en-US" sz="1015">
              <a:latin typeface="时尚中黑简体" panose="01010104010101010101" pitchFamily="2" charset="-122"/>
              <a:ea typeface="时尚中黑简体" panose="01010104010101010101" pitchFamily="2" charset="-122"/>
            </a:endParaRPr>
          </a:p>
        </p:txBody>
      </p:sp>
      <p:grpSp>
        <p:nvGrpSpPr>
          <p:cNvPr id="13" name="组合 12"/>
          <p:cNvGrpSpPr/>
          <p:nvPr/>
        </p:nvGrpSpPr>
        <p:grpSpPr>
          <a:xfrm>
            <a:off x="3690058" y="624496"/>
            <a:ext cx="1864802" cy="1864802"/>
            <a:chOff x="3917326" y="2539765"/>
            <a:chExt cx="1812165" cy="1812165"/>
          </a:xfrm>
        </p:grpSpPr>
        <p:grpSp>
          <p:nvGrpSpPr>
            <p:cNvPr id="14" name="组合 13"/>
            <p:cNvGrpSpPr/>
            <p:nvPr/>
          </p:nvGrpSpPr>
          <p:grpSpPr>
            <a:xfrm>
              <a:off x="3917326" y="2539765"/>
              <a:ext cx="1812165" cy="1812165"/>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1500" b="1" kern="0">
                  <a:solidFill>
                    <a:srgbClr val="C00000"/>
                  </a:solidFill>
                  <a:latin typeface="Calibri" panose="020F0502020204030204"/>
                  <a:ea typeface="宋体" panose="02010600030101010101" pitchFamily="2" charset="-122"/>
                </a:endParaRPr>
              </a:p>
            </p:txBody>
          </p:sp>
          <p:sp>
            <p:nvSpPr>
              <p:cNvPr id="26" name="椭圆 25"/>
              <p:cNvSpPr/>
              <p:nvPr/>
            </p:nvSpPr>
            <p:spPr>
              <a:xfrm>
                <a:off x="392112" y="760412"/>
                <a:ext cx="3825873" cy="3825873"/>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endParaRPr>
              </a:p>
            </p:txBody>
          </p:sp>
        </p:grpSp>
        <p:grpSp>
          <p:nvGrpSpPr>
            <p:cNvPr id="15" name="组合 14"/>
            <p:cNvGrpSpPr/>
            <p:nvPr/>
          </p:nvGrpSpPr>
          <p:grpSpPr>
            <a:xfrm>
              <a:off x="4382408" y="2990447"/>
              <a:ext cx="882000" cy="910800"/>
              <a:chOff x="2782033" y="2877344"/>
              <a:chExt cx="571561" cy="617451"/>
            </a:xfrm>
            <a:solidFill>
              <a:srgbClr val="C0504E"/>
            </a:solidFill>
          </p:grpSpPr>
          <p:sp>
            <p:nvSpPr>
              <p:cNvPr id="16"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42" tIns="25721" rIns="51442" bIns="25721" numCol="1" anchor="t" anchorCtr="0" compatLnSpc="1"/>
              <a:lstStyle/>
              <a:p>
                <a:endParaRPr lang="zh-CN" altLang="en-US" sz="1015"/>
              </a:p>
            </p:txBody>
          </p:sp>
          <p:sp>
            <p:nvSpPr>
              <p:cNvPr id="17"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solidFill>
                <a:srgbClr val="327206"/>
              </a:solidFill>
              <a:ln>
                <a:noFill/>
              </a:ln>
            </p:spPr>
            <p:txBody>
              <a:bodyPr vert="horz" wrap="square" lIns="68580" tIns="34290" rIns="68580" bIns="34290" numCol="1" anchor="t" anchorCtr="0" compatLnSpc="1"/>
              <a:lstStyle/>
              <a:p>
                <a:endParaRPr lang="zh-CN" altLang="en-US" sz="1015"/>
              </a:p>
            </p:txBody>
          </p:sp>
        </p:grpSp>
      </p:grpSp>
    </p:spTree>
  </p:cSld>
  <p:clrMapOvr>
    <a:masterClrMapping/>
  </p:clrMapOvr>
  <mc:AlternateContent xmlns:mc="http://schemas.openxmlformats.org/markup-compatibility/2006">
    <mc:Choice xmlns:p14="http://schemas.microsoft.com/office/powerpoint/2010/main" xmlns=""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 fill="hold"/>
                                        <p:tgtEl>
                                          <p:spTgt spid="13"/>
                                        </p:tgtEl>
                                        <p:attrNameLst>
                                          <p:attrName>ppt_w</p:attrName>
                                        </p:attrNameLst>
                                      </p:cBhvr>
                                      <p:tavLst>
                                        <p:tav tm="0">
                                          <p:val>
                                            <p:fltVal val="0"/>
                                          </p:val>
                                        </p:tav>
                                        <p:tav tm="100000">
                                          <p:val>
                                            <p:strVal val="#ppt_w"/>
                                          </p:val>
                                        </p:tav>
                                      </p:tavLst>
                                    </p:anim>
                                    <p:anim calcmode="lin" valueType="num">
                                      <p:cBhvr>
                                        <p:cTn id="8" dur="200" fill="hold"/>
                                        <p:tgtEl>
                                          <p:spTgt spid="13"/>
                                        </p:tgtEl>
                                        <p:attrNameLst>
                                          <p:attrName>ppt_h</p:attrName>
                                        </p:attrNameLst>
                                      </p:cBhvr>
                                      <p:tavLst>
                                        <p:tav tm="0">
                                          <p:val>
                                            <p:fltVal val="0"/>
                                          </p:val>
                                        </p:tav>
                                        <p:tav tm="100000">
                                          <p:val>
                                            <p:strVal val="#ppt_h"/>
                                          </p:val>
                                        </p:tav>
                                      </p:tavLst>
                                    </p:anim>
                                    <p:animEffect transition="in" filter="fade">
                                      <p:cBhvr>
                                        <p:cTn id="9" dur="200"/>
                                        <p:tgtEl>
                                          <p:spTgt spid="13"/>
                                        </p:tgtEl>
                                      </p:cBhvr>
                                    </p:animEffect>
                                  </p:childTnLst>
                                </p:cTn>
                              </p:par>
                              <p:par>
                                <p:cTn id="10" presetID="6" presetClass="emph" presetSubtype="0" autoRev="1" fill="hold" nodeType="withEffect">
                                  <p:stCondLst>
                                    <p:cond delay="200"/>
                                  </p:stCondLst>
                                  <p:childTnLst>
                                    <p:animScale>
                                      <p:cBhvr>
                                        <p:cTn id="11" dur="200" fill="hold"/>
                                        <p:tgtEl>
                                          <p:spTgt spid="13"/>
                                        </p:tgtEl>
                                      </p:cBhvr>
                                      <p:by x="125000" y="125000"/>
                                    </p:animScale>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p:tgtEl>
                                          <p:spTgt spid="8"/>
                                        </p:tgtEl>
                                        <p:attrNameLst>
                                          <p:attrName>ppt_y</p:attrName>
                                        </p:attrNameLst>
                                      </p:cBhvr>
                                      <p:tavLst>
                                        <p:tav tm="0">
                                          <p:val>
                                            <p:strVal val="#ppt_y+#ppt_h*1.125000"/>
                                          </p:val>
                                        </p:tav>
                                        <p:tav tm="100000">
                                          <p:val>
                                            <p:strVal val="#ppt_y"/>
                                          </p:val>
                                        </p:tav>
                                      </p:tavLst>
                                    </p:anim>
                                    <p:animEffect>
                                      <p:cBhvr>
                                        <p:cTn id="24" dur="500"/>
                                        <p:tgtEl>
                                          <p:spTgt spid="8"/>
                                        </p:tgtEl>
                                      </p:cBhvr>
                                    </p:animEffect>
                                  </p:childTnLst>
                                </p:cTn>
                              </p:par>
                              <p:par>
                                <p:cTn id="25" presetID="12" presetClass="entr" presetSubtype="1" fill="hold" grpId="0" nodeType="withEffect">
                                  <p:stCondLst>
                                    <p:cond delay="5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p:tgtEl>
                                          <p:spTgt spid="9"/>
                                        </p:tgtEl>
                                        <p:attrNameLst>
                                          <p:attrName>ppt_y</p:attrName>
                                        </p:attrNameLst>
                                      </p:cBhvr>
                                      <p:tavLst>
                                        <p:tav tm="0">
                                          <p:val>
                                            <p:strVal val="#ppt_y-#ppt_h*1.125000"/>
                                          </p:val>
                                        </p:tav>
                                        <p:tav tm="100000">
                                          <p:val>
                                            <p:strVal val="#ppt_y"/>
                                          </p:val>
                                        </p:tav>
                                      </p:tavLst>
                                    </p:anim>
                                    <p:animEffec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bldLvl="0" animBg="1" autoUpdateAnimBg="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6"/>
          <p:cNvSpPr txBox="1"/>
          <p:nvPr/>
        </p:nvSpPr>
        <p:spPr>
          <a:xfrm>
            <a:off x="3865288" y="-359154"/>
            <a:ext cx="523541" cy="1558119"/>
          </a:xfrm>
          <a:prstGeom prst="rect">
            <a:avLst/>
          </a:prstGeom>
          <a:noFill/>
        </p:spPr>
        <p:txBody>
          <a:bodyPr wrap="square" lIns="0" tIns="0" rIns="0" bIns="0" rtlCol="0">
            <a:spAutoFit/>
          </a:bodyPr>
          <a:lstStyle/>
          <a:p>
            <a:pPr algn="just">
              <a:lnSpc>
                <a:spcPct val="150000"/>
              </a:lnSpc>
            </a:pPr>
            <a:r>
              <a:rPr lang="en-US" altLang="zh-CN" sz="6750" dirty="0">
                <a:solidFill>
                  <a:srgbClr val="327206"/>
                </a:solidFill>
                <a:latin typeface="Impact" panose="020B0806030902050204" pitchFamily="34" charset="0"/>
                <a:ea typeface="微软雅黑 Light" pitchFamily="34" charset="-122"/>
              </a:rPr>
              <a:t>C</a:t>
            </a:r>
          </a:p>
        </p:txBody>
      </p:sp>
      <p:sp>
        <p:nvSpPr>
          <p:cNvPr id="3" name="文本框 2"/>
          <p:cNvSpPr txBox="1"/>
          <p:nvPr/>
        </p:nvSpPr>
        <p:spPr>
          <a:xfrm>
            <a:off x="4290542" y="44151"/>
            <a:ext cx="954107" cy="553998"/>
          </a:xfrm>
          <a:prstGeom prst="rect">
            <a:avLst/>
          </a:prstGeom>
          <a:noFill/>
        </p:spPr>
        <p:txBody>
          <a:bodyPr wrap="none" rtlCol="0">
            <a:spAutoFit/>
          </a:bodyPr>
          <a:lstStyle/>
          <a:p>
            <a:r>
              <a:rPr lang="zh-CN" altLang="en-US" sz="3000" b="1" dirty="0">
                <a:latin typeface="微软雅黑" panose="020B0503020204020204" pitchFamily="34" charset="-122"/>
                <a:ea typeface="微软雅黑" panose="020B0503020204020204" pitchFamily="34" charset="-122"/>
              </a:rPr>
              <a:t>目录</a:t>
            </a:r>
          </a:p>
        </p:txBody>
      </p:sp>
      <p:sp>
        <p:nvSpPr>
          <p:cNvPr id="4" name="文本框 3"/>
          <p:cNvSpPr txBox="1"/>
          <p:nvPr/>
        </p:nvSpPr>
        <p:spPr>
          <a:xfrm>
            <a:off x="4296859" y="501441"/>
            <a:ext cx="1122423" cy="415498"/>
          </a:xfrm>
          <a:prstGeom prst="rect">
            <a:avLst/>
          </a:prstGeom>
          <a:noFill/>
        </p:spPr>
        <p:txBody>
          <a:bodyPr wrap="none" rtlCol="0">
            <a:spAutoFit/>
          </a:bodyPr>
          <a:lstStyle/>
          <a:p>
            <a:r>
              <a:rPr lang="en-US" altLang="zh-CN" sz="2100" dirty="0">
                <a:solidFill>
                  <a:srgbClr val="327206"/>
                </a:solidFill>
                <a:latin typeface="Impact" panose="020B0806030902050204" pitchFamily="34" charset="0"/>
                <a:ea typeface="微软雅黑" panose="020B0503020204020204" pitchFamily="34" charset="-122"/>
              </a:rPr>
              <a:t>ONTENTS</a:t>
            </a:r>
            <a:endParaRPr lang="zh-CN" altLang="en-US" sz="2100" dirty="0">
              <a:solidFill>
                <a:srgbClr val="327206"/>
              </a:solidFill>
              <a:latin typeface="Impact" panose="020B0806030902050204" pitchFamily="34" charset="0"/>
              <a:ea typeface="微软雅黑" panose="020B0503020204020204" pitchFamily="34" charset="-122"/>
            </a:endParaRPr>
          </a:p>
        </p:txBody>
      </p:sp>
      <p:sp>
        <p:nvSpPr>
          <p:cNvPr id="5" name="椭圆 4"/>
          <p:cNvSpPr/>
          <p:nvPr/>
        </p:nvSpPr>
        <p:spPr>
          <a:xfrm>
            <a:off x="4773821" y="989197"/>
            <a:ext cx="206083" cy="206083"/>
          </a:xfrm>
          <a:prstGeom prst="ellipse">
            <a:avLst/>
          </a:prstGeom>
          <a:gradFill flip="none" rotWithShape="1">
            <a:gsLst>
              <a:gs pos="20000">
                <a:srgbClr val="BFBFBF"/>
              </a:gs>
              <a:gs pos="80000">
                <a:srgbClr val="FFFFFF"/>
              </a:gs>
              <a:gs pos="100000">
                <a:srgbClr val="0070C0">
                  <a:tint val="0"/>
                </a:srgb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6" name="椭圆 5"/>
          <p:cNvSpPr/>
          <p:nvPr/>
        </p:nvSpPr>
        <p:spPr>
          <a:xfrm>
            <a:off x="4551570" y="1077951"/>
            <a:ext cx="103042" cy="103042"/>
          </a:xfrm>
          <a:prstGeom prst="ellipse">
            <a:avLst/>
          </a:prstGeom>
          <a:gradFill flip="none" rotWithShape="1">
            <a:gsLst>
              <a:gs pos="20000">
                <a:srgbClr val="BFBFBF"/>
              </a:gs>
              <a:gs pos="80000">
                <a:srgbClr val="FFFFFF"/>
              </a:gs>
              <a:gs pos="100000">
                <a:srgbClr val="0070C0">
                  <a:tint val="0"/>
                </a:srgb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7" name="椭圆 6"/>
          <p:cNvSpPr/>
          <p:nvPr/>
        </p:nvSpPr>
        <p:spPr>
          <a:xfrm>
            <a:off x="5156307" y="987063"/>
            <a:ext cx="103042" cy="103042"/>
          </a:xfrm>
          <a:prstGeom prst="ellipse">
            <a:avLst/>
          </a:prstGeom>
          <a:gradFill flip="none" rotWithShape="1">
            <a:gsLst>
              <a:gs pos="20000">
                <a:srgbClr val="BFBFBF"/>
              </a:gs>
              <a:gs pos="80000">
                <a:srgbClr val="FFFFFF"/>
              </a:gs>
              <a:gs pos="100000">
                <a:srgbClr val="0070C0">
                  <a:tint val="0"/>
                </a:srgb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8" name="椭圆 7"/>
          <p:cNvSpPr/>
          <p:nvPr/>
        </p:nvSpPr>
        <p:spPr>
          <a:xfrm>
            <a:off x="4010356" y="889960"/>
            <a:ext cx="187841" cy="187841"/>
          </a:xfrm>
          <a:prstGeom prst="ellipse">
            <a:avLst/>
          </a:prstGeom>
          <a:gradFill flip="none" rotWithShape="1">
            <a:gsLst>
              <a:gs pos="20000">
                <a:srgbClr val="BFBFBF"/>
              </a:gs>
              <a:gs pos="80000">
                <a:srgbClr val="FFFFFF"/>
              </a:gs>
              <a:gs pos="100000">
                <a:srgbClr val="0070C0">
                  <a:tint val="0"/>
                </a:srgbClr>
              </a:gs>
            </a:gsLst>
            <a:lin ang="2700000" scaled="1"/>
            <a:tileRect/>
          </a:gradFill>
          <a:ln w="28575">
            <a:solidFill>
              <a:srgbClr val="F2F2F2"/>
            </a:solidFill>
          </a:ln>
          <a:effectLst>
            <a:outerShdw blurRad="88900" dist="75434" dir="2700003"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9" name="椭圆 8"/>
          <p:cNvSpPr/>
          <p:nvPr/>
        </p:nvSpPr>
        <p:spPr>
          <a:xfrm>
            <a:off x="4236273" y="870946"/>
            <a:ext cx="206083" cy="206083"/>
          </a:xfrm>
          <a:prstGeom prst="ellipse">
            <a:avLst/>
          </a:prstGeom>
          <a:gradFill flip="none" rotWithShape="1">
            <a:gsLst>
              <a:gs pos="20000">
                <a:srgbClr val="BFBFBF"/>
              </a:gs>
              <a:gs pos="80000">
                <a:srgbClr val="FFFFFF"/>
              </a:gs>
              <a:gs pos="100000">
                <a:srgbClr val="0070C0">
                  <a:tint val="0"/>
                </a:srgb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10" name="椭圆 9"/>
          <p:cNvSpPr/>
          <p:nvPr/>
        </p:nvSpPr>
        <p:spPr>
          <a:xfrm>
            <a:off x="4412393" y="1085832"/>
            <a:ext cx="103042" cy="103042"/>
          </a:xfrm>
          <a:prstGeom prst="ellipse">
            <a:avLst/>
          </a:prstGeom>
          <a:gradFill flip="none" rotWithShape="1">
            <a:gsLst>
              <a:gs pos="20000">
                <a:srgbClr val="BFBFBF"/>
              </a:gs>
              <a:gs pos="80000">
                <a:srgbClr val="FFFFFF"/>
              </a:gs>
              <a:gs pos="100000">
                <a:schemeClr val="tx1">
                  <a:lumMod val="75000"/>
                  <a:lumOff val="25000"/>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11" name="椭圆 10"/>
          <p:cNvSpPr/>
          <p:nvPr/>
        </p:nvSpPr>
        <p:spPr>
          <a:xfrm>
            <a:off x="5264147" y="947047"/>
            <a:ext cx="241613" cy="241613"/>
          </a:xfrm>
          <a:prstGeom prst="ellipse">
            <a:avLst/>
          </a:prstGeom>
          <a:gradFill flip="none" rotWithShape="1">
            <a:gsLst>
              <a:gs pos="20000">
                <a:srgbClr val="BFBFBF"/>
              </a:gs>
              <a:gs pos="80000">
                <a:srgbClr val="FFFFFF"/>
              </a:gs>
              <a:gs pos="100000">
                <a:schemeClr val="tx1">
                  <a:lumMod val="75000"/>
                  <a:lumOff val="25000"/>
                  <a:tint val="0"/>
                </a:schemeClr>
              </a:gs>
            </a:gsLst>
            <a:lin ang="2700000" scaled="1"/>
            <a:tileRect/>
          </a:gradFill>
          <a:ln w="28575">
            <a:solidFill>
              <a:srgbClr val="F2F2F2"/>
            </a:solidFill>
          </a:ln>
          <a:effectLst>
            <a:outerShdw blurRad="88900" dist="75434" dir="2700003"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12" name="椭圆 11"/>
          <p:cNvSpPr/>
          <p:nvPr/>
        </p:nvSpPr>
        <p:spPr>
          <a:xfrm>
            <a:off x="3764774" y="989100"/>
            <a:ext cx="206083" cy="206083"/>
          </a:xfrm>
          <a:prstGeom prst="ellipse">
            <a:avLst/>
          </a:prstGeom>
          <a:gradFill flip="none" rotWithShape="1">
            <a:gsLst>
              <a:gs pos="20000">
                <a:srgbClr val="BFBFBF"/>
              </a:gs>
              <a:gs pos="80000">
                <a:srgbClr val="FFFFFF"/>
              </a:gs>
              <a:gs pos="100000">
                <a:schemeClr val="tx1">
                  <a:lumMod val="75000"/>
                  <a:lumOff val="25000"/>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13" name="椭圆 12"/>
          <p:cNvSpPr/>
          <p:nvPr/>
        </p:nvSpPr>
        <p:spPr>
          <a:xfrm>
            <a:off x="3550866" y="1087524"/>
            <a:ext cx="103042" cy="103042"/>
          </a:xfrm>
          <a:prstGeom prst="ellipse">
            <a:avLst/>
          </a:prstGeom>
          <a:gradFill flip="none" rotWithShape="1">
            <a:gsLst>
              <a:gs pos="20000">
                <a:srgbClr val="BFBFBF"/>
              </a:gs>
              <a:gs pos="80000">
                <a:srgbClr val="FFFFFF"/>
              </a:gs>
              <a:gs pos="100000">
                <a:srgbClr val="0070C0">
                  <a:tint val="0"/>
                </a:srgb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14" name="椭圆 13"/>
          <p:cNvSpPr/>
          <p:nvPr/>
        </p:nvSpPr>
        <p:spPr>
          <a:xfrm>
            <a:off x="4938885" y="851646"/>
            <a:ext cx="206083" cy="206083"/>
          </a:xfrm>
          <a:prstGeom prst="ellipse">
            <a:avLst/>
          </a:prstGeom>
          <a:gradFill flip="none" rotWithShape="1">
            <a:gsLst>
              <a:gs pos="20000">
                <a:srgbClr val="BFBFBF"/>
              </a:gs>
              <a:gs pos="80000">
                <a:srgbClr val="FFFFFF"/>
              </a:gs>
              <a:gs pos="100000">
                <a:schemeClr val="tx1">
                  <a:lumMod val="75000"/>
                  <a:lumOff val="25000"/>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15" name="椭圆 14"/>
          <p:cNvSpPr/>
          <p:nvPr/>
        </p:nvSpPr>
        <p:spPr>
          <a:xfrm>
            <a:off x="4127607" y="1028897"/>
            <a:ext cx="103042" cy="103042"/>
          </a:xfrm>
          <a:prstGeom prst="ellipse">
            <a:avLst/>
          </a:prstGeom>
          <a:gradFill flip="none" rotWithShape="1">
            <a:gsLst>
              <a:gs pos="20000">
                <a:srgbClr val="BFBFBF"/>
              </a:gs>
              <a:gs pos="80000">
                <a:srgbClr val="FFFFFF"/>
              </a:gs>
              <a:gs pos="100000">
                <a:schemeClr val="tx1">
                  <a:lumMod val="75000"/>
                  <a:lumOff val="25000"/>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16" name="椭圆 15"/>
          <p:cNvSpPr/>
          <p:nvPr/>
        </p:nvSpPr>
        <p:spPr>
          <a:xfrm>
            <a:off x="5588050" y="1085832"/>
            <a:ext cx="103042" cy="103042"/>
          </a:xfrm>
          <a:prstGeom prst="ellipse">
            <a:avLst/>
          </a:prstGeom>
          <a:gradFill flip="none" rotWithShape="1">
            <a:gsLst>
              <a:gs pos="20000">
                <a:srgbClr val="BFBFBF"/>
              </a:gs>
              <a:gs pos="80000">
                <a:srgbClr val="FFFFFF"/>
              </a:gs>
              <a:gs pos="100000">
                <a:srgbClr val="0070C0">
                  <a:tint val="0"/>
                </a:srgb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0000"/>
              </a:solidFill>
            </a:endParaRPr>
          </a:p>
        </p:txBody>
      </p:sp>
      <p:sp>
        <p:nvSpPr>
          <p:cNvPr id="77" name="Freeform 5"/>
          <p:cNvSpPr/>
          <p:nvPr/>
        </p:nvSpPr>
        <p:spPr bwMode="auto">
          <a:xfrm>
            <a:off x="1398231" y="2233350"/>
            <a:ext cx="887578" cy="889200"/>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Impact" panose="020B0806030902050204" pitchFamily="34" charset="0"/>
            </a:endParaRPr>
          </a:p>
        </p:txBody>
      </p:sp>
      <p:sp>
        <p:nvSpPr>
          <p:cNvPr id="78" name="文本框 9"/>
          <p:cNvSpPr txBox="1"/>
          <p:nvPr/>
        </p:nvSpPr>
        <p:spPr>
          <a:xfrm>
            <a:off x="1063245" y="3161077"/>
            <a:ext cx="1576545" cy="605720"/>
          </a:xfrm>
          <a:prstGeom prst="rect">
            <a:avLst/>
          </a:prstGeom>
          <a:noFill/>
        </p:spPr>
        <p:txBody>
          <a:bodyPr wrap="square" lIns="51411" tIns="25706" rIns="51411" bIns="25706" rtlCol="0">
            <a:spAutoFit/>
          </a:bodyPr>
          <a:lstStyle/>
          <a:p>
            <a:pPr marL="0" lvl="1" algn="ctr">
              <a:lnSpc>
                <a:spcPct val="150000"/>
              </a:lnSpc>
            </a:pPr>
            <a:r>
              <a:rPr lang="zh-CN" altLang="en-US" sz="1500" b="1" dirty="0">
                <a:latin typeface="Impact" panose="020B0806030902050204" pitchFamily="34" charset="0"/>
                <a:ea typeface="微软雅黑" panose="020B0503020204020204" pitchFamily="34" charset="-122"/>
                <a:cs typeface="+mn-ea"/>
                <a:sym typeface="Impact" panose="020B0806030902050204" pitchFamily="34" charset="0"/>
              </a:rPr>
              <a:t>年度工作概述</a:t>
            </a:r>
            <a:endParaRPr lang="en-US" altLang="zh-CN" sz="1500" b="1" dirty="0">
              <a:latin typeface="Impact" panose="020B0806030902050204" pitchFamily="34" charset="0"/>
              <a:ea typeface="微软雅黑" panose="020B0503020204020204" pitchFamily="34" charset="-122"/>
              <a:cs typeface="+mn-ea"/>
              <a:sym typeface="Impact" panose="020B0806030902050204" pitchFamily="34" charset="0"/>
            </a:endParaRPr>
          </a:p>
          <a:p>
            <a:pPr marL="0" lvl="1" algn="ctr">
              <a:lnSpc>
                <a:spcPct val="150000"/>
              </a:lnSpc>
            </a:pPr>
            <a:r>
              <a:rPr lang="zh-CN" altLang="en-US" sz="900" dirty="0">
                <a:latin typeface="Impact" panose="020B0806030902050204" pitchFamily="34" charset="0"/>
                <a:ea typeface="微软雅黑" panose="020B0503020204020204" pitchFamily="34" charset="-122"/>
                <a:cs typeface="+mn-ea"/>
                <a:sym typeface="Impact" panose="020B0806030902050204" pitchFamily="34" charset="0"/>
              </a:rPr>
              <a:t>（添加二级标题）</a:t>
            </a:r>
          </a:p>
        </p:txBody>
      </p:sp>
      <p:sp>
        <p:nvSpPr>
          <p:cNvPr id="79" name="Freeform 5"/>
          <p:cNvSpPr/>
          <p:nvPr/>
        </p:nvSpPr>
        <p:spPr bwMode="auto">
          <a:xfrm>
            <a:off x="2768004" y="2233350"/>
            <a:ext cx="887578" cy="889200"/>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Impact" panose="020B0806030902050204" pitchFamily="34" charset="0"/>
            </a:endParaRPr>
          </a:p>
        </p:txBody>
      </p:sp>
      <p:sp>
        <p:nvSpPr>
          <p:cNvPr id="80" name="Freeform 5"/>
          <p:cNvSpPr/>
          <p:nvPr/>
        </p:nvSpPr>
        <p:spPr bwMode="auto">
          <a:xfrm>
            <a:off x="4128212" y="2233350"/>
            <a:ext cx="887578" cy="889200"/>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Impact" panose="020B0806030902050204" pitchFamily="34" charset="0"/>
            </a:endParaRPr>
          </a:p>
        </p:txBody>
      </p:sp>
      <p:sp>
        <p:nvSpPr>
          <p:cNvPr id="81" name="Freeform 5"/>
          <p:cNvSpPr/>
          <p:nvPr/>
        </p:nvSpPr>
        <p:spPr bwMode="auto">
          <a:xfrm>
            <a:off x="6901071" y="2233350"/>
            <a:ext cx="887578" cy="889200"/>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Impact" panose="020B0806030902050204" pitchFamily="34" charset="0"/>
            </a:endParaRPr>
          </a:p>
        </p:txBody>
      </p:sp>
      <p:sp>
        <p:nvSpPr>
          <p:cNvPr id="82" name="Freeform 5"/>
          <p:cNvSpPr/>
          <p:nvPr/>
        </p:nvSpPr>
        <p:spPr bwMode="auto">
          <a:xfrm>
            <a:off x="5504280" y="2233350"/>
            <a:ext cx="887578" cy="889200"/>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sym typeface="Impact" panose="020B0806030902050204" pitchFamily="34" charset="0"/>
            </a:endParaRPr>
          </a:p>
        </p:txBody>
      </p:sp>
      <p:sp>
        <p:nvSpPr>
          <p:cNvPr id="83" name="KSO_Shape"/>
          <p:cNvSpPr/>
          <p:nvPr/>
        </p:nvSpPr>
        <p:spPr bwMode="auto">
          <a:xfrm>
            <a:off x="2997682" y="2482411"/>
            <a:ext cx="449495" cy="342816"/>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327206"/>
          </a:solid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sz="1280">
              <a:solidFill>
                <a:srgbClr val="1C666E"/>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84" name="KSO_Shape"/>
          <p:cNvSpPr/>
          <p:nvPr/>
        </p:nvSpPr>
        <p:spPr bwMode="auto">
          <a:xfrm>
            <a:off x="4347487" y="2440054"/>
            <a:ext cx="440438" cy="436034"/>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327206"/>
          </a:solid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sz="1280">
              <a:solidFill>
                <a:srgbClr val="1C666E"/>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85" name="KSO_Shape"/>
          <p:cNvSpPr/>
          <p:nvPr/>
        </p:nvSpPr>
        <p:spPr bwMode="auto">
          <a:xfrm>
            <a:off x="7172422" y="2481520"/>
            <a:ext cx="388930" cy="33059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327206"/>
          </a:solidFill>
          <a:ln>
            <a:solidFill>
              <a:srgbClr val="327206"/>
            </a:solidFill>
          </a:ln>
          <a:effectLst/>
        </p:spPr>
        <p:txBody>
          <a:bodyPr anchor="ctr">
            <a:scene3d>
              <a:camera prst="orthographicFront"/>
              <a:lightRig rig="threePt" dir="t"/>
            </a:scene3d>
            <a:sp3d contourW="12700">
              <a:contourClr>
                <a:srgbClr val="FFFFFF"/>
              </a:contourClr>
            </a:sp3d>
          </a:bodyPr>
          <a:lstStyle/>
          <a:p>
            <a:pPr algn="ctr">
              <a:defRPr/>
            </a:pPr>
            <a:endParaRPr lang="zh-CN" altLang="en-US" sz="1280">
              <a:solidFill>
                <a:srgbClr val="1C666E"/>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86" name="文本框 9"/>
          <p:cNvSpPr txBox="1"/>
          <p:nvPr/>
        </p:nvSpPr>
        <p:spPr>
          <a:xfrm>
            <a:off x="2424610" y="3161077"/>
            <a:ext cx="1576545" cy="605720"/>
          </a:xfrm>
          <a:prstGeom prst="rect">
            <a:avLst/>
          </a:prstGeom>
          <a:noFill/>
        </p:spPr>
        <p:txBody>
          <a:bodyPr wrap="square" lIns="51411" tIns="25706" rIns="51411" bIns="25706" rtlCol="0">
            <a:spAutoFit/>
          </a:bodyPr>
          <a:lstStyle/>
          <a:p>
            <a:pPr marL="0" lvl="1" algn="ctr">
              <a:lnSpc>
                <a:spcPct val="150000"/>
              </a:lnSpc>
            </a:pPr>
            <a:r>
              <a:rPr lang="zh-CN" altLang="en-US" sz="1500" b="1" dirty="0">
                <a:latin typeface="Impact" panose="020B0806030902050204" pitchFamily="34" charset="0"/>
                <a:ea typeface="微软雅黑" panose="020B0503020204020204" pitchFamily="34" charset="-122"/>
                <a:cs typeface="+mn-ea"/>
                <a:sym typeface="Impact" panose="020B0806030902050204" pitchFamily="34" charset="0"/>
              </a:rPr>
              <a:t>工作完成情况</a:t>
            </a:r>
            <a:endParaRPr lang="en-US" altLang="zh-CN" sz="1500" b="1" dirty="0">
              <a:latin typeface="Impact" panose="020B0806030902050204" pitchFamily="34" charset="0"/>
              <a:ea typeface="微软雅黑" panose="020B0503020204020204" pitchFamily="34" charset="-122"/>
              <a:cs typeface="+mn-ea"/>
              <a:sym typeface="Impact" panose="020B0806030902050204" pitchFamily="34" charset="0"/>
            </a:endParaRPr>
          </a:p>
          <a:p>
            <a:pPr marL="0" lvl="1" algn="ctr">
              <a:lnSpc>
                <a:spcPct val="150000"/>
              </a:lnSpc>
            </a:pPr>
            <a:r>
              <a:rPr lang="zh-CN" altLang="en-US" sz="900" dirty="0">
                <a:latin typeface="Impact" panose="020B0806030902050204" pitchFamily="34" charset="0"/>
                <a:ea typeface="微软雅黑" panose="020B0503020204020204" pitchFamily="34" charset="-122"/>
                <a:cs typeface="+mn-ea"/>
                <a:sym typeface="Impact" panose="020B0806030902050204" pitchFamily="34" charset="0"/>
              </a:rPr>
              <a:t>（添加二级标题）</a:t>
            </a:r>
          </a:p>
        </p:txBody>
      </p:sp>
      <p:sp>
        <p:nvSpPr>
          <p:cNvPr id="87" name="文本框 9"/>
          <p:cNvSpPr txBox="1"/>
          <p:nvPr/>
        </p:nvSpPr>
        <p:spPr>
          <a:xfrm>
            <a:off x="3762288" y="3161077"/>
            <a:ext cx="1576545" cy="605720"/>
          </a:xfrm>
          <a:prstGeom prst="rect">
            <a:avLst/>
          </a:prstGeom>
          <a:noFill/>
        </p:spPr>
        <p:txBody>
          <a:bodyPr wrap="square" lIns="51411" tIns="25706" rIns="51411" bIns="25706" rtlCol="0">
            <a:spAutoFit/>
          </a:bodyPr>
          <a:lstStyle/>
          <a:p>
            <a:pPr marL="0" lvl="1" algn="ctr">
              <a:lnSpc>
                <a:spcPct val="150000"/>
              </a:lnSpc>
            </a:pPr>
            <a:r>
              <a:rPr lang="zh-CN" altLang="en-US" sz="1500" b="1" dirty="0">
                <a:latin typeface="Impact" panose="020B0806030902050204" pitchFamily="34" charset="0"/>
                <a:ea typeface="微软雅黑" panose="020B0503020204020204" pitchFamily="34" charset="-122"/>
                <a:cs typeface="+mn-ea"/>
                <a:sym typeface="Impact" panose="020B0806030902050204" pitchFamily="34" charset="0"/>
              </a:rPr>
              <a:t>成功项目展示</a:t>
            </a:r>
            <a:endParaRPr lang="en-US" altLang="zh-CN" sz="1500" b="1" dirty="0">
              <a:latin typeface="Impact" panose="020B0806030902050204" pitchFamily="34" charset="0"/>
              <a:ea typeface="微软雅黑" panose="020B0503020204020204" pitchFamily="34" charset="-122"/>
              <a:cs typeface="+mn-ea"/>
              <a:sym typeface="Impact" panose="020B0806030902050204" pitchFamily="34" charset="0"/>
            </a:endParaRPr>
          </a:p>
          <a:p>
            <a:pPr marL="0" lvl="1" algn="ctr">
              <a:lnSpc>
                <a:spcPct val="150000"/>
              </a:lnSpc>
            </a:pPr>
            <a:r>
              <a:rPr lang="zh-CN" altLang="en-US" sz="900" dirty="0">
                <a:latin typeface="Impact" panose="020B0806030902050204" pitchFamily="34" charset="0"/>
                <a:ea typeface="微软雅黑" panose="020B0503020204020204" pitchFamily="34" charset="-122"/>
                <a:cs typeface="+mn-ea"/>
                <a:sym typeface="Impact" panose="020B0806030902050204" pitchFamily="34" charset="0"/>
              </a:rPr>
              <a:t>（添加二级标题）</a:t>
            </a:r>
          </a:p>
        </p:txBody>
      </p:sp>
      <p:sp>
        <p:nvSpPr>
          <p:cNvPr id="88" name="文本框 9"/>
          <p:cNvSpPr txBox="1"/>
          <p:nvPr/>
        </p:nvSpPr>
        <p:spPr>
          <a:xfrm>
            <a:off x="5143588" y="3161077"/>
            <a:ext cx="1576545" cy="605720"/>
          </a:xfrm>
          <a:prstGeom prst="rect">
            <a:avLst/>
          </a:prstGeom>
          <a:noFill/>
        </p:spPr>
        <p:txBody>
          <a:bodyPr wrap="square" lIns="51411" tIns="25706" rIns="51411" bIns="25706" rtlCol="0">
            <a:spAutoFit/>
          </a:bodyPr>
          <a:lstStyle/>
          <a:p>
            <a:pPr marL="0" lvl="1" algn="ctr">
              <a:lnSpc>
                <a:spcPct val="150000"/>
              </a:lnSpc>
            </a:pPr>
            <a:r>
              <a:rPr lang="zh-CN" altLang="en-US" sz="1500" b="1" dirty="0">
                <a:latin typeface="Impact" panose="020B0806030902050204" pitchFamily="34" charset="0"/>
                <a:ea typeface="微软雅黑" panose="020B0503020204020204" pitchFamily="34" charset="-122"/>
                <a:cs typeface="+mn-ea"/>
                <a:sym typeface="Impact" panose="020B0806030902050204" pitchFamily="34" charset="0"/>
              </a:rPr>
              <a:t>工作不足之处</a:t>
            </a:r>
            <a:endParaRPr lang="en-US" altLang="zh-CN" sz="1500" b="1" dirty="0">
              <a:latin typeface="Impact" panose="020B0806030902050204" pitchFamily="34" charset="0"/>
              <a:ea typeface="微软雅黑" panose="020B0503020204020204" pitchFamily="34" charset="-122"/>
              <a:cs typeface="+mn-ea"/>
              <a:sym typeface="Impact" panose="020B0806030902050204" pitchFamily="34" charset="0"/>
            </a:endParaRPr>
          </a:p>
          <a:p>
            <a:pPr marL="0" lvl="1" algn="ctr">
              <a:lnSpc>
                <a:spcPct val="150000"/>
              </a:lnSpc>
            </a:pPr>
            <a:r>
              <a:rPr lang="zh-CN" altLang="en-US" sz="900" dirty="0">
                <a:latin typeface="Impact" panose="020B0806030902050204" pitchFamily="34" charset="0"/>
                <a:ea typeface="微软雅黑" panose="020B0503020204020204" pitchFamily="34" charset="-122"/>
                <a:cs typeface="+mn-ea"/>
                <a:sym typeface="Impact" panose="020B0806030902050204" pitchFamily="34" charset="0"/>
              </a:rPr>
              <a:t>（添加二级标题）</a:t>
            </a:r>
          </a:p>
        </p:txBody>
      </p:sp>
      <p:sp>
        <p:nvSpPr>
          <p:cNvPr id="89" name="文本框 9"/>
          <p:cNvSpPr txBox="1"/>
          <p:nvPr/>
        </p:nvSpPr>
        <p:spPr>
          <a:xfrm>
            <a:off x="6558191" y="3161077"/>
            <a:ext cx="1576545" cy="605720"/>
          </a:xfrm>
          <a:prstGeom prst="rect">
            <a:avLst/>
          </a:prstGeom>
          <a:noFill/>
        </p:spPr>
        <p:txBody>
          <a:bodyPr wrap="square" lIns="51411" tIns="25706" rIns="51411" bIns="25706" rtlCol="0">
            <a:spAutoFit/>
          </a:bodyPr>
          <a:lstStyle/>
          <a:p>
            <a:pPr marL="0" lvl="1" algn="ctr">
              <a:lnSpc>
                <a:spcPct val="150000"/>
              </a:lnSpc>
            </a:pPr>
            <a:r>
              <a:rPr lang="zh-CN" altLang="en-US" sz="1500" b="1" dirty="0">
                <a:latin typeface="Impact" panose="020B0806030902050204" pitchFamily="34" charset="0"/>
                <a:ea typeface="微软雅黑" panose="020B0503020204020204" pitchFamily="34" charset="-122"/>
                <a:cs typeface="+mn-ea"/>
                <a:sym typeface="Impact" panose="020B0806030902050204" pitchFamily="34" charset="0"/>
              </a:rPr>
              <a:t>明年工作计划</a:t>
            </a:r>
            <a:endParaRPr lang="en-US" altLang="zh-CN" sz="1500" b="1" dirty="0">
              <a:latin typeface="Impact" panose="020B0806030902050204" pitchFamily="34" charset="0"/>
              <a:ea typeface="微软雅黑" panose="020B0503020204020204" pitchFamily="34" charset="-122"/>
              <a:cs typeface="+mn-ea"/>
              <a:sym typeface="Impact" panose="020B0806030902050204" pitchFamily="34" charset="0"/>
            </a:endParaRPr>
          </a:p>
          <a:p>
            <a:pPr marL="0" lvl="1" algn="ctr">
              <a:lnSpc>
                <a:spcPct val="150000"/>
              </a:lnSpc>
            </a:pPr>
            <a:r>
              <a:rPr lang="zh-CN" altLang="en-US" sz="900" dirty="0">
                <a:latin typeface="Impact" panose="020B0806030902050204" pitchFamily="34" charset="0"/>
                <a:ea typeface="微软雅黑" panose="020B0503020204020204" pitchFamily="34" charset="-122"/>
                <a:cs typeface="+mn-ea"/>
                <a:sym typeface="Impact" panose="020B0806030902050204" pitchFamily="34" charset="0"/>
              </a:rPr>
              <a:t>（添加二级标题）</a:t>
            </a:r>
          </a:p>
        </p:txBody>
      </p:sp>
      <p:sp>
        <p:nvSpPr>
          <p:cNvPr id="90" name="KSO_Shape"/>
          <p:cNvSpPr/>
          <p:nvPr/>
        </p:nvSpPr>
        <p:spPr bwMode="auto">
          <a:xfrm>
            <a:off x="5753440" y="2445113"/>
            <a:ext cx="389258" cy="389258"/>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327206"/>
          </a:solidFill>
          <a:ln>
            <a:noFill/>
          </a:ln>
          <a:effectLst/>
        </p:spPr>
        <p:txBody>
          <a:bodyPr anchor="ctr">
            <a:scene3d>
              <a:camera prst="orthographicFront"/>
              <a:lightRig rig="threePt" dir="t"/>
            </a:scene3d>
            <a:sp3d>
              <a:contourClr>
                <a:srgbClr val="FFFFFF"/>
              </a:contourClr>
            </a:sp3d>
          </a:bodyPr>
          <a:lstStyle/>
          <a:p>
            <a:pPr algn="ctr">
              <a:defRPr/>
            </a:pPr>
            <a:endParaRPr lang="zh-CN" altLang="en-US" sz="1280">
              <a:solidFill>
                <a:schemeClr val="bg1"/>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91" name="KSO_Shape"/>
          <p:cNvSpPr/>
          <p:nvPr/>
        </p:nvSpPr>
        <p:spPr bwMode="auto">
          <a:xfrm>
            <a:off x="1631996" y="2481520"/>
            <a:ext cx="439046" cy="332942"/>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rgbClr val="327206"/>
          </a:solidFill>
          <a:ln>
            <a:noFill/>
          </a:ln>
          <a:effectLst/>
        </p:spPr>
        <p:txBody>
          <a:bodyPr anchor="ctr">
            <a:scene3d>
              <a:camera prst="orthographicFront"/>
              <a:lightRig rig="threePt" dir="t"/>
            </a:scene3d>
            <a:sp3d>
              <a:contourClr>
                <a:srgbClr val="FFFFFF"/>
              </a:contourClr>
            </a:sp3d>
          </a:bodyPr>
          <a:lstStyle/>
          <a:p>
            <a:pPr algn="ctr">
              <a:defRPr/>
            </a:pPr>
            <a:endParaRPr lang="zh-CN" altLang="en-US" sz="1280">
              <a:solidFill>
                <a:schemeClr val="bg1"/>
              </a:solidFill>
              <a:latin typeface="Impact" panose="020B0806030902050204" pitchFamily="34" charset="0"/>
              <a:ea typeface="微软雅黑" panose="020B0503020204020204" pitchFamily="34" charset="-122"/>
              <a:cs typeface="+mn-ea"/>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par>
                                <p:cTn id="65" presetID="53" presetClass="entr" presetSubtype="16" fill="hold" grpId="0" nodeType="withEffect">
                                  <p:stCondLst>
                                    <p:cond delay="40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2" presetClass="entr" presetSubtype="12" fill="hold" grpId="0" nodeType="withEffect">
                                  <p:stCondLst>
                                    <p:cond delay="1000"/>
                                  </p:stCondLst>
                                  <p:childTnLst>
                                    <p:set>
                                      <p:cBhvr>
                                        <p:cTn id="81" dur="1" fill="hold">
                                          <p:stCondLst>
                                            <p:cond delay="0"/>
                                          </p:stCondLst>
                                        </p:cTn>
                                        <p:tgtEl>
                                          <p:spTgt spid="77"/>
                                        </p:tgtEl>
                                        <p:attrNameLst>
                                          <p:attrName>style.visibility</p:attrName>
                                        </p:attrNameLst>
                                      </p:cBhvr>
                                      <p:to>
                                        <p:strVal val="visible"/>
                                      </p:to>
                                    </p:set>
                                    <p:anim calcmode="lin" valueType="num">
                                      <p:cBhvr additive="base">
                                        <p:cTn id="82" dur="500" fill="hold"/>
                                        <p:tgtEl>
                                          <p:spTgt spid="77"/>
                                        </p:tgtEl>
                                        <p:attrNameLst>
                                          <p:attrName>ppt_x</p:attrName>
                                        </p:attrNameLst>
                                      </p:cBhvr>
                                      <p:tavLst>
                                        <p:tav tm="0">
                                          <p:val>
                                            <p:strVal val="0-#ppt_w/2"/>
                                          </p:val>
                                        </p:tav>
                                        <p:tav tm="100000">
                                          <p:val>
                                            <p:strVal val="#ppt_x"/>
                                          </p:val>
                                        </p:tav>
                                      </p:tavLst>
                                    </p:anim>
                                    <p:anim calcmode="lin" valueType="num">
                                      <p:cBhvr additive="base">
                                        <p:cTn id="83" dur="500" fill="hold"/>
                                        <p:tgtEl>
                                          <p:spTgt spid="77"/>
                                        </p:tgtEl>
                                        <p:attrNameLst>
                                          <p:attrName>ppt_y</p:attrName>
                                        </p:attrNameLst>
                                      </p:cBhvr>
                                      <p:tavLst>
                                        <p:tav tm="0">
                                          <p:val>
                                            <p:strVal val="1+#ppt_h/2"/>
                                          </p:val>
                                        </p:tav>
                                        <p:tav tm="100000">
                                          <p:val>
                                            <p:strVal val="#ppt_y"/>
                                          </p:val>
                                        </p:tav>
                                      </p:tavLst>
                                    </p:anim>
                                  </p:childTnLst>
                                </p:cTn>
                              </p:par>
                              <p:par>
                                <p:cTn id="84" presetID="2" presetClass="entr" presetSubtype="12" fill="hold" grpId="0" nodeType="withEffect">
                                  <p:stCondLst>
                                    <p:cond delay="1000"/>
                                  </p:stCondLst>
                                  <p:childTnLst>
                                    <p:set>
                                      <p:cBhvr>
                                        <p:cTn id="85" dur="1" fill="hold">
                                          <p:stCondLst>
                                            <p:cond delay="0"/>
                                          </p:stCondLst>
                                        </p:cTn>
                                        <p:tgtEl>
                                          <p:spTgt spid="79"/>
                                        </p:tgtEl>
                                        <p:attrNameLst>
                                          <p:attrName>style.visibility</p:attrName>
                                        </p:attrNameLst>
                                      </p:cBhvr>
                                      <p:to>
                                        <p:strVal val="visible"/>
                                      </p:to>
                                    </p:set>
                                    <p:anim calcmode="lin" valueType="num">
                                      <p:cBhvr additive="base">
                                        <p:cTn id="86" dur="500" fill="hold"/>
                                        <p:tgtEl>
                                          <p:spTgt spid="79"/>
                                        </p:tgtEl>
                                        <p:attrNameLst>
                                          <p:attrName>ppt_x</p:attrName>
                                        </p:attrNameLst>
                                      </p:cBhvr>
                                      <p:tavLst>
                                        <p:tav tm="0">
                                          <p:val>
                                            <p:strVal val="0-#ppt_w/2"/>
                                          </p:val>
                                        </p:tav>
                                        <p:tav tm="100000">
                                          <p:val>
                                            <p:strVal val="#ppt_x"/>
                                          </p:val>
                                        </p:tav>
                                      </p:tavLst>
                                    </p:anim>
                                    <p:anim calcmode="lin" valueType="num">
                                      <p:cBhvr additive="base">
                                        <p:cTn id="87" dur="500" fill="hold"/>
                                        <p:tgtEl>
                                          <p:spTgt spid="79"/>
                                        </p:tgtEl>
                                        <p:attrNameLst>
                                          <p:attrName>ppt_y</p:attrName>
                                        </p:attrNameLst>
                                      </p:cBhvr>
                                      <p:tavLst>
                                        <p:tav tm="0">
                                          <p:val>
                                            <p:strVal val="1+#ppt_h/2"/>
                                          </p:val>
                                        </p:tav>
                                        <p:tav tm="100000">
                                          <p:val>
                                            <p:strVal val="#ppt_y"/>
                                          </p:val>
                                        </p:tav>
                                      </p:tavLst>
                                    </p:anim>
                                  </p:childTnLst>
                                </p:cTn>
                              </p:par>
                              <p:par>
                                <p:cTn id="88" presetID="2" presetClass="entr" presetSubtype="12" fill="hold" grpId="0" nodeType="withEffect">
                                  <p:stCondLst>
                                    <p:cond delay="1000"/>
                                  </p:stCondLst>
                                  <p:childTnLst>
                                    <p:set>
                                      <p:cBhvr>
                                        <p:cTn id="89" dur="1" fill="hold">
                                          <p:stCondLst>
                                            <p:cond delay="0"/>
                                          </p:stCondLst>
                                        </p:cTn>
                                        <p:tgtEl>
                                          <p:spTgt spid="80"/>
                                        </p:tgtEl>
                                        <p:attrNameLst>
                                          <p:attrName>style.visibility</p:attrName>
                                        </p:attrNameLst>
                                      </p:cBhvr>
                                      <p:to>
                                        <p:strVal val="visible"/>
                                      </p:to>
                                    </p:set>
                                    <p:anim calcmode="lin" valueType="num">
                                      <p:cBhvr additive="base">
                                        <p:cTn id="90" dur="500" fill="hold"/>
                                        <p:tgtEl>
                                          <p:spTgt spid="80"/>
                                        </p:tgtEl>
                                        <p:attrNameLst>
                                          <p:attrName>ppt_x</p:attrName>
                                        </p:attrNameLst>
                                      </p:cBhvr>
                                      <p:tavLst>
                                        <p:tav tm="0">
                                          <p:val>
                                            <p:strVal val="0-#ppt_w/2"/>
                                          </p:val>
                                        </p:tav>
                                        <p:tav tm="100000">
                                          <p:val>
                                            <p:strVal val="#ppt_x"/>
                                          </p:val>
                                        </p:tav>
                                      </p:tavLst>
                                    </p:anim>
                                    <p:anim calcmode="lin" valueType="num">
                                      <p:cBhvr additive="base">
                                        <p:cTn id="91" dur="500" fill="hold"/>
                                        <p:tgtEl>
                                          <p:spTgt spid="80"/>
                                        </p:tgtEl>
                                        <p:attrNameLst>
                                          <p:attrName>ppt_y</p:attrName>
                                        </p:attrNameLst>
                                      </p:cBhvr>
                                      <p:tavLst>
                                        <p:tav tm="0">
                                          <p:val>
                                            <p:strVal val="1+#ppt_h/2"/>
                                          </p:val>
                                        </p:tav>
                                        <p:tav tm="100000">
                                          <p:val>
                                            <p:strVal val="#ppt_y"/>
                                          </p:val>
                                        </p:tav>
                                      </p:tavLst>
                                    </p:anim>
                                  </p:childTnLst>
                                </p:cTn>
                              </p:par>
                              <p:par>
                                <p:cTn id="92" presetID="2" presetClass="entr" presetSubtype="12" fill="hold" grpId="0" nodeType="withEffect">
                                  <p:stCondLst>
                                    <p:cond delay="1000"/>
                                  </p:stCondLst>
                                  <p:childTnLst>
                                    <p:set>
                                      <p:cBhvr>
                                        <p:cTn id="93" dur="1" fill="hold">
                                          <p:stCondLst>
                                            <p:cond delay="0"/>
                                          </p:stCondLst>
                                        </p:cTn>
                                        <p:tgtEl>
                                          <p:spTgt spid="82"/>
                                        </p:tgtEl>
                                        <p:attrNameLst>
                                          <p:attrName>style.visibility</p:attrName>
                                        </p:attrNameLst>
                                      </p:cBhvr>
                                      <p:to>
                                        <p:strVal val="visible"/>
                                      </p:to>
                                    </p:set>
                                    <p:anim calcmode="lin" valueType="num">
                                      <p:cBhvr additive="base">
                                        <p:cTn id="94" dur="500" fill="hold"/>
                                        <p:tgtEl>
                                          <p:spTgt spid="82"/>
                                        </p:tgtEl>
                                        <p:attrNameLst>
                                          <p:attrName>ppt_x</p:attrName>
                                        </p:attrNameLst>
                                      </p:cBhvr>
                                      <p:tavLst>
                                        <p:tav tm="0">
                                          <p:val>
                                            <p:strVal val="0-#ppt_w/2"/>
                                          </p:val>
                                        </p:tav>
                                        <p:tav tm="100000">
                                          <p:val>
                                            <p:strVal val="#ppt_x"/>
                                          </p:val>
                                        </p:tav>
                                      </p:tavLst>
                                    </p:anim>
                                    <p:anim calcmode="lin" valueType="num">
                                      <p:cBhvr additive="base">
                                        <p:cTn id="95" dur="500" fill="hold"/>
                                        <p:tgtEl>
                                          <p:spTgt spid="82"/>
                                        </p:tgtEl>
                                        <p:attrNameLst>
                                          <p:attrName>ppt_y</p:attrName>
                                        </p:attrNameLst>
                                      </p:cBhvr>
                                      <p:tavLst>
                                        <p:tav tm="0">
                                          <p:val>
                                            <p:strVal val="1+#ppt_h/2"/>
                                          </p:val>
                                        </p:tav>
                                        <p:tav tm="100000">
                                          <p:val>
                                            <p:strVal val="#ppt_y"/>
                                          </p:val>
                                        </p:tav>
                                      </p:tavLst>
                                    </p:anim>
                                  </p:childTnLst>
                                </p:cTn>
                              </p:par>
                              <p:par>
                                <p:cTn id="96" presetID="2" presetClass="entr" presetSubtype="12" fill="hold" grpId="0" nodeType="withEffect">
                                  <p:stCondLst>
                                    <p:cond delay="1000"/>
                                  </p:stCondLst>
                                  <p:childTnLst>
                                    <p:set>
                                      <p:cBhvr>
                                        <p:cTn id="97" dur="1" fill="hold">
                                          <p:stCondLst>
                                            <p:cond delay="0"/>
                                          </p:stCondLst>
                                        </p:cTn>
                                        <p:tgtEl>
                                          <p:spTgt spid="81"/>
                                        </p:tgtEl>
                                        <p:attrNameLst>
                                          <p:attrName>style.visibility</p:attrName>
                                        </p:attrNameLst>
                                      </p:cBhvr>
                                      <p:to>
                                        <p:strVal val="visible"/>
                                      </p:to>
                                    </p:set>
                                    <p:anim calcmode="lin" valueType="num">
                                      <p:cBhvr additive="base">
                                        <p:cTn id="98" dur="500" fill="hold"/>
                                        <p:tgtEl>
                                          <p:spTgt spid="81"/>
                                        </p:tgtEl>
                                        <p:attrNameLst>
                                          <p:attrName>ppt_x</p:attrName>
                                        </p:attrNameLst>
                                      </p:cBhvr>
                                      <p:tavLst>
                                        <p:tav tm="0">
                                          <p:val>
                                            <p:strVal val="0-#ppt_w/2"/>
                                          </p:val>
                                        </p:tav>
                                        <p:tav tm="100000">
                                          <p:val>
                                            <p:strVal val="#ppt_x"/>
                                          </p:val>
                                        </p:tav>
                                      </p:tavLst>
                                    </p:anim>
                                    <p:anim calcmode="lin" valueType="num">
                                      <p:cBhvr additive="base">
                                        <p:cTn id="99"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91"/>
                                        </p:tgtEl>
                                        <p:attrNameLst>
                                          <p:attrName>style.visibility</p:attrName>
                                        </p:attrNameLst>
                                      </p:cBhvr>
                                      <p:to>
                                        <p:strVal val="visible"/>
                                      </p:to>
                                    </p:set>
                                    <p:animEffect transition="in" filter="fade">
                                      <p:cBhvr>
                                        <p:cTn id="104" dur="1000"/>
                                        <p:tgtEl>
                                          <p:spTgt spid="91"/>
                                        </p:tgtEl>
                                      </p:cBhvr>
                                    </p:animEffect>
                                    <p:anim calcmode="lin" valueType="num">
                                      <p:cBhvr>
                                        <p:cTn id="105" dur="1000" fill="hold"/>
                                        <p:tgtEl>
                                          <p:spTgt spid="91"/>
                                        </p:tgtEl>
                                        <p:attrNameLst>
                                          <p:attrName>ppt_x</p:attrName>
                                        </p:attrNameLst>
                                      </p:cBhvr>
                                      <p:tavLst>
                                        <p:tav tm="0">
                                          <p:val>
                                            <p:strVal val="#ppt_x"/>
                                          </p:val>
                                        </p:tav>
                                        <p:tav tm="100000">
                                          <p:val>
                                            <p:strVal val="#ppt_x"/>
                                          </p:val>
                                        </p:tav>
                                      </p:tavLst>
                                    </p:anim>
                                    <p:anim calcmode="lin" valueType="num">
                                      <p:cBhvr>
                                        <p:cTn id="106" dur="1000" fill="hold"/>
                                        <p:tgtEl>
                                          <p:spTgt spid="91"/>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1000"/>
                                        <p:tgtEl>
                                          <p:spTgt spid="83"/>
                                        </p:tgtEl>
                                      </p:cBhvr>
                                    </p:animEffect>
                                    <p:anim calcmode="lin" valueType="num">
                                      <p:cBhvr>
                                        <p:cTn id="110" dur="1000" fill="hold"/>
                                        <p:tgtEl>
                                          <p:spTgt spid="83"/>
                                        </p:tgtEl>
                                        <p:attrNameLst>
                                          <p:attrName>ppt_x</p:attrName>
                                        </p:attrNameLst>
                                      </p:cBhvr>
                                      <p:tavLst>
                                        <p:tav tm="0">
                                          <p:val>
                                            <p:strVal val="#ppt_x"/>
                                          </p:val>
                                        </p:tav>
                                        <p:tav tm="100000">
                                          <p:val>
                                            <p:strVal val="#ppt_x"/>
                                          </p:val>
                                        </p:tav>
                                      </p:tavLst>
                                    </p:anim>
                                    <p:anim calcmode="lin" valueType="num">
                                      <p:cBhvr>
                                        <p:cTn id="111" dur="1000" fill="hold"/>
                                        <p:tgtEl>
                                          <p:spTgt spid="83"/>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84"/>
                                        </p:tgtEl>
                                        <p:attrNameLst>
                                          <p:attrName>style.visibility</p:attrName>
                                        </p:attrNameLst>
                                      </p:cBhvr>
                                      <p:to>
                                        <p:strVal val="visible"/>
                                      </p:to>
                                    </p:set>
                                    <p:animEffect transition="in" filter="fade">
                                      <p:cBhvr>
                                        <p:cTn id="114" dur="1000"/>
                                        <p:tgtEl>
                                          <p:spTgt spid="84"/>
                                        </p:tgtEl>
                                      </p:cBhvr>
                                    </p:animEffect>
                                    <p:anim calcmode="lin" valueType="num">
                                      <p:cBhvr>
                                        <p:cTn id="115" dur="1000" fill="hold"/>
                                        <p:tgtEl>
                                          <p:spTgt spid="84"/>
                                        </p:tgtEl>
                                        <p:attrNameLst>
                                          <p:attrName>ppt_x</p:attrName>
                                        </p:attrNameLst>
                                      </p:cBhvr>
                                      <p:tavLst>
                                        <p:tav tm="0">
                                          <p:val>
                                            <p:strVal val="#ppt_x"/>
                                          </p:val>
                                        </p:tav>
                                        <p:tav tm="100000">
                                          <p:val>
                                            <p:strVal val="#ppt_x"/>
                                          </p:val>
                                        </p:tav>
                                      </p:tavLst>
                                    </p:anim>
                                    <p:anim calcmode="lin" valueType="num">
                                      <p:cBhvr>
                                        <p:cTn id="116" dur="1000" fill="hold"/>
                                        <p:tgtEl>
                                          <p:spTgt spid="84"/>
                                        </p:tgtEl>
                                        <p:attrNameLst>
                                          <p:attrName>ppt_y</p:attrName>
                                        </p:attrNameLst>
                                      </p:cBhvr>
                                      <p:tavLst>
                                        <p:tav tm="0">
                                          <p:val>
                                            <p:strVal val="#ppt_y-.1"/>
                                          </p:val>
                                        </p:tav>
                                        <p:tav tm="100000">
                                          <p:val>
                                            <p:strVal val="#ppt_y"/>
                                          </p:val>
                                        </p:tav>
                                      </p:tavLst>
                                    </p:anim>
                                  </p:childTnLst>
                                </p:cTn>
                              </p:par>
                              <p:par>
                                <p:cTn id="117" presetID="47" presetClass="entr" presetSubtype="0"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fade">
                                      <p:cBhvr>
                                        <p:cTn id="119" dur="1000"/>
                                        <p:tgtEl>
                                          <p:spTgt spid="90"/>
                                        </p:tgtEl>
                                      </p:cBhvr>
                                    </p:animEffect>
                                    <p:anim calcmode="lin" valueType="num">
                                      <p:cBhvr>
                                        <p:cTn id="120" dur="1000" fill="hold"/>
                                        <p:tgtEl>
                                          <p:spTgt spid="90"/>
                                        </p:tgtEl>
                                        <p:attrNameLst>
                                          <p:attrName>ppt_x</p:attrName>
                                        </p:attrNameLst>
                                      </p:cBhvr>
                                      <p:tavLst>
                                        <p:tav tm="0">
                                          <p:val>
                                            <p:strVal val="#ppt_x"/>
                                          </p:val>
                                        </p:tav>
                                        <p:tav tm="100000">
                                          <p:val>
                                            <p:strVal val="#ppt_x"/>
                                          </p:val>
                                        </p:tav>
                                      </p:tavLst>
                                    </p:anim>
                                    <p:anim calcmode="lin" valueType="num">
                                      <p:cBhvr>
                                        <p:cTn id="121" dur="1000" fill="hold"/>
                                        <p:tgtEl>
                                          <p:spTgt spid="90"/>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85"/>
                                        </p:tgtEl>
                                        <p:attrNameLst>
                                          <p:attrName>style.visibility</p:attrName>
                                        </p:attrNameLst>
                                      </p:cBhvr>
                                      <p:to>
                                        <p:strVal val="visible"/>
                                      </p:to>
                                    </p:set>
                                    <p:animEffect transition="in" filter="fade">
                                      <p:cBhvr>
                                        <p:cTn id="124" dur="1000"/>
                                        <p:tgtEl>
                                          <p:spTgt spid="85"/>
                                        </p:tgtEl>
                                      </p:cBhvr>
                                    </p:animEffect>
                                    <p:anim calcmode="lin" valueType="num">
                                      <p:cBhvr>
                                        <p:cTn id="125" dur="1000" fill="hold"/>
                                        <p:tgtEl>
                                          <p:spTgt spid="85"/>
                                        </p:tgtEl>
                                        <p:attrNameLst>
                                          <p:attrName>ppt_x</p:attrName>
                                        </p:attrNameLst>
                                      </p:cBhvr>
                                      <p:tavLst>
                                        <p:tav tm="0">
                                          <p:val>
                                            <p:strVal val="#ppt_x"/>
                                          </p:val>
                                        </p:tav>
                                        <p:tav tm="100000">
                                          <p:val>
                                            <p:strVal val="#ppt_x"/>
                                          </p:val>
                                        </p:tav>
                                      </p:tavLst>
                                    </p:anim>
                                    <p:anim calcmode="lin" valueType="num">
                                      <p:cBhvr>
                                        <p:cTn id="126" dur="1000" fill="hold"/>
                                        <p:tgtEl>
                                          <p:spTgt spid="85"/>
                                        </p:tgtEl>
                                        <p:attrNameLst>
                                          <p:attrName>ppt_y</p:attrName>
                                        </p:attrNameLst>
                                      </p:cBhvr>
                                      <p:tavLst>
                                        <p:tav tm="0">
                                          <p:val>
                                            <p:strVal val="#ppt_y-.1"/>
                                          </p:val>
                                        </p:tav>
                                        <p:tav tm="100000">
                                          <p:val>
                                            <p:strVal val="#ppt_y"/>
                                          </p:val>
                                        </p:tav>
                                      </p:tavLst>
                                    </p:anim>
                                  </p:childTnLst>
                                </p:cTn>
                              </p:par>
                              <p:par>
                                <p:cTn id="127" presetID="16" presetClass="entr" presetSubtype="21" fill="hold" grpId="0" nodeType="withEffect">
                                  <p:stCondLst>
                                    <p:cond delay="3250"/>
                                  </p:stCondLst>
                                  <p:childTnLst>
                                    <p:set>
                                      <p:cBhvr>
                                        <p:cTn id="128" dur="1" fill="hold">
                                          <p:stCondLst>
                                            <p:cond delay="0"/>
                                          </p:stCondLst>
                                        </p:cTn>
                                        <p:tgtEl>
                                          <p:spTgt spid="78"/>
                                        </p:tgtEl>
                                        <p:attrNameLst>
                                          <p:attrName>style.visibility</p:attrName>
                                        </p:attrNameLst>
                                      </p:cBhvr>
                                      <p:to>
                                        <p:strVal val="visible"/>
                                      </p:to>
                                    </p:set>
                                    <p:animEffect transition="in" filter="barn(inVertical)">
                                      <p:cBhvr>
                                        <p:cTn id="129" dur="500"/>
                                        <p:tgtEl>
                                          <p:spTgt spid="78"/>
                                        </p:tgtEl>
                                      </p:cBhvr>
                                    </p:animEffect>
                                  </p:childTnLst>
                                </p:cTn>
                              </p:par>
                              <p:par>
                                <p:cTn id="130" presetID="16" presetClass="entr" presetSubtype="21" fill="hold" grpId="0" nodeType="withEffect">
                                  <p:stCondLst>
                                    <p:cond delay="3250"/>
                                  </p:stCondLst>
                                  <p:childTnLst>
                                    <p:set>
                                      <p:cBhvr>
                                        <p:cTn id="131" dur="1" fill="hold">
                                          <p:stCondLst>
                                            <p:cond delay="0"/>
                                          </p:stCondLst>
                                        </p:cTn>
                                        <p:tgtEl>
                                          <p:spTgt spid="86"/>
                                        </p:tgtEl>
                                        <p:attrNameLst>
                                          <p:attrName>style.visibility</p:attrName>
                                        </p:attrNameLst>
                                      </p:cBhvr>
                                      <p:to>
                                        <p:strVal val="visible"/>
                                      </p:to>
                                    </p:set>
                                    <p:animEffect transition="in" filter="barn(inVertical)">
                                      <p:cBhvr>
                                        <p:cTn id="132" dur="500"/>
                                        <p:tgtEl>
                                          <p:spTgt spid="86"/>
                                        </p:tgtEl>
                                      </p:cBhvr>
                                    </p:animEffect>
                                  </p:childTnLst>
                                </p:cTn>
                              </p:par>
                              <p:par>
                                <p:cTn id="133" presetID="16" presetClass="entr" presetSubtype="21" fill="hold" grpId="0" nodeType="withEffect">
                                  <p:stCondLst>
                                    <p:cond delay="3250"/>
                                  </p:stCondLst>
                                  <p:childTnLst>
                                    <p:set>
                                      <p:cBhvr>
                                        <p:cTn id="134" dur="1" fill="hold">
                                          <p:stCondLst>
                                            <p:cond delay="0"/>
                                          </p:stCondLst>
                                        </p:cTn>
                                        <p:tgtEl>
                                          <p:spTgt spid="87"/>
                                        </p:tgtEl>
                                        <p:attrNameLst>
                                          <p:attrName>style.visibility</p:attrName>
                                        </p:attrNameLst>
                                      </p:cBhvr>
                                      <p:to>
                                        <p:strVal val="visible"/>
                                      </p:to>
                                    </p:set>
                                    <p:animEffect transition="in" filter="barn(inVertical)">
                                      <p:cBhvr>
                                        <p:cTn id="135" dur="500"/>
                                        <p:tgtEl>
                                          <p:spTgt spid="87"/>
                                        </p:tgtEl>
                                      </p:cBhvr>
                                    </p:animEffect>
                                  </p:childTnLst>
                                </p:cTn>
                              </p:par>
                              <p:par>
                                <p:cTn id="136" presetID="16" presetClass="entr" presetSubtype="21" fill="hold" grpId="0" nodeType="withEffect">
                                  <p:stCondLst>
                                    <p:cond delay="3250"/>
                                  </p:stCondLst>
                                  <p:childTnLst>
                                    <p:set>
                                      <p:cBhvr>
                                        <p:cTn id="137" dur="1" fill="hold">
                                          <p:stCondLst>
                                            <p:cond delay="0"/>
                                          </p:stCondLst>
                                        </p:cTn>
                                        <p:tgtEl>
                                          <p:spTgt spid="88"/>
                                        </p:tgtEl>
                                        <p:attrNameLst>
                                          <p:attrName>style.visibility</p:attrName>
                                        </p:attrNameLst>
                                      </p:cBhvr>
                                      <p:to>
                                        <p:strVal val="visible"/>
                                      </p:to>
                                    </p:set>
                                    <p:animEffect transition="in" filter="barn(inVertical)">
                                      <p:cBhvr>
                                        <p:cTn id="138" dur="500"/>
                                        <p:tgtEl>
                                          <p:spTgt spid="88"/>
                                        </p:tgtEl>
                                      </p:cBhvr>
                                    </p:animEffect>
                                  </p:childTnLst>
                                </p:cTn>
                              </p:par>
                              <p:par>
                                <p:cTn id="139" presetID="16" presetClass="entr" presetSubtype="21" fill="hold" grpId="0" nodeType="withEffect">
                                  <p:stCondLst>
                                    <p:cond delay="3250"/>
                                  </p:stCondLst>
                                  <p:childTnLst>
                                    <p:set>
                                      <p:cBhvr>
                                        <p:cTn id="140" dur="1" fill="hold">
                                          <p:stCondLst>
                                            <p:cond delay="0"/>
                                          </p:stCondLst>
                                        </p:cTn>
                                        <p:tgtEl>
                                          <p:spTgt spid="89"/>
                                        </p:tgtEl>
                                        <p:attrNameLst>
                                          <p:attrName>style.visibility</p:attrName>
                                        </p:attrNameLst>
                                      </p:cBhvr>
                                      <p:to>
                                        <p:strVal val="visible"/>
                                      </p:to>
                                    </p:set>
                                    <p:animEffect transition="in" filter="barn(inVertical)">
                                      <p:cBhvr>
                                        <p:cTn id="14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77" grpId="0" animBg="1"/>
      <p:bldP spid="78" grpId="0"/>
      <p:bldP spid="79" grpId="0" animBg="1"/>
      <p:bldP spid="80" grpId="0" animBg="1"/>
      <p:bldP spid="81" grpId="0" animBg="1"/>
      <p:bldP spid="82" grpId="0" animBg="1"/>
      <p:bldP spid="83" grpId="0" animBg="1"/>
      <p:bldP spid="84" grpId="0" animBg="1"/>
      <p:bldP spid="85" grpId="0" animBg="1"/>
      <p:bldP spid="86" grpId="0"/>
      <p:bldP spid="87" grpId="0"/>
      <p:bldP spid="88" grpId="0"/>
      <p:bldP spid="89" grpId="0"/>
      <p:bldP spid="90" grpId="0" animBg="1"/>
      <p:bldP spid="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640582" y="823603"/>
            <a:ext cx="3682604" cy="3658791"/>
            <a:chOff x="3429000" y="1143000"/>
            <a:chExt cx="4910138" cy="4878388"/>
          </a:xfrm>
        </p:grpSpPr>
        <p:grpSp>
          <p:nvGrpSpPr>
            <p:cNvPr id="88" name="组合 87"/>
            <p:cNvGrpSpPr/>
            <p:nvPr/>
          </p:nvGrpSpPr>
          <p:grpSpPr>
            <a:xfrm>
              <a:off x="3429000" y="1143000"/>
              <a:ext cx="4910138" cy="4878388"/>
              <a:chOff x="3429000" y="1143000"/>
              <a:chExt cx="4910138" cy="4878388"/>
            </a:xfrm>
          </p:grpSpPr>
          <p:sp>
            <p:nvSpPr>
              <p:cNvPr id="94" name="任意多边形 93"/>
              <p:cNvSpPr/>
              <p:nvPr/>
            </p:nvSpPr>
            <p:spPr>
              <a:xfrm rot="4522515">
                <a:off x="6247607" y="2351881"/>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sp>
            <p:nvSpPr>
              <p:cNvPr id="95" name="任意多边形 94"/>
              <p:cNvSpPr/>
              <p:nvPr/>
            </p:nvSpPr>
            <p:spPr>
              <a:xfrm rot="9064316">
                <a:off x="6462713" y="3651250"/>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sp>
            <p:nvSpPr>
              <p:cNvPr id="96" name="任意多边形 95"/>
              <p:cNvSpPr/>
              <p:nvPr/>
            </p:nvSpPr>
            <p:spPr>
              <a:xfrm rot="13665169">
                <a:off x="5310982" y="4266406"/>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sp>
            <p:nvSpPr>
              <p:cNvPr id="97" name="任意多边形 96"/>
              <p:cNvSpPr/>
              <p:nvPr/>
            </p:nvSpPr>
            <p:spPr>
              <a:xfrm rot="17659517">
                <a:off x="4453732" y="3485356"/>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sp>
            <p:nvSpPr>
              <p:cNvPr id="98" name="任意多边形 97"/>
              <p:cNvSpPr/>
              <p:nvPr/>
            </p:nvSpPr>
            <p:spPr>
              <a:xfrm>
                <a:off x="4876800" y="2305050"/>
                <a:ext cx="1104900" cy="715963"/>
              </a:xfrm>
              <a:custGeom>
                <a:avLst/>
                <a:gdLst>
                  <a:gd name="connsiteX0" fmla="*/ 76200 w 1028700"/>
                  <a:gd name="connsiteY0" fmla="*/ 133350 h 685800"/>
                  <a:gd name="connsiteX1" fmla="*/ 438150 w 1028700"/>
                  <a:gd name="connsiteY1" fmla="*/ 323850 h 685800"/>
                  <a:gd name="connsiteX2" fmla="*/ 514350 w 1028700"/>
                  <a:gd name="connsiteY2" fmla="*/ 476250 h 685800"/>
                  <a:gd name="connsiteX3" fmla="*/ 476250 w 1028700"/>
                  <a:gd name="connsiteY3" fmla="*/ 685800 h 685800"/>
                  <a:gd name="connsiteX4" fmla="*/ 1009650 w 1028700"/>
                  <a:gd name="connsiteY4" fmla="*/ 438150 h 685800"/>
                  <a:gd name="connsiteX5" fmla="*/ 1028700 w 1028700"/>
                  <a:gd name="connsiteY5" fmla="*/ 323850 h 685800"/>
                  <a:gd name="connsiteX6" fmla="*/ 857250 w 1028700"/>
                  <a:gd name="connsiteY6" fmla="*/ 266700 h 685800"/>
                  <a:gd name="connsiteX7" fmla="*/ 742950 w 1028700"/>
                  <a:gd name="connsiteY7" fmla="*/ 171450 h 685800"/>
                  <a:gd name="connsiteX8" fmla="*/ 742950 w 1028700"/>
                  <a:gd name="connsiteY8" fmla="*/ 0 h 685800"/>
                  <a:gd name="connsiteX9" fmla="*/ 0 w 1028700"/>
                  <a:gd name="connsiteY9" fmla="*/ 152400 h 685800"/>
                  <a:gd name="connsiteX10" fmla="*/ 76200 w 1028700"/>
                  <a:gd name="connsiteY10" fmla="*/ 133350 h 685800"/>
                  <a:gd name="connsiteX0-1" fmla="*/ 76200 w 1028700"/>
                  <a:gd name="connsiteY0-2" fmla="*/ 133350 h 685800"/>
                  <a:gd name="connsiteX1-3" fmla="*/ 438150 w 1028700"/>
                  <a:gd name="connsiteY1-4" fmla="*/ 323850 h 685800"/>
                  <a:gd name="connsiteX2-5" fmla="*/ 514350 w 1028700"/>
                  <a:gd name="connsiteY2-6" fmla="*/ 476250 h 685800"/>
                  <a:gd name="connsiteX3-7" fmla="*/ 476250 w 1028700"/>
                  <a:gd name="connsiteY3-8" fmla="*/ 685800 h 685800"/>
                  <a:gd name="connsiteX4-9" fmla="*/ 1009650 w 1028700"/>
                  <a:gd name="connsiteY4-10" fmla="*/ 438150 h 685800"/>
                  <a:gd name="connsiteX5-11" fmla="*/ 1028700 w 1028700"/>
                  <a:gd name="connsiteY5-12" fmla="*/ 323850 h 685800"/>
                  <a:gd name="connsiteX6-13" fmla="*/ 857250 w 1028700"/>
                  <a:gd name="connsiteY6-14" fmla="*/ 266700 h 685800"/>
                  <a:gd name="connsiteX7-15" fmla="*/ 742950 w 1028700"/>
                  <a:gd name="connsiteY7-16" fmla="*/ 171450 h 685800"/>
                  <a:gd name="connsiteX8-17" fmla="*/ 742950 w 1028700"/>
                  <a:gd name="connsiteY8-18" fmla="*/ 0 h 685800"/>
                  <a:gd name="connsiteX9-19" fmla="*/ 0 w 1028700"/>
                  <a:gd name="connsiteY9-20" fmla="*/ 152400 h 685800"/>
                  <a:gd name="connsiteX10-21" fmla="*/ 76200 w 1028700"/>
                  <a:gd name="connsiteY10-22" fmla="*/ 133350 h 685800"/>
                  <a:gd name="connsiteX0-23" fmla="*/ 76200 w 1028700"/>
                  <a:gd name="connsiteY0-24" fmla="*/ 133350 h 692150"/>
                  <a:gd name="connsiteX1-25" fmla="*/ 438150 w 1028700"/>
                  <a:gd name="connsiteY1-26" fmla="*/ 323850 h 692150"/>
                  <a:gd name="connsiteX2-27" fmla="*/ 514350 w 1028700"/>
                  <a:gd name="connsiteY2-28" fmla="*/ 476250 h 692150"/>
                  <a:gd name="connsiteX3-29" fmla="*/ 476250 w 1028700"/>
                  <a:gd name="connsiteY3-30" fmla="*/ 685800 h 692150"/>
                  <a:gd name="connsiteX4-31" fmla="*/ 1009650 w 1028700"/>
                  <a:gd name="connsiteY4-32" fmla="*/ 438150 h 692150"/>
                  <a:gd name="connsiteX5-33" fmla="*/ 1028700 w 1028700"/>
                  <a:gd name="connsiteY5-34" fmla="*/ 323850 h 692150"/>
                  <a:gd name="connsiteX6-35" fmla="*/ 857250 w 1028700"/>
                  <a:gd name="connsiteY6-36" fmla="*/ 266700 h 692150"/>
                  <a:gd name="connsiteX7-37" fmla="*/ 742950 w 1028700"/>
                  <a:gd name="connsiteY7-38" fmla="*/ 171450 h 692150"/>
                  <a:gd name="connsiteX8-39" fmla="*/ 742950 w 1028700"/>
                  <a:gd name="connsiteY8-40" fmla="*/ 0 h 692150"/>
                  <a:gd name="connsiteX9-41" fmla="*/ 0 w 1028700"/>
                  <a:gd name="connsiteY9-42" fmla="*/ 152400 h 692150"/>
                  <a:gd name="connsiteX10-43" fmla="*/ 76200 w 1028700"/>
                  <a:gd name="connsiteY10-44" fmla="*/ 133350 h 692150"/>
                  <a:gd name="connsiteX0-45" fmla="*/ 76200 w 1028700"/>
                  <a:gd name="connsiteY0-46" fmla="*/ 133350 h 692150"/>
                  <a:gd name="connsiteX1-47" fmla="*/ 438150 w 1028700"/>
                  <a:gd name="connsiteY1-48" fmla="*/ 323850 h 692150"/>
                  <a:gd name="connsiteX2-49" fmla="*/ 514350 w 1028700"/>
                  <a:gd name="connsiteY2-50" fmla="*/ 476250 h 692150"/>
                  <a:gd name="connsiteX3-51" fmla="*/ 476250 w 1028700"/>
                  <a:gd name="connsiteY3-52" fmla="*/ 685800 h 692150"/>
                  <a:gd name="connsiteX4-53" fmla="*/ 1009650 w 1028700"/>
                  <a:gd name="connsiteY4-54" fmla="*/ 438150 h 692150"/>
                  <a:gd name="connsiteX5-55" fmla="*/ 1028700 w 1028700"/>
                  <a:gd name="connsiteY5-56" fmla="*/ 323850 h 692150"/>
                  <a:gd name="connsiteX6-57" fmla="*/ 857250 w 1028700"/>
                  <a:gd name="connsiteY6-58" fmla="*/ 266700 h 692150"/>
                  <a:gd name="connsiteX7-59" fmla="*/ 742950 w 1028700"/>
                  <a:gd name="connsiteY7-60" fmla="*/ 171450 h 692150"/>
                  <a:gd name="connsiteX8-61" fmla="*/ 742950 w 1028700"/>
                  <a:gd name="connsiteY8-62" fmla="*/ 0 h 692150"/>
                  <a:gd name="connsiteX9-63" fmla="*/ 0 w 1028700"/>
                  <a:gd name="connsiteY9-64" fmla="*/ 152400 h 692150"/>
                  <a:gd name="connsiteX10-65" fmla="*/ 76200 w 1028700"/>
                  <a:gd name="connsiteY10-66" fmla="*/ 133350 h 692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28700" h="692150">
                    <a:moveTo>
                      <a:pt x="76200" y="133350"/>
                    </a:moveTo>
                    <a:lnTo>
                      <a:pt x="438150" y="323850"/>
                    </a:lnTo>
                    <a:cubicBezTo>
                      <a:pt x="511175" y="381000"/>
                      <a:pt x="508000" y="415925"/>
                      <a:pt x="514350" y="476250"/>
                    </a:cubicBezTo>
                    <a:cubicBezTo>
                      <a:pt x="520700" y="536575"/>
                      <a:pt x="393700" y="692150"/>
                      <a:pt x="476250" y="685800"/>
                    </a:cubicBezTo>
                    <a:lnTo>
                      <a:pt x="1009650" y="438150"/>
                    </a:lnTo>
                    <a:lnTo>
                      <a:pt x="1028700" y="323850"/>
                    </a:lnTo>
                    <a:lnTo>
                      <a:pt x="857250" y="266700"/>
                    </a:lnTo>
                    <a:cubicBezTo>
                      <a:pt x="809625" y="241300"/>
                      <a:pt x="762000" y="215900"/>
                      <a:pt x="742950" y="171450"/>
                    </a:cubicBezTo>
                    <a:cubicBezTo>
                      <a:pt x="723900" y="127000"/>
                      <a:pt x="866775" y="3175"/>
                      <a:pt x="742950" y="0"/>
                    </a:cubicBezTo>
                    <a:lnTo>
                      <a:pt x="0" y="152400"/>
                    </a:lnTo>
                    <a:lnTo>
                      <a:pt x="76200" y="133350"/>
                    </a:lnTo>
                    <a:close/>
                  </a:path>
                </a:pathLst>
              </a:custGeom>
              <a:solidFill>
                <a:schemeClr val="bg1"/>
              </a:solidFill>
              <a:ln>
                <a:noFill/>
              </a:ln>
              <a:effectLst>
                <a:outerShdw blurRad="304800" dist="50800" dir="102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99" name="组合 8"/>
              <p:cNvGrpSpPr/>
              <p:nvPr/>
            </p:nvGrpSpPr>
            <p:grpSpPr bwMode="auto">
              <a:xfrm>
                <a:off x="4500563" y="1143000"/>
                <a:ext cx="1428750" cy="1428750"/>
                <a:chOff x="6786578" y="5000636"/>
                <a:chExt cx="714380" cy="714380"/>
              </a:xfrm>
            </p:grpSpPr>
            <p:sp>
              <p:nvSpPr>
                <p:cNvPr id="112" name="椭圆 111"/>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sp>
              <p:nvSpPr>
                <p:cNvPr id="113" name="椭圆 112"/>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00" name="组合 11"/>
              <p:cNvGrpSpPr/>
              <p:nvPr/>
            </p:nvGrpSpPr>
            <p:grpSpPr bwMode="auto">
              <a:xfrm>
                <a:off x="6715125" y="1481138"/>
                <a:ext cx="1428750" cy="1428750"/>
                <a:chOff x="6786578" y="5000636"/>
                <a:chExt cx="714380" cy="714380"/>
              </a:xfrm>
            </p:grpSpPr>
            <p:sp>
              <p:nvSpPr>
                <p:cNvPr id="110" name="椭圆 109"/>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sp>
              <p:nvSpPr>
                <p:cNvPr id="111" name="椭圆 110"/>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01" name="组合 15"/>
              <p:cNvGrpSpPr/>
              <p:nvPr/>
            </p:nvGrpSpPr>
            <p:grpSpPr bwMode="auto">
              <a:xfrm>
                <a:off x="6910388" y="3910013"/>
                <a:ext cx="1428750" cy="1428750"/>
                <a:chOff x="6786578" y="5000636"/>
                <a:chExt cx="714380" cy="714380"/>
              </a:xfrm>
            </p:grpSpPr>
            <p:sp>
              <p:nvSpPr>
                <p:cNvPr id="108" name="椭圆 107"/>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sp>
              <p:nvSpPr>
                <p:cNvPr id="109" name="椭圆 108"/>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02" name="组合 18"/>
              <p:cNvGrpSpPr/>
              <p:nvPr/>
            </p:nvGrpSpPr>
            <p:grpSpPr bwMode="auto">
              <a:xfrm>
                <a:off x="4773613" y="4592638"/>
                <a:ext cx="1428750" cy="1428750"/>
                <a:chOff x="6786578" y="5000636"/>
                <a:chExt cx="714380" cy="714380"/>
              </a:xfrm>
            </p:grpSpPr>
            <p:sp>
              <p:nvSpPr>
                <p:cNvPr id="106" name="椭圆 105"/>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sp>
              <p:nvSpPr>
                <p:cNvPr id="107" name="椭圆 106"/>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03" name="组合 21"/>
              <p:cNvGrpSpPr/>
              <p:nvPr/>
            </p:nvGrpSpPr>
            <p:grpSpPr bwMode="auto">
              <a:xfrm>
                <a:off x="3429000" y="3000375"/>
                <a:ext cx="1428750" cy="1428750"/>
                <a:chOff x="6786578" y="5000636"/>
                <a:chExt cx="714380" cy="714380"/>
              </a:xfrm>
            </p:grpSpPr>
            <p:sp>
              <p:nvSpPr>
                <p:cNvPr id="104" name="椭圆 103"/>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sp>
              <p:nvSpPr>
                <p:cNvPr id="105" name="椭圆 104"/>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bg1">
                        <a:lumMod val="50000"/>
                      </a:schemeClr>
                    </a:solidFill>
                    <a:latin typeface="微软雅黑" panose="020B0503020204020204" pitchFamily="34" charset="-122"/>
                    <a:ea typeface="微软雅黑" panose="020B0503020204020204" pitchFamily="34" charset="-122"/>
                  </a:endParaRPr>
                </a:p>
              </p:txBody>
            </p:sp>
          </p:grpSp>
        </p:grpSp>
        <p:sp>
          <p:nvSpPr>
            <p:cNvPr id="89" name="矩形 30"/>
            <p:cNvSpPr>
              <a:spLocks noChangeArrowheads="1"/>
            </p:cNvSpPr>
            <p:nvPr/>
          </p:nvSpPr>
          <p:spPr bwMode="auto">
            <a:xfrm>
              <a:off x="4760238" y="1441451"/>
              <a:ext cx="861776" cy="861775"/>
            </a:xfrm>
            <a:prstGeom prst="rect">
              <a:avLst/>
            </a:prstGeom>
            <a:noFill/>
            <a:ln w="9525">
              <a:noFill/>
              <a:miter lim="800000"/>
            </a:ln>
          </p:spPr>
          <p:txBody>
            <a:bodyPr wrap="none">
              <a:spAutoFit/>
            </a:bodyPr>
            <a:lstStyle/>
            <a:p>
              <a:pPr algn="ctr"/>
              <a:r>
                <a:rPr lang="zh-CN" altLang="en-US" sz="1800" b="1" dirty="0">
                  <a:latin typeface="微软雅黑" panose="020B0503020204020204" pitchFamily="34" charset="-122"/>
                  <a:ea typeface="微软雅黑" panose="020B0503020204020204" pitchFamily="34" charset="-122"/>
                </a:rPr>
                <a:t>添加</a:t>
              </a:r>
              <a:endParaRPr lang="en-US" altLang="zh-CN" sz="1800" b="1" dirty="0">
                <a:latin typeface="微软雅黑" panose="020B0503020204020204" pitchFamily="34" charset="-122"/>
                <a:ea typeface="微软雅黑" panose="020B0503020204020204" pitchFamily="34" charset="-122"/>
              </a:endParaRPr>
            </a:p>
            <a:p>
              <a:pPr algn="ctr"/>
              <a:r>
                <a:rPr lang="zh-CN" altLang="en-US" sz="1800" b="1" dirty="0">
                  <a:latin typeface="微软雅黑" panose="020B0503020204020204" pitchFamily="34" charset="-122"/>
                  <a:ea typeface="微软雅黑" panose="020B0503020204020204" pitchFamily="34" charset="-122"/>
                </a:rPr>
                <a:t>文本</a:t>
              </a:r>
              <a:endParaRPr lang="en-US" altLang="zh-CN" sz="1800" b="1" dirty="0">
                <a:latin typeface="微软雅黑" panose="020B0503020204020204" pitchFamily="34" charset="-122"/>
                <a:ea typeface="微软雅黑" panose="020B0503020204020204" pitchFamily="34" charset="-122"/>
              </a:endParaRPr>
            </a:p>
          </p:txBody>
        </p:sp>
        <p:sp>
          <p:nvSpPr>
            <p:cNvPr id="90" name="矩形 31"/>
            <p:cNvSpPr>
              <a:spLocks noChangeArrowheads="1"/>
            </p:cNvSpPr>
            <p:nvPr/>
          </p:nvSpPr>
          <p:spPr bwMode="auto">
            <a:xfrm>
              <a:off x="6970037" y="1785939"/>
              <a:ext cx="861776" cy="861775"/>
            </a:xfrm>
            <a:prstGeom prst="rect">
              <a:avLst/>
            </a:prstGeom>
            <a:noFill/>
            <a:ln w="9525">
              <a:noFill/>
              <a:miter lim="800000"/>
            </a:ln>
          </p:spPr>
          <p:txBody>
            <a:bodyPr wrap="none">
              <a:spAutoFit/>
            </a:bodyPr>
            <a:lstStyle/>
            <a:p>
              <a:pPr algn="ctr"/>
              <a:r>
                <a:rPr lang="zh-CN" altLang="en-US" sz="1800" b="1" dirty="0">
                  <a:latin typeface="微软雅黑" panose="020B0503020204020204" pitchFamily="34" charset="-122"/>
                  <a:ea typeface="微软雅黑" panose="020B0503020204020204" pitchFamily="34" charset="-122"/>
                </a:rPr>
                <a:t>添加</a:t>
              </a:r>
              <a:endParaRPr lang="en-US" altLang="zh-CN" sz="1800" b="1" dirty="0">
                <a:latin typeface="微软雅黑" panose="020B0503020204020204" pitchFamily="34" charset="-122"/>
                <a:ea typeface="微软雅黑" panose="020B0503020204020204" pitchFamily="34" charset="-122"/>
              </a:endParaRPr>
            </a:p>
            <a:p>
              <a:pPr algn="ctr"/>
              <a:r>
                <a:rPr lang="zh-CN" altLang="en-US" sz="1800" b="1" dirty="0">
                  <a:latin typeface="微软雅黑" panose="020B0503020204020204" pitchFamily="34" charset="-122"/>
                  <a:ea typeface="微软雅黑" panose="020B0503020204020204" pitchFamily="34" charset="-122"/>
                </a:rPr>
                <a:t>文本</a:t>
              </a:r>
              <a:endParaRPr lang="en-US" altLang="zh-CN" sz="1800" b="1" dirty="0">
                <a:latin typeface="微软雅黑" panose="020B0503020204020204" pitchFamily="34" charset="-122"/>
                <a:ea typeface="微软雅黑" panose="020B0503020204020204" pitchFamily="34" charset="-122"/>
              </a:endParaRPr>
            </a:p>
          </p:txBody>
        </p:sp>
        <p:sp>
          <p:nvSpPr>
            <p:cNvPr id="91" name="矩形 90"/>
            <p:cNvSpPr/>
            <p:nvPr/>
          </p:nvSpPr>
          <p:spPr>
            <a:xfrm>
              <a:off x="7184349" y="4214813"/>
              <a:ext cx="861776" cy="861775"/>
            </a:xfrm>
            <a:prstGeom prst="rect">
              <a:avLst/>
            </a:prstGeom>
          </p:spPr>
          <p:txBody>
            <a:bodyPr wrap="none">
              <a:spAutoFit/>
            </a:bodyPr>
            <a:lstStyle/>
            <a:p>
              <a:pPr algn="ctr"/>
              <a:r>
                <a:rPr lang="zh-CN" altLang="en-US" sz="1800" b="1" dirty="0">
                  <a:latin typeface="微软雅黑" panose="020B0503020204020204" pitchFamily="34" charset="-122"/>
                  <a:ea typeface="微软雅黑" panose="020B0503020204020204" pitchFamily="34" charset="-122"/>
                </a:rPr>
                <a:t>添加</a:t>
              </a:r>
              <a:endParaRPr lang="en-US" altLang="zh-CN" sz="1800" b="1" dirty="0">
                <a:latin typeface="微软雅黑" panose="020B0503020204020204" pitchFamily="34" charset="-122"/>
                <a:ea typeface="微软雅黑" panose="020B0503020204020204" pitchFamily="34" charset="-122"/>
              </a:endParaRPr>
            </a:p>
            <a:p>
              <a:pPr algn="ctr"/>
              <a:r>
                <a:rPr lang="zh-CN" altLang="en-US" sz="1800" b="1" dirty="0">
                  <a:latin typeface="微软雅黑" panose="020B0503020204020204" pitchFamily="34" charset="-122"/>
                  <a:ea typeface="微软雅黑" panose="020B0503020204020204" pitchFamily="34" charset="-122"/>
                </a:rPr>
                <a:t>文本</a:t>
              </a:r>
              <a:endParaRPr lang="en-US" altLang="zh-CN" sz="1800" b="1" dirty="0">
                <a:latin typeface="微软雅黑" panose="020B0503020204020204" pitchFamily="34" charset="-122"/>
                <a:ea typeface="微软雅黑" panose="020B0503020204020204" pitchFamily="34" charset="-122"/>
              </a:endParaRPr>
            </a:p>
          </p:txBody>
        </p:sp>
        <p:sp>
          <p:nvSpPr>
            <p:cNvPr id="92" name="矩形 33"/>
            <p:cNvSpPr>
              <a:spLocks noChangeArrowheads="1"/>
            </p:cNvSpPr>
            <p:nvPr/>
          </p:nvSpPr>
          <p:spPr bwMode="auto">
            <a:xfrm>
              <a:off x="5026936" y="4956175"/>
              <a:ext cx="861776" cy="861775"/>
            </a:xfrm>
            <a:prstGeom prst="rect">
              <a:avLst/>
            </a:prstGeom>
            <a:noFill/>
            <a:ln w="9525">
              <a:noFill/>
              <a:miter lim="800000"/>
            </a:ln>
          </p:spPr>
          <p:txBody>
            <a:bodyPr wrap="none">
              <a:spAutoFit/>
            </a:bodyPr>
            <a:lstStyle/>
            <a:p>
              <a:pPr algn="ctr"/>
              <a:r>
                <a:rPr lang="zh-CN" altLang="en-US" sz="1800" b="1" dirty="0">
                  <a:latin typeface="微软雅黑" panose="020B0503020204020204" pitchFamily="34" charset="-122"/>
                  <a:ea typeface="微软雅黑" panose="020B0503020204020204" pitchFamily="34" charset="-122"/>
                </a:rPr>
                <a:t>添加</a:t>
              </a:r>
              <a:endParaRPr lang="en-US" altLang="zh-CN" sz="1800" b="1" dirty="0">
                <a:latin typeface="微软雅黑" panose="020B0503020204020204" pitchFamily="34" charset="-122"/>
                <a:ea typeface="微软雅黑" panose="020B0503020204020204" pitchFamily="34" charset="-122"/>
              </a:endParaRPr>
            </a:p>
            <a:p>
              <a:pPr algn="ctr"/>
              <a:r>
                <a:rPr lang="zh-CN" altLang="en-US" sz="1800" b="1" dirty="0">
                  <a:latin typeface="微软雅黑" panose="020B0503020204020204" pitchFamily="34" charset="-122"/>
                  <a:ea typeface="微软雅黑" panose="020B0503020204020204" pitchFamily="34" charset="-122"/>
                </a:rPr>
                <a:t>文本</a:t>
              </a:r>
              <a:endParaRPr lang="en-US" altLang="zh-CN" sz="1800" b="1" dirty="0">
                <a:latin typeface="微软雅黑" panose="020B0503020204020204" pitchFamily="34" charset="-122"/>
                <a:ea typeface="微软雅黑" panose="020B0503020204020204" pitchFamily="34" charset="-122"/>
              </a:endParaRPr>
            </a:p>
          </p:txBody>
        </p:sp>
        <p:sp>
          <p:nvSpPr>
            <p:cNvPr id="93" name="矩形 92"/>
            <p:cNvSpPr/>
            <p:nvPr/>
          </p:nvSpPr>
          <p:spPr>
            <a:xfrm>
              <a:off x="3683912" y="3286125"/>
              <a:ext cx="861776" cy="861775"/>
            </a:xfrm>
            <a:prstGeom prst="rect">
              <a:avLst/>
            </a:prstGeom>
          </p:spPr>
          <p:txBody>
            <a:bodyPr wrap="none">
              <a:spAutoFit/>
            </a:bodyPr>
            <a:lstStyle/>
            <a:p>
              <a:pPr algn="ctr"/>
              <a:r>
                <a:rPr lang="zh-CN" altLang="en-US" sz="1800" b="1" dirty="0">
                  <a:latin typeface="微软雅黑" panose="020B0503020204020204" pitchFamily="34" charset="-122"/>
                  <a:ea typeface="微软雅黑" panose="020B0503020204020204" pitchFamily="34" charset="-122"/>
                </a:rPr>
                <a:t>添加</a:t>
              </a:r>
              <a:endParaRPr lang="en-US" altLang="zh-CN" sz="1800" b="1" dirty="0">
                <a:latin typeface="微软雅黑" panose="020B0503020204020204" pitchFamily="34" charset="-122"/>
                <a:ea typeface="微软雅黑" panose="020B0503020204020204" pitchFamily="34" charset="-122"/>
              </a:endParaRPr>
            </a:p>
            <a:p>
              <a:pPr algn="ctr"/>
              <a:r>
                <a:rPr lang="zh-CN" altLang="en-US" sz="1800" b="1" dirty="0">
                  <a:latin typeface="微软雅黑" panose="020B0503020204020204" pitchFamily="34" charset="-122"/>
                  <a:ea typeface="微软雅黑" panose="020B0503020204020204" pitchFamily="34" charset="-122"/>
                </a:rPr>
                <a:t>文本</a:t>
              </a:r>
              <a:endParaRPr lang="en-US" altLang="zh-CN" sz="1800" b="1" dirty="0">
                <a:latin typeface="微软雅黑" panose="020B0503020204020204" pitchFamily="34" charset="-122"/>
                <a:ea typeface="微软雅黑" panose="020B0503020204020204" pitchFamily="34" charset="-122"/>
              </a:endParaRPr>
            </a:p>
          </p:txBody>
        </p:sp>
      </p:grpSp>
      <p:grpSp>
        <p:nvGrpSpPr>
          <p:cNvPr id="114" name="组合 113"/>
          <p:cNvGrpSpPr/>
          <p:nvPr/>
        </p:nvGrpSpPr>
        <p:grpSpPr>
          <a:xfrm>
            <a:off x="1933603" y="1933089"/>
            <a:ext cx="1339453" cy="1339453"/>
            <a:chOff x="5195888" y="2643188"/>
            <a:chExt cx="1785937" cy="1785937"/>
          </a:xfrm>
        </p:grpSpPr>
        <p:grpSp>
          <p:nvGrpSpPr>
            <p:cNvPr id="115" name="组合 4"/>
            <p:cNvGrpSpPr/>
            <p:nvPr/>
          </p:nvGrpSpPr>
          <p:grpSpPr bwMode="auto">
            <a:xfrm>
              <a:off x="5195888" y="2643188"/>
              <a:ext cx="1785937" cy="1785937"/>
              <a:chOff x="6786578" y="5000636"/>
              <a:chExt cx="714380" cy="714380"/>
            </a:xfrm>
          </p:grpSpPr>
          <p:sp>
            <p:nvSpPr>
              <p:cNvPr id="117" name="椭圆 116"/>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rgbClr val="BD0300"/>
                  </a:solidFill>
                  <a:latin typeface="微软雅黑" panose="020B0503020204020204" pitchFamily="34" charset="-122"/>
                  <a:ea typeface="微软雅黑" panose="020B0503020204020204" pitchFamily="34" charset="-122"/>
                </a:endParaRPr>
              </a:p>
            </p:txBody>
          </p:sp>
          <p:sp>
            <p:nvSpPr>
              <p:cNvPr id="118" name="椭圆 117"/>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rgbClr val="BD0300"/>
                  </a:solidFill>
                  <a:latin typeface="微软雅黑" panose="020B0503020204020204" pitchFamily="34" charset="-122"/>
                  <a:ea typeface="微软雅黑" panose="020B0503020204020204" pitchFamily="34" charset="-122"/>
                </a:endParaRPr>
              </a:p>
            </p:txBody>
          </p:sp>
        </p:grpSp>
        <p:sp>
          <p:nvSpPr>
            <p:cNvPr id="116" name="矩形 7"/>
            <p:cNvSpPr>
              <a:spLocks noChangeArrowheads="1"/>
            </p:cNvSpPr>
            <p:nvPr/>
          </p:nvSpPr>
          <p:spPr bwMode="auto">
            <a:xfrm>
              <a:off x="5413864" y="3343660"/>
              <a:ext cx="1477328" cy="492443"/>
            </a:xfrm>
            <a:prstGeom prst="rect">
              <a:avLst/>
            </a:prstGeom>
            <a:noFill/>
            <a:ln w="9525">
              <a:noFill/>
              <a:miter lim="800000"/>
            </a:ln>
          </p:spPr>
          <p:txBody>
            <a:bodyPr wrap="none">
              <a:spAutoFit/>
            </a:bodyPr>
            <a:lstStyle/>
            <a:p>
              <a:r>
                <a:rPr lang="zh-CN" altLang="en-US" sz="1800" b="1" dirty="0">
                  <a:solidFill>
                    <a:srgbClr val="327206"/>
                  </a:solidFill>
                  <a:latin typeface="微软雅黑" panose="020B0503020204020204" pitchFamily="34" charset="-122"/>
                  <a:ea typeface="微软雅黑" panose="020B0503020204020204" pitchFamily="34" charset="-122"/>
                </a:rPr>
                <a:t>添加标题</a:t>
              </a:r>
              <a:endParaRPr lang="zh-CN" altLang="en-US" sz="1200" dirty="0">
                <a:solidFill>
                  <a:srgbClr val="327206"/>
                </a:solidFill>
                <a:latin typeface="微软雅黑" panose="020B0503020204020204" pitchFamily="34" charset="-122"/>
                <a:ea typeface="微软雅黑" panose="020B0503020204020204" pitchFamily="34" charset="-122"/>
              </a:endParaRPr>
            </a:p>
          </p:txBody>
        </p:sp>
      </p:grpSp>
      <p:sp>
        <p:nvSpPr>
          <p:cNvPr id="119" name="矩形 47"/>
          <p:cNvSpPr>
            <a:spLocks noChangeArrowheads="1"/>
          </p:cNvSpPr>
          <p:nvPr/>
        </p:nvSpPr>
        <p:spPr bwMode="auto">
          <a:xfrm>
            <a:off x="4957490" y="1929676"/>
            <a:ext cx="3121082" cy="682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 。</a:t>
            </a:r>
            <a:endPar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0" name="组合 119"/>
          <p:cNvGrpSpPr/>
          <p:nvPr/>
        </p:nvGrpSpPr>
        <p:grpSpPr>
          <a:xfrm>
            <a:off x="4969883" y="1414205"/>
            <a:ext cx="1082850" cy="296480"/>
            <a:chOff x="5936301" y="2688438"/>
            <a:chExt cx="1443800" cy="395306"/>
          </a:xfrm>
        </p:grpSpPr>
        <p:sp>
          <p:nvSpPr>
            <p:cNvPr id="121" name="圆角矩形 120"/>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504E"/>
                </a:solidFill>
                <a:latin typeface="微软雅黑" panose="020B0503020204020204" pitchFamily="34" charset="-122"/>
                <a:ea typeface="微软雅黑" panose="020B0503020204020204" pitchFamily="34" charset="-122"/>
              </a:endParaRPr>
            </a:p>
          </p:txBody>
        </p:sp>
        <p:sp>
          <p:nvSpPr>
            <p:cNvPr id="122" name="矩形 3"/>
            <p:cNvSpPr>
              <a:spLocks noChangeArrowheads="1"/>
            </p:cNvSpPr>
            <p:nvPr/>
          </p:nvSpPr>
          <p:spPr bwMode="auto">
            <a:xfrm>
              <a:off x="5954957" y="2697037"/>
              <a:ext cx="1420888"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rgbClr val="327206"/>
                  </a:solidFill>
                  <a:latin typeface="微软雅黑" panose="020B0503020204020204" pitchFamily="34" charset="-122"/>
                  <a:ea typeface="微软雅黑" panose="020B0503020204020204" pitchFamily="34" charset="-122"/>
                  <a:cs typeface="Arial" panose="020B0604020202020204" pitchFamily="34" charset="0"/>
                </a:rPr>
                <a:t>添加关键词</a:t>
              </a:r>
            </a:p>
          </p:txBody>
        </p:sp>
      </p:grpSp>
      <p:sp>
        <p:nvSpPr>
          <p:cNvPr id="123" name="矩形 47"/>
          <p:cNvSpPr>
            <a:spLocks noChangeArrowheads="1"/>
          </p:cNvSpPr>
          <p:nvPr/>
        </p:nvSpPr>
        <p:spPr bwMode="auto">
          <a:xfrm>
            <a:off x="4957490" y="3335547"/>
            <a:ext cx="3121082" cy="682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a:t>
            </a:r>
            <a:endPar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4" name="组合 123"/>
          <p:cNvGrpSpPr/>
          <p:nvPr/>
        </p:nvGrpSpPr>
        <p:grpSpPr>
          <a:xfrm>
            <a:off x="4983571" y="1830892"/>
            <a:ext cx="2007632" cy="6858"/>
            <a:chOff x="6052491" y="3222781"/>
            <a:chExt cx="2676843" cy="9144"/>
          </a:xfrm>
        </p:grpSpPr>
        <p:cxnSp>
          <p:nvCxnSpPr>
            <p:cNvPr id="125" name="直接连接符 124"/>
            <p:cNvCxnSpPr/>
            <p:nvPr/>
          </p:nvCxnSpPr>
          <p:spPr>
            <a:xfrm>
              <a:off x="6052491" y="3231925"/>
              <a:ext cx="1068237" cy="0"/>
            </a:xfrm>
            <a:prstGeom prst="line">
              <a:avLst/>
            </a:prstGeom>
            <a:ln w="31750">
              <a:solidFill>
                <a:srgbClr val="327206"/>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7115266" y="3222781"/>
              <a:ext cx="1614068" cy="0"/>
            </a:xfrm>
            <a:prstGeom prst="line">
              <a:avLst/>
            </a:prstGeom>
            <a:ln w="31750">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7" name="组合 126"/>
          <p:cNvGrpSpPr/>
          <p:nvPr/>
        </p:nvGrpSpPr>
        <p:grpSpPr>
          <a:xfrm>
            <a:off x="5031889" y="3254483"/>
            <a:ext cx="2007632" cy="6858"/>
            <a:chOff x="6116915" y="5120902"/>
            <a:chExt cx="2676843" cy="9144"/>
          </a:xfrm>
        </p:grpSpPr>
        <p:cxnSp>
          <p:nvCxnSpPr>
            <p:cNvPr id="128" name="直接连接符 127"/>
            <p:cNvCxnSpPr/>
            <p:nvPr/>
          </p:nvCxnSpPr>
          <p:spPr>
            <a:xfrm>
              <a:off x="6116915" y="5130046"/>
              <a:ext cx="1068237" cy="0"/>
            </a:xfrm>
            <a:prstGeom prst="line">
              <a:avLst/>
            </a:prstGeom>
            <a:ln w="31750">
              <a:solidFill>
                <a:srgbClr val="70AD47"/>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7179690" y="5120902"/>
              <a:ext cx="1614068" cy="0"/>
            </a:xfrm>
            <a:prstGeom prst="line">
              <a:avLst/>
            </a:prstGeom>
            <a:ln w="31750">
              <a:solidFill>
                <a:schemeClr val="bg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30" name="组合 129"/>
          <p:cNvGrpSpPr/>
          <p:nvPr/>
        </p:nvGrpSpPr>
        <p:grpSpPr>
          <a:xfrm>
            <a:off x="4975283" y="2825424"/>
            <a:ext cx="1082850" cy="296480"/>
            <a:chOff x="5936301" y="2688438"/>
            <a:chExt cx="1443800" cy="395306"/>
          </a:xfrm>
        </p:grpSpPr>
        <p:sp>
          <p:nvSpPr>
            <p:cNvPr id="131" name="圆角矩形 130"/>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2" name="矩形 3"/>
            <p:cNvSpPr>
              <a:spLocks noChangeArrowheads="1"/>
            </p:cNvSpPr>
            <p:nvPr/>
          </p:nvSpPr>
          <p:spPr bwMode="auto">
            <a:xfrm>
              <a:off x="5954957" y="2697037"/>
              <a:ext cx="1420888"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chemeClr val="accent6"/>
                  </a:solidFill>
                  <a:latin typeface="微软雅黑" panose="020B0503020204020204" pitchFamily="34" charset="-122"/>
                  <a:ea typeface="微软雅黑" panose="020B0503020204020204" pitchFamily="34" charset="-122"/>
                  <a:cs typeface="Arial" panose="020B0604020202020204" pitchFamily="34" charset="0"/>
                </a:rPr>
                <a:t>添加关键词</a:t>
              </a:r>
            </a:p>
          </p:txBody>
        </p:sp>
      </p:grpSp>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不足之处改进</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p:cTn id="11" dur="1000" fill="hold"/>
                                        <p:tgtEl>
                                          <p:spTgt spid="87"/>
                                        </p:tgtEl>
                                        <p:attrNameLst>
                                          <p:attrName>ppt_w</p:attrName>
                                        </p:attrNameLst>
                                      </p:cBhvr>
                                      <p:tavLst>
                                        <p:tav tm="0">
                                          <p:val>
                                            <p:fltVal val="0"/>
                                          </p:val>
                                        </p:tav>
                                        <p:tav tm="100000">
                                          <p:val>
                                            <p:strVal val="#ppt_w"/>
                                          </p:val>
                                        </p:tav>
                                      </p:tavLst>
                                    </p:anim>
                                    <p:anim calcmode="lin" valueType="num">
                                      <p:cBhvr>
                                        <p:cTn id="12" dur="1000" fill="hold"/>
                                        <p:tgtEl>
                                          <p:spTgt spid="87"/>
                                        </p:tgtEl>
                                        <p:attrNameLst>
                                          <p:attrName>ppt_h</p:attrName>
                                        </p:attrNameLst>
                                      </p:cBhvr>
                                      <p:tavLst>
                                        <p:tav tm="0">
                                          <p:val>
                                            <p:fltVal val="0"/>
                                          </p:val>
                                        </p:tav>
                                        <p:tav tm="100000">
                                          <p:val>
                                            <p:strVal val="#ppt_h"/>
                                          </p:val>
                                        </p:tav>
                                      </p:tavLst>
                                    </p:anim>
                                    <p:animEffect transition="in" filter="fade">
                                      <p:cBhvr>
                                        <p:cTn id="13" dur="1000"/>
                                        <p:tgtEl>
                                          <p:spTgt spid="87"/>
                                        </p:tgtEl>
                                      </p:cBhvr>
                                    </p:animEffect>
                                  </p:childTnLst>
                                </p:cTn>
                              </p:par>
                              <p:par>
                                <p:cTn id="14" presetID="8" presetClass="emph" presetSubtype="0" fill="hold" nodeType="withEffect">
                                  <p:stCondLst>
                                    <p:cond delay="0"/>
                                  </p:stCondLst>
                                  <p:childTnLst>
                                    <p:animRot by="21600000">
                                      <p:cBhvr>
                                        <p:cTn id="15" dur="1000" fill="hold"/>
                                        <p:tgtEl>
                                          <p:spTgt spid="87"/>
                                        </p:tgtEl>
                                        <p:attrNameLst>
                                          <p:attrName>r</p:attrName>
                                        </p:attrNameLst>
                                      </p:cBhvr>
                                    </p:animRo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wipe(left)">
                                      <p:cBhvr>
                                        <p:cTn id="23" dur="500"/>
                                        <p:tgtEl>
                                          <p:spTgt spid="124"/>
                                        </p:tgtEl>
                                      </p:cBhvr>
                                    </p:animEffect>
                                  </p:childTnLst>
                                </p:cTn>
                              </p:par>
                            </p:childTnLst>
                          </p:cTn>
                        </p:par>
                        <p:par>
                          <p:cTn id="24" fill="hold">
                            <p:stCondLst>
                              <p:cond delay="3000"/>
                            </p:stCondLst>
                            <p:childTnLst>
                              <p:par>
                                <p:cTn id="25" presetID="41" presetClass="entr" presetSubtype="0" fill="hold" grpId="0" nodeType="after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p:cTn id="27" dur="1000" fill="hold"/>
                                        <p:tgtEl>
                                          <p:spTgt spid="119"/>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19"/>
                                        </p:tgtEl>
                                        <p:attrNameLst>
                                          <p:attrName>ppt_y</p:attrName>
                                        </p:attrNameLst>
                                      </p:cBhvr>
                                      <p:tavLst>
                                        <p:tav tm="0">
                                          <p:val>
                                            <p:strVal val="#ppt_y"/>
                                          </p:val>
                                        </p:tav>
                                        <p:tav tm="100000">
                                          <p:val>
                                            <p:strVal val="#ppt_y"/>
                                          </p:val>
                                        </p:tav>
                                      </p:tavLst>
                                    </p:anim>
                                    <p:anim calcmode="lin" valueType="num">
                                      <p:cBhvr>
                                        <p:cTn id="29" dur="1000" fill="hold"/>
                                        <p:tgtEl>
                                          <p:spTgt spid="119"/>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1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19"/>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500"/>
                                        <p:tgtEl>
                                          <p:spTgt spid="130"/>
                                        </p:tgtEl>
                                      </p:cBhvr>
                                    </p:animEffect>
                                  </p:childTnLst>
                                </p:cTn>
                              </p:par>
                            </p:childTnLst>
                          </p:cTn>
                        </p:par>
                        <p:par>
                          <p:cTn id="36" fill="hold">
                            <p:stCondLst>
                              <p:cond delay="4500"/>
                            </p:stCondLst>
                            <p:childTnLst>
                              <p:par>
                                <p:cTn id="37" presetID="22" presetClass="entr" presetSubtype="8" fill="hold" nodeType="after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wipe(left)">
                                      <p:cBhvr>
                                        <p:cTn id="39" dur="500"/>
                                        <p:tgtEl>
                                          <p:spTgt spid="127"/>
                                        </p:tgtEl>
                                      </p:cBhvr>
                                    </p:animEffect>
                                  </p:childTnLst>
                                </p:cTn>
                              </p:par>
                            </p:childTnLst>
                          </p:cTn>
                        </p:par>
                        <p:par>
                          <p:cTn id="40" fill="hold">
                            <p:stCondLst>
                              <p:cond delay="5000"/>
                            </p:stCondLst>
                            <p:childTnLst>
                              <p:par>
                                <p:cTn id="41" presetID="41" presetClass="entr" presetSubtype="0" fill="hold" grpId="0" nodeType="afterEffect">
                                  <p:stCondLst>
                                    <p:cond delay="0"/>
                                  </p:stCondLst>
                                  <p:childTnLst>
                                    <p:set>
                                      <p:cBhvr>
                                        <p:cTn id="42" dur="1" fill="hold">
                                          <p:stCondLst>
                                            <p:cond delay="0"/>
                                          </p:stCondLst>
                                        </p:cTn>
                                        <p:tgtEl>
                                          <p:spTgt spid="123"/>
                                        </p:tgtEl>
                                        <p:attrNameLst>
                                          <p:attrName>style.visibility</p:attrName>
                                        </p:attrNameLst>
                                      </p:cBhvr>
                                      <p:to>
                                        <p:strVal val="visible"/>
                                      </p:to>
                                    </p:set>
                                    <p:anim calcmode="lin" valueType="num">
                                      <p:cBhvr>
                                        <p:cTn id="43" dur="100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44" dur="1000" fill="hold"/>
                                        <p:tgtEl>
                                          <p:spTgt spid="123"/>
                                        </p:tgtEl>
                                        <p:attrNameLst>
                                          <p:attrName>ppt_y</p:attrName>
                                        </p:attrNameLst>
                                      </p:cBhvr>
                                      <p:tavLst>
                                        <p:tav tm="0">
                                          <p:val>
                                            <p:strVal val="#ppt_y"/>
                                          </p:val>
                                        </p:tav>
                                        <p:tav tm="100000">
                                          <p:val>
                                            <p:strVal val="#ppt_y"/>
                                          </p:val>
                                        </p:tav>
                                      </p:tavLst>
                                    </p:anim>
                                    <p:anim calcmode="lin" valueType="num">
                                      <p:cBhvr>
                                        <p:cTn id="45" dur="100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46" dur="100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47" dur="1000" tmFilter="0,0; .5, 1; 1, 1"/>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191660" y="1507441"/>
            <a:ext cx="3004457" cy="1186544"/>
            <a:chOff x="1588879" y="2009922"/>
            <a:chExt cx="4005943" cy="1582058"/>
          </a:xfrm>
        </p:grpSpPr>
        <p:grpSp>
          <p:nvGrpSpPr>
            <p:cNvPr id="16" name="组合 15"/>
            <p:cNvGrpSpPr/>
            <p:nvPr/>
          </p:nvGrpSpPr>
          <p:grpSpPr>
            <a:xfrm>
              <a:off x="1588879" y="2009922"/>
              <a:ext cx="4005943" cy="1582058"/>
              <a:chOff x="1464128" y="1520824"/>
              <a:chExt cx="4005943" cy="1582058"/>
            </a:xfrm>
          </p:grpSpPr>
          <p:grpSp>
            <p:nvGrpSpPr>
              <p:cNvPr id="18" name="组合 17"/>
              <p:cNvGrpSpPr/>
              <p:nvPr/>
            </p:nvGrpSpPr>
            <p:grpSpPr>
              <a:xfrm>
                <a:off x="1464128" y="1520824"/>
                <a:ext cx="4005943" cy="1582058"/>
                <a:chOff x="1464128" y="1520824"/>
                <a:chExt cx="4005943" cy="1582058"/>
              </a:xfrm>
            </p:grpSpPr>
            <p:sp>
              <p:nvSpPr>
                <p:cNvPr id="21" name="圆角矩形 20"/>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2921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22" name="圆角矩形 21"/>
                <p:cNvSpPr/>
                <p:nvPr/>
              </p:nvSpPr>
              <p:spPr>
                <a:xfrm>
                  <a:off x="1464128" y="1520824"/>
                  <a:ext cx="4005943" cy="1582057"/>
                </a:xfrm>
                <a:prstGeom prst="roundRect">
                  <a:avLst>
                    <a:gd name="adj" fmla="val 13915"/>
                  </a:avLst>
                </a:pr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19" name="圆角矩形 18"/>
              <p:cNvSpPr/>
              <p:nvPr/>
            </p:nvSpPr>
            <p:spPr>
              <a:xfrm>
                <a:off x="2572431" y="1708653"/>
                <a:ext cx="1684020" cy="400314"/>
              </a:xfrm>
              <a:prstGeom prst="roundRect">
                <a:avLst/>
              </a:prstGeom>
              <a:solidFill>
                <a:srgbClr val="327206"/>
              </a:solidFill>
              <a:ln w="19050">
                <a:gradFill flip="none" rotWithShape="1">
                  <a:gsLst>
                    <a:gs pos="0">
                      <a:schemeClr val="bg1">
                        <a:lumMod val="8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20" name="文本框 19"/>
              <p:cNvSpPr txBox="1"/>
              <p:nvPr/>
            </p:nvSpPr>
            <p:spPr>
              <a:xfrm>
                <a:off x="2652441" y="1708652"/>
                <a:ext cx="1524000" cy="430886"/>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问题名称</a:t>
                </a:r>
              </a:p>
            </p:txBody>
          </p:sp>
        </p:grpSp>
        <p:sp>
          <p:nvSpPr>
            <p:cNvPr id="17" name="矩形 47"/>
            <p:cNvSpPr>
              <a:spLocks noChangeArrowheads="1"/>
            </p:cNvSpPr>
            <p:nvPr/>
          </p:nvSpPr>
          <p:spPr bwMode="auto">
            <a:xfrm>
              <a:off x="1680303" y="2683934"/>
              <a:ext cx="3823094" cy="789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 。</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 name="组合 22"/>
          <p:cNvGrpSpPr/>
          <p:nvPr/>
        </p:nvGrpSpPr>
        <p:grpSpPr>
          <a:xfrm>
            <a:off x="4868140" y="1507441"/>
            <a:ext cx="3004457" cy="1186544"/>
            <a:chOff x="6490853" y="2009922"/>
            <a:chExt cx="4005943" cy="1582058"/>
          </a:xfrm>
        </p:grpSpPr>
        <p:grpSp>
          <p:nvGrpSpPr>
            <p:cNvPr id="24" name="组合 23"/>
            <p:cNvGrpSpPr/>
            <p:nvPr/>
          </p:nvGrpSpPr>
          <p:grpSpPr>
            <a:xfrm>
              <a:off x="6490853" y="2009922"/>
              <a:ext cx="4005943" cy="1582058"/>
              <a:chOff x="1464128" y="1520824"/>
              <a:chExt cx="4005943" cy="1582058"/>
            </a:xfrm>
          </p:grpSpPr>
          <p:grpSp>
            <p:nvGrpSpPr>
              <p:cNvPr id="26" name="组合 25"/>
              <p:cNvGrpSpPr/>
              <p:nvPr/>
            </p:nvGrpSpPr>
            <p:grpSpPr>
              <a:xfrm>
                <a:off x="1464128" y="1520824"/>
                <a:ext cx="4005943" cy="1582058"/>
                <a:chOff x="1464128" y="1520824"/>
                <a:chExt cx="4005943" cy="1582058"/>
              </a:xfrm>
            </p:grpSpPr>
            <p:sp>
              <p:nvSpPr>
                <p:cNvPr id="29" name="圆角矩形 28"/>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2921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0" name="圆角矩形 29"/>
                <p:cNvSpPr/>
                <p:nvPr/>
              </p:nvSpPr>
              <p:spPr>
                <a:xfrm>
                  <a:off x="1464128" y="1520824"/>
                  <a:ext cx="4005943" cy="1582057"/>
                </a:xfrm>
                <a:prstGeom prst="roundRect">
                  <a:avLst>
                    <a:gd name="adj" fmla="val 13915"/>
                  </a:avLst>
                </a:pr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27" name="圆角矩形 26"/>
              <p:cNvSpPr/>
              <p:nvPr/>
            </p:nvSpPr>
            <p:spPr>
              <a:xfrm>
                <a:off x="2518410" y="1708653"/>
                <a:ext cx="1684020" cy="400314"/>
              </a:xfrm>
              <a:prstGeom prst="roundRect">
                <a:avLst/>
              </a:prstGeom>
              <a:solidFill>
                <a:srgbClr val="327206"/>
              </a:solidFill>
              <a:ln w="19050">
                <a:gradFill flip="none" rotWithShape="1">
                  <a:gsLst>
                    <a:gs pos="0">
                      <a:schemeClr val="bg1">
                        <a:lumMod val="8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28" name="文本框 27"/>
              <p:cNvSpPr txBox="1"/>
              <p:nvPr/>
            </p:nvSpPr>
            <p:spPr>
              <a:xfrm>
                <a:off x="2598420" y="1730523"/>
                <a:ext cx="1524000" cy="430886"/>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问题名称</a:t>
                </a:r>
              </a:p>
            </p:txBody>
          </p:sp>
        </p:grpSp>
        <p:sp>
          <p:nvSpPr>
            <p:cNvPr id="25" name="矩形 47"/>
            <p:cNvSpPr>
              <a:spLocks noChangeArrowheads="1"/>
            </p:cNvSpPr>
            <p:nvPr/>
          </p:nvSpPr>
          <p:spPr bwMode="auto">
            <a:xfrm>
              <a:off x="6582277" y="2690846"/>
              <a:ext cx="3823094" cy="789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 。</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1" name="组合 30"/>
          <p:cNvGrpSpPr/>
          <p:nvPr/>
        </p:nvGrpSpPr>
        <p:grpSpPr>
          <a:xfrm>
            <a:off x="1191660" y="3118528"/>
            <a:ext cx="3004457" cy="1186544"/>
            <a:chOff x="1588879" y="4158037"/>
            <a:chExt cx="4005943" cy="1582058"/>
          </a:xfrm>
        </p:grpSpPr>
        <p:grpSp>
          <p:nvGrpSpPr>
            <p:cNvPr id="32" name="组合 31"/>
            <p:cNvGrpSpPr/>
            <p:nvPr/>
          </p:nvGrpSpPr>
          <p:grpSpPr>
            <a:xfrm>
              <a:off x="1588879" y="4158037"/>
              <a:ext cx="4005943" cy="1582058"/>
              <a:chOff x="1464128" y="1520824"/>
              <a:chExt cx="4005943" cy="1582058"/>
            </a:xfrm>
          </p:grpSpPr>
          <p:grpSp>
            <p:nvGrpSpPr>
              <p:cNvPr id="34" name="组合 33"/>
              <p:cNvGrpSpPr/>
              <p:nvPr/>
            </p:nvGrpSpPr>
            <p:grpSpPr>
              <a:xfrm>
                <a:off x="1464128" y="1520824"/>
                <a:ext cx="4005943" cy="1582058"/>
                <a:chOff x="1464128" y="1520824"/>
                <a:chExt cx="4005943" cy="1582058"/>
              </a:xfrm>
            </p:grpSpPr>
            <p:sp>
              <p:nvSpPr>
                <p:cNvPr id="37" name="圆角矩形 36"/>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2921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8" name="圆角矩形 37"/>
                <p:cNvSpPr/>
                <p:nvPr/>
              </p:nvSpPr>
              <p:spPr>
                <a:xfrm>
                  <a:off x="1464128" y="1520824"/>
                  <a:ext cx="4005943" cy="1582057"/>
                </a:xfrm>
                <a:prstGeom prst="roundRect">
                  <a:avLst>
                    <a:gd name="adj" fmla="val 13915"/>
                  </a:avLst>
                </a:pr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35" name="圆角矩形 34"/>
              <p:cNvSpPr/>
              <p:nvPr/>
            </p:nvSpPr>
            <p:spPr>
              <a:xfrm>
                <a:off x="2572431" y="1708653"/>
                <a:ext cx="1684020" cy="400314"/>
              </a:xfrm>
              <a:prstGeom prst="roundRect">
                <a:avLst/>
              </a:prstGeom>
              <a:solidFill>
                <a:srgbClr val="70AD47"/>
              </a:solidFill>
              <a:ln w="19050">
                <a:gradFill flip="none" rotWithShape="1">
                  <a:gsLst>
                    <a:gs pos="0">
                      <a:schemeClr val="bg1">
                        <a:lumMod val="85000"/>
                      </a:schemeClr>
                    </a:gs>
                    <a:gs pos="100000">
                      <a:schemeClr val="bg1"/>
                    </a:gs>
                  </a:gsLst>
                  <a:lin ang="2700000" scaled="1"/>
                  <a:tileRect/>
                </a:grad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6" name="文本框 35"/>
              <p:cNvSpPr txBox="1"/>
              <p:nvPr/>
            </p:nvSpPr>
            <p:spPr>
              <a:xfrm>
                <a:off x="2652441" y="1708652"/>
                <a:ext cx="1524000" cy="430886"/>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问题名称</a:t>
                </a:r>
              </a:p>
            </p:txBody>
          </p:sp>
        </p:grpSp>
        <p:sp>
          <p:nvSpPr>
            <p:cNvPr id="33" name="矩形 47"/>
            <p:cNvSpPr>
              <a:spLocks noChangeArrowheads="1"/>
            </p:cNvSpPr>
            <p:nvPr/>
          </p:nvSpPr>
          <p:spPr bwMode="auto">
            <a:xfrm>
              <a:off x="1680303" y="4820834"/>
              <a:ext cx="3823094" cy="789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 。</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9" name="组合 38"/>
          <p:cNvGrpSpPr/>
          <p:nvPr/>
        </p:nvGrpSpPr>
        <p:grpSpPr>
          <a:xfrm>
            <a:off x="4868140" y="3118528"/>
            <a:ext cx="3004457" cy="1186544"/>
            <a:chOff x="6490853" y="4158037"/>
            <a:chExt cx="4005943" cy="1582058"/>
          </a:xfrm>
        </p:grpSpPr>
        <p:grpSp>
          <p:nvGrpSpPr>
            <p:cNvPr id="40" name="组合 39"/>
            <p:cNvGrpSpPr/>
            <p:nvPr/>
          </p:nvGrpSpPr>
          <p:grpSpPr>
            <a:xfrm>
              <a:off x="6490853" y="4158037"/>
              <a:ext cx="4005943" cy="1582058"/>
              <a:chOff x="1464128" y="1520824"/>
              <a:chExt cx="4005943" cy="1582058"/>
            </a:xfrm>
          </p:grpSpPr>
          <p:grpSp>
            <p:nvGrpSpPr>
              <p:cNvPr id="42" name="组合 41"/>
              <p:cNvGrpSpPr/>
              <p:nvPr/>
            </p:nvGrpSpPr>
            <p:grpSpPr>
              <a:xfrm>
                <a:off x="1464128" y="1520824"/>
                <a:ext cx="4005943" cy="1582058"/>
                <a:chOff x="1464128" y="1520824"/>
                <a:chExt cx="4005943" cy="1582058"/>
              </a:xfrm>
            </p:grpSpPr>
            <p:sp>
              <p:nvSpPr>
                <p:cNvPr id="45" name="圆角矩形 44"/>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292100" dist="127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46" name="圆角矩形 45"/>
                <p:cNvSpPr/>
                <p:nvPr/>
              </p:nvSpPr>
              <p:spPr>
                <a:xfrm>
                  <a:off x="1464128" y="1520824"/>
                  <a:ext cx="4005943" cy="1582057"/>
                </a:xfrm>
                <a:prstGeom prst="roundRect">
                  <a:avLst>
                    <a:gd name="adj" fmla="val 13915"/>
                  </a:avLst>
                </a:prstGeom>
                <a:solidFill>
                  <a:schemeClr val="bg1">
                    <a:lumMod val="9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43" name="圆角矩形 42"/>
              <p:cNvSpPr/>
              <p:nvPr/>
            </p:nvSpPr>
            <p:spPr>
              <a:xfrm>
                <a:off x="2598420" y="1708653"/>
                <a:ext cx="1684020" cy="400314"/>
              </a:xfrm>
              <a:prstGeom prst="roundRect">
                <a:avLst/>
              </a:prstGeom>
              <a:solidFill>
                <a:srgbClr val="70AD47"/>
              </a:solidFill>
              <a:ln w="19050">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44" name="文本框 43"/>
              <p:cNvSpPr txBox="1"/>
              <p:nvPr/>
            </p:nvSpPr>
            <p:spPr>
              <a:xfrm>
                <a:off x="2678429" y="1708857"/>
                <a:ext cx="1524000" cy="430886"/>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问题名称</a:t>
                </a:r>
              </a:p>
            </p:txBody>
          </p:sp>
        </p:grpSp>
        <p:sp>
          <p:nvSpPr>
            <p:cNvPr id="41" name="矩形 47"/>
            <p:cNvSpPr>
              <a:spLocks noChangeArrowheads="1"/>
            </p:cNvSpPr>
            <p:nvPr/>
          </p:nvSpPr>
          <p:spPr bwMode="auto">
            <a:xfrm>
              <a:off x="6673702" y="4879538"/>
              <a:ext cx="3823094" cy="789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 。</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文本占位符 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不足之处改进</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1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ppt_x</p:attrName>
                                        </p:attrNameLst>
                                      </p:cBhvr>
                                      <p:tavLst>
                                        <p:tav tm="0">
                                          <p:val>
                                            <p:strVal val="#ppt_x+#ppt_w*1.125000"/>
                                          </p:val>
                                        </p:tav>
                                        <p:tav tm="100000">
                                          <p:val>
                                            <p:strVal val="#ppt_x"/>
                                          </p:val>
                                        </p:tav>
                                      </p:tavLst>
                                    </p:anim>
                                    <p:animEffect transition="in" filter="wipe(left)">
                                      <p:cBhvr>
                                        <p:cTn id="12" dur="500"/>
                                        <p:tgtEl>
                                          <p:spTgt spid="23"/>
                                        </p:tgtEl>
                                      </p:cBhvr>
                                    </p:animEffect>
                                  </p:childTnLst>
                                </p:cTn>
                              </p:par>
                              <p:par>
                                <p:cTn id="13" presetID="12" presetClass="entr" presetSubtype="8"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p:tgtEl>
                                          <p:spTgt spid="31"/>
                                        </p:tgtEl>
                                        <p:attrNameLst>
                                          <p:attrName>ppt_x</p:attrName>
                                        </p:attrNameLst>
                                      </p:cBhvr>
                                      <p:tavLst>
                                        <p:tav tm="0">
                                          <p:val>
                                            <p:strVal val="#ppt_x-#ppt_w*1.125000"/>
                                          </p:val>
                                        </p:tav>
                                        <p:tav tm="100000">
                                          <p:val>
                                            <p:strVal val="#ppt_x"/>
                                          </p:val>
                                        </p:tav>
                                      </p:tavLst>
                                    </p:anim>
                                    <p:animEffect transition="in" filter="wipe(right)">
                                      <p:cBhvr>
                                        <p:cTn id="16" dur="500"/>
                                        <p:tgtEl>
                                          <p:spTgt spid="31"/>
                                        </p:tgtEl>
                                      </p:cBhvr>
                                    </p:animEffect>
                                  </p:childTnLst>
                                </p:cTn>
                              </p:par>
                              <p:par>
                                <p:cTn id="17" presetID="12" presetClass="entr" presetSubtype="2"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ppt_x</p:attrName>
                                        </p:attrNameLst>
                                      </p:cBhvr>
                                      <p:tavLst>
                                        <p:tav tm="0">
                                          <p:val>
                                            <p:strVal val="#ppt_x+#ppt_w*1.125000"/>
                                          </p:val>
                                        </p:tav>
                                        <p:tav tm="100000">
                                          <p:val>
                                            <p:strVal val="#ppt_x"/>
                                          </p:val>
                                        </p:tav>
                                      </p:tavLst>
                                    </p:anim>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圆角矩形 80"/>
          <p:cNvSpPr/>
          <p:nvPr/>
        </p:nvSpPr>
        <p:spPr>
          <a:xfrm>
            <a:off x="1408659" y="3086119"/>
            <a:ext cx="6326683" cy="181495"/>
          </a:xfrm>
          <a:prstGeom prst="roundRect">
            <a:avLst>
              <a:gd name="adj" fmla="val 50000"/>
            </a:avLst>
          </a:prstGeom>
          <a:solidFill>
            <a:schemeClr val="bg1">
              <a:lumMod val="9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51442" tIns="25721" rIns="51442" bIns="25721" rtlCol="0" anchor="ctr"/>
          <a:lstStyle/>
          <a:p>
            <a:pPr algn="ctr"/>
            <a:endParaRPr lang="zh-CN" altLang="en-US" sz="1015">
              <a:solidFill>
                <a:schemeClr val="bg1"/>
              </a:solidFill>
            </a:endParaRPr>
          </a:p>
        </p:txBody>
      </p:sp>
      <p:sp>
        <p:nvSpPr>
          <p:cNvPr id="82" name="椭圆 81"/>
          <p:cNvSpPr/>
          <p:nvPr/>
        </p:nvSpPr>
        <p:spPr>
          <a:xfrm>
            <a:off x="2012375" y="3101311"/>
            <a:ext cx="111337" cy="111410"/>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51442" tIns="25721" rIns="51442" bIns="25721" rtlCol="0" anchor="ctr"/>
          <a:lstStyle/>
          <a:p>
            <a:pPr algn="ctr"/>
            <a:endParaRPr lang="zh-CN" altLang="en-US" sz="1050">
              <a:solidFill>
                <a:schemeClr val="bg1"/>
              </a:solidFill>
            </a:endParaRPr>
          </a:p>
        </p:txBody>
      </p:sp>
      <p:sp>
        <p:nvSpPr>
          <p:cNvPr id="83" name="椭圆 82"/>
          <p:cNvSpPr/>
          <p:nvPr/>
        </p:nvSpPr>
        <p:spPr>
          <a:xfrm>
            <a:off x="4404994" y="3101311"/>
            <a:ext cx="111337" cy="111410"/>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51442" tIns="25721" rIns="51442" bIns="25721" rtlCol="0" anchor="ctr"/>
          <a:lstStyle/>
          <a:p>
            <a:pPr algn="ctr"/>
            <a:endParaRPr lang="zh-CN" altLang="en-US" sz="1050">
              <a:solidFill>
                <a:schemeClr val="bg1"/>
              </a:solidFill>
            </a:endParaRPr>
          </a:p>
        </p:txBody>
      </p:sp>
      <p:sp>
        <p:nvSpPr>
          <p:cNvPr id="84" name="椭圆 83"/>
          <p:cNvSpPr/>
          <p:nvPr/>
        </p:nvSpPr>
        <p:spPr>
          <a:xfrm>
            <a:off x="6797614" y="3101311"/>
            <a:ext cx="111337" cy="111410"/>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51442" tIns="25721" rIns="51442" bIns="25721" rtlCol="0" anchor="ctr"/>
          <a:lstStyle/>
          <a:p>
            <a:pPr algn="ctr"/>
            <a:endParaRPr lang="zh-CN" altLang="en-US" sz="1050">
              <a:solidFill>
                <a:schemeClr val="bg1"/>
              </a:solidFill>
            </a:endParaRPr>
          </a:p>
        </p:txBody>
      </p:sp>
      <p:grpSp>
        <p:nvGrpSpPr>
          <p:cNvPr id="85" name="组合 84"/>
          <p:cNvGrpSpPr/>
          <p:nvPr/>
        </p:nvGrpSpPr>
        <p:grpSpPr>
          <a:xfrm>
            <a:off x="6105841" y="1140588"/>
            <a:ext cx="1478765" cy="1891812"/>
            <a:chOff x="6080669" y="1209196"/>
            <a:chExt cx="1451678" cy="1857160"/>
          </a:xfrm>
        </p:grpSpPr>
        <p:sp>
          <p:nvSpPr>
            <p:cNvPr id="86" name="椭圆 14"/>
            <p:cNvSpPr/>
            <p:nvPr/>
          </p:nvSpPr>
          <p:spPr bwMode="auto">
            <a:xfrm>
              <a:off x="6080669"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42" tIns="25721" rIns="51442" bIns="25721" rtlCol="0" anchor="ctr"/>
            <a:lstStyle/>
            <a:p>
              <a:pPr algn="ctr"/>
              <a:endParaRPr lang="zh-CN" altLang="en-US" sz="1015">
                <a:solidFill>
                  <a:schemeClr val="bg1"/>
                </a:solidFill>
              </a:endParaRPr>
            </a:p>
          </p:txBody>
        </p:sp>
        <p:sp>
          <p:nvSpPr>
            <p:cNvPr id="87" name="椭圆 14"/>
            <p:cNvSpPr/>
            <p:nvPr/>
          </p:nvSpPr>
          <p:spPr bwMode="auto">
            <a:xfrm>
              <a:off x="6141686" y="1265580"/>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chemeClr val="accent6"/>
            </a:solidFill>
            <a:ln w="14288" cap="flat">
              <a:noFill/>
              <a:prstDash val="solid"/>
              <a:miter lim="800000"/>
            </a:ln>
            <a:effectLst/>
          </p:spPr>
          <p:txBody>
            <a:bodyPr vert="horz" wrap="square" lIns="51442" tIns="25721" rIns="51442" bIns="25721" numCol="1" anchor="t" anchorCtr="0" compatLnSpc="1"/>
            <a:lstStyle/>
            <a:p>
              <a:endParaRPr lang="zh-CN" altLang="en-US" sz="1015">
                <a:solidFill>
                  <a:schemeClr val="bg1"/>
                </a:solidFill>
              </a:endParaRPr>
            </a:p>
          </p:txBody>
        </p:sp>
      </p:grpSp>
      <p:grpSp>
        <p:nvGrpSpPr>
          <p:cNvPr id="88" name="组合 87"/>
          <p:cNvGrpSpPr/>
          <p:nvPr/>
        </p:nvGrpSpPr>
        <p:grpSpPr>
          <a:xfrm>
            <a:off x="3716632" y="1154607"/>
            <a:ext cx="1478765" cy="1891812"/>
            <a:chOff x="3846954" y="1209196"/>
            <a:chExt cx="1451678" cy="1857160"/>
          </a:xfrm>
        </p:grpSpPr>
        <p:sp>
          <p:nvSpPr>
            <p:cNvPr id="89" name="椭圆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42" tIns="25721" rIns="51442" bIns="25721" rtlCol="0" anchor="ctr"/>
            <a:lstStyle/>
            <a:p>
              <a:pPr algn="ctr"/>
              <a:endParaRPr lang="zh-CN" altLang="en-US" sz="1015">
                <a:solidFill>
                  <a:schemeClr val="bg1"/>
                </a:solidFill>
              </a:endParaRPr>
            </a:p>
          </p:txBody>
        </p:sp>
        <p:sp>
          <p:nvSpPr>
            <p:cNvPr id="90" name="椭圆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70AD47"/>
            </a:solidFill>
            <a:ln w="14288" cap="flat">
              <a:noFill/>
              <a:prstDash val="solid"/>
              <a:miter lim="800000"/>
            </a:ln>
            <a:effectLst/>
          </p:spPr>
          <p:txBody>
            <a:bodyPr vert="horz" wrap="square" lIns="51442" tIns="25721" rIns="51442" bIns="25721" numCol="1" anchor="t" anchorCtr="0" compatLnSpc="1"/>
            <a:lstStyle/>
            <a:p>
              <a:endParaRPr lang="zh-CN" altLang="en-US" sz="1015">
                <a:solidFill>
                  <a:schemeClr val="bg1"/>
                </a:solidFill>
              </a:endParaRPr>
            </a:p>
          </p:txBody>
        </p:sp>
      </p:grpSp>
      <p:grpSp>
        <p:nvGrpSpPr>
          <p:cNvPr id="139" name="组合 138"/>
          <p:cNvGrpSpPr/>
          <p:nvPr/>
        </p:nvGrpSpPr>
        <p:grpSpPr>
          <a:xfrm>
            <a:off x="1327422" y="1099691"/>
            <a:ext cx="1478765" cy="1891812"/>
            <a:chOff x="1613240" y="1209196"/>
            <a:chExt cx="1451678" cy="1857160"/>
          </a:xfrm>
        </p:grpSpPr>
        <p:sp>
          <p:nvSpPr>
            <p:cNvPr id="140" name="椭圆 14"/>
            <p:cNvSpPr/>
            <p:nvPr/>
          </p:nvSpPr>
          <p:spPr bwMode="auto">
            <a:xfrm>
              <a:off x="1613240"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42" tIns="25721" rIns="51442" bIns="25721" rtlCol="0" anchor="ctr"/>
            <a:lstStyle/>
            <a:p>
              <a:pPr algn="ctr"/>
              <a:endParaRPr lang="zh-CN" altLang="en-US" sz="1015">
                <a:solidFill>
                  <a:schemeClr val="bg1"/>
                </a:solidFill>
              </a:endParaRPr>
            </a:p>
          </p:txBody>
        </p:sp>
        <p:sp>
          <p:nvSpPr>
            <p:cNvPr id="141" name="椭圆 14"/>
            <p:cNvSpPr/>
            <p:nvPr/>
          </p:nvSpPr>
          <p:spPr bwMode="auto">
            <a:xfrm>
              <a:off x="1665290" y="1249344"/>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327206"/>
            </a:solidFill>
            <a:ln w="14288" cap="flat">
              <a:noFill/>
              <a:prstDash val="solid"/>
              <a:miter lim="800000"/>
            </a:ln>
            <a:effectLst/>
          </p:spPr>
          <p:txBody>
            <a:bodyPr vert="horz" wrap="square" lIns="51442" tIns="25721" rIns="51442" bIns="25721" numCol="1" anchor="t" anchorCtr="0" compatLnSpc="1"/>
            <a:lstStyle/>
            <a:p>
              <a:endParaRPr lang="zh-CN" altLang="en-US" sz="1015">
                <a:solidFill>
                  <a:schemeClr val="bg1"/>
                </a:solidFill>
              </a:endParaRPr>
            </a:p>
          </p:txBody>
        </p:sp>
      </p:grpSp>
      <p:sp>
        <p:nvSpPr>
          <p:cNvPr id="142" name="文本框 141"/>
          <p:cNvSpPr txBox="1"/>
          <p:nvPr/>
        </p:nvSpPr>
        <p:spPr>
          <a:xfrm>
            <a:off x="1663483" y="1522443"/>
            <a:ext cx="832567" cy="698275"/>
          </a:xfrm>
          <a:prstGeom prst="rect">
            <a:avLst/>
          </a:prstGeom>
          <a:noFill/>
        </p:spPr>
        <p:txBody>
          <a:bodyPr wrap="square" lIns="51442" tIns="25721" rIns="51442" bIns="25721"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100" dirty="0">
                <a:solidFill>
                  <a:schemeClr val="bg1"/>
                </a:solidFill>
                <a:latin typeface="微软雅黑" panose="020B0503020204020204" pitchFamily="34" charset="-122"/>
                <a:ea typeface="微软雅黑" panose="020B0503020204020204" pitchFamily="34" charset="-122"/>
              </a:rPr>
              <a:t>成功经验</a:t>
            </a:r>
          </a:p>
        </p:txBody>
      </p:sp>
      <p:sp>
        <p:nvSpPr>
          <p:cNvPr id="143" name="TextBox 10"/>
          <p:cNvSpPr>
            <a:spLocks noChangeArrowheads="1"/>
          </p:cNvSpPr>
          <p:nvPr/>
        </p:nvSpPr>
        <p:spPr bwMode="auto">
          <a:xfrm>
            <a:off x="1637329" y="3296950"/>
            <a:ext cx="1440793" cy="1194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42" tIns="25721" rIns="51442" bIns="25721">
            <a:spAutoFit/>
          </a:bodyPr>
          <a:lstStyle/>
          <a:p>
            <a:pPr>
              <a:defRPr/>
            </a:pPr>
            <a:r>
              <a:rPr lang="zh-CN" altLang="en-US" sz="825" kern="0" dirty="0">
                <a:solidFill>
                  <a:srgbClr val="000000">
                    <a:lumMod val="65000"/>
                    <a:lumOff val="35000"/>
                  </a:srgbClr>
                </a:solidFill>
                <a:latin typeface="微软雅黑" panose="020B0503020204020204" pitchFamily="34" charset="-122"/>
                <a:ea typeface="微软雅黑" panose="020B0503020204020204" pitchFamily="34" charset="-122"/>
              </a:rPr>
              <a:t>详写内容</a:t>
            </a:r>
            <a:r>
              <a:rPr lang="en-US" altLang="zh-CN" sz="825" kern="0" dirty="0">
                <a:solidFill>
                  <a:srgbClr val="000000">
                    <a:lumMod val="65000"/>
                    <a:lumOff val="35000"/>
                  </a:srgbClr>
                </a:solidFill>
                <a:latin typeface="微软雅黑" panose="020B0503020204020204" pitchFamily="34" charset="-122"/>
                <a:ea typeface="微软雅黑" panose="020B0503020204020204" pitchFamily="34" charset="-122"/>
              </a:rPr>
              <a:t>……</a:t>
            </a:r>
          </a:p>
          <a:p>
            <a:pPr>
              <a:defRPr/>
            </a:pPr>
            <a:endParaRPr lang="en-US" altLang="zh-CN" sz="825" kern="0" dirty="0">
              <a:solidFill>
                <a:srgbClr val="000000">
                  <a:lumMod val="65000"/>
                  <a:lumOff val="35000"/>
                </a:srgbClr>
              </a:solidFill>
              <a:latin typeface="微软雅黑" panose="020B0503020204020204" pitchFamily="34" charset="-122"/>
              <a:ea typeface="微软雅黑" panose="020B0503020204020204" pitchFamily="34" charset="-122"/>
            </a:endParaRPr>
          </a:p>
          <a:p>
            <a:pPr>
              <a:defRPr/>
            </a:pPr>
            <a:r>
              <a:rPr lang="zh-CN" altLang="en-US" sz="825" kern="0" dirty="0">
                <a:solidFill>
                  <a:srgbClr val="000000">
                    <a:lumMod val="65000"/>
                    <a:lumOff val="35000"/>
                  </a:srgb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a:t>
            </a:r>
            <a:r>
              <a:rPr lang="zh-CN" altLang="en-US" sz="825" kern="0" dirty="0" smtClean="0">
                <a:solidFill>
                  <a:srgbClr val="000000">
                    <a:lumMod val="65000"/>
                    <a:lumOff val="35000"/>
                  </a:srgbClr>
                </a:solidFill>
                <a:latin typeface="微软雅黑" panose="020B0503020204020204" pitchFamily="34" charset="-122"/>
                <a:ea typeface="微软雅黑" panose="020B0503020204020204" pitchFamily="34" charset="-122"/>
              </a:rPr>
              <a:t>改亮亮图文旗舰店</a:t>
            </a:r>
            <a:r>
              <a:rPr lang="en-US" altLang="zh-CN" sz="825" kern="0" dirty="0" smtClean="0">
                <a:solidFill>
                  <a:srgbClr val="000000">
                    <a:lumMod val="65000"/>
                    <a:lumOff val="35000"/>
                  </a:srgbClr>
                </a:solidFill>
                <a:latin typeface="微软雅黑" panose="020B0503020204020204" pitchFamily="34" charset="-122"/>
                <a:ea typeface="微软雅黑" panose="020B0503020204020204" pitchFamily="34" charset="-122"/>
              </a:rPr>
              <a:t>https://liangliangtuwen.tmall.com</a:t>
            </a:r>
            <a:endParaRPr lang="en-US" altLang="zh-CN" sz="825" kern="0"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144" name="文本框 33"/>
          <p:cNvSpPr txBox="1"/>
          <p:nvPr/>
        </p:nvSpPr>
        <p:spPr>
          <a:xfrm>
            <a:off x="4064184" y="1594222"/>
            <a:ext cx="832567" cy="698275"/>
          </a:xfrm>
          <a:prstGeom prst="rect">
            <a:avLst/>
          </a:prstGeom>
          <a:noFill/>
        </p:spPr>
        <p:txBody>
          <a:bodyPr wrap="square" lIns="51442" tIns="25721" rIns="51442" bIns="25721"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100" dirty="0">
                <a:solidFill>
                  <a:schemeClr val="bg1"/>
                </a:solidFill>
                <a:latin typeface="微软雅黑" panose="020B0503020204020204" pitchFamily="34" charset="-122"/>
                <a:ea typeface="微软雅黑" panose="020B0503020204020204" pitchFamily="34" charset="-122"/>
              </a:rPr>
              <a:t>成功经验</a:t>
            </a:r>
          </a:p>
        </p:txBody>
      </p:sp>
      <p:sp>
        <p:nvSpPr>
          <p:cNvPr id="145" name="文本框 33"/>
          <p:cNvSpPr txBox="1"/>
          <p:nvPr/>
        </p:nvSpPr>
        <p:spPr>
          <a:xfrm>
            <a:off x="6460118" y="1563340"/>
            <a:ext cx="832567" cy="698275"/>
          </a:xfrm>
          <a:prstGeom prst="rect">
            <a:avLst/>
          </a:prstGeom>
          <a:noFill/>
        </p:spPr>
        <p:txBody>
          <a:bodyPr wrap="square" lIns="51442" tIns="25721" rIns="51442" bIns="25721"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100" dirty="0">
                <a:solidFill>
                  <a:schemeClr val="bg1"/>
                </a:solidFill>
                <a:latin typeface="微软雅黑" panose="020B0503020204020204" pitchFamily="34" charset="-122"/>
                <a:ea typeface="微软雅黑" panose="020B0503020204020204" pitchFamily="34" charset="-122"/>
              </a:rPr>
              <a:t>成功经验</a:t>
            </a:r>
          </a:p>
        </p:txBody>
      </p:sp>
      <p:sp>
        <p:nvSpPr>
          <p:cNvPr id="146" name="TextBox 10"/>
          <p:cNvSpPr>
            <a:spLocks noChangeArrowheads="1"/>
          </p:cNvSpPr>
          <p:nvPr/>
        </p:nvSpPr>
        <p:spPr bwMode="auto">
          <a:xfrm>
            <a:off x="4064184" y="3282807"/>
            <a:ext cx="1440793" cy="81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42" tIns="25721" rIns="51442" bIns="25721">
            <a:spAutoFit/>
          </a:bodyPr>
          <a:lstStyle/>
          <a:p>
            <a:pPr>
              <a:defRPr/>
            </a:pPr>
            <a:r>
              <a:rPr lang="zh-CN" altLang="en-US" sz="825" kern="0" dirty="0">
                <a:solidFill>
                  <a:srgbClr val="000000">
                    <a:lumMod val="65000"/>
                    <a:lumOff val="35000"/>
                  </a:srgbClr>
                </a:solidFill>
                <a:latin typeface="微软雅黑" panose="020B0503020204020204" pitchFamily="34" charset="-122"/>
                <a:ea typeface="微软雅黑" panose="020B0503020204020204" pitchFamily="34" charset="-122"/>
              </a:rPr>
              <a:t>详写内容</a:t>
            </a:r>
            <a:r>
              <a:rPr lang="en-US" altLang="zh-CN" sz="825" kern="0" dirty="0">
                <a:solidFill>
                  <a:srgbClr val="000000">
                    <a:lumMod val="65000"/>
                    <a:lumOff val="35000"/>
                  </a:srgbClr>
                </a:solidFill>
                <a:latin typeface="微软雅黑" panose="020B0503020204020204" pitchFamily="34" charset="-122"/>
                <a:ea typeface="微软雅黑" panose="020B0503020204020204" pitchFamily="34" charset="-122"/>
              </a:rPr>
              <a:t>……</a:t>
            </a:r>
          </a:p>
          <a:p>
            <a:pPr>
              <a:defRPr/>
            </a:pPr>
            <a:endParaRPr lang="en-US" altLang="zh-CN" sz="825" kern="0" dirty="0">
              <a:solidFill>
                <a:srgbClr val="000000">
                  <a:lumMod val="65000"/>
                  <a:lumOff val="35000"/>
                </a:srgbClr>
              </a:solidFill>
              <a:latin typeface="微软雅黑" panose="020B0503020204020204" pitchFamily="34" charset="-122"/>
              <a:ea typeface="微软雅黑" panose="020B0503020204020204" pitchFamily="34" charset="-122"/>
            </a:endParaRPr>
          </a:p>
          <a:p>
            <a:pPr>
              <a:defRPr/>
            </a:pPr>
            <a:r>
              <a:rPr lang="zh-CN" altLang="en-US" sz="825" kern="0" dirty="0">
                <a:solidFill>
                  <a:srgbClr val="000000">
                    <a:lumMod val="65000"/>
                    <a:lumOff val="35000"/>
                  </a:srgb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825" kern="0"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147" name="TextBox 10"/>
          <p:cNvSpPr>
            <a:spLocks noChangeArrowheads="1"/>
          </p:cNvSpPr>
          <p:nvPr/>
        </p:nvSpPr>
        <p:spPr bwMode="auto">
          <a:xfrm>
            <a:off x="6572288" y="3269993"/>
            <a:ext cx="1440793" cy="81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42" tIns="25721" rIns="51442" bIns="25721">
            <a:spAutoFit/>
          </a:bodyPr>
          <a:lstStyle/>
          <a:p>
            <a:pPr>
              <a:defRPr/>
            </a:pPr>
            <a:r>
              <a:rPr lang="zh-CN" altLang="en-US" sz="825" kern="0" dirty="0">
                <a:solidFill>
                  <a:srgbClr val="000000">
                    <a:lumMod val="65000"/>
                    <a:lumOff val="35000"/>
                  </a:srgbClr>
                </a:solidFill>
                <a:latin typeface="微软雅黑" panose="020B0503020204020204" pitchFamily="34" charset="-122"/>
                <a:ea typeface="微软雅黑" panose="020B0503020204020204" pitchFamily="34" charset="-122"/>
              </a:rPr>
              <a:t>详写内容</a:t>
            </a:r>
            <a:r>
              <a:rPr lang="en-US" altLang="zh-CN" sz="825" kern="0" dirty="0">
                <a:solidFill>
                  <a:srgbClr val="000000">
                    <a:lumMod val="65000"/>
                    <a:lumOff val="35000"/>
                  </a:srgbClr>
                </a:solidFill>
                <a:latin typeface="微软雅黑" panose="020B0503020204020204" pitchFamily="34" charset="-122"/>
                <a:ea typeface="微软雅黑" panose="020B0503020204020204" pitchFamily="34" charset="-122"/>
              </a:rPr>
              <a:t>……</a:t>
            </a:r>
          </a:p>
          <a:p>
            <a:pPr>
              <a:defRPr/>
            </a:pPr>
            <a:endParaRPr lang="en-US" altLang="zh-CN" sz="825" kern="0" dirty="0">
              <a:solidFill>
                <a:srgbClr val="000000">
                  <a:lumMod val="65000"/>
                  <a:lumOff val="35000"/>
                </a:srgbClr>
              </a:solidFill>
              <a:latin typeface="微软雅黑" panose="020B0503020204020204" pitchFamily="34" charset="-122"/>
              <a:ea typeface="微软雅黑" panose="020B0503020204020204" pitchFamily="34" charset="-122"/>
            </a:endParaRPr>
          </a:p>
          <a:p>
            <a:pPr>
              <a:defRPr/>
            </a:pPr>
            <a:r>
              <a:rPr lang="zh-CN" altLang="en-US" sz="825" kern="0" dirty="0">
                <a:solidFill>
                  <a:srgbClr val="000000">
                    <a:lumMod val="65000"/>
                    <a:lumOff val="35000"/>
                  </a:srgb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825" kern="0"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不足之处改进</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800"/>
                                        <p:tgtEl>
                                          <p:spTgt spid="81"/>
                                        </p:tgtEl>
                                      </p:cBhvr>
                                    </p:animEffect>
                                  </p:childTnLst>
                                </p:cTn>
                              </p:par>
                            </p:childTnLst>
                          </p:cTn>
                        </p:par>
                        <p:par>
                          <p:cTn id="8" fill="hold">
                            <p:stCondLst>
                              <p:cond delay="1400"/>
                            </p:stCondLst>
                            <p:childTnLst>
                              <p:par>
                                <p:cTn id="9" presetID="53" presetClass="entr" presetSubtype="16"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p:cTn id="11" dur="500" fill="hold"/>
                                        <p:tgtEl>
                                          <p:spTgt spid="82"/>
                                        </p:tgtEl>
                                        <p:attrNameLst>
                                          <p:attrName>ppt_w</p:attrName>
                                        </p:attrNameLst>
                                      </p:cBhvr>
                                      <p:tavLst>
                                        <p:tav tm="0">
                                          <p:val>
                                            <p:fltVal val="0"/>
                                          </p:val>
                                        </p:tav>
                                        <p:tav tm="100000">
                                          <p:val>
                                            <p:strVal val="#ppt_w"/>
                                          </p:val>
                                        </p:tav>
                                      </p:tavLst>
                                    </p:anim>
                                    <p:anim calcmode="lin" valueType="num">
                                      <p:cBhvr>
                                        <p:cTn id="12" dur="500" fill="hold"/>
                                        <p:tgtEl>
                                          <p:spTgt spid="82"/>
                                        </p:tgtEl>
                                        <p:attrNameLst>
                                          <p:attrName>ppt_h</p:attrName>
                                        </p:attrNameLst>
                                      </p:cBhvr>
                                      <p:tavLst>
                                        <p:tav tm="0">
                                          <p:val>
                                            <p:fltVal val="0"/>
                                          </p:val>
                                        </p:tav>
                                        <p:tav tm="100000">
                                          <p:val>
                                            <p:strVal val="#ppt_h"/>
                                          </p:val>
                                        </p:tav>
                                      </p:tavLst>
                                    </p:anim>
                                    <p:animEffect transition="in" filter="fade">
                                      <p:cBhvr>
                                        <p:cTn id="13" dur="500"/>
                                        <p:tgtEl>
                                          <p:spTgt spid="82"/>
                                        </p:tgtEl>
                                      </p:cBhvr>
                                    </p:animEffect>
                                  </p:childTnLst>
                                </p:cTn>
                              </p:par>
                            </p:childTnLst>
                          </p:cTn>
                        </p:par>
                        <p:par>
                          <p:cTn id="14" fill="hold">
                            <p:stCondLst>
                              <p:cond delay="1900"/>
                            </p:stCondLst>
                            <p:childTnLst>
                              <p:par>
                                <p:cTn id="15" presetID="53" presetClass="entr" presetSubtype="16" fill="hold" grpId="0" nodeType="after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par>
                          <p:cTn id="20" fill="hold">
                            <p:stCondLst>
                              <p:cond delay="2400"/>
                            </p:stCondLst>
                            <p:childTnLst>
                              <p:par>
                                <p:cTn id="21" presetID="53" presetClass="entr" presetSubtype="16" fill="hold" grpId="0" nodeType="afterEffect">
                                  <p:stCondLst>
                                    <p:cond delay="0"/>
                                  </p:stCondLst>
                                  <p:childTnLst>
                                    <p:set>
                                      <p:cBhvr>
                                        <p:cTn id="22" dur="1" fill="hold">
                                          <p:stCondLst>
                                            <p:cond delay="0"/>
                                          </p:stCondLst>
                                        </p:cTn>
                                        <p:tgtEl>
                                          <p:spTgt spid="84"/>
                                        </p:tgtEl>
                                        <p:attrNameLst>
                                          <p:attrName>style.visibility</p:attrName>
                                        </p:attrNameLst>
                                      </p:cBhvr>
                                      <p:to>
                                        <p:strVal val="visible"/>
                                      </p:to>
                                    </p:set>
                                    <p:anim calcmode="lin" valueType="num">
                                      <p:cBhvr>
                                        <p:cTn id="23" dur="500" fill="hold"/>
                                        <p:tgtEl>
                                          <p:spTgt spid="84"/>
                                        </p:tgtEl>
                                        <p:attrNameLst>
                                          <p:attrName>ppt_w</p:attrName>
                                        </p:attrNameLst>
                                      </p:cBhvr>
                                      <p:tavLst>
                                        <p:tav tm="0">
                                          <p:val>
                                            <p:fltVal val="0"/>
                                          </p:val>
                                        </p:tav>
                                        <p:tav tm="100000">
                                          <p:val>
                                            <p:strVal val="#ppt_w"/>
                                          </p:val>
                                        </p:tav>
                                      </p:tavLst>
                                    </p:anim>
                                    <p:anim calcmode="lin" valueType="num">
                                      <p:cBhvr>
                                        <p:cTn id="24" dur="500" fill="hold"/>
                                        <p:tgtEl>
                                          <p:spTgt spid="84"/>
                                        </p:tgtEl>
                                        <p:attrNameLst>
                                          <p:attrName>ppt_h</p:attrName>
                                        </p:attrNameLst>
                                      </p:cBhvr>
                                      <p:tavLst>
                                        <p:tav tm="0">
                                          <p:val>
                                            <p:fltVal val="0"/>
                                          </p:val>
                                        </p:tav>
                                        <p:tav tm="100000">
                                          <p:val>
                                            <p:strVal val="#ppt_h"/>
                                          </p:val>
                                        </p:tav>
                                      </p:tavLst>
                                    </p:anim>
                                    <p:animEffect transition="in" filter="fade">
                                      <p:cBhvr>
                                        <p:cTn id="25" dur="500"/>
                                        <p:tgtEl>
                                          <p:spTgt spid="84"/>
                                        </p:tgtEl>
                                      </p:cBhvr>
                                    </p:animEffect>
                                  </p:childTnLst>
                                </p:cTn>
                              </p:par>
                              <p:par>
                                <p:cTn id="26" presetID="53" presetClass="entr" presetSubtype="16" fill="hold" nodeType="withEffect">
                                  <p:stCondLst>
                                    <p:cond delay="0"/>
                                  </p:stCondLst>
                                  <p:childTnLst>
                                    <p:set>
                                      <p:cBhvr>
                                        <p:cTn id="27" dur="1" fill="hold">
                                          <p:stCondLst>
                                            <p:cond delay="0"/>
                                          </p:stCondLst>
                                        </p:cTn>
                                        <p:tgtEl>
                                          <p:spTgt spid="139"/>
                                        </p:tgtEl>
                                        <p:attrNameLst>
                                          <p:attrName>style.visibility</p:attrName>
                                        </p:attrNameLst>
                                      </p:cBhvr>
                                      <p:to>
                                        <p:strVal val="visible"/>
                                      </p:to>
                                    </p:set>
                                    <p:anim calcmode="lin" valueType="num">
                                      <p:cBhvr>
                                        <p:cTn id="28" dur="500" fill="hold"/>
                                        <p:tgtEl>
                                          <p:spTgt spid="139"/>
                                        </p:tgtEl>
                                        <p:attrNameLst>
                                          <p:attrName>ppt_w</p:attrName>
                                        </p:attrNameLst>
                                      </p:cBhvr>
                                      <p:tavLst>
                                        <p:tav tm="0">
                                          <p:val>
                                            <p:fltVal val="0"/>
                                          </p:val>
                                        </p:tav>
                                        <p:tav tm="100000">
                                          <p:val>
                                            <p:strVal val="#ppt_w"/>
                                          </p:val>
                                        </p:tav>
                                      </p:tavLst>
                                    </p:anim>
                                    <p:anim calcmode="lin" valueType="num">
                                      <p:cBhvr>
                                        <p:cTn id="29" dur="500" fill="hold"/>
                                        <p:tgtEl>
                                          <p:spTgt spid="139"/>
                                        </p:tgtEl>
                                        <p:attrNameLst>
                                          <p:attrName>ppt_h</p:attrName>
                                        </p:attrNameLst>
                                      </p:cBhvr>
                                      <p:tavLst>
                                        <p:tav tm="0">
                                          <p:val>
                                            <p:fltVal val="0"/>
                                          </p:val>
                                        </p:tav>
                                        <p:tav tm="100000">
                                          <p:val>
                                            <p:strVal val="#ppt_h"/>
                                          </p:val>
                                        </p:tav>
                                      </p:tavLst>
                                    </p:anim>
                                    <p:animEffect transition="in" filter="fade">
                                      <p:cBhvr>
                                        <p:cTn id="30" dur="500"/>
                                        <p:tgtEl>
                                          <p:spTgt spid="139"/>
                                        </p:tgtEl>
                                      </p:cBhvr>
                                    </p:animEffect>
                                  </p:childTnLst>
                                </p:cTn>
                              </p:par>
                              <p:par>
                                <p:cTn id="31" presetID="53" presetClass="entr" presetSubtype="16"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p:cTn id="33" dur="500" fill="hold"/>
                                        <p:tgtEl>
                                          <p:spTgt spid="88"/>
                                        </p:tgtEl>
                                        <p:attrNameLst>
                                          <p:attrName>ppt_w</p:attrName>
                                        </p:attrNameLst>
                                      </p:cBhvr>
                                      <p:tavLst>
                                        <p:tav tm="0">
                                          <p:val>
                                            <p:fltVal val="0"/>
                                          </p:val>
                                        </p:tav>
                                        <p:tav tm="100000">
                                          <p:val>
                                            <p:strVal val="#ppt_w"/>
                                          </p:val>
                                        </p:tav>
                                      </p:tavLst>
                                    </p:anim>
                                    <p:anim calcmode="lin" valueType="num">
                                      <p:cBhvr>
                                        <p:cTn id="34" dur="500" fill="hold"/>
                                        <p:tgtEl>
                                          <p:spTgt spid="88"/>
                                        </p:tgtEl>
                                        <p:attrNameLst>
                                          <p:attrName>ppt_h</p:attrName>
                                        </p:attrNameLst>
                                      </p:cBhvr>
                                      <p:tavLst>
                                        <p:tav tm="0">
                                          <p:val>
                                            <p:fltVal val="0"/>
                                          </p:val>
                                        </p:tav>
                                        <p:tav tm="100000">
                                          <p:val>
                                            <p:strVal val="#ppt_h"/>
                                          </p:val>
                                        </p:tav>
                                      </p:tavLst>
                                    </p:anim>
                                    <p:animEffect transition="in" filter="fade">
                                      <p:cBhvr>
                                        <p:cTn id="35" dur="500"/>
                                        <p:tgtEl>
                                          <p:spTgt spid="88"/>
                                        </p:tgtEl>
                                      </p:cBhvr>
                                    </p:animEffect>
                                  </p:childTnLst>
                                </p:cTn>
                              </p:par>
                              <p:par>
                                <p:cTn id="36" presetID="53" presetClass="entr" presetSubtype="16" fill="hold" nodeType="with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p:cTn id="38" dur="500" fill="hold"/>
                                        <p:tgtEl>
                                          <p:spTgt spid="85"/>
                                        </p:tgtEl>
                                        <p:attrNameLst>
                                          <p:attrName>ppt_w</p:attrName>
                                        </p:attrNameLst>
                                      </p:cBhvr>
                                      <p:tavLst>
                                        <p:tav tm="0">
                                          <p:val>
                                            <p:fltVal val="0"/>
                                          </p:val>
                                        </p:tav>
                                        <p:tav tm="100000">
                                          <p:val>
                                            <p:strVal val="#ppt_w"/>
                                          </p:val>
                                        </p:tav>
                                      </p:tavLst>
                                    </p:anim>
                                    <p:anim calcmode="lin" valueType="num">
                                      <p:cBhvr>
                                        <p:cTn id="39" dur="500" fill="hold"/>
                                        <p:tgtEl>
                                          <p:spTgt spid="85"/>
                                        </p:tgtEl>
                                        <p:attrNameLst>
                                          <p:attrName>ppt_h</p:attrName>
                                        </p:attrNameLst>
                                      </p:cBhvr>
                                      <p:tavLst>
                                        <p:tav tm="0">
                                          <p:val>
                                            <p:fltVal val="0"/>
                                          </p:val>
                                        </p:tav>
                                        <p:tav tm="100000">
                                          <p:val>
                                            <p:strVal val="#ppt_h"/>
                                          </p:val>
                                        </p:tav>
                                      </p:tavLst>
                                    </p:anim>
                                    <p:animEffect transition="in" filter="fade">
                                      <p:cBhvr>
                                        <p:cTn id="40" dur="500"/>
                                        <p:tgtEl>
                                          <p:spTgt spid="85"/>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42"/>
                                        </p:tgtEl>
                                        <p:attrNameLst>
                                          <p:attrName>style.visibility</p:attrName>
                                        </p:attrNameLst>
                                      </p:cBhvr>
                                      <p:to>
                                        <p:strVal val="visible"/>
                                      </p:to>
                                    </p:set>
                                    <p:animEffect transition="in" filter="fade">
                                      <p:cBhvr>
                                        <p:cTn id="43" dur="500"/>
                                        <p:tgtEl>
                                          <p:spTgt spid="142"/>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44"/>
                                        </p:tgtEl>
                                        <p:attrNameLst>
                                          <p:attrName>style.visibility</p:attrName>
                                        </p:attrNameLst>
                                      </p:cBhvr>
                                      <p:to>
                                        <p:strVal val="visible"/>
                                      </p:to>
                                    </p:set>
                                    <p:animEffect transition="in" filter="fade">
                                      <p:cBhvr>
                                        <p:cTn id="46" dur="500"/>
                                        <p:tgtEl>
                                          <p:spTgt spid="144"/>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45"/>
                                        </p:tgtEl>
                                        <p:attrNameLst>
                                          <p:attrName>style.visibility</p:attrName>
                                        </p:attrNameLst>
                                      </p:cBhvr>
                                      <p:to>
                                        <p:strVal val="visible"/>
                                      </p:to>
                                    </p:set>
                                    <p:animEffect transition="in" filter="fade">
                                      <p:cBhvr>
                                        <p:cTn id="49" dur="500"/>
                                        <p:tgtEl>
                                          <p:spTgt spid="145"/>
                                        </p:tgtEl>
                                      </p:cBhvr>
                                    </p:animEffect>
                                  </p:childTnLst>
                                </p:cTn>
                              </p:par>
                            </p:childTnLst>
                          </p:cTn>
                        </p:par>
                        <p:par>
                          <p:cTn id="50" fill="hold">
                            <p:stCondLst>
                              <p:cond delay="2900"/>
                            </p:stCondLst>
                            <p:childTnLst>
                              <p:par>
                                <p:cTn id="51" presetID="22" presetClass="entr" presetSubtype="1" fill="hold" grpId="0" nodeType="afterEffect">
                                  <p:stCondLst>
                                    <p:cond delay="0"/>
                                  </p:stCondLst>
                                  <p:childTnLst>
                                    <p:set>
                                      <p:cBhvr>
                                        <p:cTn id="52" dur="1" fill="hold">
                                          <p:stCondLst>
                                            <p:cond delay="0"/>
                                          </p:stCondLst>
                                        </p:cTn>
                                        <p:tgtEl>
                                          <p:spTgt spid="143"/>
                                        </p:tgtEl>
                                        <p:attrNameLst>
                                          <p:attrName>style.visibility</p:attrName>
                                        </p:attrNameLst>
                                      </p:cBhvr>
                                      <p:to>
                                        <p:strVal val="visible"/>
                                      </p:to>
                                    </p:set>
                                    <p:animEffect transition="in" filter="wipe(up)">
                                      <p:cBhvr>
                                        <p:cTn id="53" dur="500"/>
                                        <p:tgtEl>
                                          <p:spTgt spid="143"/>
                                        </p:tgtEl>
                                      </p:cBhvr>
                                    </p:animEffect>
                                  </p:childTnLst>
                                </p:cTn>
                              </p:par>
                            </p:childTnLst>
                          </p:cTn>
                        </p:par>
                        <p:par>
                          <p:cTn id="54" fill="hold">
                            <p:stCondLst>
                              <p:cond delay="3400"/>
                            </p:stCondLst>
                            <p:childTnLst>
                              <p:par>
                                <p:cTn id="55" presetID="22" presetClass="entr" presetSubtype="1" fill="hold" grpId="0" nodeType="afterEffect">
                                  <p:stCondLst>
                                    <p:cond delay="0"/>
                                  </p:stCondLst>
                                  <p:childTnLst>
                                    <p:set>
                                      <p:cBhvr>
                                        <p:cTn id="56" dur="1" fill="hold">
                                          <p:stCondLst>
                                            <p:cond delay="0"/>
                                          </p:stCondLst>
                                        </p:cTn>
                                        <p:tgtEl>
                                          <p:spTgt spid="146"/>
                                        </p:tgtEl>
                                        <p:attrNameLst>
                                          <p:attrName>style.visibility</p:attrName>
                                        </p:attrNameLst>
                                      </p:cBhvr>
                                      <p:to>
                                        <p:strVal val="visible"/>
                                      </p:to>
                                    </p:set>
                                    <p:animEffect transition="in" filter="wipe(up)">
                                      <p:cBhvr>
                                        <p:cTn id="57" dur="500"/>
                                        <p:tgtEl>
                                          <p:spTgt spid="146"/>
                                        </p:tgtEl>
                                      </p:cBhvr>
                                    </p:animEffect>
                                  </p:childTnLst>
                                </p:cTn>
                              </p:par>
                            </p:childTnLst>
                          </p:cTn>
                        </p:par>
                        <p:par>
                          <p:cTn id="58" fill="hold">
                            <p:stCondLst>
                              <p:cond delay="3900"/>
                            </p:stCondLst>
                            <p:childTnLst>
                              <p:par>
                                <p:cTn id="59" presetID="22" presetClass="entr" presetSubtype="1" fill="hold" grpId="0" nodeType="afterEffect">
                                  <p:stCondLst>
                                    <p:cond delay="0"/>
                                  </p:stCondLst>
                                  <p:childTnLst>
                                    <p:set>
                                      <p:cBhvr>
                                        <p:cTn id="60" dur="1" fill="hold">
                                          <p:stCondLst>
                                            <p:cond delay="0"/>
                                          </p:stCondLst>
                                        </p:cTn>
                                        <p:tgtEl>
                                          <p:spTgt spid="147"/>
                                        </p:tgtEl>
                                        <p:attrNameLst>
                                          <p:attrName>style.visibility</p:attrName>
                                        </p:attrNameLst>
                                      </p:cBhvr>
                                      <p:to>
                                        <p:strVal val="visible"/>
                                      </p:to>
                                    </p:set>
                                    <p:animEffect transition="in" filter="wipe(up)">
                                      <p:cBhvr>
                                        <p:cTn id="61"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142" grpId="0"/>
      <p:bldP spid="143" grpId="0"/>
      <p:bldP spid="144" grpId="0"/>
      <p:bldP spid="145" grpId="0"/>
      <p:bldP spid="146" grpId="0"/>
      <p:bldP spid="1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Line 23"/>
          <p:cNvSpPr>
            <a:spLocks noChangeShapeType="1"/>
          </p:cNvSpPr>
          <p:nvPr/>
        </p:nvSpPr>
        <p:spPr bwMode="auto">
          <a:xfrm flipH="1">
            <a:off x="26151" y="1917098"/>
            <a:ext cx="2372206" cy="0"/>
          </a:xfrm>
          <a:prstGeom prst="line">
            <a:avLst/>
          </a:prstGeom>
          <a:noFill/>
          <a:ln w="31750" cap="flat">
            <a:solidFill>
              <a:schemeClr val="bg1"/>
            </a:solidFill>
            <a:prstDash val="dash"/>
            <a:miter lim="800000"/>
            <a:headEnd type="none" w="med" len="me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txBody>
          <a:bodyPr vert="horz" wrap="square" lIns="56620" tIns="28310" rIns="56620" bIns="28310" numCol="1" anchor="t" anchorCtr="0" compatLnSpc="1"/>
          <a:lstStyle/>
          <a:p>
            <a:endParaRPr lang="zh-CN" altLang="en-US" sz="1015">
              <a:solidFill>
                <a:schemeClr val="tx1">
                  <a:lumMod val="75000"/>
                  <a:lumOff val="25000"/>
                </a:schemeClr>
              </a:solidFill>
            </a:endParaRPr>
          </a:p>
        </p:txBody>
      </p:sp>
      <p:sp>
        <p:nvSpPr>
          <p:cNvPr id="93" name="Freeform 24"/>
          <p:cNvSpPr>
            <a:spLocks noEditPoints="1"/>
          </p:cNvSpPr>
          <p:nvPr/>
        </p:nvSpPr>
        <p:spPr bwMode="auto">
          <a:xfrm>
            <a:off x="1681552" y="1783588"/>
            <a:ext cx="275313" cy="274439"/>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rgbClr val="327206"/>
          </a:solidFill>
          <a:ln>
            <a:noFill/>
          </a:ln>
          <a:effectLst>
            <a:innerShdw blurRad="63500" dist="50800" dir="13500000">
              <a:prstClr val="black">
                <a:alpha val="50000"/>
              </a:prstClr>
            </a:innerShdw>
          </a:effectLst>
        </p:spPr>
        <p:txBody>
          <a:bodyPr vert="horz" wrap="square" lIns="56620" tIns="28310" rIns="56620" bIns="28310" numCol="1" anchor="t" anchorCtr="0" compatLnSpc="1"/>
          <a:lstStyle/>
          <a:p>
            <a:endParaRPr lang="zh-CN" altLang="en-US" sz="1015">
              <a:solidFill>
                <a:schemeClr val="tx1">
                  <a:lumMod val="75000"/>
                  <a:lumOff val="25000"/>
                </a:schemeClr>
              </a:solidFill>
            </a:endParaRPr>
          </a:p>
        </p:txBody>
      </p:sp>
      <p:sp>
        <p:nvSpPr>
          <p:cNvPr id="94" name="Freeform 25"/>
          <p:cNvSpPr>
            <a:spLocks noEditPoints="1"/>
          </p:cNvSpPr>
          <p:nvPr/>
        </p:nvSpPr>
        <p:spPr bwMode="auto">
          <a:xfrm>
            <a:off x="1036676" y="1783588"/>
            <a:ext cx="277793" cy="274439"/>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rgbClr val="70AD47"/>
          </a:solidFill>
          <a:ln>
            <a:noFill/>
          </a:ln>
          <a:effectLst>
            <a:innerShdw blurRad="63500" dist="50800" dir="13500000">
              <a:prstClr val="black">
                <a:alpha val="50000"/>
              </a:prstClr>
            </a:innerShdw>
          </a:effectLst>
        </p:spPr>
        <p:txBody>
          <a:bodyPr vert="horz" wrap="square" lIns="56620" tIns="28310" rIns="56620" bIns="28310" numCol="1" anchor="t" anchorCtr="0" compatLnSpc="1"/>
          <a:lstStyle/>
          <a:p>
            <a:endParaRPr lang="zh-CN" altLang="en-US" sz="1015">
              <a:solidFill>
                <a:schemeClr val="tx1">
                  <a:lumMod val="75000"/>
                  <a:lumOff val="25000"/>
                </a:schemeClr>
              </a:solidFill>
            </a:endParaRPr>
          </a:p>
        </p:txBody>
      </p:sp>
      <p:sp>
        <p:nvSpPr>
          <p:cNvPr id="95" name="Freeform 26"/>
          <p:cNvSpPr>
            <a:spLocks noEditPoints="1"/>
          </p:cNvSpPr>
          <p:nvPr/>
        </p:nvSpPr>
        <p:spPr bwMode="auto">
          <a:xfrm>
            <a:off x="394281" y="1783588"/>
            <a:ext cx="280273" cy="274439"/>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chemeClr val="accent6"/>
          </a:solidFill>
          <a:ln>
            <a:noFill/>
          </a:ln>
          <a:effectLst>
            <a:innerShdw blurRad="63500" dist="50800" dir="13500000">
              <a:prstClr val="black">
                <a:alpha val="50000"/>
              </a:prstClr>
            </a:innerShdw>
          </a:effectLst>
        </p:spPr>
        <p:txBody>
          <a:bodyPr vert="horz" wrap="square" lIns="56620" tIns="28310" rIns="56620" bIns="28310" numCol="1" anchor="t" anchorCtr="0" compatLnSpc="1"/>
          <a:lstStyle/>
          <a:p>
            <a:endParaRPr lang="zh-CN" altLang="en-US" sz="1015">
              <a:solidFill>
                <a:schemeClr val="tx1">
                  <a:lumMod val="75000"/>
                  <a:lumOff val="25000"/>
                </a:schemeClr>
              </a:solidFill>
            </a:endParaRPr>
          </a:p>
        </p:txBody>
      </p:sp>
      <p:sp>
        <p:nvSpPr>
          <p:cNvPr id="96" name="Freeform 27"/>
          <p:cNvSpPr/>
          <p:nvPr/>
        </p:nvSpPr>
        <p:spPr bwMode="auto">
          <a:xfrm>
            <a:off x="1763401" y="1993744"/>
            <a:ext cx="1307114" cy="1110116"/>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rgbClr val="327206"/>
          </a:solidFill>
          <a:ln>
            <a:noFill/>
          </a:ln>
          <a:effectLst>
            <a:innerShdw blurRad="63500" dist="50800" dir="13500000">
              <a:prstClr val="black">
                <a:alpha val="50000"/>
              </a:prstClr>
            </a:innerShdw>
          </a:effectLst>
        </p:spPr>
        <p:txBody>
          <a:bodyPr vert="horz" wrap="square" lIns="56620" tIns="28310" rIns="56620" bIns="28310" numCol="1" anchor="t" anchorCtr="0" compatLnSpc="1"/>
          <a:lstStyle/>
          <a:p>
            <a:endParaRPr lang="zh-CN" altLang="en-US" sz="1015">
              <a:solidFill>
                <a:schemeClr val="tx1">
                  <a:lumMod val="75000"/>
                  <a:lumOff val="25000"/>
                </a:schemeClr>
              </a:solidFill>
            </a:endParaRPr>
          </a:p>
        </p:txBody>
      </p:sp>
      <p:sp>
        <p:nvSpPr>
          <p:cNvPr id="97" name="Freeform 28"/>
          <p:cNvSpPr/>
          <p:nvPr/>
        </p:nvSpPr>
        <p:spPr bwMode="auto">
          <a:xfrm>
            <a:off x="1101164" y="1993744"/>
            <a:ext cx="1969352" cy="1770252"/>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rgbClr val="70AD47"/>
          </a:solidFill>
          <a:ln>
            <a:noFill/>
          </a:ln>
          <a:effectLst>
            <a:innerShdw blurRad="63500" dist="50800" dir="13500000">
              <a:srgbClr val="033948">
                <a:alpha val="50000"/>
              </a:srgbClr>
            </a:innerShdw>
          </a:effectLst>
        </p:spPr>
        <p:txBody>
          <a:bodyPr vert="horz" wrap="square" lIns="56620" tIns="28310" rIns="56620" bIns="28310" numCol="1" anchor="t" anchorCtr="0" compatLnSpc="1"/>
          <a:lstStyle/>
          <a:p>
            <a:endParaRPr lang="zh-CN" altLang="en-US" sz="1015">
              <a:solidFill>
                <a:schemeClr val="tx1">
                  <a:lumMod val="75000"/>
                  <a:lumOff val="25000"/>
                </a:schemeClr>
              </a:solidFill>
            </a:endParaRPr>
          </a:p>
        </p:txBody>
      </p:sp>
      <p:sp>
        <p:nvSpPr>
          <p:cNvPr id="98" name="Freeform 29"/>
          <p:cNvSpPr/>
          <p:nvPr/>
        </p:nvSpPr>
        <p:spPr bwMode="auto">
          <a:xfrm>
            <a:off x="458769" y="1993743"/>
            <a:ext cx="2611748" cy="2413081"/>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accent6"/>
          </a:solidFill>
          <a:ln>
            <a:noFill/>
          </a:ln>
          <a:effectLst>
            <a:innerShdw blurRad="63500" dist="50800" dir="13500000">
              <a:prstClr val="black">
                <a:alpha val="50000"/>
              </a:prstClr>
            </a:innerShdw>
          </a:effectLst>
        </p:spPr>
        <p:txBody>
          <a:bodyPr vert="horz" wrap="square" lIns="56620" tIns="28310" rIns="56620" bIns="28310" numCol="1" anchor="t" anchorCtr="0" compatLnSpc="1"/>
          <a:lstStyle/>
          <a:p>
            <a:endParaRPr lang="zh-CN" altLang="en-US" sz="1015">
              <a:solidFill>
                <a:schemeClr val="tx1">
                  <a:lumMod val="75000"/>
                  <a:lumOff val="25000"/>
                </a:schemeClr>
              </a:solidFill>
            </a:endParaRPr>
          </a:p>
        </p:txBody>
      </p:sp>
      <p:sp>
        <p:nvSpPr>
          <p:cNvPr id="99" name="TextBox 17"/>
          <p:cNvSpPr txBox="1"/>
          <p:nvPr/>
        </p:nvSpPr>
        <p:spPr>
          <a:xfrm>
            <a:off x="3116592" y="2644337"/>
            <a:ext cx="418916" cy="576546"/>
          </a:xfrm>
          <a:prstGeom prst="rect">
            <a:avLst/>
          </a:prstGeom>
          <a:noFill/>
        </p:spPr>
        <p:txBody>
          <a:bodyPr wrap="none" lIns="56620" tIns="28310" rIns="56620" bIns="28310" rtlCol="0" anchor="ctr">
            <a:spAutoFit/>
          </a:bodyPr>
          <a:lstStyle/>
          <a:p>
            <a:r>
              <a:rPr lang="en-US" altLang="zh-CN" sz="3375" dirty="0">
                <a:solidFill>
                  <a:schemeClr val="accent6"/>
                </a:solidFill>
                <a:latin typeface="微软雅黑" panose="020B0503020204020204" pitchFamily="34" charset="-122"/>
                <a:ea typeface="微软雅黑" panose="020B0503020204020204" pitchFamily="34" charset="-122"/>
              </a:rPr>
              <a:t>A</a:t>
            </a:r>
            <a:endParaRPr lang="zh-CN" altLang="en-US" sz="3375" dirty="0">
              <a:solidFill>
                <a:schemeClr val="accent6"/>
              </a:solidFill>
              <a:latin typeface="微软雅黑" panose="020B0503020204020204" pitchFamily="34" charset="-122"/>
              <a:ea typeface="微软雅黑" panose="020B0503020204020204" pitchFamily="34" charset="-122"/>
            </a:endParaRPr>
          </a:p>
        </p:txBody>
      </p:sp>
      <p:sp>
        <p:nvSpPr>
          <p:cNvPr id="100" name="TextBox 18"/>
          <p:cNvSpPr txBox="1"/>
          <p:nvPr/>
        </p:nvSpPr>
        <p:spPr>
          <a:xfrm>
            <a:off x="3116591" y="3291029"/>
            <a:ext cx="385254" cy="576546"/>
          </a:xfrm>
          <a:prstGeom prst="rect">
            <a:avLst/>
          </a:prstGeom>
          <a:noFill/>
        </p:spPr>
        <p:txBody>
          <a:bodyPr wrap="none" lIns="56620" tIns="28310" rIns="56620" bIns="28310" rtlCol="0" anchor="ctr">
            <a:spAutoFit/>
          </a:bodyPr>
          <a:lstStyle/>
          <a:p>
            <a:r>
              <a:rPr lang="en-US" altLang="zh-CN" sz="3375" dirty="0">
                <a:solidFill>
                  <a:schemeClr val="accent6"/>
                </a:solidFill>
                <a:latin typeface="微软雅黑" panose="020B0503020204020204" pitchFamily="34" charset="-122"/>
                <a:ea typeface="微软雅黑" panose="020B0503020204020204" pitchFamily="34" charset="-122"/>
              </a:rPr>
              <a:t>B</a:t>
            </a:r>
            <a:endParaRPr lang="zh-CN" altLang="en-US" sz="3375" dirty="0">
              <a:solidFill>
                <a:schemeClr val="accent6"/>
              </a:solidFill>
              <a:latin typeface="微软雅黑" panose="020B0503020204020204" pitchFamily="34" charset="-122"/>
              <a:ea typeface="微软雅黑" panose="020B0503020204020204" pitchFamily="34" charset="-122"/>
            </a:endParaRPr>
          </a:p>
        </p:txBody>
      </p:sp>
      <p:sp>
        <p:nvSpPr>
          <p:cNvPr id="101" name="TextBox 19"/>
          <p:cNvSpPr txBox="1"/>
          <p:nvPr/>
        </p:nvSpPr>
        <p:spPr>
          <a:xfrm>
            <a:off x="3116591" y="3958791"/>
            <a:ext cx="404490" cy="576546"/>
          </a:xfrm>
          <a:prstGeom prst="rect">
            <a:avLst/>
          </a:prstGeom>
          <a:noFill/>
        </p:spPr>
        <p:txBody>
          <a:bodyPr wrap="none" lIns="56620" tIns="28310" rIns="56620" bIns="28310" rtlCol="0" anchor="ctr">
            <a:spAutoFit/>
          </a:bodyPr>
          <a:lstStyle/>
          <a:p>
            <a:r>
              <a:rPr lang="en-US" altLang="zh-CN" sz="3375" dirty="0">
                <a:solidFill>
                  <a:schemeClr val="accent6"/>
                </a:solidFill>
                <a:latin typeface="微软雅黑" panose="020B0503020204020204" pitchFamily="34" charset="-122"/>
                <a:ea typeface="微软雅黑" panose="020B0503020204020204" pitchFamily="34" charset="-122"/>
              </a:rPr>
              <a:t>C</a:t>
            </a:r>
            <a:endParaRPr lang="zh-CN" altLang="en-US" sz="3375" dirty="0">
              <a:solidFill>
                <a:schemeClr val="accent6"/>
              </a:solidFill>
              <a:latin typeface="微软雅黑" panose="020B0503020204020204" pitchFamily="34" charset="-122"/>
              <a:ea typeface="微软雅黑" panose="020B0503020204020204" pitchFamily="34" charset="-122"/>
            </a:endParaRPr>
          </a:p>
        </p:txBody>
      </p:sp>
      <p:sp>
        <p:nvSpPr>
          <p:cNvPr id="102" name="TextBox 20"/>
          <p:cNvSpPr txBox="1"/>
          <p:nvPr/>
        </p:nvSpPr>
        <p:spPr>
          <a:xfrm>
            <a:off x="3598887" y="2679020"/>
            <a:ext cx="2908594" cy="555771"/>
          </a:xfrm>
          <a:prstGeom prst="rect">
            <a:avLst/>
          </a:prstGeom>
          <a:noFill/>
        </p:spPr>
        <p:txBody>
          <a:bodyPr wrap="square" lIns="56620" tIns="28310" rIns="56620" bIns="28310" rtlCol="0">
            <a:spAutoFit/>
          </a:bodyPr>
          <a:lstStyle/>
          <a:p>
            <a:pPr>
              <a:lnSpc>
                <a:spcPct val="120000"/>
              </a:lnSpc>
              <a:spcBef>
                <a:spcPct val="0"/>
              </a:spcBef>
              <a:buNone/>
            </a:pPr>
            <a:r>
              <a:rPr lang="zh-CN" altLang="en-US" sz="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103" name="TextBox 21"/>
          <p:cNvSpPr txBox="1"/>
          <p:nvPr/>
        </p:nvSpPr>
        <p:spPr>
          <a:xfrm>
            <a:off x="3598887" y="3368236"/>
            <a:ext cx="2908594" cy="555771"/>
          </a:xfrm>
          <a:prstGeom prst="rect">
            <a:avLst/>
          </a:prstGeom>
          <a:noFill/>
        </p:spPr>
        <p:txBody>
          <a:bodyPr wrap="square" lIns="56620" tIns="28310" rIns="56620" bIns="28310" rtlCol="0">
            <a:spAutoFit/>
          </a:bodyPr>
          <a:lstStyle/>
          <a:p>
            <a:pPr>
              <a:lnSpc>
                <a:spcPct val="120000"/>
              </a:lnSpc>
              <a:spcBef>
                <a:spcPct val="0"/>
              </a:spcBef>
              <a:buNone/>
            </a:pPr>
            <a:r>
              <a:rPr lang="zh-CN" altLang="en-US" sz="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104" name="TextBox 22"/>
          <p:cNvSpPr txBox="1"/>
          <p:nvPr/>
        </p:nvSpPr>
        <p:spPr>
          <a:xfrm>
            <a:off x="3598887" y="4043252"/>
            <a:ext cx="2908594" cy="555771"/>
          </a:xfrm>
          <a:prstGeom prst="rect">
            <a:avLst/>
          </a:prstGeom>
          <a:noFill/>
        </p:spPr>
        <p:txBody>
          <a:bodyPr wrap="square" lIns="56620" tIns="28310" rIns="56620" bIns="28310" rtlCol="0">
            <a:spAutoFit/>
          </a:bodyPr>
          <a:lstStyle/>
          <a:p>
            <a:pPr>
              <a:lnSpc>
                <a:spcPct val="120000"/>
              </a:lnSpc>
            </a:pPr>
            <a:r>
              <a:rPr lang="zh-CN" altLang="en-US" sz="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9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grpSp>
        <p:nvGrpSpPr>
          <p:cNvPr id="105" name="组合 104"/>
          <p:cNvGrpSpPr/>
          <p:nvPr/>
        </p:nvGrpSpPr>
        <p:grpSpPr>
          <a:xfrm>
            <a:off x="2462845" y="1381342"/>
            <a:ext cx="1123838" cy="1123838"/>
            <a:chOff x="1793349" y="1801836"/>
            <a:chExt cx="1459345" cy="1459345"/>
          </a:xfrm>
        </p:grpSpPr>
        <p:grpSp>
          <p:nvGrpSpPr>
            <p:cNvPr id="106" name="组合 105"/>
            <p:cNvGrpSpPr/>
            <p:nvPr/>
          </p:nvGrpSpPr>
          <p:grpSpPr>
            <a:xfrm>
              <a:off x="1793349" y="1801836"/>
              <a:ext cx="1459345" cy="1459345"/>
              <a:chOff x="4179568" y="1588770"/>
              <a:chExt cx="2735580" cy="2735580"/>
            </a:xfrm>
          </p:grpSpPr>
          <p:sp>
            <p:nvSpPr>
              <p:cNvPr id="108" name="椭圆 107"/>
              <p:cNvSpPr/>
              <p:nvPr/>
            </p:nvSpPr>
            <p:spPr>
              <a:xfrm>
                <a:off x="4179568"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B6302E"/>
                  </a:solidFill>
                </a:endParaRPr>
              </a:p>
            </p:txBody>
          </p:sp>
          <p:sp>
            <p:nvSpPr>
              <p:cNvPr id="109" name="椭圆 108"/>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B6302E"/>
                  </a:solidFill>
                </a:endParaRPr>
              </a:p>
            </p:txBody>
          </p:sp>
        </p:grpSp>
        <p:sp>
          <p:nvSpPr>
            <p:cNvPr id="107" name="文本框 106"/>
            <p:cNvSpPr txBox="1"/>
            <p:nvPr/>
          </p:nvSpPr>
          <p:spPr>
            <a:xfrm>
              <a:off x="2005490" y="2114515"/>
              <a:ext cx="1036306" cy="839285"/>
            </a:xfrm>
            <a:prstGeom prst="rect">
              <a:avLst/>
            </a:prstGeom>
            <a:noFill/>
          </p:spPr>
          <p:txBody>
            <a:bodyPr wrap="square" rtlCol="0">
              <a:spAutoFit/>
            </a:bodyPr>
            <a:lstStyle/>
            <a:p>
              <a:pPr algn="ctr"/>
              <a:r>
                <a:rPr lang="zh-CN" altLang="en-US" sz="1500" b="1" dirty="0">
                  <a:solidFill>
                    <a:srgbClr val="327206"/>
                  </a:solidFill>
                  <a:latin typeface="微软雅黑" panose="020B0503020204020204" pitchFamily="34" charset="-122"/>
                  <a:ea typeface="微软雅黑" panose="020B0503020204020204" pitchFamily="34" charset="-122"/>
                </a:rPr>
                <a:t>主要</a:t>
              </a:r>
              <a:endParaRPr lang="en-US" altLang="zh-CN" sz="1500" b="1" dirty="0">
                <a:solidFill>
                  <a:srgbClr val="327206"/>
                </a:solidFill>
                <a:latin typeface="微软雅黑" panose="020B0503020204020204" pitchFamily="34" charset="-122"/>
                <a:ea typeface="微软雅黑" panose="020B0503020204020204" pitchFamily="34" charset="-122"/>
              </a:endParaRPr>
            </a:p>
            <a:p>
              <a:pPr algn="ctr"/>
              <a:r>
                <a:rPr lang="zh-CN" altLang="en-US" sz="2100" b="1" dirty="0">
                  <a:solidFill>
                    <a:srgbClr val="327206"/>
                  </a:solidFill>
                  <a:latin typeface="微软雅黑" panose="020B0503020204020204" pitchFamily="34" charset="-122"/>
                  <a:ea typeface="微软雅黑" panose="020B0503020204020204" pitchFamily="34" charset="-122"/>
                </a:rPr>
                <a:t>问题</a:t>
              </a:r>
              <a:endParaRPr lang="zh-CN" altLang="en-US" sz="1500" b="1" dirty="0">
                <a:solidFill>
                  <a:srgbClr val="327206"/>
                </a:solidFill>
                <a:latin typeface="微软雅黑" panose="020B0503020204020204" pitchFamily="34" charset="-122"/>
                <a:ea typeface="微软雅黑" panose="020B0503020204020204" pitchFamily="34" charset="-122"/>
              </a:endParaRPr>
            </a:p>
          </p:txBody>
        </p:sp>
      </p:grpSp>
      <p:sp>
        <p:nvSpPr>
          <p:cNvPr id="2" name="文本占位符 1"/>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不足之处改进</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4000" decel="7600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1000" fill="hold"/>
                                        <p:tgtEl>
                                          <p:spTgt spid="105"/>
                                        </p:tgtEl>
                                        <p:attrNameLst>
                                          <p:attrName>ppt_x</p:attrName>
                                        </p:attrNameLst>
                                      </p:cBhvr>
                                      <p:tavLst>
                                        <p:tav tm="0">
                                          <p:val>
                                            <p:strVal val="1+#ppt_w/2"/>
                                          </p:val>
                                        </p:tav>
                                        <p:tav tm="100000">
                                          <p:val>
                                            <p:strVal val="#ppt_x"/>
                                          </p:val>
                                        </p:tav>
                                      </p:tavLst>
                                    </p:anim>
                                    <p:anim calcmode="lin" valueType="num">
                                      <p:cBhvr additive="base">
                                        <p:cTn id="8" dur="1000" fill="hold"/>
                                        <p:tgtEl>
                                          <p:spTgt spid="10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right)">
                                      <p:cBhvr>
                                        <p:cTn id="12" dur="500"/>
                                        <p:tgtEl>
                                          <p:spTgt spid="92"/>
                                        </p:tgtEl>
                                      </p:cBhvr>
                                    </p:animEffect>
                                  </p:childTnLst>
                                </p:cTn>
                              </p:par>
                            </p:childTnLst>
                          </p:cTn>
                        </p:par>
                        <p:par>
                          <p:cTn id="13" fill="hold">
                            <p:stCondLst>
                              <p:cond delay="1500"/>
                            </p:stCondLst>
                            <p:childTnLst>
                              <p:par>
                                <p:cTn id="14" presetID="49" presetClass="entr" presetSubtype="0" decel="100000" fill="hold" grpId="0" nodeType="afterEffect">
                                  <p:stCondLst>
                                    <p:cond delay="0"/>
                                  </p:stCondLst>
                                  <p:childTnLst>
                                    <p:set>
                                      <p:cBhvr>
                                        <p:cTn id="15" dur="1" fill="hold">
                                          <p:stCondLst>
                                            <p:cond delay="0"/>
                                          </p:stCondLst>
                                        </p:cTn>
                                        <p:tgtEl>
                                          <p:spTgt spid="93"/>
                                        </p:tgtEl>
                                        <p:attrNameLst>
                                          <p:attrName>style.visibility</p:attrName>
                                        </p:attrNameLst>
                                      </p:cBhvr>
                                      <p:to>
                                        <p:strVal val="visible"/>
                                      </p:to>
                                    </p:set>
                                    <p:anim calcmode="lin" valueType="num">
                                      <p:cBhvr>
                                        <p:cTn id="16" dur="500" fill="hold"/>
                                        <p:tgtEl>
                                          <p:spTgt spid="93"/>
                                        </p:tgtEl>
                                        <p:attrNameLst>
                                          <p:attrName>ppt_w</p:attrName>
                                        </p:attrNameLst>
                                      </p:cBhvr>
                                      <p:tavLst>
                                        <p:tav tm="0">
                                          <p:val>
                                            <p:fltVal val="0"/>
                                          </p:val>
                                        </p:tav>
                                        <p:tav tm="100000">
                                          <p:val>
                                            <p:strVal val="#ppt_w"/>
                                          </p:val>
                                        </p:tav>
                                      </p:tavLst>
                                    </p:anim>
                                    <p:anim calcmode="lin" valueType="num">
                                      <p:cBhvr>
                                        <p:cTn id="17" dur="500" fill="hold"/>
                                        <p:tgtEl>
                                          <p:spTgt spid="93"/>
                                        </p:tgtEl>
                                        <p:attrNameLst>
                                          <p:attrName>ppt_h</p:attrName>
                                        </p:attrNameLst>
                                      </p:cBhvr>
                                      <p:tavLst>
                                        <p:tav tm="0">
                                          <p:val>
                                            <p:fltVal val="0"/>
                                          </p:val>
                                        </p:tav>
                                        <p:tav tm="100000">
                                          <p:val>
                                            <p:strVal val="#ppt_h"/>
                                          </p:val>
                                        </p:tav>
                                      </p:tavLst>
                                    </p:anim>
                                    <p:anim calcmode="lin" valueType="num">
                                      <p:cBhvr>
                                        <p:cTn id="18" dur="500" fill="hold"/>
                                        <p:tgtEl>
                                          <p:spTgt spid="93"/>
                                        </p:tgtEl>
                                        <p:attrNameLst>
                                          <p:attrName>style.rotation</p:attrName>
                                        </p:attrNameLst>
                                      </p:cBhvr>
                                      <p:tavLst>
                                        <p:tav tm="0">
                                          <p:val>
                                            <p:fltVal val="360"/>
                                          </p:val>
                                        </p:tav>
                                        <p:tav tm="100000">
                                          <p:val>
                                            <p:fltVal val="0"/>
                                          </p:val>
                                        </p:tav>
                                      </p:tavLst>
                                    </p:anim>
                                    <p:animEffect transition="in" filter="fade">
                                      <p:cBhvr>
                                        <p:cTn id="19" dur="500"/>
                                        <p:tgtEl>
                                          <p:spTgt spid="93"/>
                                        </p:tgtEl>
                                      </p:cBhvr>
                                    </p:animEffect>
                                  </p:childTnLst>
                                </p:cTn>
                              </p:par>
                              <p:par>
                                <p:cTn id="20" presetID="49" presetClass="entr" presetSubtype="0" decel="100000" fill="hold" grpId="0" nodeType="withEffect">
                                  <p:stCondLst>
                                    <p:cond delay="20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 calcmode="lin" valueType="num">
                                      <p:cBhvr>
                                        <p:cTn id="24" dur="500" fill="hold"/>
                                        <p:tgtEl>
                                          <p:spTgt spid="94"/>
                                        </p:tgtEl>
                                        <p:attrNameLst>
                                          <p:attrName>style.rotation</p:attrName>
                                        </p:attrNameLst>
                                      </p:cBhvr>
                                      <p:tavLst>
                                        <p:tav tm="0">
                                          <p:val>
                                            <p:fltVal val="360"/>
                                          </p:val>
                                        </p:tav>
                                        <p:tav tm="100000">
                                          <p:val>
                                            <p:fltVal val="0"/>
                                          </p:val>
                                        </p:tav>
                                      </p:tavLst>
                                    </p:anim>
                                    <p:animEffect transition="in" filter="fade">
                                      <p:cBhvr>
                                        <p:cTn id="25" dur="500"/>
                                        <p:tgtEl>
                                          <p:spTgt spid="94"/>
                                        </p:tgtEl>
                                      </p:cBhvr>
                                    </p:animEffect>
                                  </p:childTnLst>
                                </p:cTn>
                              </p:par>
                              <p:par>
                                <p:cTn id="26" presetID="49" presetClass="entr" presetSubtype="0" decel="100000" fill="hold" grpId="0" nodeType="withEffect">
                                  <p:stCondLst>
                                    <p:cond delay="400"/>
                                  </p:stCondLst>
                                  <p:childTnLst>
                                    <p:set>
                                      <p:cBhvr>
                                        <p:cTn id="27" dur="1" fill="hold">
                                          <p:stCondLst>
                                            <p:cond delay="0"/>
                                          </p:stCondLst>
                                        </p:cTn>
                                        <p:tgtEl>
                                          <p:spTgt spid="95"/>
                                        </p:tgtEl>
                                        <p:attrNameLst>
                                          <p:attrName>style.visibility</p:attrName>
                                        </p:attrNameLst>
                                      </p:cBhvr>
                                      <p:to>
                                        <p:strVal val="visible"/>
                                      </p:to>
                                    </p:set>
                                    <p:anim calcmode="lin" valueType="num">
                                      <p:cBhvr>
                                        <p:cTn id="28" dur="500" fill="hold"/>
                                        <p:tgtEl>
                                          <p:spTgt spid="95"/>
                                        </p:tgtEl>
                                        <p:attrNameLst>
                                          <p:attrName>ppt_w</p:attrName>
                                        </p:attrNameLst>
                                      </p:cBhvr>
                                      <p:tavLst>
                                        <p:tav tm="0">
                                          <p:val>
                                            <p:fltVal val="0"/>
                                          </p:val>
                                        </p:tav>
                                        <p:tav tm="100000">
                                          <p:val>
                                            <p:strVal val="#ppt_w"/>
                                          </p:val>
                                        </p:tav>
                                      </p:tavLst>
                                    </p:anim>
                                    <p:anim calcmode="lin" valueType="num">
                                      <p:cBhvr>
                                        <p:cTn id="29" dur="500" fill="hold"/>
                                        <p:tgtEl>
                                          <p:spTgt spid="95"/>
                                        </p:tgtEl>
                                        <p:attrNameLst>
                                          <p:attrName>ppt_h</p:attrName>
                                        </p:attrNameLst>
                                      </p:cBhvr>
                                      <p:tavLst>
                                        <p:tav tm="0">
                                          <p:val>
                                            <p:fltVal val="0"/>
                                          </p:val>
                                        </p:tav>
                                        <p:tav tm="100000">
                                          <p:val>
                                            <p:strVal val="#ppt_h"/>
                                          </p:val>
                                        </p:tav>
                                      </p:tavLst>
                                    </p:anim>
                                    <p:anim calcmode="lin" valueType="num">
                                      <p:cBhvr>
                                        <p:cTn id="30" dur="500" fill="hold"/>
                                        <p:tgtEl>
                                          <p:spTgt spid="95"/>
                                        </p:tgtEl>
                                        <p:attrNameLst>
                                          <p:attrName>style.rotation</p:attrName>
                                        </p:attrNameLst>
                                      </p:cBhvr>
                                      <p:tavLst>
                                        <p:tav tm="0">
                                          <p:val>
                                            <p:fltVal val="360"/>
                                          </p:val>
                                        </p:tav>
                                        <p:tav tm="100000">
                                          <p:val>
                                            <p:fltVal val="0"/>
                                          </p:val>
                                        </p:tav>
                                      </p:tavLst>
                                    </p:anim>
                                    <p:animEffect transition="in" filter="fade">
                                      <p:cBhvr>
                                        <p:cTn id="31" dur="500"/>
                                        <p:tgtEl>
                                          <p:spTgt spid="95"/>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wipe(left)">
                                      <p:cBhvr>
                                        <p:cTn id="35" dur="500"/>
                                        <p:tgtEl>
                                          <p:spTgt spid="96"/>
                                        </p:tgtEl>
                                      </p:cBhvr>
                                    </p:animEffect>
                                  </p:childTnLst>
                                </p:cTn>
                              </p:par>
                            </p:childTnLst>
                          </p:cTn>
                        </p:par>
                        <p:par>
                          <p:cTn id="36" fill="hold">
                            <p:stCondLst>
                              <p:cond delay="2500"/>
                            </p:stCondLst>
                            <p:childTnLst>
                              <p:par>
                                <p:cTn id="37" presetID="45" presetClass="entr" presetSubtype="0"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fade">
                                      <p:cBhvr>
                                        <p:cTn id="39" dur="500"/>
                                        <p:tgtEl>
                                          <p:spTgt spid="99"/>
                                        </p:tgtEl>
                                      </p:cBhvr>
                                    </p:animEffect>
                                    <p:anim calcmode="lin" valueType="num">
                                      <p:cBhvr>
                                        <p:cTn id="40" dur="500" fill="hold"/>
                                        <p:tgtEl>
                                          <p:spTgt spid="99"/>
                                        </p:tgtEl>
                                        <p:attrNameLst>
                                          <p:attrName>ppt_w</p:attrName>
                                        </p:attrNameLst>
                                      </p:cBhvr>
                                      <p:tavLst>
                                        <p:tav tm="0" fmla="#ppt_w*sin(2.5*pi*$)">
                                          <p:val>
                                            <p:fltVal val="0"/>
                                          </p:val>
                                        </p:tav>
                                        <p:tav tm="100000">
                                          <p:val>
                                            <p:fltVal val="1"/>
                                          </p:val>
                                        </p:tav>
                                      </p:tavLst>
                                    </p:anim>
                                    <p:anim calcmode="lin" valueType="num">
                                      <p:cBhvr>
                                        <p:cTn id="41" dur="500" fill="hold"/>
                                        <p:tgtEl>
                                          <p:spTgt spid="99"/>
                                        </p:tgtEl>
                                        <p:attrNameLst>
                                          <p:attrName>ppt_h</p:attrName>
                                        </p:attrNameLst>
                                      </p:cBhvr>
                                      <p:tavLst>
                                        <p:tav tm="0">
                                          <p:val>
                                            <p:strVal val="#ppt_h"/>
                                          </p:val>
                                        </p:tav>
                                        <p:tav tm="100000">
                                          <p:val>
                                            <p:strVal val="#ppt_h"/>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wipe(left)">
                                      <p:cBhvr>
                                        <p:cTn id="44" dur="500"/>
                                        <p:tgtEl>
                                          <p:spTgt spid="102"/>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wipe(left)">
                                      <p:cBhvr>
                                        <p:cTn id="48" dur="500"/>
                                        <p:tgtEl>
                                          <p:spTgt spid="97"/>
                                        </p:tgtEl>
                                      </p:cBhvr>
                                    </p:animEffect>
                                  </p:childTnLst>
                                </p:cTn>
                              </p:par>
                            </p:childTnLst>
                          </p:cTn>
                        </p:par>
                        <p:par>
                          <p:cTn id="49" fill="hold">
                            <p:stCondLst>
                              <p:cond delay="3500"/>
                            </p:stCondLst>
                            <p:childTnLst>
                              <p:par>
                                <p:cTn id="50" presetID="45" presetClass="entr" presetSubtype="0" fill="hold" grpId="0"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anim calcmode="lin" valueType="num">
                                      <p:cBhvr>
                                        <p:cTn id="53" dur="500" fill="hold"/>
                                        <p:tgtEl>
                                          <p:spTgt spid="100"/>
                                        </p:tgtEl>
                                        <p:attrNameLst>
                                          <p:attrName>ppt_w</p:attrName>
                                        </p:attrNameLst>
                                      </p:cBhvr>
                                      <p:tavLst>
                                        <p:tav tm="0" fmla="#ppt_w*sin(2.5*pi*$)">
                                          <p:val>
                                            <p:fltVal val="0"/>
                                          </p:val>
                                        </p:tav>
                                        <p:tav tm="100000">
                                          <p:val>
                                            <p:fltVal val="1"/>
                                          </p:val>
                                        </p:tav>
                                      </p:tavLst>
                                    </p:anim>
                                    <p:anim calcmode="lin" valueType="num">
                                      <p:cBhvr>
                                        <p:cTn id="54" dur="500" fill="hold"/>
                                        <p:tgtEl>
                                          <p:spTgt spid="100"/>
                                        </p:tgtEl>
                                        <p:attrNameLst>
                                          <p:attrName>ppt_h</p:attrName>
                                        </p:attrNameLst>
                                      </p:cBhvr>
                                      <p:tavLst>
                                        <p:tav tm="0">
                                          <p:val>
                                            <p:strVal val="#ppt_h"/>
                                          </p:val>
                                        </p:tav>
                                        <p:tav tm="100000">
                                          <p:val>
                                            <p:strVal val="#ppt_h"/>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103"/>
                                        </p:tgtEl>
                                        <p:attrNameLst>
                                          <p:attrName>style.visibility</p:attrName>
                                        </p:attrNameLst>
                                      </p:cBhvr>
                                      <p:to>
                                        <p:strVal val="visible"/>
                                      </p:to>
                                    </p:set>
                                    <p:animEffect transition="in" filter="wipe(left)">
                                      <p:cBhvr>
                                        <p:cTn id="57" dur="500"/>
                                        <p:tgtEl>
                                          <p:spTgt spid="103"/>
                                        </p:tgtEl>
                                      </p:cBhvr>
                                    </p:animEffect>
                                  </p:childTnLst>
                                </p:cTn>
                              </p:par>
                            </p:childTnLst>
                          </p:cTn>
                        </p:par>
                        <p:par>
                          <p:cTn id="58" fill="hold">
                            <p:stCondLst>
                              <p:cond delay="4000"/>
                            </p:stCondLst>
                            <p:childTnLst>
                              <p:par>
                                <p:cTn id="59" presetID="22" presetClass="entr" presetSubtype="8" fill="hold" grpId="0"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wipe(left)">
                                      <p:cBhvr>
                                        <p:cTn id="61" dur="500"/>
                                        <p:tgtEl>
                                          <p:spTgt spid="98"/>
                                        </p:tgtEl>
                                      </p:cBhvr>
                                    </p:animEffect>
                                  </p:childTnLst>
                                </p:cTn>
                              </p:par>
                            </p:childTnLst>
                          </p:cTn>
                        </p:par>
                        <p:par>
                          <p:cTn id="62" fill="hold">
                            <p:stCondLst>
                              <p:cond delay="4500"/>
                            </p:stCondLst>
                            <p:childTnLst>
                              <p:par>
                                <p:cTn id="63" presetID="45" presetClass="entr" presetSubtype="0" fill="hold" grpId="0" nodeType="after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anim calcmode="lin" valueType="num">
                                      <p:cBhvr>
                                        <p:cTn id="66" dur="500" fill="hold"/>
                                        <p:tgtEl>
                                          <p:spTgt spid="101"/>
                                        </p:tgtEl>
                                        <p:attrNameLst>
                                          <p:attrName>ppt_w</p:attrName>
                                        </p:attrNameLst>
                                      </p:cBhvr>
                                      <p:tavLst>
                                        <p:tav tm="0" fmla="#ppt_w*sin(2.5*pi*$)">
                                          <p:val>
                                            <p:fltVal val="0"/>
                                          </p:val>
                                        </p:tav>
                                        <p:tav tm="100000">
                                          <p:val>
                                            <p:fltVal val="1"/>
                                          </p:val>
                                        </p:tav>
                                      </p:tavLst>
                                    </p:anim>
                                    <p:anim calcmode="lin" valueType="num">
                                      <p:cBhvr>
                                        <p:cTn id="67" dur="500" fill="hold"/>
                                        <p:tgtEl>
                                          <p:spTgt spid="101"/>
                                        </p:tgtEl>
                                        <p:attrNameLst>
                                          <p:attrName>ppt_h</p:attrName>
                                        </p:attrNameLst>
                                      </p:cBhvr>
                                      <p:tavLst>
                                        <p:tav tm="0">
                                          <p:val>
                                            <p:strVal val="#ppt_h"/>
                                          </p:val>
                                        </p:tav>
                                        <p:tav tm="100000">
                                          <p:val>
                                            <p:strVal val="#ppt_h"/>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wipe(left)">
                                      <p:cBhvr>
                                        <p:cTn id="7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animBg="1"/>
      <p:bldP spid="96" grpId="0" animBg="1"/>
      <p:bldP spid="97" grpId="0" animBg="1"/>
      <p:bldP spid="98" grpId="0" animBg="1"/>
      <p:bldP spid="99" grpId="0"/>
      <p:bldP spid="100" grpId="0"/>
      <p:bldP spid="101" grpId="0"/>
      <p:bldP spid="102" grpId="0"/>
      <p:bldP spid="103" grpId="0"/>
      <p:bldP spid="10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0"/>
          <p:cNvSpPr/>
          <p:nvPr/>
        </p:nvSpPr>
        <p:spPr>
          <a:xfrm>
            <a:off x="390525" y="1536700"/>
            <a:ext cx="2741613" cy="93102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微软雅黑" panose="020B0503020204020204" pitchFamily="34" charset="-122"/>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微软雅黑" panose="020B0503020204020204" pitchFamily="34" charset="-122"/>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5pPr>
          </a:lstStyle>
          <a:p>
            <a:pPr marL="0" lvl="0" indent="0" algn="r" eaLnBrk="1" hangingPunct="1">
              <a:spcBef>
                <a:spcPct val="0"/>
              </a:spcBef>
              <a:buNone/>
            </a:pPr>
            <a:r>
              <a:rPr lang="zh-CN" altLang="en-US" sz="1400" dirty="0">
                <a:cs typeface="+mn-ea"/>
                <a:sym typeface="+mn-lt"/>
              </a:rPr>
              <a:t>单击添加标题</a:t>
            </a:r>
            <a:endParaRPr lang="en-US" altLang="zh-CN" sz="1400" dirty="0">
              <a:cs typeface="+mn-ea"/>
              <a:sym typeface="+mn-lt"/>
            </a:endParaRPr>
          </a:p>
          <a:p>
            <a:pPr marL="0" lvl="0" indent="0" algn="r" eaLnBrk="1" hangingPunct="1">
              <a:spcBef>
                <a:spcPct val="0"/>
              </a:spcBef>
              <a:buNone/>
            </a:pPr>
            <a:r>
              <a:rPr lang="zh-CN" altLang="en-US" sz="900" dirty="0">
                <a:cs typeface="+mn-ea"/>
                <a:sym typeface="+mn-lt"/>
              </a:rPr>
              <a:t/>
            </a:r>
            <a:br>
              <a:rPr lang="zh-CN" altLang="en-US" sz="900" dirty="0">
                <a:cs typeface="+mn-ea"/>
                <a:sym typeface="+mn-lt"/>
              </a:rPr>
            </a:br>
            <a:r>
              <a:rPr lang="zh-CN" altLang="en-US" sz="1050" dirty="0">
                <a:cs typeface="+mn-ea"/>
                <a:sym typeface="+mn-lt"/>
              </a:rPr>
              <a:t>在此处添加详细描述文本，尽量与标题文本</a:t>
            </a:r>
            <a:endParaRPr lang="en-US" altLang="zh-CN" sz="1050" dirty="0">
              <a:cs typeface="+mn-ea"/>
              <a:sym typeface="+mn-lt"/>
            </a:endParaRPr>
          </a:p>
          <a:p>
            <a:pPr marL="0" lvl="0" indent="0" algn="r" eaLnBrk="1" hangingPunct="1">
              <a:spcBef>
                <a:spcPct val="0"/>
              </a:spcBef>
              <a:buNone/>
            </a:pPr>
            <a:r>
              <a:rPr lang="zh-CN" altLang="en-US" sz="1050" dirty="0">
                <a:cs typeface="+mn-ea"/>
                <a:sym typeface="+mn-lt"/>
              </a:rPr>
              <a:t>语言风格相符合，语言描述尽</a:t>
            </a:r>
            <a:endParaRPr lang="en-US" altLang="zh-CN" sz="1050" dirty="0">
              <a:cs typeface="+mn-ea"/>
              <a:sym typeface="+mn-lt"/>
            </a:endParaRPr>
          </a:p>
          <a:p>
            <a:pPr marL="0" lvl="0" indent="0" algn="r" eaLnBrk="1" hangingPunct="1">
              <a:spcBef>
                <a:spcPct val="0"/>
              </a:spcBef>
              <a:buNone/>
            </a:pPr>
            <a:r>
              <a:rPr lang="zh-CN" altLang="en-US" sz="1050" dirty="0">
                <a:cs typeface="+mn-ea"/>
                <a:sym typeface="+mn-lt"/>
              </a:rPr>
              <a:t>量简洁生动，尽可能概括出段落内容</a:t>
            </a:r>
            <a:endParaRPr lang="en-US" altLang="zh-CN" sz="1050" dirty="0">
              <a:cs typeface="+mn-ea"/>
              <a:sym typeface="+mn-lt"/>
            </a:endParaRPr>
          </a:p>
        </p:txBody>
      </p:sp>
      <p:sp>
        <p:nvSpPr>
          <p:cNvPr id="9" name="TextBox 31"/>
          <p:cNvSpPr/>
          <p:nvPr/>
        </p:nvSpPr>
        <p:spPr>
          <a:xfrm>
            <a:off x="390525" y="3167063"/>
            <a:ext cx="2741613" cy="93102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微软雅黑" panose="020B0503020204020204" pitchFamily="34" charset="-122"/>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微软雅黑" panose="020B0503020204020204" pitchFamily="34" charset="-122"/>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5pPr>
          </a:lstStyle>
          <a:p>
            <a:pPr marL="0" lvl="0" indent="0" algn="r" eaLnBrk="1" hangingPunct="1">
              <a:spcBef>
                <a:spcPct val="0"/>
              </a:spcBef>
              <a:buNone/>
            </a:pPr>
            <a:r>
              <a:rPr lang="zh-CN" altLang="en-US" sz="1400" dirty="0">
                <a:cs typeface="+mn-ea"/>
                <a:sym typeface="+mn-lt"/>
              </a:rPr>
              <a:t>单击添加标题</a:t>
            </a:r>
            <a:endParaRPr lang="en-US" altLang="zh-CN" sz="1400" dirty="0">
              <a:cs typeface="+mn-ea"/>
              <a:sym typeface="+mn-lt"/>
            </a:endParaRPr>
          </a:p>
          <a:p>
            <a:pPr marL="0" lvl="0" indent="0" algn="r" eaLnBrk="1" hangingPunct="1">
              <a:spcBef>
                <a:spcPct val="0"/>
              </a:spcBef>
              <a:buNone/>
            </a:pPr>
            <a:r>
              <a:rPr lang="zh-CN" altLang="en-US" sz="900" dirty="0">
                <a:cs typeface="+mn-ea"/>
                <a:sym typeface="+mn-lt"/>
              </a:rPr>
              <a:t/>
            </a:r>
            <a:br>
              <a:rPr lang="zh-CN" altLang="en-US" sz="900" dirty="0">
                <a:cs typeface="+mn-ea"/>
                <a:sym typeface="+mn-lt"/>
              </a:rPr>
            </a:br>
            <a:r>
              <a:rPr lang="zh-CN" altLang="en-US" sz="1050" dirty="0">
                <a:cs typeface="+mn-ea"/>
                <a:sym typeface="+mn-lt"/>
              </a:rPr>
              <a:t>在此处添加详细描述文本，尽量与标题文本</a:t>
            </a:r>
            <a:endParaRPr lang="en-US" altLang="zh-CN" sz="1050" dirty="0">
              <a:cs typeface="+mn-ea"/>
              <a:sym typeface="+mn-lt"/>
            </a:endParaRPr>
          </a:p>
          <a:p>
            <a:pPr marL="0" lvl="0" indent="0" algn="r" eaLnBrk="1" hangingPunct="1">
              <a:spcBef>
                <a:spcPct val="0"/>
              </a:spcBef>
              <a:buNone/>
            </a:pPr>
            <a:r>
              <a:rPr lang="zh-CN" altLang="en-US" sz="1050" dirty="0">
                <a:cs typeface="+mn-ea"/>
                <a:sym typeface="+mn-lt"/>
              </a:rPr>
              <a:t>语言风格相符合，语言描述尽</a:t>
            </a:r>
            <a:endParaRPr lang="en-US" altLang="zh-CN" sz="1050" dirty="0">
              <a:cs typeface="+mn-ea"/>
              <a:sym typeface="+mn-lt"/>
            </a:endParaRPr>
          </a:p>
          <a:p>
            <a:pPr marL="0" lvl="0" indent="0" algn="r" eaLnBrk="1" hangingPunct="1">
              <a:spcBef>
                <a:spcPct val="0"/>
              </a:spcBef>
              <a:buNone/>
            </a:pPr>
            <a:r>
              <a:rPr lang="zh-CN" altLang="en-US" sz="1050" dirty="0">
                <a:cs typeface="+mn-ea"/>
                <a:sym typeface="+mn-lt"/>
              </a:rPr>
              <a:t>量简洁生动，尽可能概括出段落内容</a:t>
            </a:r>
            <a:endParaRPr lang="en-US" altLang="zh-CN" sz="1050" dirty="0">
              <a:cs typeface="+mn-ea"/>
              <a:sym typeface="+mn-lt"/>
            </a:endParaRPr>
          </a:p>
        </p:txBody>
      </p:sp>
      <p:sp>
        <p:nvSpPr>
          <p:cNvPr id="10" name="TextBox 32"/>
          <p:cNvSpPr/>
          <p:nvPr/>
        </p:nvSpPr>
        <p:spPr>
          <a:xfrm>
            <a:off x="6011863" y="1536700"/>
            <a:ext cx="2789237" cy="93102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微软雅黑" panose="020B0503020204020204" pitchFamily="34" charset="-122"/>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微软雅黑" panose="020B0503020204020204" pitchFamily="34" charset="-122"/>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5pPr>
          </a:lstStyle>
          <a:p>
            <a:pPr marL="0" lvl="0" indent="0" eaLnBrk="1" hangingPunct="1">
              <a:spcBef>
                <a:spcPct val="0"/>
              </a:spcBef>
              <a:buNone/>
            </a:pPr>
            <a:r>
              <a:rPr lang="zh-CN" altLang="en-US" sz="1400" dirty="0">
                <a:cs typeface="+mn-ea"/>
                <a:sym typeface="+mn-lt"/>
              </a:rPr>
              <a:t>单击添加标题</a:t>
            </a:r>
            <a:endParaRPr lang="en-US" altLang="zh-CN" sz="1400" dirty="0">
              <a:cs typeface="+mn-ea"/>
              <a:sym typeface="+mn-lt"/>
            </a:endParaRPr>
          </a:p>
          <a:p>
            <a:pPr marL="0" lvl="0" indent="0" eaLnBrk="1" hangingPunct="1">
              <a:spcBef>
                <a:spcPct val="0"/>
              </a:spcBef>
              <a:buNone/>
            </a:pPr>
            <a:r>
              <a:rPr lang="zh-CN" altLang="en-US" sz="900" dirty="0">
                <a:cs typeface="+mn-ea"/>
                <a:sym typeface="+mn-lt"/>
              </a:rPr>
              <a:t/>
            </a:r>
            <a:br>
              <a:rPr lang="zh-CN" altLang="en-US" sz="900" dirty="0">
                <a:cs typeface="+mn-ea"/>
                <a:sym typeface="+mn-lt"/>
              </a:rPr>
            </a:br>
            <a:r>
              <a:rPr lang="zh-CN" altLang="en-US" sz="1050" dirty="0">
                <a:cs typeface="+mn-ea"/>
                <a:sym typeface="+mn-lt"/>
              </a:rPr>
              <a:t>在此处添加详细描述文本，尽量与标题文本</a:t>
            </a:r>
            <a:endParaRPr lang="en-US" altLang="zh-CN" sz="1050" dirty="0">
              <a:cs typeface="+mn-ea"/>
              <a:sym typeface="+mn-lt"/>
            </a:endParaRPr>
          </a:p>
          <a:p>
            <a:pPr marL="0" lvl="0" indent="0" eaLnBrk="1" hangingPunct="1">
              <a:spcBef>
                <a:spcPct val="0"/>
              </a:spcBef>
              <a:buNone/>
            </a:pPr>
            <a:r>
              <a:rPr lang="zh-CN" altLang="en-US" sz="1050" dirty="0">
                <a:cs typeface="+mn-ea"/>
                <a:sym typeface="+mn-lt"/>
              </a:rPr>
              <a:t>语言风格相符合，语言描述尽</a:t>
            </a:r>
            <a:endParaRPr lang="en-US" altLang="zh-CN" sz="1050" dirty="0">
              <a:cs typeface="+mn-ea"/>
              <a:sym typeface="+mn-lt"/>
            </a:endParaRPr>
          </a:p>
          <a:p>
            <a:pPr marL="0" lvl="0" indent="0" eaLnBrk="1" hangingPunct="1">
              <a:spcBef>
                <a:spcPct val="0"/>
              </a:spcBef>
              <a:buNone/>
            </a:pPr>
            <a:r>
              <a:rPr lang="zh-CN" altLang="en-US" sz="1050" dirty="0">
                <a:cs typeface="+mn-ea"/>
                <a:sym typeface="+mn-lt"/>
              </a:rPr>
              <a:t>量简洁生动，尽可能概括出段落内容。</a:t>
            </a:r>
            <a:endParaRPr lang="en-US" altLang="zh-CN" sz="1050" dirty="0">
              <a:cs typeface="+mn-ea"/>
              <a:sym typeface="+mn-lt"/>
            </a:endParaRPr>
          </a:p>
        </p:txBody>
      </p:sp>
      <p:sp>
        <p:nvSpPr>
          <p:cNvPr id="11" name="TextBox 33"/>
          <p:cNvSpPr/>
          <p:nvPr/>
        </p:nvSpPr>
        <p:spPr>
          <a:xfrm>
            <a:off x="6011863" y="3167063"/>
            <a:ext cx="2789237" cy="93102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微软雅黑" panose="020B0503020204020204" pitchFamily="34" charset="-122"/>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微软雅黑" panose="020B0503020204020204" pitchFamily="34" charset="-122"/>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微软雅黑" panose="020B0503020204020204" pitchFamily="34" charset="-122"/>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微软雅黑" panose="020B0503020204020204" pitchFamily="34" charset="-122"/>
              </a:defRPr>
            </a:lvl5pPr>
          </a:lstStyle>
          <a:p>
            <a:pPr marL="0" lvl="0" indent="0" eaLnBrk="1" hangingPunct="1">
              <a:spcBef>
                <a:spcPct val="0"/>
              </a:spcBef>
              <a:buNone/>
            </a:pPr>
            <a:r>
              <a:rPr lang="zh-CN" altLang="en-US" sz="1400" dirty="0">
                <a:cs typeface="+mn-ea"/>
                <a:sym typeface="+mn-lt"/>
              </a:rPr>
              <a:t>单击添加标题</a:t>
            </a:r>
            <a:endParaRPr lang="en-US" altLang="zh-CN" sz="1400" dirty="0">
              <a:cs typeface="+mn-ea"/>
              <a:sym typeface="+mn-lt"/>
            </a:endParaRPr>
          </a:p>
          <a:p>
            <a:pPr marL="0" lvl="0" indent="0" eaLnBrk="1" hangingPunct="1">
              <a:spcBef>
                <a:spcPct val="0"/>
              </a:spcBef>
              <a:buNone/>
            </a:pPr>
            <a:r>
              <a:rPr lang="zh-CN" altLang="en-US" sz="900" dirty="0">
                <a:cs typeface="+mn-ea"/>
                <a:sym typeface="+mn-lt"/>
              </a:rPr>
              <a:t/>
            </a:r>
            <a:br>
              <a:rPr lang="zh-CN" altLang="en-US" sz="900" dirty="0">
                <a:cs typeface="+mn-ea"/>
                <a:sym typeface="+mn-lt"/>
              </a:rPr>
            </a:br>
            <a:r>
              <a:rPr lang="zh-CN" altLang="en-US" sz="1050" dirty="0">
                <a:cs typeface="+mn-ea"/>
                <a:sym typeface="+mn-lt"/>
              </a:rPr>
              <a:t>在此处添加详细描述文本，尽量与标题文本</a:t>
            </a:r>
            <a:endParaRPr lang="en-US" altLang="zh-CN" sz="1050" dirty="0">
              <a:cs typeface="+mn-ea"/>
              <a:sym typeface="+mn-lt"/>
            </a:endParaRPr>
          </a:p>
          <a:p>
            <a:pPr marL="0" lvl="0" indent="0" eaLnBrk="1" hangingPunct="1">
              <a:spcBef>
                <a:spcPct val="0"/>
              </a:spcBef>
              <a:buNone/>
            </a:pPr>
            <a:r>
              <a:rPr lang="zh-CN" altLang="en-US" sz="1050" dirty="0">
                <a:cs typeface="+mn-ea"/>
                <a:sym typeface="+mn-lt"/>
              </a:rPr>
              <a:t>语言风格相符合，语言描述尽</a:t>
            </a:r>
            <a:endParaRPr lang="en-US" altLang="zh-CN" sz="1050" dirty="0">
              <a:cs typeface="+mn-ea"/>
              <a:sym typeface="+mn-lt"/>
            </a:endParaRPr>
          </a:p>
          <a:p>
            <a:pPr marL="0" lvl="0" indent="0" eaLnBrk="1" hangingPunct="1">
              <a:spcBef>
                <a:spcPct val="0"/>
              </a:spcBef>
              <a:buNone/>
            </a:pPr>
            <a:r>
              <a:rPr lang="zh-CN" altLang="en-US" sz="1050" dirty="0">
                <a:cs typeface="+mn-ea"/>
                <a:sym typeface="+mn-lt"/>
              </a:rPr>
              <a:t>量简洁生动，尽可能概括出段落内容。</a:t>
            </a:r>
            <a:endParaRPr lang="en-US" altLang="zh-CN" sz="1050" dirty="0">
              <a:cs typeface="+mn-ea"/>
              <a:sym typeface="+mn-lt"/>
            </a:endParaRPr>
          </a:p>
        </p:txBody>
      </p:sp>
      <p:grpSp>
        <p:nvGrpSpPr>
          <p:cNvPr id="12" name="组合 5"/>
          <p:cNvGrpSpPr/>
          <p:nvPr/>
        </p:nvGrpSpPr>
        <p:grpSpPr>
          <a:xfrm>
            <a:off x="3132138" y="1441450"/>
            <a:ext cx="2879725" cy="2876550"/>
            <a:chOff x="0" y="0"/>
            <a:chExt cx="2880320" cy="2878076"/>
          </a:xfrm>
        </p:grpSpPr>
        <p:grpSp>
          <p:nvGrpSpPr>
            <p:cNvPr id="13" name="组合 24"/>
            <p:cNvGrpSpPr/>
            <p:nvPr/>
          </p:nvGrpSpPr>
          <p:grpSpPr>
            <a:xfrm>
              <a:off x="0" y="0"/>
              <a:ext cx="2880320" cy="2878076"/>
              <a:chOff x="0" y="0"/>
              <a:chExt cx="2883157" cy="2880912"/>
            </a:xfrm>
          </p:grpSpPr>
          <p:sp>
            <p:nvSpPr>
              <p:cNvPr id="18" name="椭圆 25"/>
              <p:cNvSpPr/>
              <p:nvPr/>
            </p:nvSpPr>
            <p:spPr>
              <a:xfrm rot="-5400000" flipH="1" flipV="1">
                <a:off x="0" y="633239"/>
                <a:ext cx="1568230" cy="1568230"/>
              </a:xfrm>
              <a:custGeom>
                <a:avLst/>
                <a:gdLst>
                  <a:gd name="txL" fmla="*/ 0 w 1568230"/>
                  <a:gd name="txT" fmla="*/ 0 h 1568230"/>
                  <a:gd name="txR" fmla="*/ 1568230 w 1568230"/>
                  <a:gd name="txB" fmla="*/ 1568230 h 1568230"/>
                </a:gdLst>
                <a:ahLst/>
                <a:cxnLst>
                  <a:cxn ang="0">
                    <a:pos x="0" y="906535"/>
                  </a:cxn>
                  <a:cxn ang="0">
                    <a:pos x="128070" y="917835"/>
                  </a:cxn>
                  <a:cxn ang="0">
                    <a:pos x="917835" y="128070"/>
                  </a:cxn>
                  <a:cxn ang="0">
                    <a:pos x="906536" y="0"/>
                  </a:cxn>
                  <a:cxn ang="0">
                    <a:pos x="1568230" y="778465"/>
                  </a:cxn>
                  <a:cxn ang="0">
                    <a:pos x="778465" y="1568230"/>
                  </a:cxn>
                  <a:cxn ang="0">
                    <a:pos x="0" y="906535"/>
                  </a:cxn>
                </a:cxnLst>
                <a:rect l="txL" t="txT" r="txR" b="txB"/>
                <a:pathLst>
                  <a:path w="1568230" h="1568230">
                    <a:moveTo>
                      <a:pt x="0" y="906535"/>
                    </a:moveTo>
                    <a:cubicBezTo>
                      <a:pt x="41578" y="914292"/>
                      <a:pt x="84411" y="917835"/>
                      <a:pt x="128070" y="917835"/>
                    </a:cubicBezTo>
                    <a:cubicBezTo>
                      <a:pt x="564245" y="917835"/>
                      <a:pt x="917835" y="564245"/>
                      <a:pt x="917835" y="128070"/>
                    </a:cubicBezTo>
                    <a:cubicBezTo>
                      <a:pt x="917835" y="84411"/>
                      <a:pt x="914292" y="41579"/>
                      <a:pt x="906536" y="0"/>
                    </a:cubicBezTo>
                    <a:cubicBezTo>
                      <a:pt x="1281884" y="60314"/>
                      <a:pt x="1568230" y="385950"/>
                      <a:pt x="1568230" y="778465"/>
                    </a:cubicBezTo>
                    <a:cubicBezTo>
                      <a:pt x="1568230" y="1214640"/>
                      <a:pt x="1214640" y="1568230"/>
                      <a:pt x="778465" y="1568230"/>
                    </a:cubicBezTo>
                    <a:cubicBezTo>
                      <a:pt x="385950" y="1568230"/>
                      <a:pt x="60314" y="1281883"/>
                      <a:pt x="0" y="906535"/>
                    </a:cubicBezTo>
                    <a:close/>
                  </a:path>
                </a:pathLst>
              </a:custGeom>
              <a:solidFill>
                <a:srgbClr val="70AD47"/>
              </a:solidFill>
              <a:ln w="28575">
                <a:solidFill>
                  <a:srgbClr val="F2F2F2"/>
                </a:solidFill>
              </a:ln>
              <a:effectLst>
                <a:outerShdw blurRad="88900" dist="75434" dir="2699985" rotWithShape="0">
                  <a:scrgbClr r="0" g="0" b="0">
                    <a:alpha val="23000"/>
                  </a:scrgbClr>
                </a:outerShdw>
              </a:effectLst>
            </p:spPr>
            <p:txBody>
              <a:bodyPr/>
              <a:lstStyle/>
              <a:p>
                <a:endParaRPr lang="zh-CN" altLang="en-US" sz="1600">
                  <a:cs typeface="+mn-ea"/>
                  <a:sym typeface="+mn-lt"/>
                </a:endParaRPr>
              </a:p>
            </p:txBody>
          </p:sp>
          <p:sp>
            <p:nvSpPr>
              <p:cNvPr id="19" name="椭圆 25"/>
              <p:cNvSpPr/>
              <p:nvPr/>
            </p:nvSpPr>
            <p:spPr>
              <a:xfrm rot="10800000" flipH="1" flipV="1">
                <a:off x="635483" y="1312682"/>
                <a:ext cx="1568230" cy="1568230"/>
              </a:xfrm>
              <a:custGeom>
                <a:avLst/>
                <a:gdLst>
                  <a:gd name="txL" fmla="*/ 0 w 1568230"/>
                  <a:gd name="txT" fmla="*/ 0 h 1568230"/>
                  <a:gd name="txR" fmla="*/ 1568230 w 1568230"/>
                  <a:gd name="txB" fmla="*/ 1568230 h 1568230"/>
                </a:gdLst>
                <a:ahLst/>
                <a:cxnLst>
                  <a:cxn ang="0">
                    <a:pos x="0" y="906535"/>
                  </a:cxn>
                  <a:cxn ang="0">
                    <a:pos x="128070" y="917835"/>
                  </a:cxn>
                  <a:cxn ang="0">
                    <a:pos x="917835" y="128070"/>
                  </a:cxn>
                  <a:cxn ang="0">
                    <a:pos x="906536" y="0"/>
                  </a:cxn>
                  <a:cxn ang="0">
                    <a:pos x="1568230" y="778465"/>
                  </a:cxn>
                  <a:cxn ang="0">
                    <a:pos x="778465" y="1568230"/>
                  </a:cxn>
                  <a:cxn ang="0">
                    <a:pos x="0" y="906535"/>
                  </a:cxn>
                </a:cxnLst>
                <a:rect l="txL" t="txT" r="txR" b="txB"/>
                <a:pathLst>
                  <a:path w="1568230" h="1568230">
                    <a:moveTo>
                      <a:pt x="0" y="906535"/>
                    </a:moveTo>
                    <a:cubicBezTo>
                      <a:pt x="41578" y="914292"/>
                      <a:pt x="84411" y="917835"/>
                      <a:pt x="128070" y="917835"/>
                    </a:cubicBezTo>
                    <a:cubicBezTo>
                      <a:pt x="564245" y="917835"/>
                      <a:pt x="917835" y="564245"/>
                      <a:pt x="917835" y="128070"/>
                    </a:cubicBezTo>
                    <a:cubicBezTo>
                      <a:pt x="917835" y="84411"/>
                      <a:pt x="914292" y="41579"/>
                      <a:pt x="906536" y="0"/>
                    </a:cubicBezTo>
                    <a:cubicBezTo>
                      <a:pt x="1281884" y="60314"/>
                      <a:pt x="1568230" y="385950"/>
                      <a:pt x="1568230" y="778465"/>
                    </a:cubicBezTo>
                    <a:cubicBezTo>
                      <a:pt x="1568230" y="1214640"/>
                      <a:pt x="1214640" y="1568230"/>
                      <a:pt x="778465" y="1568230"/>
                    </a:cubicBezTo>
                    <a:cubicBezTo>
                      <a:pt x="385950" y="1568230"/>
                      <a:pt x="60314" y="1281883"/>
                      <a:pt x="0" y="906535"/>
                    </a:cubicBezTo>
                    <a:close/>
                  </a:path>
                </a:pathLst>
              </a:custGeom>
              <a:solidFill>
                <a:srgbClr val="327206"/>
              </a:solidFill>
              <a:ln w="28575">
                <a:solidFill>
                  <a:srgbClr val="F2F2F2"/>
                </a:solidFill>
              </a:ln>
              <a:effectLst>
                <a:outerShdw blurRad="88900" dist="75434" dir="2699985" rotWithShape="0">
                  <a:scrgbClr r="0" g="0" b="0">
                    <a:alpha val="23000"/>
                  </a:scrgbClr>
                </a:outerShdw>
              </a:effectLst>
            </p:spPr>
            <p:txBody>
              <a:bodyPr/>
              <a:lstStyle/>
              <a:p>
                <a:endParaRPr lang="zh-CN" altLang="en-US" sz="1600">
                  <a:cs typeface="+mn-ea"/>
                  <a:sym typeface="+mn-lt"/>
                </a:endParaRPr>
              </a:p>
            </p:txBody>
          </p:sp>
          <p:sp>
            <p:nvSpPr>
              <p:cNvPr id="20" name="椭圆 25"/>
              <p:cNvSpPr/>
              <p:nvPr/>
            </p:nvSpPr>
            <p:spPr>
              <a:xfrm rot="-5400000">
                <a:off x="1314927" y="677199"/>
                <a:ext cx="1568230" cy="1568230"/>
              </a:xfrm>
              <a:custGeom>
                <a:avLst/>
                <a:gdLst>
                  <a:gd name="txL" fmla="*/ 0 w 1568230"/>
                  <a:gd name="txT" fmla="*/ 0 h 1568230"/>
                  <a:gd name="txR" fmla="*/ 1568230 w 1568230"/>
                  <a:gd name="txB" fmla="*/ 1568230 h 1568230"/>
                </a:gdLst>
                <a:ahLst/>
                <a:cxnLst>
                  <a:cxn ang="0">
                    <a:pos x="0" y="906535"/>
                  </a:cxn>
                  <a:cxn ang="0">
                    <a:pos x="128070" y="917835"/>
                  </a:cxn>
                  <a:cxn ang="0">
                    <a:pos x="917835" y="128070"/>
                  </a:cxn>
                  <a:cxn ang="0">
                    <a:pos x="906536" y="0"/>
                  </a:cxn>
                  <a:cxn ang="0">
                    <a:pos x="1568230" y="778465"/>
                  </a:cxn>
                  <a:cxn ang="0">
                    <a:pos x="778465" y="1568230"/>
                  </a:cxn>
                  <a:cxn ang="0">
                    <a:pos x="0" y="906535"/>
                  </a:cxn>
                </a:cxnLst>
                <a:rect l="txL" t="txT" r="txR" b="txB"/>
                <a:pathLst>
                  <a:path w="1568230" h="1568230">
                    <a:moveTo>
                      <a:pt x="0" y="906535"/>
                    </a:moveTo>
                    <a:cubicBezTo>
                      <a:pt x="41578" y="914292"/>
                      <a:pt x="84411" y="917835"/>
                      <a:pt x="128070" y="917835"/>
                    </a:cubicBezTo>
                    <a:cubicBezTo>
                      <a:pt x="564245" y="917835"/>
                      <a:pt x="917835" y="564245"/>
                      <a:pt x="917835" y="128070"/>
                    </a:cubicBezTo>
                    <a:cubicBezTo>
                      <a:pt x="917835" y="84411"/>
                      <a:pt x="914292" y="41579"/>
                      <a:pt x="906536" y="0"/>
                    </a:cubicBezTo>
                    <a:cubicBezTo>
                      <a:pt x="1281884" y="60314"/>
                      <a:pt x="1568230" y="385950"/>
                      <a:pt x="1568230" y="778465"/>
                    </a:cubicBezTo>
                    <a:cubicBezTo>
                      <a:pt x="1568230" y="1214640"/>
                      <a:pt x="1214640" y="1568230"/>
                      <a:pt x="778465" y="1568230"/>
                    </a:cubicBezTo>
                    <a:cubicBezTo>
                      <a:pt x="385950" y="1568230"/>
                      <a:pt x="60314" y="1281883"/>
                      <a:pt x="0" y="906535"/>
                    </a:cubicBezTo>
                    <a:close/>
                  </a:path>
                </a:pathLst>
              </a:custGeom>
              <a:solidFill>
                <a:srgbClr val="70AD47"/>
              </a:solidFill>
              <a:ln w="28575">
                <a:solidFill>
                  <a:srgbClr val="F2F2F2"/>
                </a:solidFill>
              </a:ln>
              <a:effectLst>
                <a:outerShdw blurRad="88900" dist="75434" dir="2699985" rotWithShape="0">
                  <a:scrgbClr r="0" g="0" b="0">
                    <a:alpha val="23000"/>
                  </a:scrgbClr>
                </a:outerShdw>
              </a:effectLst>
            </p:spPr>
            <p:txBody>
              <a:bodyPr/>
              <a:lstStyle/>
              <a:p>
                <a:endParaRPr lang="zh-CN" altLang="en-US" sz="1600">
                  <a:cs typeface="+mn-ea"/>
                  <a:sym typeface="+mn-lt"/>
                </a:endParaRPr>
              </a:p>
            </p:txBody>
          </p:sp>
          <p:sp>
            <p:nvSpPr>
              <p:cNvPr id="21" name="椭圆 25"/>
              <p:cNvSpPr/>
              <p:nvPr/>
            </p:nvSpPr>
            <p:spPr>
              <a:xfrm rot="10800000">
                <a:off x="679443" y="0"/>
                <a:ext cx="1568230" cy="1546155"/>
              </a:xfrm>
              <a:custGeom>
                <a:avLst/>
                <a:gdLst>
                  <a:gd name="txL" fmla="*/ 0 w 1568230"/>
                  <a:gd name="txT" fmla="*/ 0 h 1546155"/>
                  <a:gd name="txR" fmla="*/ 1568230 w 1568230"/>
                  <a:gd name="txB" fmla="*/ 1546155 h 1546155"/>
                </a:gdLst>
                <a:ahLst/>
                <a:cxnLst>
                  <a:cxn ang="0">
                    <a:pos x="778465" y="1546155"/>
                  </a:cxn>
                  <a:cxn ang="0">
                    <a:pos x="0" y="884460"/>
                  </a:cxn>
                  <a:cxn ang="0">
                    <a:pos x="128070" y="895760"/>
                  </a:cxn>
                  <a:cxn ang="0">
                    <a:pos x="917835" y="105995"/>
                  </a:cxn>
                  <a:cxn ang="0">
                    <a:pos x="908484" y="0"/>
                  </a:cxn>
                  <a:cxn ang="0">
                    <a:pos x="1324003" y="189535"/>
                  </a:cxn>
                  <a:cxn ang="0">
                    <a:pos x="1568230" y="756390"/>
                  </a:cxn>
                  <a:cxn ang="0">
                    <a:pos x="778465" y="1546155"/>
                  </a:cxn>
                </a:cxnLst>
                <a:rect l="txL" t="txT" r="txR" b="txB"/>
                <a:pathLst>
                  <a:path w="1568230" h="1546155">
                    <a:moveTo>
                      <a:pt x="778465" y="1546155"/>
                    </a:moveTo>
                    <a:cubicBezTo>
                      <a:pt x="385950" y="1546155"/>
                      <a:pt x="60314" y="1259808"/>
                      <a:pt x="0" y="884460"/>
                    </a:cubicBezTo>
                    <a:cubicBezTo>
                      <a:pt x="41578" y="892217"/>
                      <a:pt x="84411" y="895760"/>
                      <a:pt x="128070" y="895760"/>
                    </a:cubicBezTo>
                    <a:cubicBezTo>
                      <a:pt x="564245" y="895760"/>
                      <a:pt x="917835" y="542170"/>
                      <a:pt x="917835" y="105995"/>
                    </a:cubicBezTo>
                    <a:lnTo>
                      <a:pt x="908484" y="0"/>
                    </a:lnTo>
                    <a:cubicBezTo>
                      <a:pt x="1067344" y="19523"/>
                      <a:pt x="1211374" y="86941"/>
                      <a:pt x="1324003" y="189535"/>
                    </a:cubicBezTo>
                    <a:cubicBezTo>
                      <a:pt x="1475335" y="330953"/>
                      <a:pt x="1568230" y="532823"/>
                      <a:pt x="1568230" y="756390"/>
                    </a:cubicBezTo>
                    <a:cubicBezTo>
                      <a:pt x="1568230" y="1192565"/>
                      <a:pt x="1214640" y="1546155"/>
                      <a:pt x="778465" y="1546155"/>
                    </a:cubicBezTo>
                    <a:close/>
                  </a:path>
                </a:pathLst>
              </a:custGeom>
              <a:solidFill>
                <a:srgbClr val="327206"/>
              </a:solidFill>
              <a:ln w="28575">
                <a:solidFill>
                  <a:srgbClr val="F2F2F2"/>
                </a:solidFill>
              </a:ln>
              <a:effectLst>
                <a:outerShdw blurRad="88900" dist="75434" dir="2699985" rotWithShape="0">
                  <a:scrgbClr r="0" g="0" b="0">
                    <a:alpha val="23000"/>
                  </a:scrgbClr>
                </a:outerShdw>
              </a:effectLst>
            </p:spPr>
            <p:txBody>
              <a:bodyPr/>
              <a:lstStyle/>
              <a:p>
                <a:endParaRPr lang="zh-CN" altLang="en-US" sz="1600">
                  <a:cs typeface="+mn-ea"/>
                  <a:sym typeface="+mn-lt"/>
                </a:endParaRPr>
              </a:p>
            </p:txBody>
          </p:sp>
        </p:grpSp>
        <p:sp>
          <p:nvSpPr>
            <p:cNvPr id="14" name="图文框 35"/>
            <p:cNvSpPr/>
            <p:nvPr/>
          </p:nvSpPr>
          <p:spPr>
            <a:xfrm>
              <a:off x="1052072" y="346702"/>
              <a:ext cx="458553" cy="425615"/>
            </a:xfrm>
            <a:custGeom>
              <a:avLst/>
              <a:gdLst>
                <a:gd name="txL" fmla="*/ 0 w 790121"/>
                <a:gd name="txT" fmla="*/ 0 h 733367"/>
                <a:gd name="txR" fmla="*/ 790121 w 790121"/>
                <a:gd name="txB" fmla="*/ 733367 h 733367"/>
              </a:gdLst>
              <a:ahLst/>
              <a:cxnLst>
                <a:cxn ang="0">
                  <a:pos x="32175" y="100453"/>
                </a:cxn>
                <a:cxn ang="0">
                  <a:pos x="42900" y="111178"/>
                </a:cxn>
                <a:cxn ang="0">
                  <a:pos x="32175" y="121903"/>
                </a:cxn>
                <a:cxn ang="0">
                  <a:pos x="21450" y="111178"/>
                </a:cxn>
                <a:cxn ang="0">
                  <a:pos x="32175" y="100453"/>
                </a:cxn>
                <a:cxn ang="0">
                  <a:pos x="12726" y="91728"/>
                </a:cxn>
                <a:cxn ang="0">
                  <a:pos x="12726" y="130628"/>
                </a:cxn>
                <a:cxn ang="0">
                  <a:pos x="51625" y="130628"/>
                </a:cxn>
                <a:cxn ang="0">
                  <a:pos x="51625" y="91728"/>
                </a:cxn>
                <a:cxn ang="0">
                  <a:pos x="12726" y="91728"/>
                </a:cxn>
                <a:cxn ang="0">
                  <a:pos x="78651" y="79003"/>
                </a:cxn>
                <a:cxn ang="0">
                  <a:pos x="143001" y="79003"/>
                </a:cxn>
                <a:cxn ang="0">
                  <a:pos x="143001" y="143354"/>
                </a:cxn>
                <a:cxn ang="0">
                  <a:pos x="78651" y="143354"/>
                </a:cxn>
                <a:cxn ang="0">
                  <a:pos x="78651" y="79003"/>
                </a:cxn>
                <a:cxn ang="0">
                  <a:pos x="0" y="79003"/>
                </a:cxn>
                <a:cxn ang="0">
                  <a:pos x="64351" y="79003"/>
                </a:cxn>
                <a:cxn ang="0">
                  <a:pos x="64351" y="143354"/>
                </a:cxn>
                <a:cxn ang="0">
                  <a:pos x="0" y="143354"/>
                </a:cxn>
                <a:cxn ang="0">
                  <a:pos x="0" y="79003"/>
                </a:cxn>
                <a:cxn ang="0">
                  <a:pos x="12726" y="13078"/>
                </a:cxn>
                <a:cxn ang="0">
                  <a:pos x="12726" y="51978"/>
                </a:cxn>
                <a:cxn ang="0">
                  <a:pos x="51625" y="51978"/>
                </a:cxn>
                <a:cxn ang="0">
                  <a:pos x="51625" y="13078"/>
                </a:cxn>
                <a:cxn ang="0">
                  <a:pos x="12726" y="13078"/>
                </a:cxn>
                <a:cxn ang="0">
                  <a:pos x="78651" y="353"/>
                </a:cxn>
                <a:cxn ang="0">
                  <a:pos x="142047" y="353"/>
                </a:cxn>
                <a:cxn ang="0">
                  <a:pos x="130050" y="13078"/>
                </a:cxn>
                <a:cxn ang="0">
                  <a:pos x="91376" y="13078"/>
                </a:cxn>
                <a:cxn ang="0">
                  <a:pos x="91376" y="51978"/>
                </a:cxn>
                <a:cxn ang="0">
                  <a:pos x="130276" y="51978"/>
                </a:cxn>
                <a:cxn ang="0">
                  <a:pos x="130276" y="36818"/>
                </a:cxn>
                <a:cxn ang="0">
                  <a:pos x="143001" y="23321"/>
                </a:cxn>
                <a:cxn ang="0">
                  <a:pos x="143001" y="64703"/>
                </a:cxn>
                <a:cxn ang="0">
                  <a:pos x="78651" y="64703"/>
                </a:cxn>
                <a:cxn ang="0">
                  <a:pos x="78651" y="353"/>
                </a:cxn>
                <a:cxn ang="0">
                  <a:pos x="0" y="353"/>
                </a:cxn>
                <a:cxn ang="0">
                  <a:pos x="64351" y="353"/>
                </a:cxn>
                <a:cxn ang="0">
                  <a:pos x="64351" y="64703"/>
                </a:cxn>
                <a:cxn ang="0">
                  <a:pos x="0" y="64703"/>
                </a:cxn>
                <a:cxn ang="0">
                  <a:pos x="0" y="353"/>
                </a:cxn>
                <a:cxn ang="0">
                  <a:pos x="149424" y="0"/>
                </a:cxn>
                <a:cxn ang="0">
                  <a:pos x="154448" y="5024"/>
                </a:cxn>
                <a:cxn ang="0">
                  <a:pos x="117295" y="42177"/>
                </a:cxn>
                <a:cxn ang="0">
                  <a:pos x="117353" y="42234"/>
                </a:cxn>
                <a:cxn ang="0">
                  <a:pos x="112655" y="46932"/>
                </a:cxn>
                <a:cxn ang="0">
                  <a:pos x="94057" y="28334"/>
                </a:cxn>
                <a:cxn ang="0">
                  <a:pos x="98755" y="23636"/>
                </a:cxn>
                <a:cxn ang="0">
                  <a:pos x="112271" y="37152"/>
                </a:cxn>
                <a:cxn ang="0">
                  <a:pos x="149424" y="0"/>
                </a:cxn>
              </a:cxnLst>
              <a:rect l="txL" t="txT" r="txR" b="txB"/>
              <a:pathLst>
                <a:path w="790121" h="733367">
                  <a:moveTo>
                    <a:pt x="164601" y="513898"/>
                  </a:moveTo>
                  <a:cubicBezTo>
                    <a:pt x="194903" y="513898"/>
                    <a:pt x="219468" y="538463"/>
                    <a:pt x="219468" y="568765"/>
                  </a:cubicBezTo>
                  <a:cubicBezTo>
                    <a:pt x="219468" y="599067"/>
                    <a:pt x="194903" y="623632"/>
                    <a:pt x="164601" y="623632"/>
                  </a:cubicBezTo>
                  <a:cubicBezTo>
                    <a:pt x="134299" y="623632"/>
                    <a:pt x="109734" y="599067"/>
                    <a:pt x="109734" y="568765"/>
                  </a:cubicBezTo>
                  <a:cubicBezTo>
                    <a:pt x="109734" y="538463"/>
                    <a:pt x="134299" y="513898"/>
                    <a:pt x="164601" y="513898"/>
                  </a:cubicBezTo>
                  <a:close/>
                  <a:moveTo>
                    <a:pt x="65100" y="469264"/>
                  </a:moveTo>
                  <a:lnTo>
                    <a:pt x="65100" y="668267"/>
                  </a:lnTo>
                  <a:lnTo>
                    <a:pt x="264103" y="668267"/>
                  </a:lnTo>
                  <a:lnTo>
                    <a:pt x="264103" y="469264"/>
                  </a:lnTo>
                  <a:lnTo>
                    <a:pt x="65100" y="469264"/>
                  </a:lnTo>
                  <a:close/>
                  <a:moveTo>
                    <a:pt x="402359" y="404164"/>
                  </a:moveTo>
                  <a:lnTo>
                    <a:pt x="731562" y="404164"/>
                  </a:lnTo>
                  <a:lnTo>
                    <a:pt x="731562" y="733367"/>
                  </a:lnTo>
                  <a:lnTo>
                    <a:pt x="402359" y="733367"/>
                  </a:lnTo>
                  <a:lnTo>
                    <a:pt x="402359" y="404164"/>
                  </a:lnTo>
                  <a:close/>
                  <a:moveTo>
                    <a:pt x="0" y="404164"/>
                  </a:moveTo>
                  <a:lnTo>
                    <a:pt x="329203" y="404164"/>
                  </a:lnTo>
                  <a:lnTo>
                    <a:pt x="329203" y="733367"/>
                  </a:lnTo>
                  <a:lnTo>
                    <a:pt x="0" y="733367"/>
                  </a:lnTo>
                  <a:lnTo>
                    <a:pt x="0" y="404164"/>
                  </a:lnTo>
                  <a:close/>
                  <a:moveTo>
                    <a:pt x="65100" y="66905"/>
                  </a:moveTo>
                  <a:lnTo>
                    <a:pt x="65100" y="265908"/>
                  </a:lnTo>
                  <a:lnTo>
                    <a:pt x="264103" y="265908"/>
                  </a:lnTo>
                  <a:lnTo>
                    <a:pt x="264103" y="66905"/>
                  </a:lnTo>
                  <a:lnTo>
                    <a:pt x="65100" y="66905"/>
                  </a:lnTo>
                  <a:close/>
                  <a:moveTo>
                    <a:pt x="402359" y="1806"/>
                  </a:moveTo>
                  <a:lnTo>
                    <a:pt x="726682" y="1806"/>
                  </a:lnTo>
                  <a:lnTo>
                    <a:pt x="665305" y="66906"/>
                  </a:lnTo>
                  <a:lnTo>
                    <a:pt x="467459" y="66906"/>
                  </a:lnTo>
                  <a:lnTo>
                    <a:pt x="467459" y="265909"/>
                  </a:lnTo>
                  <a:lnTo>
                    <a:pt x="666462" y="265909"/>
                  </a:lnTo>
                  <a:lnTo>
                    <a:pt x="666462" y="188355"/>
                  </a:lnTo>
                  <a:lnTo>
                    <a:pt x="731562" y="119306"/>
                  </a:lnTo>
                  <a:lnTo>
                    <a:pt x="731562" y="331009"/>
                  </a:lnTo>
                  <a:lnTo>
                    <a:pt x="402359" y="331009"/>
                  </a:lnTo>
                  <a:lnTo>
                    <a:pt x="402359" y="1806"/>
                  </a:lnTo>
                  <a:close/>
                  <a:moveTo>
                    <a:pt x="0" y="1805"/>
                  </a:moveTo>
                  <a:lnTo>
                    <a:pt x="329203" y="1805"/>
                  </a:lnTo>
                  <a:lnTo>
                    <a:pt x="329203" y="331008"/>
                  </a:lnTo>
                  <a:lnTo>
                    <a:pt x="0" y="331008"/>
                  </a:lnTo>
                  <a:lnTo>
                    <a:pt x="0" y="1805"/>
                  </a:lnTo>
                  <a:close/>
                  <a:moveTo>
                    <a:pt x="764419" y="0"/>
                  </a:moveTo>
                  <a:lnTo>
                    <a:pt x="790121" y="25703"/>
                  </a:lnTo>
                  <a:lnTo>
                    <a:pt x="600057" y="215767"/>
                  </a:lnTo>
                  <a:lnTo>
                    <a:pt x="600352" y="216061"/>
                  </a:lnTo>
                  <a:lnTo>
                    <a:pt x="576318" y="240095"/>
                  </a:lnTo>
                  <a:lnTo>
                    <a:pt x="481177" y="144952"/>
                  </a:lnTo>
                  <a:lnTo>
                    <a:pt x="505210" y="120919"/>
                  </a:lnTo>
                  <a:lnTo>
                    <a:pt x="574355" y="190064"/>
                  </a:lnTo>
                  <a:lnTo>
                    <a:pt x="764419" y="0"/>
                  </a:lnTo>
                  <a:close/>
                </a:path>
              </a:pathLst>
            </a:custGeom>
            <a:solidFill>
              <a:schemeClr val="bg1"/>
            </a:solidFill>
            <a:ln w="25400">
              <a:noFill/>
            </a:ln>
          </p:spPr>
          <p:txBody>
            <a:bodyPr/>
            <a:lstStyle/>
            <a:p>
              <a:endParaRPr lang="zh-CN" altLang="en-US" sz="1600">
                <a:cs typeface="+mn-ea"/>
                <a:sym typeface="+mn-lt"/>
              </a:endParaRPr>
            </a:p>
          </p:txBody>
        </p:sp>
        <p:sp>
          <p:nvSpPr>
            <p:cNvPr id="15" name="同侧圆角矩形 42"/>
            <p:cNvSpPr>
              <a:spLocks noChangeAspect="1"/>
            </p:cNvSpPr>
            <p:nvPr/>
          </p:nvSpPr>
          <p:spPr>
            <a:xfrm>
              <a:off x="315211" y="1286094"/>
              <a:ext cx="453982" cy="517080"/>
            </a:xfrm>
            <a:custGeom>
              <a:avLst/>
              <a:gdLst>
                <a:gd name="txL" fmla="*/ 0 w 720080"/>
                <a:gd name="txT" fmla="*/ 0 h 820163"/>
                <a:gd name="txR" fmla="*/ 720080 w 720080"/>
                <a:gd name="txB" fmla="*/ 820163 h 820163"/>
              </a:gdLst>
              <a:ahLst/>
              <a:cxnLst>
                <a:cxn ang="0">
                  <a:pos x="90225" y="101351"/>
                </a:cxn>
                <a:cxn ang="0">
                  <a:pos x="72180" y="119395"/>
                </a:cxn>
                <a:cxn ang="0">
                  <a:pos x="79597" y="133593"/>
                </a:cxn>
                <a:cxn ang="0">
                  <a:pos x="79597" y="162568"/>
                </a:cxn>
                <a:cxn ang="0">
                  <a:pos x="90225" y="173196"/>
                </a:cxn>
                <a:cxn ang="0">
                  <a:pos x="100852" y="162568"/>
                </a:cxn>
                <a:cxn ang="0">
                  <a:pos x="100852" y="133593"/>
                </a:cxn>
                <a:cxn ang="0">
                  <a:pos x="108270" y="119395"/>
                </a:cxn>
                <a:cxn ang="0">
                  <a:pos x="90225" y="101351"/>
                </a:cxn>
                <a:cxn ang="0">
                  <a:pos x="90225" y="0"/>
                </a:cxn>
                <a:cxn ang="0">
                  <a:pos x="146870" y="55970"/>
                </a:cxn>
                <a:cxn ang="0">
                  <a:pos x="124525" y="55970"/>
                </a:cxn>
                <a:cxn ang="0">
                  <a:pos x="90225" y="22357"/>
                </a:cxn>
                <a:cxn ang="0">
                  <a:pos x="55750" y="56831"/>
                </a:cxn>
                <a:cxn ang="0">
                  <a:pos x="55750" y="68551"/>
                </a:cxn>
                <a:cxn ang="0">
                  <a:pos x="157619" y="68551"/>
                </a:cxn>
                <a:cxn ang="0">
                  <a:pos x="180449" y="91381"/>
                </a:cxn>
                <a:cxn ang="0">
                  <a:pos x="180449" y="182699"/>
                </a:cxn>
                <a:cxn ang="0">
                  <a:pos x="157619" y="205529"/>
                </a:cxn>
                <a:cxn ang="0">
                  <a:pos x="22830" y="205529"/>
                </a:cxn>
                <a:cxn ang="0">
                  <a:pos x="0" y="182699"/>
                </a:cxn>
                <a:cxn ang="0">
                  <a:pos x="0" y="91381"/>
                </a:cxn>
                <a:cxn ang="0">
                  <a:pos x="22830" y="68551"/>
                </a:cxn>
                <a:cxn ang="0">
                  <a:pos x="33504" y="68551"/>
                </a:cxn>
                <a:cxn ang="0">
                  <a:pos x="33504" y="56721"/>
                </a:cxn>
                <a:cxn ang="0">
                  <a:pos x="90225" y="0"/>
                </a:cxn>
              </a:cxnLst>
              <a:rect l="txL" t="txT" r="txR" b="txB"/>
              <a:pathLst>
                <a:path w="720080" h="820163">
                  <a:moveTo>
                    <a:pt x="360040" y="404440"/>
                  </a:moveTo>
                  <a:cubicBezTo>
                    <a:pt x="320271" y="404440"/>
                    <a:pt x="288032" y="436679"/>
                    <a:pt x="288032" y="476448"/>
                  </a:cubicBezTo>
                  <a:cubicBezTo>
                    <a:pt x="288032" y="500028"/>
                    <a:pt x="299366" y="520960"/>
                    <a:pt x="317629" y="533101"/>
                  </a:cubicBezTo>
                  <a:lnTo>
                    <a:pt x="317629" y="648728"/>
                  </a:lnTo>
                  <a:cubicBezTo>
                    <a:pt x="317629" y="672150"/>
                    <a:pt x="336617" y="691138"/>
                    <a:pt x="360040" y="691138"/>
                  </a:cubicBezTo>
                  <a:cubicBezTo>
                    <a:pt x="383462" y="691138"/>
                    <a:pt x="402450" y="672150"/>
                    <a:pt x="402450" y="648728"/>
                  </a:cubicBezTo>
                  <a:lnTo>
                    <a:pt x="402450" y="533101"/>
                  </a:lnTo>
                  <a:cubicBezTo>
                    <a:pt x="420714" y="520962"/>
                    <a:pt x="432048" y="500028"/>
                    <a:pt x="432048" y="476448"/>
                  </a:cubicBezTo>
                  <a:cubicBezTo>
                    <a:pt x="432048" y="436679"/>
                    <a:pt x="399809" y="404440"/>
                    <a:pt x="360040" y="404440"/>
                  </a:cubicBezTo>
                  <a:close/>
                  <a:moveTo>
                    <a:pt x="360040" y="0"/>
                  </a:moveTo>
                  <a:cubicBezTo>
                    <a:pt x="484045" y="0"/>
                    <a:pt x="584759" y="99721"/>
                    <a:pt x="586082" y="223348"/>
                  </a:cubicBezTo>
                  <a:lnTo>
                    <a:pt x="496917" y="223348"/>
                  </a:lnTo>
                  <a:cubicBezTo>
                    <a:pt x="495736" y="148950"/>
                    <a:pt x="434865" y="89214"/>
                    <a:pt x="360041" y="89214"/>
                  </a:cubicBezTo>
                  <a:cubicBezTo>
                    <a:pt x="284064" y="89214"/>
                    <a:pt x="222472" y="150806"/>
                    <a:pt x="222472" y="226783"/>
                  </a:cubicBezTo>
                  <a:lnTo>
                    <a:pt x="222472" y="273553"/>
                  </a:lnTo>
                  <a:lnTo>
                    <a:pt x="628977" y="273553"/>
                  </a:lnTo>
                  <a:cubicBezTo>
                    <a:pt x="679292" y="273553"/>
                    <a:pt x="720080" y="314341"/>
                    <a:pt x="720080" y="364656"/>
                  </a:cubicBezTo>
                  <a:lnTo>
                    <a:pt x="720080" y="729060"/>
                  </a:lnTo>
                  <a:cubicBezTo>
                    <a:pt x="720080" y="779375"/>
                    <a:pt x="679292" y="820163"/>
                    <a:pt x="628977" y="820163"/>
                  </a:cubicBezTo>
                  <a:lnTo>
                    <a:pt x="91103" y="820163"/>
                  </a:lnTo>
                  <a:cubicBezTo>
                    <a:pt x="40788" y="820163"/>
                    <a:pt x="0" y="779375"/>
                    <a:pt x="0" y="729060"/>
                  </a:cubicBezTo>
                  <a:lnTo>
                    <a:pt x="0" y="364656"/>
                  </a:lnTo>
                  <a:cubicBezTo>
                    <a:pt x="0" y="314341"/>
                    <a:pt x="40788" y="273553"/>
                    <a:pt x="91103" y="273553"/>
                  </a:cubicBezTo>
                  <a:lnTo>
                    <a:pt x="133696" y="273553"/>
                  </a:lnTo>
                  <a:lnTo>
                    <a:pt x="133696" y="226344"/>
                  </a:lnTo>
                  <a:cubicBezTo>
                    <a:pt x="133696" y="101338"/>
                    <a:pt x="235034" y="0"/>
                    <a:pt x="360040" y="0"/>
                  </a:cubicBezTo>
                  <a:close/>
                </a:path>
              </a:pathLst>
            </a:custGeom>
            <a:solidFill>
              <a:schemeClr val="bg1"/>
            </a:solidFill>
            <a:ln w="25400">
              <a:noFill/>
            </a:ln>
          </p:spPr>
          <p:txBody>
            <a:bodyPr/>
            <a:lstStyle/>
            <a:p>
              <a:endParaRPr lang="zh-CN" altLang="en-US" sz="1600">
                <a:cs typeface="+mn-ea"/>
                <a:sym typeface="+mn-lt"/>
              </a:endParaRPr>
            </a:p>
          </p:txBody>
        </p:sp>
        <p:sp>
          <p:nvSpPr>
            <p:cNvPr id="16" name="圆角矩形 82"/>
            <p:cNvSpPr/>
            <p:nvPr/>
          </p:nvSpPr>
          <p:spPr>
            <a:xfrm>
              <a:off x="1281349" y="2205009"/>
              <a:ext cx="523117" cy="373655"/>
            </a:xfrm>
            <a:custGeom>
              <a:avLst/>
              <a:gdLst>
                <a:gd name="txL" fmla="*/ 0 w 887502"/>
                <a:gd name="txT" fmla="*/ 0 h 633930"/>
                <a:gd name="txR" fmla="*/ 887502 w 887502"/>
                <a:gd name="txB" fmla="*/ 633930 h 633930"/>
              </a:gdLst>
              <a:ahLst/>
              <a:cxnLst>
                <a:cxn ang="0">
                  <a:pos x="51808" y="95885"/>
                </a:cxn>
                <a:cxn ang="0">
                  <a:pos x="93412" y="95885"/>
                </a:cxn>
                <a:cxn ang="0">
                  <a:pos x="93412" y="106220"/>
                </a:cxn>
                <a:cxn ang="0">
                  <a:pos x="51808" y="106220"/>
                </a:cxn>
                <a:cxn ang="0">
                  <a:pos x="51808" y="95885"/>
                </a:cxn>
                <a:cxn ang="0">
                  <a:pos x="27842" y="95885"/>
                </a:cxn>
                <a:cxn ang="0">
                  <a:pos x="41543" y="95885"/>
                </a:cxn>
                <a:cxn ang="0">
                  <a:pos x="41543" y="106220"/>
                </a:cxn>
                <a:cxn ang="0">
                  <a:pos x="27842" y="106220"/>
                </a:cxn>
                <a:cxn ang="0">
                  <a:pos x="27842" y="95885"/>
                </a:cxn>
                <a:cxn ang="0">
                  <a:pos x="17254" y="64908"/>
                </a:cxn>
                <a:cxn ang="0">
                  <a:pos x="17254" y="106640"/>
                </a:cxn>
                <a:cxn ang="0">
                  <a:pos x="25685" y="115071"/>
                </a:cxn>
                <a:cxn ang="0">
                  <a:pos x="156058" y="115071"/>
                </a:cxn>
                <a:cxn ang="0">
                  <a:pos x="164489" y="106640"/>
                </a:cxn>
                <a:cxn ang="0">
                  <a:pos x="164489" y="64908"/>
                </a:cxn>
                <a:cxn ang="0">
                  <a:pos x="17254" y="64908"/>
                </a:cxn>
                <a:cxn ang="0">
                  <a:pos x="25685" y="14746"/>
                </a:cxn>
                <a:cxn ang="0">
                  <a:pos x="17254" y="23177"/>
                </a:cxn>
                <a:cxn ang="0">
                  <a:pos x="17254" y="44238"/>
                </a:cxn>
                <a:cxn ang="0">
                  <a:pos x="164489" y="44238"/>
                </a:cxn>
                <a:cxn ang="0">
                  <a:pos x="164489" y="23177"/>
                </a:cxn>
                <a:cxn ang="0">
                  <a:pos x="156058" y="14746"/>
                </a:cxn>
                <a:cxn ang="0">
                  <a:pos x="25685" y="14746"/>
                </a:cxn>
                <a:cxn ang="0">
                  <a:pos x="21637" y="0"/>
                </a:cxn>
                <a:cxn ang="0">
                  <a:pos x="160106" y="0"/>
                </a:cxn>
                <a:cxn ang="0">
                  <a:pos x="181743" y="21637"/>
                </a:cxn>
                <a:cxn ang="0">
                  <a:pos x="181743" y="108180"/>
                </a:cxn>
                <a:cxn ang="0">
                  <a:pos x="160106" y="129816"/>
                </a:cxn>
                <a:cxn ang="0">
                  <a:pos x="21637" y="129816"/>
                </a:cxn>
                <a:cxn ang="0">
                  <a:pos x="0" y="108180"/>
                </a:cxn>
                <a:cxn ang="0">
                  <a:pos x="0" y="21637"/>
                </a:cxn>
                <a:cxn ang="0">
                  <a:pos x="21637" y="0"/>
                </a:cxn>
              </a:cxnLst>
              <a:rect l="txL" t="txT" r="txR" b="txB"/>
              <a:pathLst>
                <a:path w="887502" h="633930">
                  <a:moveTo>
                    <a:pt x="252991" y="468232"/>
                  </a:moveTo>
                  <a:lnTo>
                    <a:pt x="456157" y="468232"/>
                  </a:lnTo>
                  <a:lnTo>
                    <a:pt x="456157" y="518703"/>
                  </a:lnTo>
                  <a:lnTo>
                    <a:pt x="252991" y="518703"/>
                  </a:lnTo>
                  <a:lnTo>
                    <a:pt x="252991" y="468232"/>
                  </a:lnTo>
                  <a:close/>
                  <a:moveTo>
                    <a:pt x="135958" y="468232"/>
                  </a:moveTo>
                  <a:lnTo>
                    <a:pt x="202865" y="468232"/>
                  </a:lnTo>
                  <a:lnTo>
                    <a:pt x="202865" y="518703"/>
                  </a:lnTo>
                  <a:lnTo>
                    <a:pt x="135958" y="518703"/>
                  </a:lnTo>
                  <a:lnTo>
                    <a:pt x="135958" y="468232"/>
                  </a:lnTo>
                  <a:close/>
                  <a:moveTo>
                    <a:pt x="84254" y="316965"/>
                  </a:moveTo>
                  <a:lnTo>
                    <a:pt x="84254" y="520751"/>
                  </a:lnTo>
                  <a:cubicBezTo>
                    <a:pt x="84254" y="543490"/>
                    <a:pt x="102687" y="561923"/>
                    <a:pt x="125426" y="561923"/>
                  </a:cubicBezTo>
                  <a:lnTo>
                    <a:pt x="762076" y="561923"/>
                  </a:lnTo>
                  <a:cubicBezTo>
                    <a:pt x="784815" y="561923"/>
                    <a:pt x="803248" y="543490"/>
                    <a:pt x="803248" y="520751"/>
                  </a:cubicBezTo>
                  <a:lnTo>
                    <a:pt x="803248" y="316965"/>
                  </a:lnTo>
                  <a:lnTo>
                    <a:pt x="84254" y="316965"/>
                  </a:lnTo>
                  <a:close/>
                  <a:moveTo>
                    <a:pt x="125426" y="72009"/>
                  </a:moveTo>
                  <a:cubicBezTo>
                    <a:pt x="102687" y="72009"/>
                    <a:pt x="84254" y="90442"/>
                    <a:pt x="84254" y="113181"/>
                  </a:cubicBezTo>
                  <a:lnTo>
                    <a:pt x="84254" y="216024"/>
                  </a:lnTo>
                  <a:lnTo>
                    <a:pt x="803248" y="216024"/>
                  </a:lnTo>
                  <a:lnTo>
                    <a:pt x="803248" y="113181"/>
                  </a:lnTo>
                  <a:cubicBezTo>
                    <a:pt x="803248" y="90442"/>
                    <a:pt x="784815" y="72009"/>
                    <a:pt x="762076" y="72009"/>
                  </a:cubicBezTo>
                  <a:lnTo>
                    <a:pt x="125426" y="72009"/>
                  </a:lnTo>
                  <a:close/>
                  <a:moveTo>
                    <a:pt x="105657" y="0"/>
                  </a:moveTo>
                  <a:lnTo>
                    <a:pt x="781845" y="0"/>
                  </a:lnTo>
                  <a:cubicBezTo>
                    <a:pt x="840198" y="0"/>
                    <a:pt x="887502" y="47304"/>
                    <a:pt x="887502" y="105657"/>
                  </a:cubicBezTo>
                  <a:lnTo>
                    <a:pt x="887502" y="528273"/>
                  </a:lnTo>
                  <a:cubicBezTo>
                    <a:pt x="887502" y="586626"/>
                    <a:pt x="840198" y="633930"/>
                    <a:pt x="781845" y="633930"/>
                  </a:cubicBezTo>
                  <a:lnTo>
                    <a:pt x="105657" y="633930"/>
                  </a:lnTo>
                  <a:cubicBezTo>
                    <a:pt x="47304" y="633930"/>
                    <a:pt x="0" y="586626"/>
                    <a:pt x="0" y="528273"/>
                  </a:cubicBezTo>
                  <a:lnTo>
                    <a:pt x="0" y="105657"/>
                  </a:lnTo>
                  <a:cubicBezTo>
                    <a:pt x="0" y="47304"/>
                    <a:pt x="47304" y="0"/>
                    <a:pt x="105657" y="0"/>
                  </a:cubicBezTo>
                  <a:close/>
                </a:path>
              </a:pathLst>
            </a:custGeom>
            <a:solidFill>
              <a:schemeClr val="bg1"/>
            </a:solidFill>
            <a:ln w="25400">
              <a:noFill/>
            </a:ln>
          </p:spPr>
          <p:txBody>
            <a:bodyPr/>
            <a:lstStyle/>
            <a:p>
              <a:endParaRPr lang="zh-CN" altLang="en-US" sz="1600">
                <a:cs typeface="+mn-ea"/>
                <a:sym typeface="+mn-lt"/>
              </a:endParaRPr>
            </a:p>
          </p:txBody>
        </p:sp>
        <p:sp>
          <p:nvSpPr>
            <p:cNvPr id="17" name="等腰三角形 93"/>
            <p:cNvSpPr/>
            <p:nvPr/>
          </p:nvSpPr>
          <p:spPr>
            <a:xfrm flipV="1">
              <a:off x="2101095" y="1039866"/>
              <a:ext cx="495312" cy="442849"/>
            </a:xfrm>
            <a:custGeom>
              <a:avLst/>
              <a:gdLst>
                <a:gd name="txL" fmla="*/ 0 w 2717007"/>
                <a:gd name="txT" fmla="*/ 0 h 2429224"/>
                <a:gd name="txR" fmla="*/ 2717007 w 2717007"/>
                <a:gd name="txB" fmla="*/ 2429224 h 2429224"/>
              </a:gdLst>
              <a:ahLst/>
              <a:cxnLst>
                <a:cxn ang="0">
                  <a:pos x="8231" y="3926"/>
                </a:cxn>
                <a:cxn ang="0">
                  <a:pos x="10194" y="1963"/>
                </a:cxn>
                <a:cxn ang="0">
                  <a:pos x="8231" y="0"/>
                </a:cxn>
                <a:cxn ang="0">
                  <a:pos x="6267" y="1963"/>
                </a:cxn>
                <a:cxn ang="0">
                  <a:pos x="8231" y="3926"/>
                </a:cxn>
                <a:cxn ang="0">
                  <a:pos x="8496" y="6872"/>
                </a:cxn>
                <a:cxn ang="0">
                  <a:pos x="11232" y="6201"/>
                </a:cxn>
                <a:cxn ang="0">
                  <a:pos x="9849" y="4598"/>
                </a:cxn>
                <a:cxn ang="0">
                  <a:pos x="8422" y="4867"/>
                </a:cxn>
                <a:cxn ang="0">
                  <a:pos x="6605" y="4604"/>
                </a:cxn>
                <a:cxn ang="0">
                  <a:pos x="5222" y="6207"/>
                </a:cxn>
                <a:cxn ang="0">
                  <a:pos x="8496" y="6872"/>
                </a:cxn>
                <a:cxn ang="0">
                  <a:pos x="8615" y="10943"/>
                </a:cxn>
                <a:cxn ang="0">
                  <a:pos x="13975" y="9379"/>
                </a:cxn>
                <a:cxn ang="0">
                  <a:pos x="12361" y="7509"/>
                </a:cxn>
                <a:cxn ang="0">
                  <a:pos x="8533" y="8530"/>
                </a:cxn>
                <a:cxn ang="0">
                  <a:pos x="4098" y="7510"/>
                </a:cxn>
                <a:cxn ang="0">
                  <a:pos x="2486" y="9377"/>
                </a:cxn>
                <a:cxn ang="0">
                  <a:pos x="8615" y="10943"/>
                </a:cxn>
                <a:cxn ang="0">
                  <a:pos x="8670" y="14711"/>
                </a:cxn>
                <a:cxn ang="0">
                  <a:pos x="16461" y="12259"/>
                </a:cxn>
                <a:cxn ang="0">
                  <a:pos x="14836" y="10376"/>
                </a:cxn>
                <a:cxn ang="0">
                  <a:pos x="8598" y="12250"/>
                </a:cxn>
                <a:cxn ang="0">
                  <a:pos x="1620" y="10381"/>
                </a:cxn>
                <a:cxn ang="0">
                  <a:pos x="0" y="12258"/>
                </a:cxn>
                <a:cxn ang="0">
                  <a:pos x="8670" y="14711"/>
                </a:cxn>
              </a:cxnLst>
              <a:rect l="txL" t="txT" r="txR" b="txB"/>
              <a:pathLst>
                <a:path w="2717007" h="2429224">
                  <a:moveTo>
                    <a:pt x="1358503" y="648072"/>
                  </a:moveTo>
                  <a:cubicBezTo>
                    <a:pt x="1537463" y="648072"/>
                    <a:pt x="1682539" y="502996"/>
                    <a:pt x="1682539" y="324036"/>
                  </a:cubicBezTo>
                  <a:cubicBezTo>
                    <a:pt x="1682539" y="145076"/>
                    <a:pt x="1537463" y="0"/>
                    <a:pt x="1358503" y="0"/>
                  </a:cubicBezTo>
                  <a:cubicBezTo>
                    <a:pt x="1179543" y="0"/>
                    <a:pt x="1034467" y="145076"/>
                    <a:pt x="1034467" y="324036"/>
                  </a:cubicBezTo>
                  <a:cubicBezTo>
                    <a:pt x="1034467" y="502996"/>
                    <a:pt x="1179543" y="648072"/>
                    <a:pt x="1358503" y="648072"/>
                  </a:cubicBezTo>
                  <a:close/>
                  <a:moveTo>
                    <a:pt x="1402262" y="1134334"/>
                  </a:moveTo>
                  <a:cubicBezTo>
                    <a:pt x="1562756" y="1128436"/>
                    <a:pt x="1716101" y="1090717"/>
                    <a:pt x="1854002" y="1023451"/>
                  </a:cubicBezTo>
                  <a:lnTo>
                    <a:pt x="1625691" y="758896"/>
                  </a:lnTo>
                  <a:cubicBezTo>
                    <a:pt x="1551421" y="785877"/>
                    <a:pt x="1472051" y="800371"/>
                    <a:pt x="1390101" y="803383"/>
                  </a:cubicBezTo>
                  <a:cubicBezTo>
                    <a:pt x="1285979" y="807209"/>
                    <a:pt x="1184650" y="792244"/>
                    <a:pt x="1090254" y="759948"/>
                  </a:cubicBezTo>
                  <a:lnTo>
                    <a:pt x="861920" y="1024529"/>
                  </a:lnTo>
                  <a:cubicBezTo>
                    <a:pt x="1026514" y="1102571"/>
                    <a:pt x="1210983" y="1141364"/>
                    <a:pt x="1402262" y="1134334"/>
                  </a:cubicBezTo>
                  <a:close/>
                  <a:moveTo>
                    <a:pt x="1421965" y="1806188"/>
                  </a:moveTo>
                  <a:cubicBezTo>
                    <a:pt x="1742263" y="1795273"/>
                    <a:pt x="2044583" y="1703242"/>
                    <a:pt x="2306703" y="1548017"/>
                  </a:cubicBezTo>
                  <a:lnTo>
                    <a:pt x="2040348" y="1239380"/>
                  </a:lnTo>
                  <a:cubicBezTo>
                    <a:pt x="1849899" y="1340878"/>
                    <a:pt x="1634860" y="1400163"/>
                    <a:pt x="1408392" y="1407879"/>
                  </a:cubicBezTo>
                  <a:cubicBezTo>
                    <a:pt x="1146898" y="1416790"/>
                    <a:pt x="895927" y="1356070"/>
                    <a:pt x="676387" y="1239515"/>
                  </a:cubicBezTo>
                  <a:lnTo>
                    <a:pt x="410321" y="1547819"/>
                  </a:lnTo>
                  <a:cubicBezTo>
                    <a:pt x="708332" y="1724445"/>
                    <a:pt x="1057093" y="1818621"/>
                    <a:pt x="1421965" y="1806188"/>
                  </a:cubicBezTo>
                  <a:close/>
                  <a:moveTo>
                    <a:pt x="1431094" y="2428153"/>
                  </a:moveTo>
                  <a:cubicBezTo>
                    <a:pt x="1901625" y="2414402"/>
                    <a:pt x="2343755" y="2269246"/>
                    <a:pt x="2717007" y="2023457"/>
                  </a:cubicBezTo>
                  <a:lnTo>
                    <a:pt x="2448778" y="1712646"/>
                  </a:lnTo>
                  <a:cubicBezTo>
                    <a:pt x="2146604" y="1900630"/>
                    <a:pt x="1793663" y="2011031"/>
                    <a:pt x="1419227" y="2021974"/>
                  </a:cubicBezTo>
                  <a:cubicBezTo>
                    <a:pt x="1002050" y="2034166"/>
                    <a:pt x="604300" y="1921550"/>
                    <a:pt x="267412" y="1713414"/>
                  </a:cubicBezTo>
                  <a:lnTo>
                    <a:pt x="0" y="2023278"/>
                  </a:lnTo>
                  <a:cubicBezTo>
                    <a:pt x="413380" y="2295422"/>
                    <a:pt x="909534" y="2443395"/>
                    <a:pt x="1431094" y="2428153"/>
                  </a:cubicBezTo>
                  <a:close/>
                </a:path>
              </a:pathLst>
            </a:custGeom>
            <a:solidFill>
              <a:schemeClr val="bg1"/>
            </a:solidFill>
            <a:ln w="25400">
              <a:noFill/>
            </a:ln>
          </p:spPr>
          <p:txBody>
            <a:bodyPr/>
            <a:lstStyle/>
            <a:p>
              <a:endParaRPr lang="zh-CN" altLang="en-US" sz="1600">
                <a:cs typeface="+mn-ea"/>
                <a:sym typeface="+mn-lt"/>
              </a:endParaRPr>
            </a:p>
          </p:txBody>
        </p:sp>
      </p:grpSp>
      <p:sp>
        <p:nvSpPr>
          <p:cNvPr id="3" name="文本占位符 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不足之处改进</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filter="fade">
                                      <p:cBhvr>
                                        <p:cTn id="10" dur="1000"/>
                                        <p:tgtEl>
                                          <p:spTgt spid="1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0-#ppt_w/2"/>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0-#ppt_w/2"/>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1+#ppt_w/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1+#ppt_w/2"/>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9" grpId="0" bldLvl="0"/>
      <p:bldP spid="10" grpId="0" bldLvl="0"/>
      <p:bldP spid="11" grpId="0" bldLvl="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1298075" y="920612"/>
            <a:ext cx="2072960" cy="2584754"/>
            <a:chOff x="3295850" y="1908877"/>
            <a:chExt cx="3738030" cy="4660916"/>
          </a:xfrm>
        </p:grpSpPr>
        <p:sp>
          <p:nvSpPr>
            <p:cNvPr id="35" name="圆角矩形 34"/>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6"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37" name="圆角矩形 36"/>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8"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327206"/>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39" name="矩形 38"/>
          <p:cNvSpPr/>
          <p:nvPr/>
        </p:nvSpPr>
        <p:spPr>
          <a:xfrm>
            <a:off x="1715827" y="1455202"/>
            <a:ext cx="646331" cy="646331"/>
          </a:xfrm>
          <a:prstGeom prst="rect">
            <a:avLst/>
          </a:prstGeom>
        </p:spPr>
        <p:txBody>
          <a:bodyPr wrap="non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不足</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之一</a:t>
            </a:r>
          </a:p>
        </p:txBody>
      </p:sp>
      <p:sp>
        <p:nvSpPr>
          <p:cNvPr id="40" name="矩形 3"/>
          <p:cNvSpPr/>
          <p:nvPr/>
        </p:nvSpPr>
        <p:spPr>
          <a:xfrm>
            <a:off x="2593976" y="845572"/>
            <a:ext cx="4519396" cy="869060"/>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31750">
            <a:solidFill>
              <a:schemeClr val="bg1"/>
            </a:solidFill>
          </a:ln>
          <a:effectLst>
            <a:outerShdw blurRad="50800" dist="889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1" name="TextBox 20"/>
          <p:cNvSpPr txBox="1"/>
          <p:nvPr/>
        </p:nvSpPr>
        <p:spPr>
          <a:xfrm>
            <a:off x="3089749" y="1145448"/>
            <a:ext cx="3709849" cy="282129"/>
          </a:xfrm>
          <a:prstGeom prst="rect">
            <a:avLst/>
          </a:prstGeom>
          <a:noFill/>
        </p:spPr>
        <p:txBody>
          <a:bodyPr wrap="square" lIns="0" tIns="0" rIns="0" bIns="0" rtlCol="0">
            <a:spAutoFit/>
          </a:bodyPr>
          <a:lstStyle/>
          <a:p>
            <a:pPr algn="just">
              <a:lnSpc>
                <a:spcPts val="1050"/>
              </a:lnSpc>
            </a:pPr>
            <a:r>
              <a:rPr lang="zh-CN" altLang="en-US" sz="1050" dirty="0">
                <a:latin typeface="微软雅黑" panose="020B0503020204020204" pitchFamily="34" charset="-122"/>
                <a:ea typeface="微软雅黑" panose="020B0503020204020204" pitchFamily="34" charset="-122"/>
              </a:rPr>
              <a:t>详写内容</a:t>
            </a:r>
            <a:r>
              <a:rPr lang="en-US" altLang="zh-CN"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050" dirty="0">
              <a:latin typeface="微软雅黑" panose="020B0503020204020204" pitchFamily="34" charset="-122"/>
              <a:ea typeface="微软雅黑" panose="020B0503020204020204" pitchFamily="34" charset="-122"/>
            </a:endParaRPr>
          </a:p>
        </p:txBody>
      </p:sp>
      <p:grpSp>
        <p:nvGrpSpPr>
          <p:cNvPr id="42" name="组合 41"/>
          <p:cNvGrpSpPr/>
          <p:nvPr/>
        </p:nvGrpSpPr>
        <p:grpSpPr>
          <a:xfrm>
            <a:off x="2379058" y="1679420"/>
            <a:ext cx="2072960" cy="2584754"/>
            <a:chOff x="3295850" y="1908877"/>
            <a:chExt cx="3738030" cy="4660916"/>
          </a:xfrm>
        </p:grpSpPr>
        <p:sp>
          <p:nvSpPr>
            <p:cNvPr id="43" name="圆角矩形 42"/>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45" name="圆角矩形 44"/>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0AD47"/>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47" name="矩形 3"/>
          <p:cNvSpPr/>
          <p:nvPr/>
        </p:nvSpPr>
        <p:spPr>
          <a:xfrm>
            <a:off x="3938252" y="2088275"/>
            <a:ext cx="4519396" cy="869060"/>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31750">
            <a:solidFill>
              <a:schemeClr val="bg1"/>
            </a:solidFill>
          </a:ln>
          <a:effectLst>
            <a:outerShdw blurRad="50800" dist="889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8" name="TextBox 20"/>
          <p:cNvSpPr txBox="1"/>
          <p:nvPr/>
        </p:nvSpPr>
        <p:spPr>
          <a:xfrm>
            <a:off x="4434025" y="2388152"/>
            <a:ext cx="3709849" cy="282129"/>
          </a:xfrm>
          <a:prstGeom prst="rect">
            <a:avLst/>
          </a:prstGeom>
          <a:noFill/>
        </p:spPr>
        <p:txBody>
          <a:bodyPr wrap="square" lIns="0" tIns="0" rIns="0" bIns="0" rtlCol="0">
            <a:spAutoFit/>
          </a:bodyPr>
          <a:lstStyle/>
          <a:p>
            <a:pPr algn="just">
              <a:lnSpc>
                <a:spcPts val="1050"/>
              </a:lnSpc>
            </a:pPr>
            <a:r>
              <a:rPr lang="zh-CN" altLang="en-US" sz="1050" dirty="0">
                <a:latin typeface="微软雅黑" panose="020B0503020204020204" pitchFamily="34" charset="-122"/>
                <a:ea typeface="微软雅黑" panose="020B0503020204020204" pitchFamily="34" charset="-122"/>
              </a:rPr>
              <a:t>详写内容</a:t>
            </a:r>
            <a:r>
              <a:rPr lang="en-US" altLang="zh-CN"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050" dirty="0">
              <a:latin typeface="微软雅黑" panose="020B0503020204020204" pitchFamily="34" charset="-122"/>
              <a:ea typeface="微软雅黑" panose="020B0503020204020204" pitchFamily="34" charset="-122"/>
            </a:endParaRPr>
          </a:p>
        </p:txBody>
      </p:sp>
      <p:grpSp>
        <p:nvGrpSpPr>
          <p:cNvPr id="49" name="组合 48"/>
          <p:cNvGrpSpPr/>
          <p:nvPr/>
        </p:nvGrpSpPr>
        <p:grpSpPr>
          <a:xfrm>
            <a:off x="1213255" y="2449403"/>
            <a:ext cx="2072960" cy="2584754"/>
            <a:chOff x="3295850" y="1908877"/>
            <a:chExt cx="3738030" cy="4660916"/>
          </a:xfrm>
        </p:grpSpPr>
        <p:sp>
          <p:nvSpPr>
            <p:cNvPr id="50" name="圆角矩形 49"/>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52" name="圆角矩形 51"/>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548235"/>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54" name="矩形 3"/>
          <p:cNvSpPr/>
          <p:nvPr/>
        </p:nvSpPr>
        <p:spPr>
          <a:xfrm>
            <a:off x="2529012" y="3398373"/>
            <a:ext cx="4519396" cy="869060"/>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31750">
            <a:solidFill>
              <a:schemeClr val="bg1"/>
            </a:solidFill>
          </a:ln>
          <a:effectLst>
            <a:outerShdw blurRad="50800" dist="88900" dir="2700000" algn="tl"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5" name="TextBox 20"/>
          <p:cNvSpPr txBox="1"/>
          <p:nvPr/>
        </p:nvSpPr>
        <p:spPr>
          <a:xfrm>
            <a:off x="3024786" y="3698250"/>
            <a:ext cx="3709849" cy="282129"/>
          </a:xfrm>
          <a:prstGeom prst="rect">
            <a:avLst/>
          </a:prstGeom>
          <a:noFill/>
        </p:spPr>
        <p:txBody>
          <a:bodyPr wrap="square" lIns="0" tIns="0" rIns="0" bIns="0" rtlCol="0">
            <a:spAutoFit/>
          </a:bodyPr>
          <a:lstStyle/>
          <a:p>
            <a:pPr algn="just">
              <a:lnSpc>
                <a:spcPts val="1050"/>
              </a:lnSpc>
            </a:pPr>
            <a:r>
              <a:rPr lang="zh-CN" altLang="en-US" sz="1050" dirty="0">
                <a:latin typeface="微软雅黑" panose="020B0503020204020204" pitchFamily="34" charset="-122"/>
                <a:ea typeface="微软雅黑" panose="020B0503020204020204" pitchFamily="34" charset="-122"/>
              </a:rPr>
              <a:t>详写内容</a:t>
            </a:r>
            <a:r>
              <a:rPr lang="en-US" altLang="zh-CN"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050" dirty="0">
              <a:latin typeface="微软雅黑" panose="020B0503020204020204" pitchFamily="34" charset="-122"/>
              <a:ea typeface="微软雅黑" panose="020B0503020204020204" pitchFamily="34" charset="-122"/>
            </a:endParaRPr>
          </a:p>
        </p:txBody>
      </p:sp>
      <p:sp>
        <p:nvSpPr>
          <p:cNvPr id="56" name="矩形 55"/>
          <p:cNvSpPr/>
          <p:nvPr/>
        </p:nvSpPr>
        <p:spPr>
          <a:xfrm>
            <a:off x="2806533" y="2211180"/>
            <a:ext cx="646331" cy="646331"/>
          </a:xfrm>
          <a:prstGeom prst="rect">
            <a:avLst/>
          </a:prstGeom>
        </p:spPr>
        <p:txBody>
          <a:bodyPr wrap="non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不足</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之二</a:t>
            </a:r>
          </a:p>
        </p:txBody>
      </p:sp>
      <p:sp>
        <p:nvSpPr>
          <p:cNvPr id="57" name="矩形 56"/>
          <p:cNvSpPr/>
          <p:nvPr/>
        </p:nvSpPr>
        <p:spPr>
          <a:xfrm>
            <a:off x="1639603" y="2990179"/>
            <a:ext cx="646331" cy="646331"/>
          </a:xfrm>
          <a:prstGeom prst="rect">
            <a:avLst/>
          </a:prstGeom>
        </p:spPr>
        <p:txBody>
          <a:bodyPr wrap="none">
            <a:spAutoFit/>
          </a:bodyPr>
          <a:lstStyle/>
          <a:p>
            <a:r>
              <a:rPr lang="zh-CN" altLang="en-US" sz="1800" b="1" dirty="0">
                <a:solidFill>
                  <a:schemeClr val="bg1"/>
                </a:solidFill>
                <a:latin typeface="微软雅黑" panose="020B0503020204020204" pitchFamily="34" charset="-122"/>
                <a:ea typeface="微软雅黑" panose="020B0503020204020204" pitchFamily="34" charset="-122"/>
              </a:rPr>
              <a:t>不足</a:t>
            </a:r>
            <a:endParaRPr lang="en-US" altLang="zh-CN" sz="1800" b="1" dirty="0">
              <a:solidFill>
                <a:schemeClr val="bg1"/>
              </a:solidFill>
              <a:latin typeface="微软雅黑" panose="020B0503020204020204" pitchFamily="34" charset="-122"/>
              <a:ea typeface="微软雅黑" panose="020B0503020204020204" pitchFamily="34" charset="-122"/>
            </a:endParaRPr>
          </a:p>
          <a:p>
            <a:r>
              <a:rPr lang="zh-CN" altLang="en-US" sz="1800" b="1" dirty="0">
                <a:solidFill>
                  <a:schemeClr val="bg1"/>
                </a:solidFill>
                <a:latin typeface="微软雅黑" panose="020B0503020204020204" pitchFamily="34" charset="-122"/>
                <a:ea typeface="微软雅黑" panose="020B0503020204020204" pitchFamily="34" charset="-122"/>
              </a:rPr>
              <a:t>之三</a:t>
            </a:r>
          </a:p>
        </p:txBody>
      </p:sp>
      <p:sp>
        <p:nvSpPr>
          <p:cNvPr id="2" name="文本占位符 1"/>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不足之处改进</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200" fill="hold"/>
                                        <p:tgtEl>
                                          <p:spTgt spid="34"/>
                                        </p:tgtEl>
                                        <p:attrNameLst>
                                          <p:attrName>ppt_w</p:attrName>
                                        </p:attrNameLst>
                                      </p:cBhvr>
                                      <p:tavLst>
                                        <p:tav tm="0">
                                          <p:val>
                                            <p:fltVal val="0"/>
                                          </p:val>
                                        </p:tav>
                                        <p:tav tm="100000">
                                          <p:val>
                                            <p:strVal val="#ppt_w"/>
                                          </p:val>
                                        </p:tav>
                                      </p:tavLst>
                                    </p:anim>
                                    <p:anim calcmode="lin" valueType="num">
                                      <p:cBhvr>
                                        <p:cTn id="8" dur="200" fill="hold"/>
                                        <p:tgtEl>
                                          <p:spTgt spid="34"/>
                                        </p:tgtEl>
                                        <p:attrNameLst>
                                          <p:attrName>ppt_h</p:attrName>
                                        </p:attrNameLst>
                                      </p:cBhvr>
                                      <p:tavLst>
                                        <p:tav tm="0">
                                          <p:val>
                                            <p:fltVal val="0"/>
                                          </p:val>
                                        </p:tav>
                                        <p:tav tm="100000">
                                          <p:val>
                                            <p:strVal val="#ppt_h"/>
                                          </p:val>
                                        </p:tav>
                                      </p:tavLst>
                                    </p:anim>
                                    <p:animEffect transition="in" filter="fade">
                                      <p:cBhvr>
                                        <p:cTn id="9" dur="200"/>
                                        <p:tgtEl>
                                          <p:spTgt spid="3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34"/>
                                        </p:tgtEl>
                                        <p:attrNameLst>
                                          <p:attrName>r</p:attrName>
                                        </p:attrNameLst>
                                      </p:cBhvr>
                                    </p:animRot>
                                    <p:animRot by="-240000">
                                      <p:cBhvr>
                                        <p:cTn id="13" dur="100" fill="hold">
                                          <p:stCondLst>
                                            <p:cond delay="100"/>
                                          </p:stCondLst>
                                        </p:cTn>
                                        <p:tgtEl>
                                          <p:spTgt spid="34"/>
                                        </p:tgtEl>
                                        <p:attrNameLst>
                                          <p:attrName>r</p:attrName>
                                        </p:attrNameLst>
                                      </p:cBhvr>
                                    </p:animRot>
                                    <p:animRot by="240000">
                                      <p:cBhvr>
                                        <p:cTn id="14" dur="100" fill="hold">
                                          <p:stCondLst>
                                            <p:cond delay="200"/>
                                          </p:stCondLst>
                                        </p:cTn>
                                        <p:tgtEl>
                                          <p:spTgt spid="34"/>
                                        </p:tgtEl>
                                        <p:attrNameLst>
                                          <p:attrName>r</p:attrName>
                                        </p:attrNameLst>
                                      </p:cBhvr>
                                    </p:animRot>
                                    <p:animRot by="-240000">
                                      <p:cBhvr>
                                        <p:cTn id="15" dur="100" fill="hold">
                                          <p:stCondLst>
                                            <p:cond delay="300"/>
                                          </p:stCondLst>
                                        </p:cTn>
                                        <p:tgtEl>
                                          <p:spTgt spid="34"/>
                                        </p:tgtEl>
                                        <p:attrNameLst>
                                          <p:attrName>r</p:attrName>
                                        </p:attrNameLst>
                                      </p:cBhvr>
                                    </p:animRot>
                                    <p:animRot by="120000">
                                      <p:cBhvr>
                                        <p:cTn id="16" dur="100" fill="hold">
                                          <p:stCondLst>
                                            <p:cond delay="400"/>
                                          </p:stCondLst>
                                        </p:cTn>
                                        <p:tgtEl>
                                          <p:spTgt spid="34"/>
                                        </p:tgtEl>
                                        <p:attrNameLst>
                                          <p:attrName>r</p:attrName>
                                        </p:attrNameLst>
                                      </p:cBhvr>
                                    </p:animRot>
                                  </p:childTnLst>
                                </p:cTn>
                              </p:par>
                            </p:childTnLst>
                          </p:cTn>
                        </p:par>
                        <p:par>
                          <p:cTn id="17" fill="hold">
                            <p:stCondLst>
                              <p:cond delay="10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par>
                          <p:cTn id="21" fill="hold">
                            <p:stCondLst>
                              <p:cond delay="1350"/>
                            </p:stCondLst>
                            <p:childTnLst>
                              <p:par>
                                <p:cTn id="22" presetID="55"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strVal val="#ppt_w*0.70"/>
                                          </p:val>
                                        </p:tav>
                                        <p:tav tm="100000">
                                          <p:val>
                                            <p:strVal val="#ppt_w"/>
                                          </p:val>
                                        </p:tav>
                                      </p:tavLst>
                                    </p:anim>
                                    <p:anim calcmode="lin" valueType="num">
                                      <p:cBhvr>
                                        <p:cTn id="25" dur="1000" fill="hold"/>
                                        <p:tgtEl>
                                          <p:spTgt spid="41"/>
                                        </p:tgtEl>
                                        <p:attrNameLst>
                                          <p:attrName>ppt_h</p:attrName>
                                        </p:attrNameLst>
                                      </p:cBhvr>
                                      <p:tavLst>
                                        <p:tav tm="0">
                                          <p:val>
                                            <p:strVal val="#ppt_h"/>
                                          </p:val>
                                        </p:tav>
                                        <p:tav tm="100000">
                                          <p:val>
                                            <p:strVal val="#ppt_h"/>
                                          </p:val>
                                        </p:tav>
                                      </p:tavLst>
                                    </p:anim>
                                    <p:animEffect transition="in" filter="fade">
                                      <p:cBhvr>
                                        <p:cTn id="26" dur="1000"/>
                                        <p:tgtEl>
                                          <p:spTgt spid="41"/>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strVal val="#ppt_w*0.70"/>
                                          </p:val>
                                        </p:tav>
                                        <p:tav tm="100000">
                                          <p:val>
                                            <p:strVal val="#ppt_w"/>
                                          </p:val>
                                        </p:tav>
                                      </p:tavLst>
                                    </p:anim>
                                    <p:anim calcmode="lin" valueType="num">
                                      <p:cBhvr>
                                        <p:cTn id="30" dur="1000" fill="hold"/>
                                        <p:tgtEl>
                                          <p:spTgt spid="40"/>
                                        </p:tgtEl>
                                        <p:attrNameLst>
                                          <p:attrName>ppt_h</p:attrName>
                                        </p:attrNameLst>
                                      </p:cBhvr>
                                      <p:tavLst>
                                        <p:tav tm="0">
                                          <p:val>
                                            <p:strVal val="#ppt_h"/>
                                          </p:val>
                                        </p:tav>
                                        <p:tav tm="100000">
                                          <p:val>
                                            <p:strVal val="#ppt_h"/>
                                          </p:val>
                                        </p:tav>
                                      </p:tavLst>
                                    </p:anim>
                                    <p:animEffect transition="in" filter="fade">
                                      <p:cBhvr>
                                        <p:cTn id="31" dur="1000"/>
                                        <p:tgtEl>
                                          <p:spTgt spid="40"/>
                                        </p:tgtEl>
                                      </p:cBhvr>
                                    </p:animEffect>
                                  </p:childTnLst>
                                </p:cTn>
                              </p:par>
                            </p:childTnLst>
                          </p:cTn>
                        </p:par>
                        <p:par>
                          <p:cTn id="32" fill="hold">
                            <p:stCondLst>
                              <p:cond delay="2350"/>
                            </p:stCondLst>
                            <p:childTnLst>
                              <p:par>
                                <p:cTn id="33" presetID="53" presetClass="entr" presetSubtype="16"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200" fill="hold"/>
                                        <p:tgtEl>
                                          <p:spTgt spid="42"/>
                                        </p:tgtEl>
                                        <p:attrNameLst>
                                          <p:attrName>ppt_w</p:attrName>
                                        </p:attrNameLst>
                                      </p:cBhvr>
                                      <p:tavLst>
                                        <p:tav tm="0">
                                          <p:val>
                                            <p:fltVal val="0"/>
                                          </p:val>
                                        </p:tav>
                                        <p:tav tm="100000">
                                          <p:val>
                                            <p:strVal val="#ppt_w"/>
                                          </p:val>
                                        </p:tav>
                                      </p:tavLst>
                                    </p:anim>
                                    <p:anim calcmode="lin" valueType="num">
                                      <p:cBhvr>
                                        <p:cTn id="36" dur="200" fill="hold"/>
                                        <p:tgtEl>
                                          <p:spTgt spid="42"/>
                                        </p:tgtEl>
                                        <p:attrNameLst>
                                          <p:attrName>ppt_h</p:attrName>
                                        </p:attrNameLst>
                                      </p:cBhvr>
                                      <p:tavLst>
                                        <p:tav tm="0">
                                          <p:val>
                                            <p:fltVal val="0"/>
                                          </p:val>
                                        </p:tav>
                                        <p:tav tm="100000">
                                          <p:val>
                                            <p:strVal val="#ppt_h"/>
                                          </p:val>
                                        </p:tav>
                                      </p:tavLst>
                                    </p:anim>
                                    <p:animEffect transition="in" filter="fade">
                                      <p:cBhvr>
                                        <p:cTn id="37" dur="200"/>
                                        <p:tgtEl>
                                          <p:spTgt spid="42"/>
                                        </p:tgtEl>
                                      </p:cBhvr>
                                    </p:animEffect>
                                  </p:childTnLst>
                                </p:cTn>
                              </p:par>
                            </p:childTnLst>
                          </p:cTn>
                        </p:par>
                        <p:par>
                          <p:cTn id="38" fill="hold">
                            <p:stCondLst>
                              <p:cond delay="2850"/>
                            </p:stCondLst>
                            <p:childTnLst>
                              <p:par>
                                <p:cTn id="39" presetID="32" presetClass="emph" presetSubtype="0" fill="hold" nodeType="afterEffect">
                                  <p:stCondLst>
                                    <p:cond delay="0"/>
                                  </p:stCondLst>
                                  <p:childTnLst>
                                    <p:animRot by="120000">
                                      <p:cBhvr>
                                        <p:cTn id="40" dur="50" fill="hold">
                                          <p:stCondLst>
                                            <p:cond delay="0"/>
                                          </p:stCondLst>
                                        </p:cTn>
                                        <p:tgtEl>
                                          <p:spTgt spid="42"/>
                                        </p:tgtEl>
                                        <p:attrNameLst>
                                          <p:attrName>r</p:attrName>
                                        </p:attrNameLst>
                                      </p:cBhvr>
                                    </p:animRot>
                                    <p:animRot by="-240000">
                                      <p:cBhvr>
                                        <p:cTn id="41" dur="100" fill="hold">
                                          <p:stCondLst>
                                            <p:cond delay="100"/>
                                          </p:stCondLst>
                                        </p:cTn>
                                        <p:tgtEl>
                                          <p:spTgt spid="42"/>
                                        </p:tgtEl>
                                        <p:attrNameLst>
                                          <p:attrName>r</p:attrName>
                                        </p:attrNameLst>
                                      </p:cBhvr>
                                    </p:animRot>
                                    <p:animRot by="240000">
                                      <p:cBhvr>
                                        <p:cTn id="42" dur="100" fill="hold">
                                          <p:stCondLst>
                                            <p:cond delay="200"/>
                                          </p:stCondLst>
                                        </p:cTn>
                                        <p:tgtEl>
                                          <p:spTgt spid="42"/>
                                        </p:tgtEl>
                                        <p:attrNameLst>
                                          <p:attrName>r</p:attrName>
                                        </p:attrNameLst>
                                      </p:cBhvr>
                                    </p:animRot>
                                    <p:animRot by="-240000">
                                      <p:cBhvr>
                                        <p:cTn id="43" dur="100" fill="hold">
                                          <p:stCondLst>
                                            <p:cond delay="300"/>
                                          </p:stCondLst>
                                        </p:cTn>
                                        <p:tgtEl>
                                          <p:spTgt spid="42"/>
                                        </p:tgtEl>
                                        <p:attrNameLst>
                                          <p:attrName>r</p:attrName>
                                        </p:attrNameLst>
                                      </p:cBhvr>
                                    </p:animRot>
                                    <p:animRot by="120000">
                                      <p:cBhvr>
                                        <p:cTn id="44" dur="100" fill="hold">
                                          <p:stCondLst>
                                            <p:cond delay="400"/>
                                          </p:stCondLst>
                                        </p:cTn>
                                        <p:tgtEl>
                                          <p:spTgt spid="42"/>
                                        </p:tgtEl>
                                        <p:attrNameLst>
                                          <p:attrName>r</p:attrName>
                                        </p:attrNameLst>
                                      </p:cBhvr>
                                    </p:animRot>
                                  </p:childTnLst>
                                </p:cTn>
                              </p:par>
                            </p:childTnLst>
                          </p:cTn>
                        </p:par>
                        <p:par>
                          <p:cTn id="45" fill="hold">
                            <p:stCondLst>
                              <p:cond delay="3350"/>
                            </p:stCondLst>
                            <p:childTnLst>
                              <p:par>
                                <p:cTn id="46" presetID="10" presetClass="entr" presetSubtype="0" fill="hold" grpId="0" nodeType="afterEffect">
                                  <p:stCondLst>
                                    <p:cond delay="0"/>
                                  </p:stCondLst>
                                  <p:iterate type="lt">
                                    <p:tmPct val="10000"/>
                                  </p:iterate>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par>
                          <p:cTn id="49" fill="hold">
                            <p:stCondLst>
                              <p:cond delay="3700"/>
                            </p:stCondLst>
                            <p:childTnLst>
                              <p:par>
                                <p:cTn id="50" presetID="55" presetClass="entr" presetSubtype="0"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1000" fill="hold"/>
                                        <p:tgtEl>
                                          <p:spTgt spid="48"/>
                                        </p:tgtEl>
                                        <p:attrNameLst>
                                          <p:attrName>ppt_w</p:attrName>
                                        </p:attrNameLst>
                                      </p:cBhvr>
                                      <p:tavLst>
                                        <p:tav tm="0">
                                          <p:val>
                                            <p:strVal val="#ppt_w*0.70"/>
                                          </p:val>
                                        </p:tav>
                                        <p:tav tm="100000">
                                          <p:val>
                                            <p:strVal val="#ppt_w"/>
                                          </p:val>
                                        </p:tav>
                                      </p:tavLst>
                                    </p:anim>
                                    <p:anim calcmode="lin" valueType="num">
                                      <p:cBhvr>
                                        <p:cTn id="53" dur="1000" fill="hold"/>
                                        <p:tgtEl>
                                          <p:spTgt spid="48"/>
                                        </p:tgtEl>
                                        <p:attrNameLst>
                                          <p:attrName>ppt_h</p:attrName>
                                        </p:attrNameLst>
                                      </p:cBhvr>
                                      <p:tavLst>
                                        <p:tav tm="0">
                                          <p:val>
                                            <p:strVal val="#ppt_h"/>
                                          </p:val>
                                        </p:tav>
                                        <p:tav tm="100000">
                                          <p:val>
                                            <p:strVal val="#ppt_h"/>
                                          </p:val>
                                        </p:tav>
                                      </p:tavLst>
                                    </p:anim>
                                    <p:animEffect transition="in" filter="fade">
                                      <p:cBhvr>
                                        <p:cTn id="54" dur="1000"/>
                                        <p:tgtEl>
                                          <p:spTgt spid="48"/>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1000" fill="hold"/>
                                        <p:tgtEl>
                                          <p:spTgt spid="47"/>
                                        </p:tgtEl>
                                        <p:attrNameLst>
                                          <p:attrName>ppt_w</p:attrName>
                                        </p:attrNameLst>
                                      </p:cBhvr>
                                      <p:tavLst>
                                        <p:tav tm="0">
                                          <p:val>
                                            <p:strVal val="#ppt_w*0.70"/>
                                          </p:val>
                                        </p:tav>
                                        <p:tav tm="100000">
                                          <p:val>
                                            <p:strVal val="#ppt_w"/>
                                          </p:val>
                                        </p:tav>
                                      </p:tavLst>
                                    </p:anim>
                                    <p:anim calcmode="lin" valueType="num">
                                      <p:cBhvr>
                                        <p:cTn id="58" dur="1000" fill="hold"/>
                                        <p:tgtEl>
                                          <p:spTgt spid="47"/>
                                        </p:tgtEl>
                                        <p:attrNameLst>
                                          <p:attrName>ppt_h</p:attrName>
                                        </p:attrNameLst>
                                      </p:cBhvr>
                                      <p:tavLst>
                                        <p:tav tm="0">
                                          <p:val>
                                            <p:strVal val="#ppt_h"/>
                                          </p:val>
                                        </p:tav>
                                        <p:tav tm="100000">
                                          <p:val>
                                            <p:strVal val="#ppt_h"/>
                                          </p:val>
                                        </p:tav>
                                      </p:tavLst>
                                    </p:anim>
                                    <p:animEffect transition="in" filter="fade">
                                      <p:cBhvr>
                                        <p:cTn id="59" dur="1000"/>
                                        <p:tgtEl>
                                          <p:spTgt spid="47"/>
                                        </p:tgtEl>
                                      </p:cBhvr>
                                    </p:animEffect>
                                  </p:childTnLst>
                                </p:cTn>
                              </p:par>
                            </p:childTnLst>
                          </p:cTn>
                        </p:par>
                        <p:par>
                          <p:cTn id="60" fill="hold">
                            <p:stCondLst>
                              <p:cond delay="4700"/>
                            </p:stCondLst>
                            <p:childTnLst>
                              <p:par>
                                <p:cTn id="61" presetID="53" presetClass="entr" presetSubtype="16" fill="hold" nodeType="after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200" fill="hold"/>
                                        <p:tgtEl>
                                          <p:spTgt spid="49"/>
                                        </p:tgtEl>
                                        <p:attrNameLst>
                                          <p:attrName>ppt_w</p:attrName>
                                        </p:attrNameLst>
                                      </p:cBhvr>
                                      <p:tavLst>
                                        <p:tav tm="0">
                                          <p:val>
                                            <p:fltVal val="0"/>
                                          </p:val>
                                        </p:tav>
                                        <p:tav tm="100000">
                                          <p:val>
                                            <p:strVal val="#ppt_w"/>
                                          </p:val>
                                        </p:tav>
                                      </p:tavLst>
                                    </p:anim>
                                    <p:anim calcmode="lin" valueType="num">
                                      <p:cBhvr>
                                        <p:cTn id="64" dur="200" fill="hold"/>
                                        <p:tgtEl>
                                          <p:spTgt spid="49"/>
                                        </p:tgtEl>
                                        <p:attrNameLst>
                                          <p:attrName>ppt_h</p:attrName>
                                        </p:attrNameLst>
                                      </p:cBhvr>
                                      <p:tavLst>
                                        <p:tav tm="0">
                                          <p:val>
                                            <p:fltVal val="0"/>
                                          </p:val>
                                        </p:tav>
                                        <p:tav tm="100000">
                                          <p:val>
                                            <p:strVal val="#ppt_h"/>
                                          </p:val>
                                        </p:tav>
                                      </p:tavLst>
                                    </p:anim>
                                    <p:animEffect transition="in" filter="fade">
                                      <p:cBhvr>
                                        <p:cTn id="65" dur="200"/>
                                        <p:tgtEl>
                                          <p:spTgt spid="49"/>
                                        </p:tgtEl>
                                      </p:cBhvr>
                                    </p:animEffect>
                                  </p:childTnLst>
                                </p:cTn>
                              </p:par>
                            </p:childTnLst>
                          </p:cTn>
                        </p:par>
                        <p:par>
                          <p:cTn id="66" fill="hold">
                            <p:stCondLst>
                              <p:cond delay="5200"/>
                            </p:stCondLst>
                            <p:childTnLst>
                              <p:par>
                                <p:cTn id="67" presetID="32" presetClass="emph" presetSubtype="0" fill="hold" nodeType="afterEffect">
                                  <p:stCondLst>
                                    <p:cond delay="0"/>
                                  </p:stCondLst>
                                  <p:childTnLst>
                                    <p:animRot by="120000">
                                      <p:cBhvr>
                                        <p:cTn id="68" dur="50" fill="hold">
                                          <p:stCondLst>
                                            <p:cond delay="0"/>
                                          </p:stCondLst>
                                        </p:cTn>
                                        <p:tgtEl>
                                          <p:spTgt spid="49"/>
                                        </p:tgtEl>
                                        <p:attrNameLst>
                                          <p:attrName>r</p:attrName>
                                        </p:attrNameLst>
                                      </p:cBhvr>
                                    </p:animRot>
                                    <p:animRot by="-240000">
                                      <p:cBhvr>
                                        <p:cTn id="69" dur="100" fill="hold">
                                          <p:stCondLst>
                                            <p:cond delay="100"/>
                                          </p:stCondLst>
                                        </p:cTn>
                                        <p:tgtEl>
                                          <p:spTgt spid="49"/>
                                        </p:tgtEl>
                                        <p:attrNameLst>
                                          <p:attrName>r</p:attrName>
                                        </p:attrNameLst>
                                      </p:cBhvr>
                                    </p:animRot>
                                    <p:animRot by="240000">
                                      <p:cBhvr>
                                        <p:cTn id="70" dur="100" fill="hold">
                                          <p:stCondLst>
                                            <p:cond delay="200"/>
                                          </p:stCondLst>
                                        </p:cTn>
                                        <p:tgtEl>
                                          <p:spTgt spid="49"/>
                                        </p:tgtEl>
                                        <p:attrNameLst>
                                          <p:attrName>r</p:attrName>
                                        </p:attrNameLst>
                                      </p:cBhvr>
                                    </p:animRot>
                                    <p:animRot by="-240000">
                                      <p:cBhvr>
                                        <p:cTn id="71" dur="100" fill="hold">
                                          <p:stCondLst>
                                            <p:cond delay="300"/>
                                          </p:stCondLst>
                                        </p:cTn>
                                        <p:tgtEl>
                                          <p:spTgt spid="49"/>
                                        </p:tgtEl>
                                        <p:attrNameLst>
                                          <p:attrName>r</p:attrName>
                                        </p:attrNameLst>
                                      </p:cBhvr>
                                    </p:animRot>
                                    <p:animRot by="120000">
                                      <p:cBhvr>
                                        <p:cTn id="72" dur="100" fill="hold">
                                          <p:stCondLst>
                                            <p:cond delay="400"/>
                                          </p:stCondLst>
                                        </p:cTn>
                                        <p:tgtEl>
                                          <p:spTgt spid="49"/>
                                        </p:tgtEl>
                                        <p:attrNameLst>
                                          <p:attrName>r</p:attrName>
                                        </p:attrNameLst>
                                      </p:cBhvr>
                                    </p:animRot>
                                  </p:childTnLst>
                                </p:cTn>
                              </p:par>
                            </p:childTnLst>
                          </p:cTn>
                        </p:par>
                        <p:par>
                          <p:cTn id="73" fill="hold">
                            <p:stCondLst>
                              <p:cond delay="5700"/>
                            </p:stCondLst>
                            <p:childTnLst>
                              <p:par>
                                <p:cTn id="74" presetID="10" presetClass="entr" presetSubtype="0" fill="hold" grpId="0" nodeType="afterEffect">
                                  <p:stCondLst>
                                    <p:cond delay="0"/>
                                  </p:stCondLst>
                                  <p:iterate type="lt">
                                    <p:tmPct val="10000"/>
                                  </p:iterate>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par>
                          <p:cTn id="77" fill="hold">
                            <p:stCondLst>
                              <p:cond delay="6049"/>
                            </p:stCondLst>
                            <p:childTnLst>
                              <p:par>
                                <p:cTn id="78" presetID="55" presetClass="entr" presetSubtype="0" fill="hold" grpId="0" nodeType="after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p:cTn id="80" dur="1000" fill="hold"/>
                                        <p:tgtEl>
                                          <p:spTgt spid="55"/>
                                        </p:tgtEl>
                                        <p:attrNameLst>
                                          <p:attrName>ppt_w</p:attrName>
                                        </p:attrNameLst>
                                      </p:cBhvr>
                                      <p:tavLst>
                                        <p:tav tm="0">
                                          <p:val>
                                            <p:strVal val="#ppt_w*0.70"/>
                                          </p:val>
                                        </p:tav>
                                        <p:tav tm="100000">
                                          <p:val>
                                            <p:strVal val="#ppt_w"/>
                                          </p:val>
                                        </p:tav>
                                      </p:tavLst>
                                    </p:anim>
                                    <p:anim calcmode="lin" valueType="num">
                                      <p:cBhvr>
                                        <p:cTn id="81" dur="1000" fill="hold"/>
                                        <p:tgtEl>
                                          <p:spTgt spid="55"/>
                                        </p:tgtEl>
                                        <p:attrNameLst>
                                          <p:attrName>ppt_h</p:attrName>
                                        </p:attrNameLst>
                                      </p:cBhvr>
                                      <p:tavLst>
                                        <p:tav tm="0">
                                          <p:val>
                                            <p:strVal val="#ppt_h"/>
                                          </p:val>
                                        </p:tav>
                                        <p:tav tm="100000">
                                          <p:val>
                                            <p:strVal val="#ppt_h"/>
                                          </p:val>
                                        </p:tav>
                                      </p:tavLst>
                                    </p:anim>
                                    <p:animEffect transition="in" filter="fade">
                                      <p:cBhvr>
                                        <p:cTn id="82" dur="1000"/>
                                        <p:tgtEl>
                                          <p:spTgt spid="55"/>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p:cTn id="85" dur="1000" fill="hold"/>
                                        <p:tgtEl>
                                          <p:spTgt spid="54"/>
                                        </p:tgtEl>
                                        <p:attrNameLst>
                                          <p:attrName>ppt_w</p:attrName>
                                        </p:attrNameLst>
                                      </p:cBhvr>
                                      <p:tavLst>
                                        <p:tav tm="0">
                                          <p:val>
                                            <p:strVal val="#ppt_w*0.70"/>
                                          </p:val>
                                        </p:tav>
                                        <p:tav tm="100000">
                                          <p:val>
                                            <p:strVal val="#ppt_w"/>
                                          </p:val>
                                        </p:tav>
                                      </p:tavLst>
                                    </p:anim>
                                    <p:anim calcmode="lin" valueType="num">
                                      <p:cBhvr>
                                        <p:cTn id="86" dur="1000" fill="hold"/>
                                        <p:tgtEl>
                                          <p:spTgt spid="54"/>
                                        </p:tgtEl>
                                        <p:attrNameLst>
                                          <p:attrName>ppt_h</p:attrName>
                                        </p:attrNameLst>
                                      </p:cBhvr>
                                      <p:tavLst>
                                        <p:tav tm="0">
                                          <p:val>
                                            <p:strVal val="#ppt_h"/>
                                          </p:val>
                                        </p:tav>
                                        <p:tav tm="100000">
                                          <p:val>
                                            <p:strVal val="#ppt_h"/>
                                          </p:val>
                                        </p:tav>
                                      </p:tavLst>
                                    </p:anim>
                                    <p:animEffect transition="in" filter="fade">
                                      <p:cBhvr>
                                        <p:cTn id="8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p:bldP spid="47" grpId="0" animBg="1"/>
      <p:bldP spid="48" grpId="0"/>
      <p:bldP spid="54" grpId="0" animBg="1"/>
      <p:bldP spid="55" grpId="0"/>
      <p:bldP spid="56" grpId="0"/>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8"/>
          <p:cNvSpPr>
            <a:spLocks noChangeArrowheads="1"/>
          </p:cNvSpPr>
          <p:nvPr/>
        </p:nvSpPr>
        <p:spPr bwMode="auto">
          <a:xfrm>
            <a:off x="3930707" y="2641822"/>
            <a:ext cx="1239246" cy="39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6" tIns="34289" rIns="68576" bIns="3428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100" dirty="0">
                <a:latin typeface="Impact" panose="020B0806030902050204" pitchFamily="34" charset="0"/>
                <a:ea typeface="时尚中黑简体" panose="01010104010101010101" pitchFamily="2" charset="-122"/>
                <a:sym typeface="Arial" panose="020B0604020202020204" pitchFamily="34" charset="0"/>
              </a:rPr>
              <a:t>PART  </a:t>
            </a:r>
            <a:r>
              <a:rPr lang="en-US" altLang="zh-CN" sz="2100" dirty="0" smtClean="0">
                <a:latin typeface="Impact" panose="020B0806030902050204" pitchFamily="34" charset="0"/>
                <a:ea typeface="时尚中黑简体" panose="01010104010101010101" pitchFamily="2" charset="-122"/>
                <a:sym typeface="Arial" panose="020B0604020202020204" pitchFamily="34" charset="0"/>
              </a:rPr>
              <a:t>05</a:t>
            </a:r>
            <a:endParaRPr lang="zh-CN" altLang="en-US" sz="2100" dirty="0">
              <a:latin typeface="Impact" panose="020B0806030902050204" pitchFamily="34" charset="0"/>
              <a:ea typeface="时尚中黑简体" panose="01010104010101010101" pitchFamily="2" charset="-122"/>
              <a:sym typeface="Arial" panose="020B0604020202020204" pitchFamily="34" charset="0"/>
            </a:endParaRPr>
          </a:p>
        </p:txBody>
      </p:sp>
      <p:sp>
        <p:nvSpPr>
          <p:cNvPr id="8" name="文本框 8"/>
          <p:cNvSpPr>
            <a:spLocks noChangeArrowheads="1"/>
          </p:cNvSpPr>
          <p:nvPr/>
        </p:nvSpPr>
        <p:spPr bwMode="auto">
          <a:xfrm>
            <a:off x="3416649" y="3124293"/>
            <a:ext cx="2267363" cy="484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0"/>
              </a:spcBef>
              <a:buNone/>
            </a:pPr>
            <a:r>
              <a:rPr lang="zh-CN" altLang="en-US" sz="2700" b="1" dirty="0" smtClean="0">
                <a:solidFill>
                  <a:srgbClr val="327206"/>
                </a:solidFill>
                <a:latin typeface="微软雅黑" panose="020B0503020204020204" pitchFamily="34" charset="-122"/>
                <a:ea typeface="微软雅黑" panose="020B0503020204020204" pitchFamily="34" charset="-122"/>
                <a:sym typeface="方正兰亭黑_GBK" pitchFamily="2" charset="-122"/>
              </a:rPr>
              <a:t>新年工作计划</a:t>
            </a:r>
            <a:endParaRPr lang="zh-CN" altLang="en-US" sz="2700" b="1" dirty="0">
              <a:solidFill>
                <a:srgbClr val="327206"/>
              </a:solidFill>
              <a:latin typeface="微软雅黑" panose="020B0503020204020204" pitchFamily="34" charset="-122"/>
              <a:ea typeface="微软雅黑" panose="020B0503020204020204" pitchFamily="34" charset="-122"/>
              <a:sym typeface="方正兰亭黑_GBK" pitchFamily="2" charset="-122"/>
            </a:endParaRPr>
          </a:p>
        </p:txBody>
      </p:sp>
      <p:sp>
        <p:nvSpPr>
          <p:cNvPr id="9" name="矩形 51"/>
          <p:cNvSpPr>
            <a:spLocks noChangeArrowheads="1"/>
          </p:cNvSpPr>
          <p:nvPr/>
        </p:nvSpPr>
        <p:spPr bwMode="auto">
          <a:xfrm>
            <a:off x="3437781" y="3811237"/>
            <a:ext cx="2268436" cy="276997"/>
          </a:xfrm>
          <a:prstGeom prst="rect">
            <a:avLst/>
          </a:prstGeom>
          <a:solidFill>
            <a:srgbClr val="327206"/>
          </a:solidFill>
          <a:ln>
            <a:noFill/>
          </a:ln>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20000"/>
              </a:spcBef>
              <a:buNone/>
            </a:pPr>
            <a:r>
              <a:rPr lang="en-US" altLang="zh-CN" sz="1350" dirty="0">
                <a:solidFill>
                  <a:schemeClr val="bg1"/>
                </a:solidFill>
                <a:latin typeface="Impact" panose="020B0806030902050204" pitchFamily="34" charset="0"/>
                <a:ea typeface="时尚中黑简体" panose="01010104010101010101" pitchFamily="2" charset="-122"/>
                <a:sym typeface="Arial" panose="020B0604020202020204" pitchFamily="34" charset="0"/>
              </a:rPr>
              <a:t>The success of the experience</a:t>
            </a:r>
            <a:endParaRPr lang="zh-CN" altLang="en-US" sz="1350" dirty="0">
              <a:solidFill>
                <a:schemeClr val="bg1"/>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10" name="直接连接符 4"/>
          <p:cNvSpPr>
            <a:spLocks noChangeShapeType="1"/>
          </p:cNvSpPr>
          <p:nvPr/>
        </p:nvSpPr>
        <p:spPr bwMode="auto">
          <a:xfrm>
            <a:off x="3589138" y="3699097"/>
            <a:ext cx="1965722" cy="0"/>
          </a:xfrm>
          <a:prstGeom prst="line">
            <a:avLst/>
          </a:prstGeom>
          <a:noFill/>
          <a:ln w="19050">
            <a:solidFill>
              <a:srgbClr val="327206"/>
            </a:solidFill>
            <a:prstDash val="sysDash"/>
            <a:bevel/>
          </a:ln>
          <a:extLst>
            <a:ext uri="{909E8E84-426E-40DD-AFC4-6F175D3DCCD1}">
              <a14:hiddenFill xmlns:a14="http://schemas.microsoft.com/office/drawing/2010/main" xmlns="">
                <a:noFill/>
              </a14:hiddenFill>
            </a:ext>
          </a:extLst>
        </p:spPr>
        <p:txBody>
          <a:bodyPr/>
          <a:lstStyle/>
          <a:p>
            <a:endParaRPr lang="zh-CN" altLang="en-US" sz="1015">
              <a:latin typeface="时尚中黑简体" panose="01010104010101010101" pitchFamily="2" charset="-122"/>
              <a:ea typeface="时尚中黑简体" panose="01010104010101010101" pitchFamily="2" charset="-122"/>
            </a:endParaRPr>
          </a:p>
        </p:txBody>
      </p:sp>
      <p:grpSp>
        <p:nvGrpSpPr>
          <p:cNvPr id="18" name="组合 17"/>
          <p:cNvGrpSpPr/>
          <p:nvPr/>
        </p:nvGrpSpPr>
        <p:grpSpPr>
          <a:xfrm>
            <a:off x="3704573" y="637934"/>
            <a:ext cx="1850286" cy="1850286"/>
            <a:chOff x="6462510" y="2539765"/>
            <a:chExt cx="1812165" cy="1812165"/>
          </a:xfrm>
        </p:grpSpPr>
        <p:grpSp>
          <p:nvGrpSpPr>
            <p:cNvPr id="19" name="组合 18"/>
            <p:cNvGrpSpPr/>
            <p:nvPr/>
          </p:nvGrpSpPr>
          <p:grpSpPr>
            <a:xfrm>
              <a:off x="6462510" y="2539765"/>
              <a:ext cx="1812165" cy="1812165"/>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1500" b="1" kern="0">
                  <a:solidFill>
                    <a:srgbClr val="C00000"/>
                  </a:solidFill>
                  <a:latin typeface="Calibri" panose="020F0502020204030204"/>
                  <a:ea typeface="宋体" panose="02010600030101010101" pitchFamily="2" charset="-122"/>
                </a:endParaRPr>
              </a:p>
            </p:txBody>
          </p:sp>
          <p:sp>
            <p:nvSpPr>
              <p:cNvPr id="24" name="椭圆 23"/>
              <p:cNvSpPr/>
              <p:nvPr/>
            </p:nvSpPr>
            <p:spPr>
              <a:xfrm>
                <a:off x="392112" y="760412"/>
                <a:ext cx="3825873" cy="3825873"/>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endParaRPr>
              </a:p>
            </p:txBody>
          </p:sp>
        </p:grpSp>
        <p:grpSp>
          <p:nvGrpSpPr>
            <p:cNvPr id="20" name="组合 19"/>
            <p:cNvGrpSpPr/>
            <p:nvPr/>
          </p:nvGrpSpPr>
          <p:grpSpPr>
            <a:xfrm>
              <a:off x="6927592" y="2990447"/>
              <a:ext cx="882000" cy="910800"/>
              <a:chOff x="1616076" y="3260726"/>
              <a:chExt cx="273050" cy="334963"/>
            </a:xfrm>
            <a:solidFill>
              <a:srgbClr val="C0504E"/>
            </a:solidFill>
          </p:grpSpPr>
          <p:sp>
            <p:nvSpPr>
              <p:cNvPr id="21" name="Freeform 622"/>
              <p:cNvSpPr/>
              <p:nvPr/>
            </p:nvSpPr>
            <p:spPr bwMode="auto">
              <a:xfrm>
                <a:off x="1616076" y="3392489"/>
                <a:ext cx="53975" cy="174625"/>
              </a:xfrm>
              <a:custGeom>
                <a:avLst/>
                <a:gdLst>
                  <a:gd name="T0" fmla="*/ 38 w 47"/>
                  <a:gd name="T1" fmla="*/ 36 h 151"/>
                  <a:gd name="T2" fmla="*/ 46 w 47"/>
                  <a:gd name="T3" fmla="*/ 0 h 151"/>
                  <a:gd name="T4" fmla="*/ 17 w 47"/>
                  <a:gd name="T5" fmla="*/ 0 h 151"/>
                  <a:gd name="T6" fmla="*/ 0 w 47"/>
                  <a:gd name="T7" fmla="*/ 53 h 151"/>
                  <a:gd name="T8" fmla="*/ 0 w 47"/>
                  <a:gd name="T9" fmla="*/ 98 h 151"/>
                  <a:gd name="T10" fmla="*/ 17 w 47"/>
                  <a:gd name="T11" fmla="*/ 151 h 151"/>
                  <a:gd name="T12" fmla="*/ 47 w 47"/>
                  <a:gd name="T13" fmla="*/ 151 h 151"/>
                  <a:gd name="T14" fmla="*/ 38 w 47"/>
                  <a:gd name="T15" fmla="*/ 114 h 151"/>
                  <a:gd name="T16" fmla="*/ 38 w 47"/>
                  <a:gd name="T17" fmla="*/ 3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1">
                    <a:moveTo>
                      <a:pt x="38" y="36"/>
                    </a:moveTo>
                    <a:cubicBezTo>
                      <a:pt x="38" y="27"/>
                      <a:pt x="41" y="13"/>
                      <a:pt x="46" y="0"/>
                    </a:cubicBezTo>
                    <a:cubicBezTo>
                      <a:pt x="17" y="0"/>
                      <a:pt x="17" y="0"/>
                      <a:pt x="17" y="0"/>
                    </a:cubicBezTo>
                    <a:cubicBezTo>
                      <a:pt x="8" y="0"/>
                      <a:pt x="0" y="39"/>
                      <a:pt x="0" y="53"/>
                    </a:cubicBezTo>
                    <a:cubicBezTo>
                      <a:pt x="0" y="98"/>
                      <a:pt x="0" y="98"/>
                      <a:pt x="0" y="98"/>
                    </a:cubicBezTo>
                    <a:cubicBezTo>
                      <a:pt x="0" y="112"/>
                      <a:pt x="8" y="151"/>
                      <a:pt x="17" y="151"/>
                    </a:cubicBezTo>
                    <a:cubicBezTo>
                      <a:pt x="47" y="151"/>
                      <a:pt x="47" y="151"/>
                      <a:pt x="47" y="151"/>
                    </a:cubicBezTo>
                    <a:cubicBezTo>
                      <a:pt x="41" y="137"/>
                      <a:pt x="38" y="123"/>
                      <a:pt x="38" y="114"/>
                    </a:cubicBezTo>
                    <a:lnTo>
                      <a:pt x="38" y="36"/>
                    </a:ln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2" name="Freeform 623"/>
              <p:cNvSpPr/>
              <p:nvPr/>
            </p:nvSpPr>
            <p:spPr bwMode="auto">
              <a:xfrm>
                <a:off x="1679576" y="3260726"/>
                <a:ext cx="209550" cy="334963"/>
              </a:xfrm>
              <a:custGeom>
                <a:avLst/>
                <a:gdLst>
                  <a:gd name="T0" fmla="*/ 17 w 180"/>
                  <a:gd name="T1" fmla="*/ 100 h 289"/>
                  <a:gd name="T2" fmla="*/ 0 w 180"/>
                  <a:gd name="T3" fmla="*/ 149 h 289"/>
                  <a:gd name="T4" fmla="*/ 0 w 180"/>
                  <a:gd name="T5" fmla="*/ 227 h 289"/>
                  <a:gd name="T6" fmla="*/ 36 w 180"/>
                  <a:gd name="T7" fmla="*/ 289 h 289"/>
                  <a:gd name="T8" fmla="*/ 131 w 180"/>
                  <a:gd name="T9" fmla="*/ 289 h 289"/>
                  <a:gd name="T10" fmla="*/ 166 w 180"/>
                  <a:gd name="T11" fmla="*/ 255 h 289"/>
                  <a:gd name="T12" fmla="*/ 167 w 180"/>
                  <a:gd name="T13" fmla="*/ 253 h 289"/>
                  <a:gd name="T14" fmla="*/ 94 w 180"/>
                  <a:gd name="T15" fmla="*/ 253 h 289"/>
                  <a:gd name="T16" fmla="*/ 82 w 180"/>
                  <a:gd name="T17" fmla="*/ 241 h 289"/>
                  <a:gd name="T18" fmla="*/ 94 w 180"/>
                  <a:gd name="T19" fmla="*/ 230 h 289"/>
                  <a:gd name="T20" fmla="*/ 169 w 180"/>
                  <a:gd name="T21" fmla="*/ 230 h 289"/>
                  <a:gd name="T22" fmla="*/ 172 w 180"/>
                  <a:gd name="T23" fmla="*/ 199 h 289"/>
                  <a:gd name="T24" fmla="*/ 94 w 180"/>
                  <a:gd name="T25" fmla="*/ 199 h 289"/>
                  <a:gd name="T26" fmla="*/ 82 w 180"/>
                  <a:gd name="T27" fmla="*/ 188 h 289"/>
                  <a:gd name="T28" fmla="*/ 94 w 180"/>
                  <a:gd name="T29" fmla="*/ 177 h 289"/>
                  <a:gd name="T30" fmla="*/ 175 w 180"/>
                  <a:gd name="T31" fmla="*/ 177 h 289"/>
                  <a:gd name="T32" fmla="*/ 178 w 180"/>
                  <a:gd name="T33" fmla="*/ 146 h 289"/>
                  <a:gd name="T34" fmla="*/ 94 w 180"/>
                  <a:gd name="T35" fmla="*/ 146 h 289"/>
                  <a:gd name="T36" fmla="*/ 82 w 180"/>
                  <a:gd name="T37" fmla="*/ 135 h 289"/>
                  <a:gd name="T38" fmla="*/ 94 w 180"/>
                  <a:gd name="T39" fmla="*/ 124 h 289"/>
                  <a:gd name="T40" fmla="*/ 180 w 180"/>
                  <a:gd name="T41" fmla="*/ 124 h 289"/>
                  <a:gd name="T42" fmla="*/ 180 w 180"/>
                  <a:gd name="T43" fmla="*/ 121 h 289"/>
                  <a:gd name="T44" fmla="*/ 145 w 180"/>
                  <a:gd name="T45" fmla="*/ 87 h 289"/>
                  <a:gd name="T46" fmla="*/ 82 w 180"/>
                  <a:gd name="T47" fmla="*/ 87 h 289"/>
                  <a:gd name="T48" fmla="*/ 84 w 180"/>
                  <a:gd name="T49" fmla="*/ 71 h 289"/>
                  <a:gd name="T50" fmla="*/ 90 w 180"/>
                  <a:gd name="T51" fmla="*/ 38 h 289"/>
                  <a:gd name="T52" fmla="*/ 64 w 180"/>
                  <a:gd name="T53" fmla="*/ 2 h 289"/>
                  <a:gd name="T54" fmla="*/ 29 w 180"/>
                  <a:gd name="T55" fmla="*/ 28 h 289"/>
                  <a:gd name="T56" fmla="*/ 21 w 180"/>
                  <a:gd name="T57" fmla="*/ 74 h 289"/>
                  <a:gd name="T58" fmla="*/ 17 w 180"/>
                  <a:gd name="T59" fmla="*/ 10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289">
                    <a:moveTo>
                      <a:pt x="17" y="100"/>
                    </a:moveTo>
                    <a:cubicBezTo>
                      <a:pt x="7" y="114"/>
                      <a:pt x="0" y="137"/>
                      <a:pt x="0" y="149"/>
                    </a:cubicBezTo>
                    <a:cubicBezTo>
                      <a:pt x="0" y="227"/>
                      <a:pt x="0" y="227"/>
                      <a:pt x="0" y="227"/>
                    </a:cubicBezTo>
                    <a:cubicBezTo>
                      <a:pt x="0" y="246"/>
                      <a:pt x="16" y="289"/>
                      <a:pt x="36" y="289"/>
                    </a:cubicBezTo>
                    <a:cubicBezTo>
                      <a:pt x="131" y="289"/>
                      <a:pt x="131" y="289"/>
                      <a:pt x="131" y="289"/>
                    </a:cubicBezTo>
                    <a:cubicBezTo>
                      <a:pt x="150" y="289"/>
                      <a:pt x="166" y="274"/>
                      <a:pt x="166" y="255"/>
                    </a:cubicBezTo>
                    <a:cubicBezTo>
                      <a:pt x="167" y="253"/>
                      <a:pt x="167" y="253"/>
                      <a:pt x="167" y="253"/>
                    </a:cubicBezTo>
                    <a:cubicBezTo>
                      <a:pt x="94" y="253"/>
                      <a:pt x="94" y="253"/>
                      <a:pt x="94" y="253"/>
                    </a:cubicBezTo>
                    <a:cubicBezTo>
                      <a:pt x="87" y="253"/>
                      <a:pt x="82" y="248"/>
                      <a:pt x="82" y="241"/>
                    </a:cubicBezTo>
                    <a:cubicBezTo>
                      <a:pt x="82" y="235"/>
                      <a:pt x="87" y="230"/>
                      <a:pt x="94" y="230"/>
                    </a:cubicBezTo>
                    <a:cubicBezTo>
                      <a:pt x="169" y="230"/>
                      <a:pt x="169" y="230"/>
                      <a:pt x="169" y="230"/>
                    </a:cubicBezTo>
                    <a:cubicBezTo>
                      <a:pt x="172" y="199"/>
                      <a:pt x="172" y="199"/>
                      <a:pt x="172" y="199"/>
                    </a:cubicBezTo>
                    <a:cubicBezTo>
                      <a:pt x="94" y="199"/>
                      <a:pt x="94" y="199"/>
                      <a:pt x="94" y="199"/>
                    </a:cubicBezTo>
                    <a:cubicBezTo>
                      <a:pt x="87" y="199"/>
                      <a:pt x="82" y="194"/>
                      <a:pt x="82" y="188"/>
                    </a:cubicBezTo>
                    <a:cubicBezTo>
                      <a:pt x="82" y="182"/>
                      <a:pt x="87" y="177"/>
                      <a:pt x="94" y="177"/>
                    </a:cubicBezTo>
                    <a:cubicBezTo>
                      <a:pt x="175" y="177"/>
                      <a:pt x="175" y="177"/>
                      <a:pt x="175" y="177"/>
                    </a:cubicBezTo>
                    <a:cubicBezTo>
                      <a:pt x="178" y="146"/>
                      <a:pt x="178" y="146"/>
                      <a:pt x="178" y="146"/>
                    </a:cubicBezTo>
                    <a:cubicBezTo>
                      <a:pt x="94" y="146"/>
                      <a:pt x="94" y="146"/>
                      <a:pt x="94" y="146"/>
                    </a:cubicBezTo>
                    <a:cubicBezTo>
                      <a:pt x="87" y="146"/>
                      <a:pt x="82" y="141"/>
                      <a:pt x="82" y="135"/>
                    </a:cubicBezTo>
                    <a:cubicBezTo>
                      <a:pt x="82" y="129"/>
                      <a:pt x="87" y="124"/>
                      <a:pt x="94" y="124"/>
                    </a:cubicBezTo>
                    <a:cubicBezTo>
                      <a:pt x="180" y="124"/>
                      <a:pt x="180" y="124"/>
                      <a:pt x="180" y="124"/>
                    </a:cubicBezTo>
                    <a:cubicBezTo>
                      <a:pt x="180" y="121"/>
                      <a:pt x="180" y="121"/>
                      <a:pt x="180" y="121"/>
                    </a:cubicBezTo>
                    <a:cubicBezTo>
                      <a:pt x="180" y="102"/>
                      <a:pt x="164" y="87"/>
                      <a:pt x="145" y="87"/>
                    </a:cubicBezTo>
                    <a:cubicBezTo>
                      <a:pt x="82" y="87"/>
                      <a:pt x="82" y="87"/>
                      <a:pt x="82" y="87"/>
                    </a:cubicBezTo>
                    <a:cubicBezTo>
                      <a:pt x="84" y="71"/>
                      <a:pt x="84" y="71"/>
                      <a:pt x="84" y="71"/>
                    </a:cubicBezTo>
                    <a:cubicBezTo>
                      <a:pt x="90" y="38"/>
                      <a:pt x="90" y="38"/>
                      <a:pt x="90" y="38"/>
                    </a:cubicBezTo>
                    <a:cubicBezTo>
                      <a:pt x="92" y="21"/>
                      <a:pt x="81" y="5"/>
                      <a:pt x="64" y="2"/>
                    </a:cubicBezTo>
                    <a:cubicBezTo>
                      <a:pt x="47" y="0"/>
                      <a:pt x="32" y="11"/>
                      <a:pt x="29" y="28"/>
                    </a:cubicBezTo>
                    <a:cubicBezTo>
                      <a:pt x="21" y="74"/>
                      <a:pt x="21" y="74"/>
                      <a:pt x="21" y="74"/>
                    </a:cubicBezTo>
                    <a:lnTo>
                      <a:pt x="17" y="100"/>
                    </a:ln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spTree>
  </p:cSld>
  <p:clrMapOvr>
    <a:masterClrMapping/>
  </p:clrMapOvr>
  <mc:AlternateContent xmlns:mc="http://schemas.openxmlformats.org/markup-compatibility/2006">
    <mc:Choice xmlns:p14="http://schemas.microsoft.com/office/powerpoint/2010/main" xmlns=""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 fill="hold"/>
                                        <p:tgtEl>
                                          <p:spTgt spid="18"/>
                                        </p:tgtEl>
                                        <p:attrNameLst>
                                          <p:attrName>ppt_w</p:attrName>
                                        </p:attrNameLst>
                                      </p:cBhvr>
                                      <p:tavLst>
                                        <p:tav tm="0">
                                          <p:val>
                                            <p:fltVal val="0"/>
                                          </p:val>
                                        </p:tav>
                                        <p:tav tm="100000">
                                          <p:val>
                                            <p:strVal val="#ppt_w"/>
                                          </p:val>
                                        </p:tav>
                                      </p:tavLst>
                                    </p:anim>
                                    <p:anim calcmode="lin" valueType="num">
                                      <p:cBhvr>
                                        <p:cTn id="8" dur="200" fill="hold"/>
                                        <p:tgtEl>
                                          <p:spTgt spid="18"/>
                                        </p:tgtEl>
                                        <p:attrNameLst>
                                          <p:attrName>ppt_h</p:attrName>
                                        </p:attrNameLst>
                                      </p:cBhvr>
                                      <p:tavLst>
                                        <p:tav tm="0">
                                          <p:val>
                                            <p:fltVal val="0"/>
                                          </p:val>
                                        </p:tav>
                                        <p:tav tm="100000">
                                          <p:val>
                                            <p:strVal val="#ppt_h"/>
                                          </p:val>
                                        </p:tav>
                                      </p:tavLst>
                                    </p:anim>
                                    <p:animEffect transition="in" filter="fade">
                                      <p:cBhvr>
                                        <p:cTn id="9" dur="200"/>
                                        <p:tgtEl>
                                          <p:spTgt spid="18"/>
                                        </p:tgtEl>
                                      </p:cBhvr>
                                    </p:animEffect>
                                  </p:childTnLst>
                                </p:cTn>
                              </p:par>
                              <p:par>
                                <p:cTn id="10" presetID="6" presetClass="emph" presetSubtype="0" autoRev="1" fill="hold" nodeType="withEffect">
                                  <p:stCondLst>
                                    <p:cond delay="200"/>
                                  </p:stCondLst>
                                  <p:childTnLst>
                                    <p:animScale>
                                      <p:cBhvr>
                                        <p:cTn id="11" dur="200" fill="hold"/>
                                        <p:tgtEl>
                                          <p:spTgt spid="18"/>
                                        </p:tgtEl>
                                      </p:cBhvr>
                                      <p:by x="125000" y="125000"/>
                                    </p:animScale>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p:tgtEl>
                                          <p:spTgt spid="8"/>
                                        </p:tgtEl>
                                        <p:attrNameLst>
                                          <p:attrName>ppt_y</p:attrName>
                                        </p:attrNameLst>
                                      </p:cBhvr>
                                      <p:tavLst>
                                        <p:tav tm="0">
                                          <p:val>
                                            <p:strVal val="#ppt_y+#ppt_h*1.125000"/>
                                          </p:val>
                                        </p:tav>
                                        <p:tav tm="100000">
                                          <p:val>
                                            <p:strVal val="#ppt_y"/>
                                          </p:val>
                                        </p:tav>
                                      </p:tavLst>
                                    </p:anim>
                                    <p:animEffect>
                                      <p:cBhvr>
                                        <p:cTn id="24" dur="500"/>
                                        <p:tgtEl>
                                          <p:spTgt spid="8"/>
                                        </p:tgtEl>
                                      </p:cBhvr>
                                    </p:animEffect>
                                  </p:childTnLst>
                                </p:cTn>
                              </p:par>
                              <p:par>
                                <p:cTn id="25" presetID="12" presetClass="entr" presetSubtype="1" fill="hold" grpId="0" nodeType="withEffect">
                                  <p:stCondLst>
                                    <p:cond delay="5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p:tgtEl>
                                          <p:spTgt spid="9"/>
                                        </p:tgtEl>
                                        <p:attrNameLst>
                                          <p:attrName>ppt_y</p:attrName>
                                        </p:attrNameLst>
                                      </p:cBhvr>
                                      <p:tavLst>
                                        <p:tav tm="0">
                                          <p:val>
                                            <p:strVal val="#ppt_y-#ppt_h*1.125000"/>
                                          </p:val>
                                        </p:tav>
                                        <p:tav tm="100000">
                                          <p:val>
                                            <p:strVal val="#ppt_y"/>
                                          </p:val>
                                        </p:tav>
                                      </p:tavLst>
                                    </p:anim>
                                    <p:animEffec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bldLvl="0" animBg="1" autoUpdateAnimBg="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339085" y="1046807"/>
            <a:ext cx="1094509" cy="1094509"/>
            <a:chOff x="1793350" y="1801836"/>
            <a:chExt cx="1459345" cy="1459345"/>
          </a:xfrm>
        </p:grpSpPr>
        <p:grpSp>
          <p:nvGrpSpPr>
            <p:cNvPr id="16" name="组合 15"/>
            <p:cNvGrpSpPr/>
            <p:nvPr/>
          </p:nvGrpSpPr>
          <p:grpSpPr>
            <a:xfrm>
              <a:off x="1793350" y="1801836"/>
              <a:ext cx="1459345" cy="1459345"/>
              <a:chOff x="4179570" y="1588770"/>
              <a:chExt cx="2735580" cy="2735580"/>
            </a:xfrm>
          </p:grpSpPr>
          <p:sp>
            <p:nvSpPr>
              <p:cNvPr id="18" name="椭圆 17"/>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sp>
            <p:nvSpPr>
              <p:cNvPr id="19" name="椭圆 18"/>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grpSp>
        <p:sp>
          <p:nvSpPr>
            <p:cNvPr id="17" name="文本框 16"/>
            <p:cNvSpPr txBox="1"/>
            <p:nvPr/>
          </p:nvSpPr>
          <p:spPr>
            <a:xfrm>
              <a:off x="2097457" y="2172831"/>
              <a:ext cx="848590" cy="738664"/>
            </a:xfrm>
            <a:prstGeom prst="rect">
              <a:avLst/>
            </a:prstGeom>
            <a:noFill/>
          </p:spPr>
          <p:txBody>
            <a:bodyPr wrap="square" rtlCol="0">
              <a:spAutoFit/>
            </a:bodyPr>
            <a:lstStyle/>
            <a:p>
              <a:pPr algn="ctr"/>
              <a:r>
                <a:rPr lang="en-US" altLang="zh-CN" sz="3000" dirty="0">
                  <a:solidFill>
                    <a:srgbClr val="327206"/>
                  </a:solidFill>
                  <a:latin typeface="微软雅黑" panose="020B0503020204020204" pitchFamily="34" charset="-122"/>
                  <a:ea typeface="微软雅黑" panose="020B0503020204020204" pitchFamily="34" charset="-122"/>
                </a:rPr>
                <a:t>01</a:t>
              </a:r>
              <a:endParaRPr lang="zh-CN" altLang="en-US" sz="3000" dirty="0">
                <a:solidFill>
                  <a:srgbClr val="327206"/>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3085335" y="1046807"/>
            <a:ext cx="1094509" cy="1094509"/>
            <a:chOff x="4121683" y="1801836"/>
            <a:chExt cx="1459345" cy="1459345"/>
          </a:xfrm>
        </p:grpSpPr>
        <p:grpSp>
          <p:nvGrpSpPr>
            <p:cNvPr id="21" name="组合 20"/>
            <p:cNvGrpSpPr/>
            <p:nvPr/>
          </p:nvGrpSpPr>
          <p:grpSpPr>
            <a:xfrm>
              <a:off x="4121683" y="1801836"/>
              <a:ext cx="1459345" cy="1459345"/>
              <a:chOff x="4179570" y="1588770"/>
              <a:chExt cx="2735580" cy="2735580"/>
            </a:xfrm>
          </p:grpSpPr>
          <p:sp>
            <p:nvSpPr>
              <p:cNvPr id="23" name="椭圆 22"/>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sp>
            <p:nvSpPr>
              <p:cNvPr id="24" name="椭圆 23"/>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4427059" y="2172831"/>
              <a:ext cx="848590" cy="738664"/>
            </a:xfrm>
            <a:prstGeom prst="rect">
              <a:avLst/>
            </a:prstGeom>
            <a:noFill/>
          </p:spPr>
          <p:txBody>
            <a:bodyPr wrap="square" rtlCol="0">
              <a:spAutoFit/>
            </a:bodyPr>
            <a:lstStyle/>
            <a:p>
              <a:pPr algn="ctr"/>
              <a:r>
                <a:rPr lang="en-US" altLang="zh-CN" sz="3000" dirty="0">
                  <a:solidFill>
                    <a:srgbClr val="327206"/>
                  </a:solidFill>
                  <a:latin typeface="微软雅黑" panose="020B0503020204020204" pitchFamily="34" charset="-122"/>
                  <a:ea typeface="微软雅黑" panose="020B0503020204020204" pitchFamily="34" charset="-122"/>
                </a:rPr>
                <a:t>02</a:t>
              </a:r>
              <a:endParaRPr lang="zh-CN" altLang="en-US" sz="3000" dirty="0">
                <a:solidFill>
                  <a:srgbClr val="327206"/>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831585" y="1046807"/>
            <a:ext cx="1094509" cy="1094509"/>
            <a:chOff x="6450017" y="1801836"/>
            <a:chExt cx="1459345" cy="1459345"/>
          </a:xfrm>
        </p:grpSpPr>
        <p:grpSp>
          <p:nvGrpSpPr>
            <p:cNvPr id="26" name="组合 25"/>
            <p:cNvGrpSpPr/>
            <p:nvPr/>
          </p:nvGrpSpPr>
          <p:grpSpPr>
            <a:xfrm>
              <a:off x="6450017" y="1801836"/>
              <a:ext cx="1459345" cy="1459345"/>
              <a:chOff x="4179570" y="1588770"/>
              <a:chExt cx="2735580" cy="2735580"/>
            </a:xfrm>
          </p:grpSpPr>
          <p:sp>
            <p:nvSpPr>
              <p:cNvPr id="28" name="椭圆 27"/>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sp>
            <p:nvSpPr>
              <p:cNvPr id="29" name="椭圆 28"/>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grpSp>
        <p:sp>
          <p:nvSpPr>
            <p:cNvPr id="27" name="文本框 26"/>
            <p:cNvSpPr txBox="1"/>
            <p:nvPr/>
          </p:nvSpPr>
          <p:spPr>
            <a:xfrm>
              <a:off x="6755393" y="2172831"/>
              <a:ext cx="848590" cy="738664"/>
            </a:xfrm>
            <a:prstGeom prst="rect">
              <a:avLst/>
            </a:prstGeom>
            <a:noFill/>
          </p:spPr>
          <p:txBody>
            <a:bodyPr wrap="square" rtlCol="0">
              <a:spAutoFit/>
            </a:bodyPr>
            <a:lstStyle/>
            <a:p>
              <a:pPr algn="ctr"/>
              <a:r>
                <a:rPr lang="en-US" altLang="zh-CN" sz="3000" dirty="0">
                  <a:solidFill>
                    <a:srgbClr val="327206"/>
                  </a:solidFill>
                  <a:latin typeface="微软雅黑" panose="020B0503020204020204" pitchFamily="34" charset="-122"/>
                  <a:ea typeface="微软雅黑" panose="020B0503020204020204" pitchFamily="34" charset="-122"/>
                </a:rPr>
                <a:t>03</a:t>
              </a:r>
              <a:endParaRPr lang="zh-CN" altLang="en-US" sz="3000" dirty="0">
                <a:solidFill>
                  <a:srgbClr val="327206"/>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577835" y="1046807"/>
            <a:ext cx="1094509" cy="1094509"/>
            <a:chOff x="8778350" y="1801836"/>
            <a:chExt cx="1459345" cy="1459345"/>
          </a:xfrm>
        </p:grpSpPr>
        <p:grpSp>
          <p:nvGrpSpPr>
            <p:cNvPr id="31" name="组合 30"/>
            <p:cNvGrpSpPr/>
            <p:nvPr/>
          </p:nvGrpSpPr>
          <p:grpSpPr>
            <a:xfrm>
              <a:off x="8778350" y="1801836"/>
              <a:ext cx="1459345" cy="1459345"/>
              <a:chOff x="4179570" y="1588770"/>
              <a:chExt cx="2735580" cy="2735580"/>
            </a:xfrm>
          </p:grpSpPr>
          <p:sp>
            <p:nvSpPr>
              <p:cNvPr id="33" name="椭圆 32"/>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sp>
            <p:nvSpPr>
              <p:cNvPr id="34" name="椭圆 33"/>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grpSp>
        <p:sp>
          <p:nvSpPr>
            <p:cNvPr id="32" name="文本框 31"/>
            <p:cNvSpPr txBox="1"/>
            <p:nvPr/>
          </p:nvSpPr>
          <p:spPr>
            <a:xfrm>
              <a:off x="9083726" y="2172831"/>
              <a:ext cx="848590" cy="738664"/>
            </a:xfrm>
            <a:prstGeom prst="rect">
              <a:avLst/>
            </a:prstGeom>
            <a:noFill/>
          </p:spPr>
          <p:txBody>
            <a:bodyPr wrap="square" rtlCol="0">
              <a:spAutoFit/>
            </a:bodyPr>
            <a:lstStyle/>
            <a:p>
              <a:pPr algn="ctr"/>
              <a:r>
                <a:rPr lang="en-US" altLang="zh-CN" sz="3000" dirty="0">
                  <a:solidFill>
                    <a:srgbClr val="327206"/>
                  </a:solidFill>
                  <a:latin typeface="微软雅黑" panose="020B0503020204020204" pitchFamily="34" charset="-122"/>
                  <a:ea typeface="微软雅黑" panose="020B0503020204020204" pitchFamily="34" charset="-122"/>
                </a:rPr>
                <a:t>04</a:t>
              </a:r>
              <a:endParaRPr lang="zh-CN" altLang="en-US" sz="3000" dirty="0">
                <a:solidFill>
                  <a:srgbClr val="327206"/>
                </a:solidFill>
                <a:latin typeface="微软雅黑" panose="020B0503020204020204" pitchFamily="34" charset="-122"/>
                <a:ea typeface="微软雅黑" panose="020B0503020204020204" pitchFamily="34" charset="-122"/>
              </a:endParaRPr>
            </a:p>
          </p:txBody>
        </p:sp>
      </p:grpSp>
      <p:sp>
        <p:nvSpPr>
          <p:cNvPr id="35" name="矩形 34"/>
          <p:cNvSpPr>
            <a:spLocks noChangeArrowheads="1"/>
          </p:cNvSpPr>
          <p:nvPr/>
        </p:nvSpPr>
        <p:spPr bwMode="auto">
          <a:xfrm>
            <a:off x="952375" y="3641848"/>
            <a:ext cx="7039088" cy="650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p>
        </p:txBody>
      </p:sp>
      <p:sp>
        <p:nvSpPr>
          <p:cNvPr id="36" name="矩形 47"/>
          <p:cNvSpPr>
            <a:spLocks noChangeArrowheads="1"/>
          </p:cNvSpPr>
          <p:nvPr/>
        </p:nvSpPr>
        <p:spPr bwMode="auto">
          <a:xfrm>
            <a:off x="1172388" y="2665397"/>
            <a:ext cx="1430914" cy="734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900" dirty="0">
                <a:sym typeface="微软雅黑" panose="020B0503020204020204" pitchFamily="34" charset="-122"/>
              </a:rPr>
              <a:t>在此录入上述图表的描述说明，在此录入上述图表的描述说明，在此录入上述图表的描述说明。</a:t>
            </a:r>
          </a:p>
        </p:txBody>
      </p:sp>
      <p:sp>
        <p:nvSpPr>
          <p:cNvPr id="37" name="矩形 47"/>
          <p:cNvSpPr>
            <a:spLocks noChangeArrowheads="1"/>
          </p:cNvSpPr>
          <p:nvPr/>
        </p:nvSpPr>
        <p:spPr bwMode="auto">
          <a:xfrm>
            <a:off x="2974424" y="2665397"/>
            <a:ext cx="1406521" cy="734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900" dirty="0">
                <a:sym typeface="微软雅黑" panose="020B0503020204020204" pitchFamily="34" charset="-122"/>
              </a:rPr>
              <a:t>在此录入上述图表的描述说明，在此录入上述图表的描述说明，在此录入上述图表的描述说明。</a:t>
            </a:r>
          </a:p>
        </p:txBody>
      </p:sp>
      <p:sp>
        <p:nvSpPr>
          <p:cNvPr id="38" name="矩形 47"/>
          <p:cNvSpPr>
            <a:spLocks noChangeArrowheads="1"/>
          </p:cNvSpPr>
          <p:nvPr/>
        </p:nvSpPr>
        <p:spPr bwMode="auto">
          <a:xfrm>
            <a:off x="4752067" y="2665397"/>
            <a:ext cx="1419455" cy="734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900" dirty="0">
                <a:sym typeface="微软雅黑" panose="020B0503020204020204" pitchFamily="34" charset="-122"/>
              </a:rPr>
              <a:t>在此录入上述图表的描述说明，在此录入上述图表的描述说明，在此录入上述图表的描述说明。</a:t>
            </a:r>
          </a:p>
        </p:txBody>
      </p:sp>
      <p:sp>
        <p:nvSpPr>
          <p:cNvPr id="39" name="矩形 47"/>
          <p:cNvSpPr>
            <a:spLocks noChangeArrowheads="1"/>
          </p:cNvSpPr>
          <p:nvPr/>
        </p:nvSpPr>
        <p:spPr bwMode="auto">
          <a:xfrm>
            <a:off x="6542646" y="2665397"/>
            <a:ext cx="1406245" cy="734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900" dirty="0">
                <a:sym typeface="微软雅黑" panose="020B0503020204020204" pitchFamily="34" charset="-122"/>
              </a:rPr>
              <a:t>在此录入上述图表的描述说明，在此录入上述图表的描述说明，在此录入上述图表的描述说明。</a:t>
            </a:r>
          </a:p>
        </p:txBody>
      </p:sp>
      <p:cxnSp>
        <p:nvCxnSpPr>
          <p:cNvPr id="40" name="直接连接符 8"/>
          <p:cNvCxnSpPr/>
          <p:nvPr/>
        </p:nvCxnSpPr>
        <p:spPr>
          <a:xfrm>
            <a:off x="961957" y="3550088"/>
            <a:ext cx="7019925" cy="0"/>
          </a:xfrm>
          <a:prstGeom prst="line">
            <a:avLst/>
          </a:prstGeom>
          <a:ln>
            <a:solidFill>
              <a:srgbClr val="70AD47"/>
            </a:solidFill>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1350743" y="2255116"/>
            <a:ext cx="1082850" cy="296480"/>
            <a:chOff x="5936301" y="2688438"/>
            <a:chExt cx="1443800" cy="395306"/>
          </a:xfrm>
        </p:grpSpPr>
        <p:sp>
          <p:nvSpPr>
            <p:cNvPr id="42" name="圆角矩形 41"/>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sp>
          <p:nvSpPr>
            <p:cNvPr id="43" name="矩形 3"/>
            <p:cNvSpPr>
              <a:spLocks noChangeArrowheads="1"/>
            </p:cNvSpPr>
            <p:nvPr/>
          </p:nvSpPr>
          <p:spPr bwMode="auto">
            <a:xfrm>
              <a:off x="5954957" y="2697037"/>
              <a:ext cx="1420888"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rgbClr val="327206"/>
                  </a:solidFill>
                  <a:latin typeface="微软雅黑" panose="020B0503020204020204" pitchFamily="34" charset="-122"/>
                  <a:ea typeface="微软雅黑" panose="020B0503020204020204" pitchFamily="34" charset="-122"/>
                  <a:cs typeface="Arial" panose="020B0604020202020204" pitchFamily="34" charset="0"/>
                </a:rPr>
                <a:t>添加关键词</a:t>
              </a:r>
            </a:p>
          </p:txBody>
        </p:sp>
      </p:grpSp>
      <p:grpSp>
        <p:nvGrpSpPr>
          <p:cNvPr id="44" name="组合 43"/>
          <p:cNvGrpSpPr/>
          <p:nvPr/>
        </p:nvGrpSpPr>
        <p:grpSpPr>
          <a:xfrm>
            <a:off x="3135276" y="2255116"/>
            <a:ext cx="1082850" cy="296480"/>
            <a:chOff x="5936301" y="2688438"/>
            <a:chExt cx="1443800" cy="395306"/>
          </a:xfrm>
        </p:grpSpPr>
        <p:sp>
          <p:nvSpPr>
            <p:cNvPr id="45" name="圆角矩形 44"/>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sp>
          <p:nvSpPr>
            <p:cNvPr id="46" name="矩形 3"/>
            <p:cNvSpPr>
              <a:spLocks noChangeArrowheads="1"/>
            </p:cNvSpPr>
            <p:nvPr/>
          </p:nvSpPr>
          <p:spPr bwMode="auto">
            <a:xfrm>
              <a:off x="5954957" y="2697037"/>
              <a:ext cx="1420888"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rgbClr val="327206"/>
                  </a:solidFill>
                  <a:latin typeface="微软雅黑" panose="020B0503020204020204" pitchFamily="34" charset="-122"/>
                  <a:ea typeface="微软雅黑" panose="020B0503020204020204" pitchFamily="34" charset="-122"/>
                  <a:cs typeface="Arial" panose="020B0604020202020204" pitchFamily="34" charset="0"/>
                </a:rPr>
                <a:t>添加关键词</a:t>
              </a:r>
            </a:p>
          </p:txBody>
        </p:sp>
      </p:grpSp>
      <p:grpSp>
        <p:nvGrpSpPr>
          <p:cNvPr id="47" name="组合 46"/>
          <p:cNvGrpSpPr/>
          <p:nvPr/>
        </p:nvGrpSpPr>
        <p:grpSpPr>
          <a:xfrm>
            <a:off x="4919809" y="2255116"/>
            <a:ext cx="1082850" cy="296480"/>
            <a:chOff x="5936301" y="2688438"/>
            <a:chExt cx="1443800" cy="395306"/>
          </a:xfrm>
        </p:grpSpPr>
        <p:sp>
          <p:nvSpPr>
            <p:cNvPr id="48" name="圆角矩形 47"/>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sp>
          <p:nvSpPr>
            <p:cNvPr id="49" name="矩形 3"/>
            <p:cNvSpPr>
              <a:spLocks noChangeArrowheads="1"/>
            </p:cNvSpPr>
            <p:nvPr/>
          </p:nvSpPr>
          <p:spPr bwMode="auto">
            <a:xfrm>
              <a:off x="5954957" y="2697037"/>
              <a:ext cx="1420888"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rgbClr val="327206"/>
                  </a:solidFill>
                  <a:latin typeface="微软雅黑" panose="020B0503020204020204" pitchFamily="34" charset="-122"/>
                  <a:ea typeface="微软雅黑" panose="020B0503020204020204" pitchFamily="34" charset="-122"/>
                  <a:cs typeface="Arial" panose="020B0604020202020204" pitchFamily="34" charset="0"/>
                </a:rPr>
                <a:t>添加关键词</a:t>
              </a:r>
            </a:p>
          </p:txBody>
        </p:sp>
      </p:grpSp>
      <p:grpSp>
        <p:nvGrpSpPr>
          <p:cNvPr id="50" name="组合 49"/>
          <p:cNvGrpSpPr/>
          <p:nvPr/>
        </p:nvGrpSpPr>
        <p:grpSpPr>
          <a:xfrm>
            <a:off x="6704342" y="2255116"/>
            <a:ext cx="1082850" cy="296480"/>
            <a:chOff x="5936301" y="2688438"/>
            <a:chExt cx="1443800" cy="395306"/>
          </a:xfrm>
        </p:grpSpPr>
        <p:sp>
          <p:nvSpPr>
            <p:cNvPr id="51" name="圆角矩形 50"/>
            <p:cNvSpPr/>
            <p:nvPr/>
          </p:nvSpPr>
          <p:spPr>
            <a:xfrm>
              <a:off x="5936301" y="2688438"/>
              <a:ext cx="1443800" cy="395306"/>
            </a:xfrm>
            <a:prstGeom prst="roundRect">
              <a:avLst>
                <a:gd name="adj" fmla="val 8073"/>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70C0"/>
                </a:solidFill>
                <a:latin typeface="微软雅黑" panose="020B0503020204020204" pitchFamily="34" charset="-122"/>
                <a:ea typeface="微软雅黑" panose="020B0503020204020204" pitchFamily="34" charset="-122"/>
              </a:endParaRPr>
            </a:p>
          </p:txBody>
        </p:sp>
        <p:sp>
          <p:nvSpPr>
            <p:cNvPr id="52" name="矩形 3"/>
            <p:cNvSpPr>
              <a:spLocks noChangeArrowheads="1"/>
            </p:cNvSpPr>
            <p:nvPr/>
          </p:nvSpPr>
          <p:spPr bwMode="auto">
            <a:xfrm>
              <a:off x="5954957" y="2697037"/>
              <a:ext cx="1420888" cy="37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rgbClr val="327206"/>
                  </a:solidFill>
                  <a:latin typeface="微软雅黑" panose="020B0503020204020204" pitchFamily="34" charset="-122"/>
                  <a:ea typeface="微软雅黑" panose="020B0503020204020204" pitchFamily="34" charset="-122"/>
                  <a:cs typeface="Arial" panose="020B0604020202020204" pitchFamily="34" charset="0"/>
                </a:rPr>
                <a:t>添加关键词</a:t>
              </a:r>
            </a:p>
          </p:txBody>
        </p:sp>
      </p:grpSp>
      <p:sp>
        <p:nvSpPr>
          <p:cNvPr id="2" name="文本占位符 1"/>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新年工作计划</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20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40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6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2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20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40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40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60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1000"/>
                                        <p:tgtEl>
                                          <p:spTgt spid="50"/>
                                        </p:tgtEl>
                                      </p:cBhvr>
                                    </p:animEffect>
                                    <p:anim calcmode="lin" valueType="num">
                                      <p:cBhvr>
                                        <p:cTn id="59" dur="1000" fill="hold"/>
                                        <p:tgtEl>
                                          <p:spTgt spid="50"/>
                                        </p:tgtEl>
                                        <p:attrNameLst>
                                          <p:attrName>ppt_x</p:attrName>
                                        </p:attrNameLst>
                                      </p:cBhvr>
                                      <p:tavLst>
                                        <p:tav tm="0">
                                          <p:val>
                                            <p:strVal val="#ppt_x"/>
                                          </p:val>
                                        </p:tav>
                                        <p:tav tm="100000">
                                          <p:val>
                                            <p:strVal val="#ppt_x"/>
                                          </p:val>
                                        </p:tav>
                                      </p:tavLst>
                                    </p:anim>
                                    <p:anim calcmode="lin" valueType="num">
                                      <p:cBhvr>
                                        <p:cTn id="60" dur="1000" fill="hold"/>
                                        <p:tgtEl>
                                          <p:spTgt spid="5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1000"/>
                                        <p:tgtEl>
                                          <p:spTgt spid="39"/>
                                        </p:tgtEl>
                                      </p:cBhvr>
                                    </p:animEffect>
                                    <p:anim calcmode="lin" valueType="num">
                                      <p:cBhvr>
                                        <p:cTn id="64" dur="1000" fill="hold"/>
                                        <p:tgtEl>
                                          <p:spTgt spid="39"/>
                                        </p:tgtEl>
                                        <p:attrNameLst>
                                          <p:attrName>ppt_x</p:attrName>
                                        </p:attrNameLst>
                                      </p:cBhvr>
                                      <p:tavLst>
                                        <p:tav tm="0">
                                          <p:val>
                                            <p:strVal val="#ppt_x"/>
                                          </p:val>
                                        </p:tav>
                                        <p:tav tm="100000">
                                          <p:val>
                                            <p:strVal val="#ppt_x"/>
                                          </p:val>
                                        </p:tav>
                                      </p:tavLst>
                                    </p:anim>
                                    <p:anim calcmode="lin" valueType="num">
                                      <p:cBhvr>
                                        <p:cTn id="65" dur="1000" fill="hold"/>
                                        <p:tgtEl>
                                          <p:spTgt spid="39"/>
                                        </p:tgtEl>
                                        <p:attrNameLst>
                                          <p:attrName>ppt_y</p:attrName>
                                        </p:attrNameLst>
                                      </p:cBhvr>
                                      <p:tavLst>
                                        <p:tav tm="0">
                                          <p:val>
                                            <p:strVal val="#ppt_y+.1"/>
                                          </p:val>
                                        </p:tav>
                                        <p:tav tm="100000">
                                          <p:val>
                                            <p:strVal val="#ppt_y"/>
                                          </p:val>
                                        </p:tav>
                                      </p:tavLst>
                                    </p:anim>
                                  </p:childTnLst>
                                </p:cTn>
                              </p:par>
                            </p:childTnLst>
                          </p:cTn>
                        </p:par>
                        <p:par>
                          <p:cTn id="66" fill="hold">
                            <p:stCondLst>
                              <p:cond delay="1500"/>
                            </p:stCondLst>
                            <p:childTnLst>
                              <p:par>
                                <p:cTn id="67" presetID="16" presetClass="entr" presetSubtype="21" fill="hold" nodeType="after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1406561" y="1529876"/>
            <a:ext cx="1130094" cy="1130094"/>
            <a:chOff x="3481448" y="2338049"/>
            <a:chExt cx="2181104" cy="2181104"/>
          </a:xfrm>
        </p:grpSpPr>
        <p:grpSp>
          <p:nvGrpSpPr>
            <p:cNvPr id="73" name="组合 7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b="1" kern="0">
                  <a:solidFill>
                    <a:srgbClr val="0070C0"/>
                  </a:solidFill>
                  <a:latin typeface="微软雅黑" panose="020B0503020204020204" pitchFamily="34" charset="-122"/>
                  <a:ea typeface="微软雅黑" panose="020B0503020204020204" pitchFamily="34" charset="-122"/>
                </a:endParaRPr>
              </a:p>
            </p:txBody>
          </p:sp>
          <p:sp>
            <p:nvSpPr>
              <p:cNvPr id="76" name="椭圆 7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b="1" kern="0">
                  <a:solidFill>
                    <a:srgbClr val="0070C0"/>
                  </a:solidFill>
                  <a:latin typeface="微软雅黑" panose="020B0503020204020204" pitchFamily="34" charset="-122"/>
                  <a:ea typeface="微软雅黑" panose="020B0503020204020204" pitchFamily="34" charset="-122"/>
                </a:endParaRPr>
              </a:p>
            </p:txBody>
          </p:sp>
        </p:grpSp>
        <p:sp>
          <p:nvSpPr>
            <p:cNvPr id="74" name="TextBox 55"/>
            <p:cNvSpPr txBox="1"/>
            <p:nvPr/>
          </p:nvSpPr>
          <p:spPr>
            <a:xfrm>
              <a:off x="3859413" y="3125466"/>
              <a:ext cx="1556814" cy="623715"/>
            </a:xfrm>
            <a:prstGeom prst="rect">
              <a:avLst/>
            </a:prstGeom>
            <a:noFill/>
          </p:spPr>
          <p:txBody>
            <a:bodyPr wrap="none" rtlCol="0">
              <a:spAutoFit/>
            </a:bodyPr>
            <a:lstStyle/>
            <a:p>
              <a:pPr>
                <a:defRPr/>
              </a:pPr>
              <a:r>
                <a:rPr lang="zh-CN" altLang="en-US" sz="1500" b="1" kern="0" dirty="0">
                  <a:solidFill>
                    <a:srgbClr val="327206"/>
                  </a:solidFill>
                  <a:latin typeface="微软雅黑" panose="020B0503020204020204" pitchFamily="34" charset="-122"/>
                  <a:ea typeface="微软雅黑" panose="020B0503020204020204" pitchFamily="34" charset="-122"/>
                </a:rPr>
                <a:t>方案</a:t>
              </a:r>
              <a:r>
                <a:rPr lang="en-US" altLang="zh-CN" sz="1500" b="1" kern="0" dirty="0">
                  <a:solidFill>
                    <a:srgbClr val="327206"/>
                  </a:solidFill>
                  <a:latin typeface="微软雅黑" panose="020B0503020204020204" pitchFamily="34" charset="-122"/>
                  <a:ea typeface="微软雅黑" panose="020B0503020204020204" pitchFamily="34" charset="-122"/>
                </a:rPr>
                <a:t>01</a:t>
              </a:r>
              <a:endParaRPr lang="zh-CN" altLang="en-US" sz="1500" b="1" kern="0" dirty="0">
                <a:solidFill>
                  <a:srgbClr val="327206"/>
                </a:solidFill>
                <a:latin typeface="微软雅黑" panose="020B0503020204020204" pitchFamily="34" charset="-122"/>
                <a:ea typeface="微软雅黑" panose="020B0503020204020204" pitchFamily="34" charset="-122"/>
              </a:endParaRPr>
            </a:p>
          </p:txBody>
        </p:sp>
      </p:grpSp>
      <p:sp>
        <p:nvSpPr>
          <p:cNvPr id="77" name="矩形 76"/>
          <p:cNvSpPr/>
          <p:nvPr/>
        </p:nvSpPr>
        <p:spPr>
          <a:xfrm>
            <a:off x="1383905" y="2836778"/>
            <a:ext cx="1175407" cy="1090676"/>
          </a:xfrm>
          <a:prstGeom prst="rect">
            <a:avLst/>
          </a:prstGeom>
          <a:noFill/>
          <a:ln>
            <a:noFill/>
          </a:ln>
        </p:spPr>
        <p:txBody>
          <a:bodyPr wrap="square" lIns="51428" tIns="25714" rIns="51428" bIns="25714">
            <a:spAutoFit/>
          </a:bodyPr>
          <a:lstStyle/>
          <a:p>
            <a:pPr algn="just">
              <a:lnSpc>
                <a:spcPct val="150000"/>
              </a:lnSpc>
              <a:defRPr/>
            </a:pPr>
            <a:r>
              <a:rPr lang="zh-CN" altLang="en-US" sz="900" kern="0" dirty="0">
                <a:solidFill>
                  <a:schemeClr val="accent3">
                    <a:lumMod val="50000"/>
                  </a:schemeClr>
                </a:solidFill>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grpSp>
        <p:nvGrpSpPr>
          <p:cNvPr id="78" name="组合 77"/>
          <p:cNvGrpSpPr/>
          <p:nvPr/>
        </p:nvGrpSpPr>
        <p:grpSpPr>
          <a:xfrm>
            <a:off x="2609349" y="2898289"/>
            <a:ext cx="355325" cy="358191"/>
            <a:chOff x="3041651" y="3326606"/>
            <a:chExt cx="631825" cy="636588"/>
          </a:xfrm>
        </p:grpSpPr>
        <p:sp>
          <p:nvSpPr>
            <p:cNvPr id="79"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68580" tIns="34290" rIns="68580" bIns="34290" numCol="1" anchor="t" anchorCtr="0" compatLnSpc="1"/>
            <a:lstStyle/>
            <a:p>
              <a:pPr>
                <a:defRPr/>
              </a:pPr>
              <a:endParaRPr lang="zh-CN" altLang="en-US" kern="0">
                <a:solidFill>
                  <a:sysClr val="windowText" lastClr="000000"/>
                </a:solidFill>
              </a:endParaRPr>
            </a:p>
          </p:txBody>
        </p:sp>
        <p:sp>
          <p:nvSpPr>
            <p:cNvPr id="8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a:defRPr/>
              </a:pPr>
              <a:endParaRPr lang="zh-CN" altLang="en-US" kern="0">
                <a:solidFill>
                  <a:sysClr val="windowText" lastClr="000000"/>
                </a:solidFill>
              </a:endParaRPr>
            </a:p>
          </p:txBody>
        </p:sp>
        <p:sp>
          <p:nvSpPr>
            <p:cNvPr id="8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a:defRPr/>
              </a:pPr>
              <a:endParaRPr lang="zh-CN" altLang="en-US" kern="0">
                <a:solidFill>
                  <a:sysClr val="windowText" lastClr="000000"/>
                </a:solidFill>
              </a:endParaRPr>
            </a:p>
          </p:txBody>
        </p:sp>
      </p:grpSp>
      <p:grpSp>
        <p:nvGrpSpPr>
          <p:cNvPr id="82" name="组合 81"/>
          <p:cNvGrpSpPr/>
          <p:nvPr/>
        </p:nvGrpSpPr>
        <p:grpSpPr>
          <a:xfrm>
            <a:off x="3085157" y="1529876"/>
            <a:ext cx="1130094" cy="1130094"/>
            <a:chOff x="3481448" y="2338049"/>
            <a:chExt cx="2181104" cy="2181104"/>
          </a:xfrm>
        </p:grpSpPr>
        <p:grpSp>
          <p:nvGrpSpPr>
            <p:cNvPr id="83" name="组合 8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b="1" kern="0">
                  <a:solidFill>
                    <a:srgbClr val="0070C0"/>
                  </a:solidFill>
                  <a:latin typeface="微软雅黑" panose="020B0503020204020204" pitchFamily="34" charset="-122"/>
                  <a:ea typeface="微软雅黑" panose="020B0503020204020204" pitchFamily="34" charset="-122"/>
                </a:endParaRPr>
              </a:p>
            </p:txBody>
          </p:sp>
          <p:sp>
            <p:nvSpPr>
              <p:cNvPr id="86" name="椭圆 8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b="1" kern="0">
                  <a:solidFill>
                    <a:srgbClr val="0070C0"/>
                  </a:solidFill>
                  <a:latin typeface="微软雅黑" panose="020B0503020204020204" pitchFamily="34" charset="-122"/>
                  <a:ea typeface="微软雅黑" panose="020B0503020204020204" pitchFamily="34" charset="-122"/>
                </a:endParaRPr>
              </a:p>
            </p:txBody>
          </p:sp>
        </p:grpSp>
        <p:sp>
          <p:nvSpPr>
            <p:cNvPr id="84" name="TextBox 65"/>
            <p:cNvSpPr txBox="1"/>
            <p:nvPr/>
          </p:nvSpPr>
          <p:spPr>
            <a:xfrm>
              <a:off x="3837373" y="3125466"/>
              <a:ext cx="1556814" cy="623715"/>
            </a:xfrm>
            <a:prstGeom prst="rect">
              <a:avLst/>
            </a:prstGeom>
            <a:noFill/>
          </p:spPr>
          <p:txBody>
            <a:bodyPr wrap="none" rtlCol="0">
              <a:spAutoFit/>
            </a:bodyPr>
            <a:lstStyle/>
            <a:p>
              <a:pPr>
                <a:defRPr/>
              </a:pPr>
              <a:r>
                <a:rPr lang="zh-CN" altLang="en-US" sz="1500" b="1" kern="0" dirty="0">
                  <a:solidFill>
                    <a:srgbClr val="327206"/>
                  </a:solidFill>
                  <a:latin typeface="微软雅黑" panose="020B0503020204020204" pitchFamily="34" charset="-122"/>
                  <a:ea typeface="微软雅黑" panose="020B0503020204020204" pitchFamily="34" charset="-122"/>
                </a:rPr>
                <a:t>方案</a:t>
              </a:r>
              <a:r>
                <a:rPr lang="en-US" altLang="zh-CN" sz="1500" b="1" kern="0" dirty="0">
                  <a:solidFill>
                    <a:srgbClr val="327206"/>
                  </a:solidFill>
                  <a:latin typeface="微软雅黑" panose="020B0503020204020204" pitchFamily="34" charset="-122"/>
                  <a:ea typeface="微软雅黑" panose="020B0503020204020204" pitchFamily="34" charset="-122"/>
                </a:rPr>
                <a:t>02</a:t>
              </a:r>
              <a:endParaRPr lang="zh-CN" altLang="en-US" sz="1500" b="1" kern="0" dirty="0">
                <a:solidFill>
                  <a:srgbClr val="327206"/>
                </a:solidFill>
                <a:latin typeface="微软雅黑" panose="020B0503020204020204" pitchFamily="34" charset="-122"/>
                <a:ea typeface="微软雅黑" panose="020B0503020204020204" pitchFamily="34" charset="-122"/>
              </a:endParaRPr>
            </a:p>
          </p:txBody>
        </p:sp>
      </p:grpSp>
      <p:sp>
        <p:nvSpPr>
          <p:cNvPr id="87" name="矩形 86"/>
          <p:cNvSpPr/>
          <p:nvPr/>
        </p:nvSpPr>
        <p:spPr>
          <a:xfrm>
            <a:off x="3039844" y="2836778"/>
            <a:ext cx="1175407" cy="1090676"/>
          </a:xfrm>
          <a:prstGeom prst="rect">
            <a:avLst/>
          </a:prstGeom>
          <a:noFill/>
          <a:ln>
            <a:noFill/>
          </a:ln>
        </p:spPr>
        <p:txBody>
          <a:bodyPr wrap="square" lIns="51428" tIns="25714" rIns="51428" bIns="25714">
            <a:spAutoFit/>
          </a:bodyPr>
          <a:lstStyle/>
          <a:p>
            <a:pPr algn="just">
              <a:lnSpc>
                <a:spcPct val="150000"/>
              </a:lnSpc>
              <a:defRPr/>
            </a:pPr>
            <a:r>
              <a:rPr lang="zh-CN" altLang="en-US" sz="900" kern="0" dirty="0">
                <a:solidFill>
                  <a:schemeClr val="accent3">
                    <a:lumMod val="50000"/>
                  </a:schemeClr>
                </a:solidFill>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grpSp>
        <p:nvGrpSpPr>
          <p:cNvPr id="88" name="组合 87"/>
          <p:cNvGrpSpPr/>
          <p:nvPr/>
        </p:nvGrpSpPr>
        <p:grpSpPr>
          <a:xfrm>
            <a:off x="4285749" y="2898289"/>
            <a:ext cx="355325" cy="358191"/>
            <a:chOff x="3041651" y="3326606"/>
            <a:chExt cx="631825" cy="636588"/>
          </a:xfrm>
        </p:grpSpPr>
        <p:sp>
          <p:nvSpPr>
            <p:cNvPr id="89"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68580" tIns="34290" rIns="68580" bIns="34290" numCol="1" anchor="t" anchorCtr="0" compatLnSpc="1"/>
            <a:lstStyle/>
            <a:p>
              <a:pPr>
                <a:defRPr/>
              </a:pPr>
              <a:endParaRPr lang="zh-CN" altLang="en-US" kern="0">
                <a:solidFill>
                  <a:sysClr val="windowText" lastClr="000000"/>
                </a:solidFill>
              </a:endParaRPr>
            </a:p>
          </p:txBody>
        </p:sp>
        <p:sp>
          <p:nvSpPr>
            <p:cNvPr id="9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a:defRPr/>
              </a:pPr>
              <a:endParaRPr lang="zh-CN" altLang="en-US" kern="0">
                <a:solidFill>
                  <a:sysClr val="windowText" lastClr="000000"/>
                </a:solidFill>
              </a:endParaRPr>
            </a:p>
          </p:txBody>
        </p:sp>
        <p:sp>
          <p:nvSpPr>
            <p:cNvPr id="9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a:defRPr/>
              </a:pPr>
              <a:endParaRPr lang="zh-CN" altLang="en-US" kern="0">
                <a:solidFill>
                  <a:sysClr val="windowText" lastClr="000000"/>
                </a:solidFill>
              </a:endParaRPr>
            </a:p>
          </p:txBody>
        </p:sp>
      </p:grpSp>
      <p:grpSp>
        <p:nvGrpSpPr>
          <p:cNvPr id="93" name="组合 92"/>
          <p:cNvGrpSpPr/>
          <p:nvPr/>
        </p:nvGrpSpPr>
        <p:grpSpPr>
          <a:xfrm>
            <a:off x="4729601" y="1529876"/>
            <a:ext cx="1130094" cy="1130094"/>
            <a:chOff x="3481448" y="2338049"/>
            <a:chExt cx="2181104" cy="2181104"/>
          </a:xfrm>
        </p:grpSpPr>
        <p:grpSp>
          <p:nvGrpSpPr>
            <p:cNvPr id="94" name="组合 93"/>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b="1" kern="0">
                  <a:solidFill>
                    <a:srgbClr val="0070C0"/>
                  </a:solidFill>
                  <a:latin typeface="微软雅黑" panose="020B0503020204020204" pitchFamily="34" charset="-122"/>
                  <a:ea typeface="微软雅黑" panose="020B0503020204020204" pitchFamily="34" charset="-122"/>
                </a:endParaRPr>
              </a:p>
            </p:txBody>
          </p:sp>
          <p:sp>
            <p:nvSpPr>
              <p:cNvPr id="97" name="椭圆 9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b="1" kern="0">
                  <a:solidFill>
                    <a:srgbClr val="0070C0"/>
                  </a:solidFill>
                  <a:latin typeface="微软雅黑" panose="020B0503020204020204" pitchFamily="34" charset="-122"/>
                  <a:ea typeface="微软雅黑" panose="020B0503020204020204" pitchFamily="34" charset="-122"/>
                </a:endParaRPr>
              </a:p>
            </p:txBody>
          </p:sp>
        </p:grpSp>
        <p:sp>
          <p:nvSpPr>
            <p:cNvPr id="95" name="TextBox 75"/>
            <p:cNvSpPr txBox="1"/>
            <p:nvPr/>
          </p:nvSpPr>
          <p:spPr>
            <a:xfrm>
              <a:off x="3836211" y="3125466"/>
              <a:ext cx="1556814" cy="623715"/>
            </a:xfrm>
            <a:prstGeom prst="rect">
              <a:avLst/>
            </a:prstGeom>
            <a:noFill/>
          </p:spPr>
          <p:txBody>
            <a:bodyPr wrap="none" rtlCol="0">
              <a:spAutoFit/>
            </a:bodyPr>
            <a:lstStyle/>
            <a:p>
              <a:pPr>
                <a:defRPr/>
              </a:pPr>
              <a:r>
                <a:rPr lang="zh-CN" altLang="en-US" sz="1500" b="1" kern="0" dirty="0">
                  <a:solidFill>
                    <a:srgbClr val="327206"/>
                  </a:solidFill>
                  <a:latin typeface="微软雅黑" panose="020B0503020204020204" pitchFamily="34" charset="-122"/>
                  <a:ea typeface="微软雅黑" panose="020B0503020204020204" pitchFamily="34" charset="-122"/>
                </a:rPr>
                <a:t>方案</a:t>
              </a:r>
              <a:r>
                <a:rPr lang="en-US" altLang="zh-CN" sz="1500" b="1" kern="0" dirty="0">
                  <a:solidFill>
                    <a:srgbClr val="327206"/>
                  </a:solidFill>
                  <a:latin typeface="微软雅黑" panose="020B0503020204020204" pitchFamily="34" charset="-122"/>
                  <a:ea typeface="微软雅黑" panose="020B0503020204020204" pitchFamily="34" charset="-122"/>
                </a:rPr>
                <a:t>03</a:t>
              </a:r>
              <a:endParaRPr lang="zh-CN" altLang="en-US" sz="1500" b="1" kern="0" dirty="0">
                <a:solidFill>
                  <a:srgbClr val="327206"/>
                </a:solidFill>
                <a:latin typeface="微软雅黑" panose="020B0503020204020204" pitchFamily="34" charset="-122"/>
                <a:ea typeface="微软雅黑" panose="020B0503020204020204" pitchFamily="34" charset="-122"/>
              </a:endParaRPr>
            </a:p>
          </p:txBody>
        </p:sp>
      </p:grpSp>
      <p:sp>
        <p:nvSpPr>
          <p:cNvPr id="98" name="矩形 97"/>
          <p:cNvSpPr/>
          <p:nvPr/>
        </p:nvSpPr>
        <p:spPr>
          <a:xfrm>
            <a:off x="4672451" y="2836778"/>
            <a:ext cx="1175407" cy="1090676"/>
          </a:xfrm>
          <a:prstGeom prst="rect">
            <a:avLst/>
          </a:prstGeom>
          <a:noFill/>
          <a:ln>
            <a:noFill/>
          </a:ln>
        </p:spPr>
        <p:txBody>
          <a:bodyPr wrap="square" lIns="51428" tIns="25714" rIns="51428" bIns="25714">
            <a:spAutoFit/>
          </a:bodyPr>
          <a:lstStyle/>
          <a:p>
            <a:pPr algn="just">
              <a:lnSpc>
                <a:spcPct val="150000"/>
              </a:lnSpc>
              <a:defRPr/>
            </a:pPr>
            <a:r>
              <a:rPr lang="zh-CN" altLang="en-US" sz="900" kern="0" dirty="0">
                <a:solidFill>
                  <a:schemeClr val="accent3">
                    <a:lumMod val="50000"/>
                  </a:schemeClr>
                </a:solidFill>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grpSp>
        <p:nvGrpSpPr>
          <p:cNvPr id="99" name="组合 98"/>
          <p:cNvGrpSpPr/>
          <p:nvPr/>
        </p:nvGrpSpPr>
        <p:grpSpPr>
          <a:xfrm>
            <a:off x="5908487" y="2898289"/>
            <a:ext cx="355325" cy="358191"/>
            <a:chOff x="3041651" y="3326606"/>
            <a:chExt cx="631825" cy="636588"/>
          </a:xfrm>
        </p:grpSpPr>
        <p:sp>
          <p:nvSpPr>
            <p:cNvPr id="100"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68580" tIns="34290" rIns="68580" bIns="34290" numCol="1" anchor="t" anchorCtr="0" compatLnSpc="1"/>
            <a:lstStyle/>
            <a:p>
              <a:pPr>
                <a:defRPr/>
              </a:pPr>
              <a:endParaRPr lang="zh-CN" altLang="en-US" kern="0">
                <a:solidFill>
                  <a:sysClr val="windowText" lastClr="000000"/>
                </a:solidFill>
              </a:endParaRPr>
            </a:p>
          </p:txBody>
        </p:sp>
        <p:sp>
          <p:nvSpPr>
            <p:cNvPr id="101"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a:defRPr/>
              </a:pPr>
              <a:endParaRPr lang="zh-CN" altLang="en-US" kern="0">
                <a:solidFill>
                  <a:sysClr val="windowText" lastClr="000000"/>
                </a:solidFill>
              </a:endParaRPr>
            </a:p>
          </p:txBody>
        </p:sp>
        <p:sp>
          <p:nvSpPr>
            <p:cNvPr id="102"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a:defRPr/>
              </a:pPr>
              <a:endParaRPr lang="zh-CN" altLang="en-US" kern="0">
                <a:solidFill>
                  <a:sysClr val="windowText" lastClr="000000"/>
                </a:solidFill>
              </a:endParaRPr>
            </a:p>
          </p:txBody>
        </p:sp>
      </p:grpSp>
      <p:grpSp>
        <p:nvGrpSpPr>
          <p:cNvPr id="103" name="组合 102"/>
          <p:cNvGrpSpPr/>
          <p:nvPr/>
        </p:nvGrpSpPr>
        <p:grpSpPr>
          <a:xfrm>
            <a:off x="6284724" y="1529876"/>
            <a:ext cx="1130094" cy="1130094"/>
            <a:chOff x="3481448" y="2338049"/>
            <a:chExt cx="2181104" cy="2181104"/>
          </a:xfrm>
        </p:grpSpPr>
        <p:grpSp>
          <p:nvGrpSpPr>
            <p:cNvPr id="104" name="组合 103"/>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b="1" kern="0">
                  <a:solidFill>
                    <a:srgbClr val="0070C0"/>
                  </a:solidFill>
                  <a:latin typeface="微软雅黑" panose="020B0503020204020204" pitchFamily="34" charset="-122"/>
                  <a:ea typeface="微软雅黑" panose="020B0503020204020204" pitchFamily="34" charset="-122"/>
                </a:endParaRPr>
              </a:p>
            </p:txBody>
          </p:sp>
          <p:sp>
            <p:nvSpPr>
              <p:cNvPr id="107" name="椭圆 10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endParaRPr lang="zh-CN" altLang="en-US" b="1" kern="0">
                  <a:solidFill>
                    <a:srgbClr val="0070C0"/>
                  </a:solidFill>
                  <a:latin typeface="微软雅黑" panose="020B0503020204020204" pitchFamily="34" charset="-122"/>
                  <a:ea typeface="微软雅黑" panose="020B0503020204020204" pitchFamily="34" charset="-122"/>
                </a:endParaRPr>
              </a:p>
            </p:txBody>
          </p:sp>
        </p:grpSp>
        <p:sp>
          <p:nvSpPr>
            <p:cNvPr id="105" name="TextBox 85"/>
            <p:cNvSpPr txBox="1"/>
            <p:nvPr/>
          </p:nvSpPr>
          <p:spPr>
            <a:xfrm>
              <a:off x="3835051" y="3125466"/>
              <a:ext cx="1556814" cy="623715"/>
            </a:xfrm>
            <a:prstGeom prst="rect">
              <a:avLst/>
            </a:prstGeom>
            <a:noFill/>
          </p:spPr>
          <p:txBody>
            <a:bodyPr wrap="none" rtlCol="0">
              <a:spAutoFit/>
            </a:bodyPr>
            <a:lstStyle/>
            <a:p>
              <a:pPr>
                <a:defRPr/>
              </a:pPr>
              <a:r>
                <a:rPr lang="zh-CN" altLang="en-US" sz="1500" b="1" kern="0" dirty="0">
                  <a:solidFill>
                    <a:srgbClr val="327206"/>
                  </a:solidFill>
                  <a:latin typeface="微软雅黑" panose="020B0503020204020204" pitchFamily="34" charset="-122"/>
                  <a:ea typeface="微软雅黑" panose="020B0503020204020204" pitchFamily="34" charset="-122"/>
                </a:rPr>
                <a:t>方案</a:t>
              </a:r>
              <a:r>
                <a:rPr lang="en-US" altLang="zh-CN" sz="1500" b="1" kern="0" dirty="0">
                  <a:solidFill>
                    <a:srgbClr val="327206"/>
                  </a:solidFill>
                  <a:latin typeface="微软雅黑" panose="020B0503020204020204" pitchFamily="34" charset="-122"/>
                  <a:ea typeface="微软雅黑" panose="020B0503020204020204" pitchFamily="34" charset="-122"/>
                </a:rPr>
                <a:t>04</a:t>
              </a:r>
              <a:endParaRPr lang="zh-CN" altLang="en-US" sz="1500" b="1" kern="0" dirty="0">
                <a:solidFill>
                  <a:srgbClr val="327206"/>
                </a:solidFill>
                <a:latin typeface="微软雅黑" panose="020B0503020204020204" pitchFamily="34" charset="-122"/>
                <a:ea typeface="微软雅黑" panose="020B0503020204020204" pitchFamily="34" charset="-122"/>
              </a:endParaRPr>
            </a:p>
          </p:txBody>
        </p:sp>
      </p:grpSp>
      <p:sp>
        <p:nvSpPr>
          <p:cNvPr id="108" name="矩形 107"/>
          <p:cNvSpPr/>
          <p:nvPr/>
        </p:nvSpPr>
        <p:spPr>
          <a:xfrm>
            <a:off x="6314508" y="2836778"/>
            <a:ext cx="1175407" cy="1090676"/>
          </a:xfrm>
          <a:prstGeom prst="rect">
            <a:avLst/>
          </a:prstGeom>
          <a:noFill/>
          <a:ln>
            <a:noFill/>
          </a:ln>
        </p:spPr>
        <p:txBody>
          <a:bodyPr wrap="square" lIns="51428" tIns="25714" rIns="51428" bIns="25714">
            <a:spAutoFit/>
          </a:bodyPr>
          <a:lstStyle/>
          <a:p>
            <a:pPr algn="just">
              <a:lnSpc>
                <a:spcPct val="150000"/>
              </a:lnSpc>
              <a:defRPr/>
            </a:pPr>
            <a:r>
              <a:rPr lang="zh-CN" altLang="en-US" sz="900" kern="0" dirty="0">
                <a:solidFill>
                  <a:schemeClr val="accent3">
                    <a:lumMod val="50000"/>
                  </a:schemeClr>
                </a:solidFill>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新年工作计划</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40000">
                                          <p:cBhvr additive="base">
                                            <p:cTn id="7" dur="500" fill="hold"/>
                                            <p:tgtEl>
                                              <p:spTgt spid="7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7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
                                            <p:tgtEl>
                                              <p:spTgt spid="77"/>
                                            </p:tgtEl>
                                          </p:cBhvr>
                                        </p:animEffect>
                                      </p:childTnLst>
                                    </p:cTn>
                                  </p:par>
                                </p:childTnLst>
                              </p:cTn>
                            </p:par>
                            <p:par>
                              <p:cTn id="13" fill="hold">
                                <p:stCondLst>
                                  <p:cond delay="1000"/>
                                </p:stCondLst>
                                <p:childTnLst>
                                  <p:par>
                                    <p:cTn id="14" presetID="2" presetClass="entr" presetSubtype="8" fill="hold" nodeType="afterEffect" p14:presetBounceEnd="40000">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14:bounceEnd="40000">
                                          <p:cBhvr additive="base">
                                            <p:cTn id="16" dur="500" fill="hold"/>
                                            <p:tgtEl>
                                              <p:spTgt spid="78"/>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7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14:presetBounceEnd="40000">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14:bounceEnd="40000">
                                          <p:cBhvr additive="base">
                                            <p:cTn id="21" dur="500" fill="hold"/>
                                            <p:tgtEl>
                                              <p:spTgt spid="82"/>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82"/>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up)">
                                          <p:cBhvr>
                                            <p:cTn id="26" dur="500"/>
                                            <p:tgtEl>
                                              <p:spTgt spid="87"/>
                                            </p:tgtEl>
                                          </p:cBhvr>
                                        </p:animEffect>
                                      </p:childTnLst>
                                    </p:cTn>
                                  </p:par>
                                </p:childTnLst>
                              </p:cTn>
                            </p:par>
                            <p:par>
                              <p:cTn id="27" fill="hold">
                                <p:stCondLst>
                                  <p:cond delay="2500"/>
                                </p:stCondLst>
                                <p:childTnLst>
                                  <p:par>
                                    <p:cTn id="28" presetID="2" presetClass="entr" presetSubtype="8" fill="hold" nodeType="afterEffect" p14:presetBounceEnd="40000">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14:bounceEnd="40000">
                                          <p:cBhvr additive="base">
                                            <p:cTn id="30" dur="500" fill="hold"/>
                                            <p:tgtEl>
                                              <p:spTgt spid="88"/>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8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14:presetBounceEnd="40000">
                                      <p:stCondLst>
                                        <p:cond delay="0"/>
                                      </p:stCondLst>
                                      <p:childTnLst>
                                        <p:set>
                                          <p:cBhvr>
                                            <p:cTn id="34" dur="1" fill="hold">
                                              <p:stCondLst>
                                                <p:cond delay="0"/>
                                              </p:stCondLst>
                                            </p:cTn>
                                            <p:tgtEl>
                                              <p:spTgt spid="93"/>
                                            </p:tgtEl>
                                            <p:attrNameLst>
                                              <p:attrName>style.visibility</p:attrName>
                                            </p:attrNameLst>
                                          </p:cBhvr>
                                          <p:to>
                                            <p:strVal val="visible"/>
                                          </p:to>
                                        </p:set>
                                        <p:anim calcmode="lin" valueType="num" p14:bounceEnd="40000">
                                          <p:cBhvr additive="base">
                                            <p:cTn id="35" dur="500" fill="hold"/>
                                            <p:tgtEl>
                                              <p:spTgt spid="93"/>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93"/>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98"/>
                                            </p:tgtEl>
                                            <p:attrNameLst>
                                              <p:attrName>style.visibility</p:attrName>
                                            </p:attrNameLst>
                                          </p:cBhvr>
                                          <p:to>
                                            <p:strVal val="visible"/>
                                          </p:to>
                                        </p:set>
                                        <p:animEffect transition="in" filter="wipe(up)">
                                          <p:cBhvr>
                                            <p:cTn id="40" dur="500"/>
                                            <p:tgtEl>
                                              <p:spTgt spid="98"/>
                                            </p:tgtEl>
                                          </p:cBhvr>
                                        </p:animEffect>
                                      </p:childTnLst>
                                    </p:cTn>
                                  </p:par>
                                </p:childTnLst>
                              </p:cTn>
                            </p:par>
                            <p:par>
                              <p:cTn id="41" fill="hold">
                                <p:stCondLst>
                                  <p:cond delay="4000"/>
                                </p:stCondLst>
                                <p:childTnLst>
                                  <p:par>
                                    <p:cTn id="42" presetID="2" presetClass="entr" presetSubtype="8" fill="hold" nodeType="afterEffect" p14:presetBounceEnd="40000">
                                      <p:stCondLst>
                                        <p:cond delay="0"/>
                                      </p:stCondLst>
                                      <p:childTnLst>
                                        <p:set>
                                          <p:cBhvr>
                                            <p:cTn id="43" dur="1" fill="hold">
                                              <p:stCondLst>
                                                <p:cond delay="0"/>
                                              </p:stCondLst>
                                            </p:cTn>
                                            <p:tgtEl>
                                              <p:spTgt spid="99"/>
                                            </p:tgtEl>
                                            <p:attrNameLst>
                                              <p:attrName>style.visibility</p:attrName>
                                            </p:attrNameLst>
                                          </p:cBhvr>
                                          <p:to>
                                            <p:strVal val="visible"/>
                                          </p:to>
                                        </p:set>
                                        <p:anim calcmode="lin" valueType="num" p14:bounceEnd="40000">
                                          <p:cBhvr additive="base">
                                            <p:cTn id="44" dur="500" fill="hold"/>
                                            <p:tgtEl>
                                              <p:spTgt spid="99"/>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99"/>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14:presetBounceEnd="40000">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14:bounceEnd="40000">
                                          <p:cBhvr additive="base">
                                            <p:cTn id="49" dur="500" fill="hold"/>
                                            <p:tgtEl>
                                              <p:spTgt spid="103"/>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103"/>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up)">
                                          <p:cBhvr>
                                            <p:cTn id="5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7" grpId="0"/>
          <p:bldP spid="98" grpId="0"/>
          <p:bldP spid="10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
                                            <p:tgtEl>
                                              <p:spTgt spid="7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cBhvr additive="base">
                                            <p:cTn id="16" dur="500" fill="hold"/>
                                            <p:tgtEl>
                                              <p:spTgt spid="78"/>
                                            </p:tgtEl>
                                            <p:attrNameLst>
                                              <p:attrName>ppt_x</p:attrName>
                                            </p:attrNameLst>
                                          </p:cBhvr>
                                          <p:tavLst>
                                            <p:tav tm="0">
                                              <p:val>
                                                <p:strVal val="0-#ppt_w/2"/>
                                              </p:val>
                                            </p:tav>
                                            <p:tav tm="100000">
                                              <p:val>
                                                <p:strVal val="#ppt_x"/>
                                              </p:val>
                                            </p:tav>
                                          </p:tavLst>
                                        </p:anim>
                                        <p:anim calcmode="lin" valueType="num">
                                          <p:cBhvr additive="base">
                                            <p:cTn id="17" dur="500" fill="hold"/>
                                            <p:tgtEl>
                                              <p:spTgt spid="7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cBhvr additive="base">
                                            <p:cTn id="21" dur="500" fill="hold"/>
                                            <p:tgtEl>
                                              <p:spTgt spid="82"/>
                                            </p:tgtEl>
                                            <p:attrNameLst>
                                              <p:attrName>ppt_x</p:attrName>
                                            </p:attrNameLst>
                                          </p:cBhvr>
                                          <p:tavLst>
                                            <p:tav tm="0">
                                              <p:val>
                                                <p:strVal val="#ppt_x"/>
                                              </p:val>
                                            </p:tav>
                                            <p:tav tm="100000">
                                              <p:val>
                                                <p:strVal val="#ppt_x"/>
                                              </p:val>
                                            </p:tav>
                                          </p:tavLst>
                                        </p:anim>
                                        <p:anim calcmode="lin" valueType="num">
                                          <p:cBhvr additive="base">
                                            <p:cTn id="22" dur="500" fill="hold"/>
                                            <p:tgtEl>
                                              <p:spTgt spid="82"/>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up)">
                                          <p:cBhvr>
                                            <p:cTn id="26" dur="500"/>
                                            <p:tgtEl>
                                              <p:spTgt spid="87"/>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additive="base">
                                            <p:cTn id="30" dur="500" fill="hold"/>
                                            <p:tgtEl>
                                              <p:spTgt spid="88"/>
                                            </p:tgtEl>
                                            <p:attrNameLst>
                                              <p:attrName>ppt_x</p:attrName>
                                            </p:attrNameLst>
                                          </p:cBhvr>
                                          <p:tavLst>
                                            <p:tav tm="0">
                                              <p:val>
                                                <p:strVal val="0-#ppt_w/2"/>
                                              </p:val>
                                            </p:tav>
                                            <p:tav tm="100000">
                                              <p:val>
                                                <p:strVal val="#ppt_x"/>
                                              </p:val>
                                            </p:tav>
                                          </p:tavLst>
                                        </p:anim>
                                        <p:anim calcmode="lin" valueType="num">
                                          <p:cBhvr additive="base">
                                            <p:cTn id="31" dur="500" fill="hold"/>
                                            <p:tgtEl>
                                              <p:spTgt spid="8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stCondLst>
                                        <p:cond delay="0"/>
                                      </p:stCondLst>
                                      <p:childTnLst>
                                        <p:set>
                                          <p:cBhvr>
                                            <p:cTn id="34" dur="1" fill="hold">
                                              <p:stCondLst>
                                                <p:cond delay="0"/>
                                              </p:stCondLst>
                                            </p:cTn>
                                            <p:tgtEl>
                                              <p:spTgt spid="93"/>
                                            </p:tgtEl>
                                            <p:attrNameLst>
                                              <p:attrName>style.visibility</p:attrName>
                                            </p:attrNameLst>
                                          </p:cBhvr>
                                          <p:to>
                                            <p:strVal val="visible"/>
                                          </p:to>
                                        </p:set>
                                        <p:anim calcmode="lin" valueType="num">
                                          <p:cBhvr additive="base">
                                            <p:cTn id="35" dur="500" fill="hold"/>
                                            <p:tgtEl>
                                              <p:spTgt spid="93"/>
                                            </p:tgtEl>
                                            <p:attrNameLst>
                                              <p:attrName>ppt_x</p:attrName>
                                            </p:attrNameLst>
                                          </p:cBhvr>
                                          <p:tavLst>
                                            <p:tav tm="0">
                                              <p:val>
                                                <p:strVal val="#ppt_x"/>
                                              </p:val>
                                            </p:tav>
                                            <p:tav tm="100000">
                                              <p:val>
                                                <p:strVal val="#ppt_x"/>
                                              </p:val>
                                            </p:tav>
                                          </p:tavLst>
                                        </p:anim>
                                        <p:anim calcmode="lin" valueType="num">
                                          <p:cBhvr additive="base">
                                            <p:cTn id="36" dur="500" fill="hold"/>
                                            <p:tgtEl>
                                              <p:spTgt spid="93"/>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98"/>
                                            </p:tgtEl>
                                            <p:attrNameLst>
                                              <p:attrName>style.visibility</p:attrName>
                                            </p:attrNameLst>
                                          </p:cBhvr>
                                          <p:to>
                                            <p:strVal val="visible"/>
                                          </p:to>
                                        </p:set>
                                        <p:animEffect transition="in" filter="wipe(up)">
                                          <p:cBhvr>
                                            <p:cTn id="40" dur="500"/>
                                            <p:tgtEl>
                                              <p:spTgt spid="98"/>
                                            </p:tgtEl>
                                          </p:cBhvr>
                                        </p:animEffect>
                                      </p:childTnLst>
                                    </p:cTn>
                                  </p:par>
                                </p:childTnLst>
                              </p:cTn>
                            </p:par>
                            <p:par>
                              <p:cTn id="41" fill="hold">
                                <p:stCondLst>
                                  <p:cond delay="4000"/>
                                </p:stCondLst>
                                <p:childTnLst>
                                  <p:par>
                                    <p:cTn id="42" presetID="2" presetClass="entr" presetSubtype="8" fill="hold" nodeType="afterEffect">
                                      <p:stCondLst>
                                        <p:cond delay="0"/>
                                      </p:stCondLst>
                                      <p:childTnLst>
                                        <p:set>
                                          <p:cBhvr>
                                            <p:cTn id="43" dur="1" fill="hold">
                                              <p:stCondLst>
                                                <p:cond delay="0"/>
                                              </p:stCondLst>
                                            </p:cTn>
                                            <p:tgtEl>
                                              <p:spTgt spid="99"/>
                                            </p:tgtEl>
                                            <p:attrNameLst>
                                              <p:attrName>style.visibility</p:attrName>
                                            </p:attrNameLst>
                                          </p:cBhvr>
                                          <p:to>
                                            <p:strVal val="visible"/>
                                          </p:to>
                                        </p:set>
                                        <p:anim calcmode="lin" valueType="num">
                                          <p:cBhvr additive="base">
                                            <p:cTn id="44" dur="500" fill="hold"/>
                                            <p:tgtEl>
                                              <p:spTgt spid="99"/>
                                            </p:tgtEl>
                                            <p:attrNameLst>
                                              <p:attrName>ppt_x</p:attrName>
                                            </p:attrNameLst>
                                          </p:cBhvr>
                                          <p:tavLst>
                                            <p:tav tm="0">
                                              <p:val>
                                                <p:strVal val="0-#ppt_w/2"/>
                                              </p:val>
                                            </p:tav>
                                            <p:tav tm="100000">
                                              <p:val>
                                                <p:strVal val="#ppt_x"/>
                                              </p:val>
                                            </p:tav>
                                          </p:tavLst>
                                        </p:anim>
                                        <p:anim calcmode="lin" valueType="num">
                                          <p:cBhvr additive="base">
                                            <p:cTn id="45" dur="500" fill="hold"/>
                                            <p:tgtEl>
                                              <p:spTgt spid="99"/>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500" fill="hold"/>
                                            <p:tgtEl>
                                              <p:spTgt spid="103"/>
                                            </p:tgtEl>
                                            <p:attrNameLst>
                                              <p:attrName>ppt_x</p:attrName>
                                            </p:attrNameLst>
                                          </p:cBhvr>
                                          <p:tavLst>
                                            <p:tav tm="0">
                                              <p:val>
                                                <p:strVal val="#ppt_x"/>
                                              </p:val>
                                            </p:tav>
                                            <p:tav tm="100000">
                                              <p:val>
                                                <p:strVal val="#ppt_x"/>
                                              </p:val>
                                            </p:tav>
                                          </p:tavLst>
                                        </p:anim>
                                        <p:anim calcmode="lin" valueType="num">
                                          <p:cBhvr additive="base">
                                            <p:cTn id="50" dur="500" fill="hold"/>
                                            <p:tgtEl>
                                              <p:spTgt spid="103"/>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up)">
                                          <p:cBhvr>
                                            <p:cTn id="5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7" grpId="0"/>
          <p:bldP spid="98" grpId="0"/>
          <p:bldP spid="108"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8446" y="1264378"/>
            <a:ext cx="2156262" cy="2217890"/>
          </a:xfrm>
          <a:custGeom>
            <a:avLst/>
            <a:gdLst>
              <a:gd name="connsiteX0" fmla="*/ 945500 w 1891000"/>
              <a:gd name="connsiteY0" fmla="*/ 0 h 2118476"/>
              <a:gd name="connsiteX1" fmla="*/ 1041758 w 1891000"/>
              <a:gd name="connsiteY1" fmla="*/ 22112 h 2118476"/>
              <a:gd name="connsiteX2" fmla="*/ 1794742 w 1891000"/>
              <a:gd name="connsiteY2" fmla="*/ 456591 h 2118476"/>
              <a:gd name="connsiteX3" fmla="*/ 1891000 w 1891000"/>
              <a:gd name="connsiteY3" fmla="*/ 624177 h 2118476"/>
              <a:gd name="connsiteX4" fmla="*/ 1891000 w 1891000"/>
              <a:gd name="connsiteY4" fmla="*/ 1493136 h 2118476"/>
              <a:gd name="connsiteX5" fmla="*/ 1794742 w 1891000"/>
              <a:gd name="connsiteY5" fmla="*/ 1660721 h 2118476"/>
              <a:gd name="connsiteX6" fmla="*/ 1041758 w 1891000"/>
              <a:gd name="connsiteY6" fmla="*/ 2095201 h 2118476"/>
              <a:gd name="connsiteX7" fmla="*/ 849242 w 1891000"/>
              <a:gd name="connsiteY7" fmla="*/ 2095201 h 2118476"/>
              <a:gd name="connsiteX8" fmla="*/ 96258 w 1891000"/>
              <a:gd name="connsiteY8" fmla="*/ 1660721 h 2118476"/>
              <a:gd name="connsiteX9" fmla="*/ 0 w 1891000"/>
              <a:gd name="connsiteY9" fmla="*/ 1493136 h 2118476"/>
              <a:gd name="connsiteX10" fmla="*/ 0 w 1891000"/>
              <a:gd name="connsiteY10" fmla="*/ 624177 h 2118476"/>
              <a:gd name="connsiteX11" fmla="*/ 96258 w 1891000"/>
              <a:gd name="connsiteY11" fmla="*/ 456591 h 2118476"/>
              <a:gd name="connsiteX12" fmla="*/ 849242 w 1891000"/>
              <a:gd name="connsiteY12" fmla="*/ 22112 h 2118476"/>
              <a:gd name="connsiteX13" fmla="*/ 945500 w 1891000"/>
              <a:gd name="connsiteY13" fmla="*/ 0 h 211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000" h="2118476">
                <a:moveTo>
                  <a:pt x="945500" y="0"/>
                </a:moveTo>
                <a:cubicBezTo>
                  <a:pt x="980432" y="0"/>
                  <a:pt x="1015365" y="7370"/>
                  <a:pt x="1041758" y="22112"/>
                </a:cubicBezTo>
                <a:cubicBezTo>
                  <a:pt x="1794742" y="456591"/>
                  <a:pt x="1794742" y="456591"/>
                  <a:pt x="1794742" y="456591"/>
                </a:cubicBezTo>
                <a:cubicBezTo>
                  <a:pt x="1847529" y="487626"/>
                  <a:pt x="1891000" y="563660"/>
                  <a:pt x="1891000" y="624177"/>
                </a:cubicBezTo>
                <a:cubicBezTo>
                  <a:pt x="1891000" y="1493136"/>
                  <a:pt x="1891000" y="1493136"/>
                  <a:pt x="1891000" y="1493136"/>
                </a:cubicBezTo>
                <a:cubicBezTo>
                  <a:pt x="1891000" y="1555205"/>
                  <a:pt x="1847529" y="1629687"/>
                  <a:pt x="1794742" y="1660721"/>
                </a:cubicBezTo>
                <a:cubicBezTo>
                  <a:pt x="1041758" y="2095201"/>
                  <a:pt x="1041758" y="2095201"/>
                  <a:pt x="1041758" y="2095201"/>
                </a:cubicBezTo>
                <a:cubicBezTo>
                  <a:pt x="988971" y="2126235"/>
                  <a:pt x="902029" y="2126235"/>
                  <a:pt x="849242" y="2095201"/>
                </a:cubicBezTo>
                <a:cubicBezTo>
                  <a:pt x="96258" y="1660721"/>
                  <a:pt x="96258" y="1660721"/>
                  <a:pt x="96258" y="1660721"/>
                </a:cubicBezTo>
                <a:cubicBezTo>
                  <a:pt x="43471" y="1629687"/>
                  <a:pt x="0" y="1555205"/>
                  <a:pt x="0" y="1493136"/>
                </a:cubicBezTo>
                <a:lnTo>
                  <a:pt x="0" y="624177"/>
                </a:lnTo>
                <a:cubicBezTo>
                  <a:pt x="0" y="563660"/>
                  <a:pt x="43471" y="487626"/>
                  <a:pt x="96258" y="456591"/>
                </a:cubicBezTo>
                <a:cubicBezTo>
                  <a:pt x="849242" y="22112"/>
                  <a:pt x="849242" y="22112"/>
                  <a:pt x="849242" y="22112"/>
                </a:cubicBezTo>
                <a:cubicBezTo>
                  <a:pt x="875636" y="7370"/>
                  <a:pt x="910568" y="0"/>
                  <a:pt x="945500" y="0"/>
                </a:cubicBezTo>
                <a:close/>
              </a:path>
            </a:pathLst>
          </a:custGeom>
          <a:effectLst>
            <a:outerShdw blurRad="127000" dist="101600" dir="2700000" algn="tl" rotWithShape="0">
              <a:prstClr val="black">
                <a:alpha val="50000"/>
              </a:prstClr>
            </a:outerShdw>
          </a:effectLst>
          <a:scene3d>
            <a:camera prst="orthographicFront"/>
            <a:lightRig rig="threePt" dir="t"/>
          </a:scene3d>
          <a:sp3d>
            <a:bevelT w="19050" h="19050" prst="angle"/>
          </a:sp3d>
        </p:spPr>
      </p:pic>
      <p:grpSp>
        <p:nvGrpSpPr>
          <p:cNvPr id="51" name="组合 50"/>
          <p:cNvGrpSpPr/>
          <p:nvPr/>
        </p:nvGrpSpPr>
        <p:grpSpPr>
          <a:xfrm>
            <a:off x="4241575" y="1464303"/>
            <a:ext cx="3360095" cy="388371"/>
            <a:chOff x="7029360" y="4573493"/>
            <a:chExt cx="3099874" cy="517828"/>
          </a:xfrm>
        </p:grpSpPr>
        <p:grpSp>
          <p:nvGrpSpPr>
            <p:cNvPr id="52" name="组合 51"/>
            <p:cNvGrpSpPr/>
            <p:nvPr/>
          </p:nvGrpSpPr>
          <p:grpSpPr>
            <a:xfrm>
              <a:off x="7029360" y="4573493"/>
              <a:ext cx="3099874" cy="517828"/>
              <a:chOff x="5718131" y="5650928"/>
              <a:chExt cx="4596458" cy="767829"/>
            </a:xfrm>
          </p:grpSpPr>
          <p:sp>
            <p:nvSpPr>
              <p:cNvPr id="54" name="圆角矩形 53"/>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55" name="圆角矩形 54"/>
              <p:cNvSpPr/>
              <p:nvPr/>
            </p:nvSpPr>
            <p:spPr>
              <a:xfrm>
                <a:off x="5829672" y="5747159"/>
                <a:ext cx="4373372" cy="575365"/>
              </a:xfrm>
              <a:prstGeom prst="roundRect">
                <a:avLst>
                  <a:gd name="adj" fmla="val 50000"/>
                </a:avLst>
              </a:prstGeom>
              <a:solidFill>
                <a:srgbClr val="327206"/>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53" name="TextBox 19"/>
            <p:cNvSpPr txBox="1"/>
            <p:nvPr/>
          </p:nvSpPr>
          <p:spPr>
            <a:xfrm>
              <a:off x="8080625" y="4701576"/>
              <a:ext cx="1039934" cy="338555"/>
            </a:xfrm>
            <a:prstGeom prst="rect">
              <a:avLst/>
            </a:prstGeom>
            <a:noFill/>
          </p:spPr>
          <p:txBody>
            <a:bodyPr wrap="non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第一步工作计划</a:t>
              </a:r>
            </a:p>
          </p:txBody>
        </p:sp>
      </p:grpSp>
      <p:grpSp>
        <p:nvGrpSpPr>
          <p:cNvPr id="56" name="组合 55"/>
          <p:cNvGrpSpPr/>
          <p:nvPr/>
        </p:nvGrpSpPr>
        <p:grpSpPr>
          <a:xfrm>
            <a:off x="4241575" y="1996800"/>
            <a:ext cx="3360095" cy="388371"/>
            <a:chOff x="7038412" y="5298115"/>
            <a:chExt cx="3099874" cy="517828"/>
          </a:xfrm>
        </p:grpSpPr>
        <p:grpSp>
          <p:nvGrpSpPr>
            <p:cNvPr id="57" name="组合 56"/>
            <p:cNvGrpSpPr/>
            <p:nvPr/>
          </p:nvGrpSpPr>
          <p:grpSpPr>
            <a:xfrm>
              <a:off x="7038412" y="5298115"/>
              <a:ext cx="3099874" cy="517828"/>
              <a:chOff x="5718131" y="5650928"/>
              <a:chExt cx="4596458" cy="767829"/>
            </a:xfrm>
          </p:grpSpPr>
          <p:sp>
            <p:nvSpPr>
              <p:cNvPr id="59" name="圆角矩形 58"/>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60" name="圆角矩形 59"/>
              <p:cNvSpPr/>
              <p:nvPr/>
            </p:nvSpPr>
            <p:spPr>
              <a:xfrm>
                <a:off x="5829672" y="5747159"/>
                <a:ext cx="4373372" cy="575365"/>
              </a:xfrm>
              <a:prstGeom prst="roundRect">
                <a:avLst>
                  <a:gd name="adj" fmla="val 50000"/>
                </a:avLst>
              </a:prstGeom>
              <a:solidFill>
                <a:srgbClr val="70AD47"/>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58" name="TextBox 19"/>
            <p:cNvSpPr txBox="1"/>
            <p:nvPr/>
          </p:nvSpPr>
          <p:spPr>
            <a:xfrm>
              <a:off x="8092449" y="5433395"/>
              <a:ext cx="1039934" cy="338555"/>
            </a:xfrm>
            <a:prstGeom prst="rect">
              <a:avLst/>
            </a:prstGeom>
            <a:noFill/>
          </p:spPr>
          <p:txBody>
            <a:bodyPr wrap="non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第二步工作计划</a:t>
              </a:r>
            </a:p>
          </p:txBody>
        </p:sp>
      </p:grpSp>
      <p:grpSp>
        <p:nvGrpSpPr>
          <p:cNvPr id="61" name="组合 60"/>
          <p:cNvGrpSpPr/>
          <p:nvPr/>
        </p:nvGrpSpPr>
        <p:grpSpPr>
          <a:xfrm>
            <a:off x="4241575" y="2529297"/>
            <a:ext cx="3360095" cy="388371"/>
            <a:chOff x="7023883" y="6011232"/>
            <a:chExt cx="3099874" cy="517828"/>
          </a:xfrm>
        </p:grpSpPr>
        <p:grpSp>
          <p:nvGrpSpPr>
            <p:cNvPr id="62" name="组合 61"/>
            <p:cNvGrpSpPr/>
            <p:nvPr/>
          </p:nvGrpSpPr>
          <p:grpSpPr>
            <a:xfrm>
              <a:off x="7023883" y="6011232"/>
              <a:ext cx="3099874" cy="517828"/>
              <a:chOff x="5718131" y="5650928"/>
              <a:chExt cx="4596458" cy="767829"/>
            </a:xfrm>
          </p:grpSpPr>
          <p:sp>
            <p:nvSpPr>
              <p:cNvPr id="64" name="圆角矩形 63"/>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65" name="圆角矩形 64"/>
              <p:cNvSpPr/>
              <p:nvPr/>
            </p:nvSpPr>
            <p:spPr>
              <a:xfrm>
                <a:off x="5829672" y="5747159"/>
                <a:ext cx="4373372" cy="575365"/>
              </a:xfrm>
              <a:prstGeom prst="roundRect">
                <a:avLst>
                  <a:gd name="adj" fmla="val 50000"/>
                </a:avLst>
              </a:prstGeom>
              <a:solidFill>
                <a:srgbClr val="327206"/>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63" name="TextBox 19"/>
            <p:cNvSpPr txBox="1"/>
            <p:nvPr/>
          </p:nvSpPr>
          <p:spPr>
            <a:xfrm>
              <a:off x="8075148" y="6142253"/>
              <a:ext cx="1039934" cy="338555"/>
            </a:xfrm>
            <a:prstGeom prst="rect">
              <a:avLst/>
            </a:prstGeom>
            <a:noFill/>
          </p:spPr>
          <p:txBody>
            <a:bodyPr wrap="non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第三步工作计划</a:t>
              </a:r>
            </a:p>
          </p:txBody>
        </p:sp>
      </p:grpSp>
      <p:grpSp>
        <p:nvGrpSpPr>
          <p:cNvPr id="66" name="组合 65"/>
          <p:cNvGrpSpPr/>
          <p:nvPr/>
        </p:nvGrpSpPr>
        <p:grpSpPr>
          <a:xfrm>
            <a:off x="4241575" y="3061794"/>
            <a:ext cx="3360095" cy="388371"/>
            <a:chOff x="7038412" y="5298115"/>
            <a:chExt cx="3099874" cy="517828"/>
          </a:xfrm>
        </p:grpSpPr>
        <p:grpSp>
          <p:nvGrpSpPr>
            <p:cNvPr id="67" name="组合 66"/>
            <p:cNvGrpSpPr/>
            <p:nvPr/>
          </p:nvGrpSpPr>
          <p:grpSpPr>
            <a:xfrm>
              <a:off x="7038412" y="5298115"/>
              <a:ext cx="3099874" cy="517828"/>
              <a:chOff x="5718131" y="5650928"/>
              <a:chExt cx="4596458" cy="767829"/>
            </a:xfrm>
          </p:grpSpPr>
          <p:sp>
            <p:nvSpPr>
              <p:cNvPr id="69" name="圆角矩形 68"/>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70" name="圆角矩形 69"/>
              <p:cNvSpPr/>
              <p:nvPr/>
            </p:nvSpPr>
            <p:spPr>
              <a:xfrm>
                <a:off x="5829672" y="5747159"/>
                <a:ext cx="4373372" cy="575365"/>
              </a:xfrm>
              <a:prstGeom prst="roundRect">
                <a:avLst>
                  <a:gd name="adj" fmla="val 50000"/>
                </a:avLst>
              </a:prstGeom>
              <a:solidFill>
                <a:srgbClr val="70AD47"/>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sp>
          <p:nvSpPr>
            <p:cNvPr id="68" name="TextBox 19"/>
            <p:cNvSpPr txBox="1"/>
            <p:nvPr/>
          </p:nvSpPr>
          <p:spPr>
            <a:xfrm>
              <a:off x="8089677" y="5420778"/>
              <a:ext cx="1039934" cy="338555"/>
            </a:xfrm>
            <a:prstGeom prst="rect">
              <a:avLst/>
            </a:prstGeom>
            <a:noFill/>
          </p:spPr>
          <p:txBody>
            <a:bodyPr wrap="non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第四步工作计划</a:t>
              </a:r>
            </a:p>
          </p:txBody>
        </p:sp>
      </p:grpSp>
      <p:sp>
        <p:nvSpPr>
          <p:cNvPr id="71" name="矩形 47"/>
          <p:cNvSpPr>
            <a:spLocks noChangeArrowheads="1"/>
          </p:cNvSpPr>
          <p:nvPr/>
        </p:nvSpPr>
        <p:spPr bwMode="auto">
          <a:xfrm>
            <a:off x="1412724" y="3779961"/>
            <a:ext cx="6188946" cy="650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p>
        </p:txBody>
      </p:sp>
      <p:cxnSp>
        <p:nvCxnSpPr>
          <p:cNvPr id="92" name="直接连接符 91"/>
          <p:cNvCxnSpPr/>
          <p:nvPr/>
        </p:nvCxnSpPr>
        <p:spPr>
          <a:xfrm>
            <a:off x="1412725" y="3624590"/>
            <a:ext cx="6324419" cy="13049"/>
          </a:xfrm>
          <a:prstGeom prst="line">
            <a:avLst/>
          </a:prstGeom>
          <a:ln w="31750">
            <a:solidFill>
              <a:schemeClr val="bg1"/>
            </a:solidFill>
            <a:prstDash val="dash"/>
          </a:ln>
          <a:effectLst>
            <a:outerShdw blurRad="50800" dist="38100" dir="2700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新年工作计划</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450" decel="100000" fill="hold"/>
                                        <p:tgtEl>
                                          <p:spTgt spid="5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500"/>
                                        <p:tgtEl>
                                          <p:spTgt spid="51"/>
                                        </p:tgtEl>
                                      </p:cBhvr>
                                    </p:animEffect>
                                  </p:childTnLst>
                                </p:cTn>
                              </p:par>
                              <p:par>
                                <p:cTn id="15" presetID="22" presetClass="entr" presetSubtype="8" fill="hold" nodeType="withEffect">
                                  <p:stCondLst>
                                    <p:cond delay="20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par>
                                <p:cTn id="18" presetID="22" presetClass="entr" presetSubtype="8" fill="hold" nodeType="withEffect">
                                  <p:stCondLst>
                                    <p:cond delay="40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par>
                                <p:cTn id="21" presetID="22" presetClass="entr" presetSubtype="8" fill="hold" nodeType="withEffect">
                                  <p:stCondLst>
                                    <p:cond delay="600"/>
                                  </p:stCondLst>
                                  <p:childTnLst>
                                    <p:set>
                                      <p:cBhvr>
                                        <p:cTn id="22" dur="1" fill="hold">
                                          <p:stCondLst>
                                            <p:cond delay="0"/>
                                          </p:stCondLst>
                                        </p:cTn>
                                        <p:tgtEl>
                                          <p:spTgt spid="66"/>
                                        </p:tgtEl>
                                        <p:attrNameLst>
                                          <p:attrName>style.visibility</p:attrName>
                                        </p:attrNameLst>
                                      </p:cBhvr>
                                      <p:to>
                                        <p:strVal val="visible"/>
                                      </p:to>
                                    </p:set>
                                    <p:animEffect transition="in" filter="wipe(left)">
                                      <p:cBhvr>
                                        <p:cTn id="23" dur="500"/>
                                        <p:tgtEl>
                                          <p:spTgt spid="66"/>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wipe(left)">
                                      <p:cBhvr>
                                        <p:cTn id="27" dur="500"/>
                                        <p:tgtEl>
                                          <p:spTgt spid="92"/>
                                        </p:tgtEl>
                                      </p:cBhvr>
                                    </p:animEffect>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p:cTn id="31" dur="500" fill="hold"/>
                                        <p:tgtEl>
                                          <p:spTgt spid="71"/>
                                        </p:tgtEl>
                                        <p:attrNameLst>
                                          <p:attrName>ppt_w</p:attrName>
                                        </p:attrNameLst>
                                      </p:cBhvr>
                                      <p:tavLst>
                                        <p:tav tm="0">
                                          <p:val>
                                            <p:fltVal val="0"/>
                                          </p:val>
                                        </p:tav>
                                        <p:tav tm="100000">
                                          <p:val>
                                            <p:strVal val="#ppt_w"/>
                                          </p:val>
                                        </p:tav>
                                      </p:tavLst>
                                    </p:anim>
                                    <p:anim calcmode="lin" valueType="num">
                                      <p:cBhvr>
                                        <p:cTn id="32" dur="500" fill="hold"/>
                                        <p:tgtEl>
                                          <p:spTgt spid="71"/>
                                        </p:tgtEl>
                                        <p:attrNameLst>
                                          <p:attrName>ppt_h</p:attrName>
                                        </p:attrNameLst>
                                      </p:cBhvr>
                                      <p:tavLst>
                                        <p:tav tm="0">
                                          <p:val>
                                            <p:fltVal val="0"/>
                                          </p:val>
                                        </p:tav>
                                        <p:tav tm="100000">
                                          <p:val>
                                            <p:strVal val="#ppt_h"/>
                                          </p:val>
                                        </p:tav>
                                      </p:tavLst>
                                    </p:anim>
                                    <p:animEffect transition="in" filter="fade">
                                      <p:cBhvr>
                                        <p:cTn id="3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49802" y="653109"/>
            <a:ext cx="1844396" cy="1844396"/>
            <a:chOff x="1372142" y="2539765"/>
            <a:chExt cx="1812165" cy="1812165"/>
          </a:xfrm>
        </p:grpSpPr>
        <p:grpSp>
          <p:nvGrpSpPr>
            <p:cNvPr id="3" name="组合 2"/>
            <p:cNvGrpSpPr/>
            <p:nvPr/>
          </p:nvGrpSpPr>
          <p:grpSpPr>
            <a:xfrm>
              <a:off x="1372142" y="2539765"/>
              <a:ext cx="1812165" cy="1812165"/>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1500" b="1" kern="0">
                  <a:solidFill>
                    <a:srgbClr val="C00000"/>
                  </a:solidFill>
                  <a:latin typeface="Calibri" panose="020F0502020204030204"/>
                  <a:ea typeface="宋体" panose="02010600030101010101" pitchFamily="2" charset="-122"/>
                </a:endParaRPr>
              </a:p>
            </p:txBody>
          </p:sp>
          <p:sp>
            <p:nvSpPr>
              <p:cNvPr id="6" name="椭圆 5"/>
              <p:cNvSpPr/>
              <p:nvPr/>
            </p:nvSpPr>
            <p:spPr>
              <a:xfrm>
                <a:off x="392112" y="760412"/>
                <a:ext cx="3825873" cy="3825873"/>
              </a:xfrm>
              <a:prstGeom prst="ellipse">
                <a:avLst/>
              </a:prstGeom>
              <a:gradFill>
                <a:gsLst>
                  <a:gs pos="0">
                    <a:schemeClr val="bg2"/>
                  </a:gs>
                  <a:gs pos="100000">
                    <a:schemeClr val="bg1">
                      <a:lumMod val="95000"/>
                    </a:schemeClr>
                  </a:gs>
                </a:gsLst>
                <a:lin ang="4200000" scaled="0"/>
              </a:gradFill>
              <a:ln w="76200">
                <a:gradFill>
                  <a:gsLst>
                    <a:gs pos="0">
                      <a:schemeClr val="bg1"/>
                    </a:gs>
                    <a:gs pos="100000">
                      <a:schemeClr val="bg1">
                        <a:lumMod val="95000"/>
                      </a:schemeClr>
                    </a:gs>
                  </a:gsLst>
                  <a:lin ang="4200000" scaled="0"/>
                </a:gradFill>
              </a:ln>
              <a:effectLst>
                <a:outerShdw blurRad="190500" dist="190500" dir="2699985" rotWithShape="0">
                  <a:scrgbClr r="0" g="0" b="0">
                    <a:alpha val="23000"/>
                  </a:scrgb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327206"/>
                  </a:solidFill>
                  <a:effectLst>
                    <a:outerShdw blurRad="50800" dist="38100" dir="8100000" algn="tr" rotWithShape="0">
                      <a:prstClr val="black">
                        <a:alpha val="40000"/>
                      </a:prstClr>
                    </a:outerShdw>
                  </a:effectLst>
                  <a:cs typeface="+mn-ea"/>
                </a:endParaRPr>
              </a:p>
            </p:txBody>
          </p:sp>
        </p:grpSp>
        <p:sp>
          <p:nvSpPr>
            <p:cNvPr id="4" name="Freeform 21"/>
            <p:cNvSpPr>
              <a:spLocks noEditPoints="1"/>
            </p:cNvSpPr>
            <p:nvPr/>
          </p:nvSpPr>
          <p:spPr bwMode="auto">
            <a:xfrm>
              <a:off x="1837750" y="2989858"/>
              <a:ext cx="880949" cy="911978"/>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327206"/>
            </a:solidFill>
            <a:ln>
              <a:noFill/>
            </a:ln>
          </p:spPr>
          <p:txBody>
            <a:bodyPr vert="horz" wrap="square" lIns="68580" tIns="34290" rIns="68580" bIns="34290" numCol="1" anchor="t" anchorCtr="0" compatLnSpc="1"/>
            <a:lstStyle/>
            <a:p>
              <a:endParaRPr lang="zh-CN" altLang="en-US" sz="1015"/>
            </a:p>
          </p:txBody>
        </p:sp>
      </p:grpSp>
      <p:sp>
        <p:nvSpPr>
          <p:cNvPr id="7" name="TextBox 18"/>
          <p:cNvSpPr>
            <a:spLocks noChangeArrowheads="1"/>
          </p:cNvSpPr>
          <p:nvPr/>
        </p:nvSpPr>
        <p:spPr bwMode="auto">
          <a:xfrm>
            <a:off x="3930707" y="2641822"/>
            <a:ext cx="1239246" cy="39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6" tIns="34289" rIns="68576" bIns="3428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100" dirty="0">
                <a:latin typeface="Impact" panose="020B0806030902050204" pitchFamily="34" charset="0"/>
                <a:ea typeface="时尚中黑简体" panose="01010104010101010101" pitchFamily="2" charset="-122"/>
                <a:sym typeface="Arial" panose="020B0604020202020204" pitchFamily="34" charset="0"/>
              </a:rPr>
              <a:t>PART  01</a:t>
            </a:r>
            <a:endParaRPr lang="zh-CN" altLang="en-US" sz="2100" dirty="0">
              <a:latin typeface="Impact" panose="020B0806030902050204" pitchFamily="34" charset="0"/>
              <a:ea typeface="时尚中黑简体" panose="01010104010101010101" pitchFamily="2" charset="-122"/>
              <a:sym typeface="Arial" panose="020B0604020202020204" pitchFamily="34" charset="0"/>
            </a:endParaRPr>
          </a:p>
        </p:txBody>
      </p:sp>
      <p:sp>
        <p:nvSpPr>
          <p:cNvPr id="8" name="文本框 8"/>
          <p:cNvSpPr>
            <a:spLocks noChangeArrowheads="1"/>
          </p:cNvSpPr>
          <p:nvPr/>
        </p:nvSpPr>
        <p:spPr bwMode="auto">
          <a:xfrm>
            <a:off x="3416649" y="3146374"/>
            <a:ext cx="2267363" cy="484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0"/>
              </a:spcBef>
              <a:buNone/>
            </a:pPr>
            <a:r>
              <a:rPr lang="zh-CN" altLang="en-US" sz="2700" b="1" dirty="0">
                <a:solidFill>
                  <a:srgbClr val="327206"/>
                </a:solidFill>
                <a:latin typeface="微软雅黑" panose="020B0503020204020204" pitchFamily="34" charset="-122"/>
                <a:ea typeface="微软雅黑" panose="020B0503020204020204" pitchFamily="34" charset="-122"/>
                <a:sym typeface="方正兰亭黑_GBK" pitchFamily="2" charset="-122"/>
              </a:rPr>
              <a:t>年度工作概述</a:t>
            </a:r>
          </a:p>
        </p:txBody>
      </p:sp>
      <p:sp>
        <p:nvSpPr>
          <p:cNvPr id="9" name="矩形 51"/>
          <p:cNvSpPr>
            <a:spLocks noChangeArrowheads="1"/>
          </p:cNvSpPr>
          <p:nvPr/>
        </p:nvSpPr>
        <p:spPr bwMode="auto">
          <a:xfrm>
            <a:off x="3437781" y="3811237"/>
            <a:ext cx="2268436" cy="276997"/>
          </a:xfrm>
          <a:prstGeom prst="rect">
            <a:avLst/>
          </a:prstGeom>
          <a:solidFill>
            <a:srgbClr val="327206"/>
          </a:solidFill>
          <a:ln>
            <a:solidFill>
              <a:srgbClr val="327206"/>
            </a:solidFill>
          </a:ln>
        </p:spPr>
        <p:txBody>
          <a:bodyPr wrap="square" lIns="68576" tIns="34289" rIns="68576" bIns="34289">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a:lnSpc>
                <a:spcPct val="100000"/>
              </a:lnSpc>
              <a:spcBef>
                <a:spcPct val="20000"/>
              </a:spcBef>
              <a:buNone/>
            </a:pPr>
            <a:r>
              <a:rPr lang="en-US" altLang="zh-CN" sz="1350" dirty="0">
                <a:solidFill>
                  <a:schemeClr val="bg1"/>
                </a:solidFill>
                <a:latin typeface="Impact" panose="020B0806030902050204" pitchFamily="34" charset="0"/>
                <a:ea typeface="时尚中黑简体" panose="01010104010101010101" pitchFamily="2" charset="-122"/>
                <a:sym typeface="Arial" panose="020B0604020202020204" pitchFamily="34" charset="0"/>
              </a:rPr>
              <a:t>A summary on the stage</a:t>
            </a:r>
            <a:endParaRPr lang="zh-CN" altLang="en-US" sz="1350" dirty="0">
              <a:solidFill>
                <a:schemeClr val="bg1"/>
              </a:solidFill>
              <a:latin typeface="Impact" panose="020B0806030902050204" pitchFamily="34" charset="0"/>
              <a:ea typeface="时尚中黑简体" panose="01010104010101010101" pitchFamily="2" charset="-122"/>
              <a:sym typeface="Arial" panose="020B0604020202020204" pitchFamily="34" charset="0"/>
            </a:endParaRPr>
          </a:p>
        </p:txBody>
      </p:sp>
      <p:sp>
        <p:nvSpPr>
          <p:cNvPr id="10" name="直接连接符 4"/>
          <p:cNvSpPr>
            <a:spLocks noChangeShapeType="1"/>
          </p:cNvSpPr>
          <p:nvPr/>
        </p:nvSpPr>
        <p:spPr bwMode="auto">
          <a:xfrm>
            <a:off x="3589138" y="3699097"/>
            <a:ext cx="1965722" cy="0"/>
          </a:xfrm>
          <a:prstGeom prst="line">
            <a:avLst/>
          </a:prstGeom>
          <a:noFill/>
          <a:ln w="19050">
            <a:solidFill>
              <a:srgbClr val="327206"/>
            </a:solidFill>
            <a:prstDash val="sysDash"/>
            <a:bevel/>
          </a:ln>
          <a:extLst>
            <a:ext uri="{909E8E84-426E-40DD-AFC4-6F175D3DCCD1}">
              <a14:hiddenFill xmlns:a14="http://schemas.microsoft.com/office/drawing/2010/main" xmlns="">
                <a:noFill/>
              </a14:hiddenFill>
            </a:ext>
          </a:extLst>
        </p:spPr>
        <p:txBody>
          <a:bodyPr/>
          <a:lstStyle/>
          <a:p>
            <a:endParaRPr lang="zh-CN" altLang="en-US" sz="1015">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childTnLst>
                          </p:cTn>
                        </p:par>
                        <p:par>
                          <p:cTn id="10" fill="hold">
                            <p:stCondLst>
                              <p:cond delay="500"/>
                            </p:stCondLst>
                            <p:childTnLst>
                              <p:par>
                                <p:cTn id="11" presetID="6" presetClass="emph" presetSubtype="0" autoRev="1" fill="hold" nodeType="afterEffect">
                                  <p:stCondLst>
                                    <p:cond delay="0"/>
                                  </p:stCondLst>
                                  <p:childTnLst>
                                    <p:animScale>
                                      <p:cBhvr>
                                        <p:cTn id="12" dur="200" fill="hold"/>
                                        <p:tgtEl>
                                          <p:spTgt spid="2"/>
                                        </p:tgtEl>
                                      </p:cBhvr>
                                      <p:by x="125000" y="125000"/>
                                    </p:animScale>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p:tgtEl>
                                          <p:spTgt spid="8"/>
                                        </p:tgtEl>
                                        <p:attrNameLst>
                                          <p:attrName>ppt_y</p:attrName>
                                        </p:attrNameLst>
                                      </p:cBhvr>
                                      <p:tavLst>
                                        <p:tav tm="0">
                                          <p:val>
                                            <p:strVal val="#ppt_y+#ppt_h*1.125000"/>
                                          </p:val>
                                        </p:tav>
                                        <p:tav tm="100000">
                                          <p:val>
                                            <p:strVal val="#ppt_y"/>
                                          </p:val>
                                        </p:tav>
                                      </p:tavLst>
                                    </p:anim>
                                    <p:animEffect>
                                      <p:cBhvr>
                                        <p:cTn id="25" dur="500"/>
                                        <p:tgtEl>
                                          <p:spTgt spid="8"/>
                                        </p:tgtEl>
                                      </p:cBhvr>
                                    </p:animEffect>
                                  </p:childTnLst>
                                </p:cTn>
                              </p:par>
                              <p:par>
                                <p:cTn id="26" presetID="12" presetClass="entr" presetSubtype="1" fill="hold" grpId="0" nodeType="withEffect">
                                  <p:stCondLst>
                                    <p:cond delay="5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p:tgtEl>
                                          <p:spTgt spid="9"/>
                                        </p:tgtEl>
                                        <p:attrNameLst>
                                          <p:attrName>ppt_y</p:attrName>
                                        </p:attrNameLst>
                                      </p:cBhvr>
                                      <p:tavLst>
                                        <p:tav tm="0">
                                          <p:val>
                                            <p:strVal val="#ppt_y-#ppt_h*1.125000"/>
                                          </p:val>
                                        </p:tav>
                                        <p:tav tm="100000">
                                          <p:val>
                                            <p:strVal val="#ppt_y"/>
                                          </p:val>
                                        </p:tav>
                                      </p:tavLst>
                                    </p:anim>
                                    <p:animEffec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bldLvl="0" animBg="1" autoUpdateAnimBg="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73611" y="3503797"/>
            <a:ext cx="1570373" cy="648563"/>
          </a:xfrm>
          <a:prstGeom prst="rect">
            <a:avLst/>
          </a:prstGeom>
          <a:noFill/>
        </p:spPr>
        <p:txBody>
          <a:bodyPr wrap="square" lIns="76505" tIns="38253" rIns="76505" bIns="38253" rtlCol="0">
            <a:spAutoFit/>
          </a:bodyPr>
          <a:lstStyle/>
          <a:p>
            <a:pPr algn="r">
              <a:lnSpc>
                <a:spcPct val="150000"/>
              </a:lnSpc>
            </a:pPr>
            <a:r>
              <a:rPr lang="zh-CN" altLang="en-US" sz="825" dirty="0">
                <a:solidFill>
                  <a:schemeClr val="tx1">
                    <a:lumMod val="50000"/>
                    <a:lumOff val="50000"/>
                  </a:schemeClr>
                </a:solidFill>
                <a:latin typeface="+mj-ea"/>
                <a:ea typeface="+mj-ea"/>
              </a:rPr>
              <a:t>此处添加详细文本描述，建议与标题相关并符合整体语言风格，语言描述尽量简洁生动。</a:t>
            </a:r>
            <a:endParaRPr lang="en-US" sz="825" b="1" dirty="0">
              <a:solidFill>
                <a:schemeClr val="tx1">
                  <a:lumMod val="50000"/>
                  <a:lumOff val="50000"/>
                </a:schemeClr>
              </a:solidFill>
              <a:latin typeface="+mj-ea"/>
              <a:ea typeface="+mj-ea"/>
            </a:endParaRPr>
          </a:p>
        </p:txBody>
      </p:sp>
      <p:sp>
        <p:nvSpPr>
          <p:cNvPr id="9" name="Freeform 11"/>
          <p:cNvSpPr/>
          <p:nvPr/>
        </p:nvSpPr>
        <p:spPr bwMode="auto">
          <a:xfrm>
            <a:off x="4446540" y="1531326"/>
            <a:ext cx="1298066" cy="1296765"/>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548235"/>
          </a:solidFill>
          <a:ln>
            <a:noFill/>
          </a:ln>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10" name="Freeform 12"/>
          <p:cNvSpPr/>
          <p:nvPr/>
        </p:nvSpPr>
        <p:spPr bwMode="auto">
          <a:xfrm>
            <a:off x="4540104" y="1622134"/>
            <a:ext cx="1103776" cy="1104194"/>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solidFill>
            <a:schemeClr val="bg1"/>
          </a:solidFill>
          <a:ln>
            <a:noFill/>
          </a:ln>
          <a:effectLst>
            <a:outerShdw blurRad="177800" dist="190500" dir="5400000" algn="ctr" rotWithShape="0">
              <a:srgbClr val="000000">
                <a:alpha val="43137"/>
              </a:srgbClr>
            </a:outerShdw>
          </a:effectLst>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11" name="Oval 13"/>
          <p:cNvSpPr>
            <a:spLocks noChangeArrowheads="1"/>
          </p:cNvSpPr>
          <p:nvPr/>
        </p:nvSpPr>
        <p:spPr bwMode="auto">
          <a:xfrm>
            <a:off x="4679985" y="1761871"/>
            <a:ext cx="824017" cy="823700"/>
          </a:xfrm>
          <a:prstGeom prst="ellipse">
            <a:avLst/>
          </a:prstGeom>
          <a:gradFill>
            <a:gsLst>
              <a:gs pos="0">
                <a:schemeClr val="bg1">
                  <a:lumMod val="85000"/>
                </a:schemeClr>
              </a:gs>
              <a:gs pos="100000">
                <a:schemeClr val="bg1"/>
              </a:gs>
            </a:gsLst>
            <a:lin ang="9000000" scaled="0"/>
          </a:gradFill>
          <a:ln>
            <a:noFill/>
          </a:ln>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12" name="Freeform 108"/>
          <p:cNvSpPr/>
          <p:nvPr/>
        </p:nvSpPr>
        <p:spPr bwMode="auto">
          <a:xfrm rot="16200000">
            <a:off x="2697500" y="1134746"/>
            <a:ext cx="1692498" cy="1694196"/>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327206"/>
          </a:solidFill>
          <a:ln>
            <a:noFill/>
          </a:ln>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13" name="Freeform 109"/>
          <p:cNvSpPr/>
          <p:nvPr/>
        </p:nvSpPr>
        <p:spPr bwMode="auto">
          <a:xfrm rot="16200000">
            <a:off x="2817006" y="1265211"/>
            <a:ext cx="1439169" cy="1442605"/>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a:effectLst>
            <a:outerShdw blurRad="177800" dist="190500" dir="5400000" algn="ctr" rotWithShape="0">
              <a:srgbClr val="000000">
                <a:alpha val="43137"/>
              </a:srgbClr>
            </a:outerShdw>
          </a:effectLst>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14" name="Oval 110"/>
          <p:cNvSpPr>
            <a:spLocks noChangeArrowheads="1"/>
          </p:cNvSpPr>
          <p:nvPr/>
        </p:nvSpPr>
        <p:spPr bwMode="auto">
          <a:xfrm rot="16200000">
            <a:off x="2998726" y="1448443"/>
            <a:ext cx="1074404" cy="1076144"/>
          </a:xfrm>
          <a:prstGeom prst="ellipse">
            <a:avLst/>
          </a:prstGeom>
          <a:gradFill>
            <a:gsLst>
              <a:gs pos="0">
                <a:schemeClr val="bg1">
                  <a:lumMod val="85000"/>
                </a:schemeClr>
              </a:gs>
              <a:gs pos="100000">
                <a:schemeClr val="bg1"/>
              </a:gs>
            </a:gsLst>
            <a:lin ang="9000000" scaled="0"/>
          </a:gradFill>
          <a:ln>
            <a:noFill/>
          </a:ln>
        </p:spPr>
        <p:txBody>
          <a:bodyPr vert="horz" wrap="square" lIns="76505" tIns="38253" rIns="76505" bIns="38253" numCol="1" anchor="t" anchorCtr="0" compatLnSpc="1"/>
          <a:lstStyle/>
          <a:p>
            <a:endParaRPr lang="id-ID" sz="1350">
              <a:latin typeface="+mj-ea"/>
              <a:ea typeface="+mj-ea"/>
            </a:endParaRPr>
          </a:p>
        </p:txBody>
      </p:sp>
      <p:sp>
        <p:nvSpPr>
          <p:cNvPr id="15" name="Freeform 120"/>
          <p:cNvSpPr/>
          <p:nvPr/>
        </p:nvSpPr>
        <p:spPr bwMode="auto">
          <a:xfrm flipV="1">
            <a:off x="4446541" y="2885195"/>
            <a:ext cx="1951961" cy="1950005"/>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327206"/>
          </a:solidFill>
          <a:ln>
            <a:noFill/>
          </a:ln>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16" name="Freeform 121"/>
          <p:cNvSpPr/>
          <p:nvPr/>
        </p:nvSpPr>
        <p:spPr bwMode="auto">
          <a:xfrm flipV="1">
            <a:off x="4587238" y="3038225"/>
            <a:ext cx="1659797" cy="1660425"/>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a:effectLst>
            <a:outerShdw blurRad="177800" dist="190500" dir="5400000" algn="ctr" rotWithShape="0">
              <a:srgbClr val="000000">
                <a:alpha val="43137"/>
              </a:srgbClr>
            </a:outerShdw>
          </a:effectLst>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17" name="Oval 122"/>
          <p:cNvSpPr>
            <a:spLocks noChangeArrowheads="1"/>
          </p:cNvSpPr>
          <p:nvPr/>
        </p:nvSpPr>
        <p:spPr bwMode="auto">
          <a:xfrm flipV="1">
            <a:off x="4797582" y="3249886"/>
            <a:ext cx="1239112" cy="1238633"/>
          </a:xfrm>
          <a:prstGeom prst="ellipse">
            <a:avLst/>
          </a:prstGeom>
          <a:gradFill>
            <a:gsLst>
              <a:gs pos="0">
                <a:schemeClr val="bg1">
                  <a:lumMod val="85000"/>
                </a:schemeClr>
              </a:gs>
              <a:gs pos="100000">
                <a:schemeClr val="bg1"/>
              </a:gs>
            </a:gsLst>
            <a:lin ang="9000000" scaled="0"/>
          </a:gradFill>
          <a:ln>
            <a:noFill/>
          </a:ln>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18" name="Freeform 124"/>
          <p:cNvSpPr/>
          <p:nvPr/>
        </p:nvSpPr>
        <p:spPr bwMode="auto">
          <a:xfrm rot="5400000" flipV="1">
            <a:off x="2941266" y="2884470"/>
            <a:ext cx="1448854" cy="1450307"/>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548235"/>
          </a:solidFill>
          <a:ln>
            <a:noFill/>
          </a:ln>
          <a:effectLst>
            <a:outerShdw blurRad="177800" dist="190500" dir="5400000" algn="ctr" rotWithShape="0">
              <a:srgbClr val="000000">
                <a:alpha val="43137"/>
              </a:srgbClr>
            </a:outerShdw>
          </a:effectLst>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19" name="Freeform 125"/>
          <p:cNvSpPr/>
          <p:nvPr/>
        </p:nvSpPr>
        <p:spPr bwMode="auto">
          <a:xfrm rot="5400000" flipV="1">
            <a:off x="3043570" y="2988159"/>
            <a:ext cx="1231992" cy="1234934"/>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sp>
        <p:nvSpPr>
          <p:cNvPr id="20" name="Oval 126"/>
          <p:cNvSpPr>
            <a:spLocks noChangeArrowheads="1"/>
          </p:cNvSpPr>
          <p:nvPr/>
        </p:nvSpPr>
        <p:spPr bwMode="auto">
          <a:xfrm rot="5400000" flipV="1">
            <a:off x="3199130" y="3145015"/>
            <a:ext cx="919737" cy="921227"/>
          </a:xfrm>
          <a:prstGeom prst="ellipse">
            <a:avLst/>
          </a:prstGeom>
          <a:gradFill>
            <a:gsLst>
              <a:gs pos="0">
                <a:schemeClr val="bg1">
                  <a:lumMod val="85000"/>
                </a:schemeClr>
              </a:gs>
              <a:gs pos="100000">
                <a:schemeClr val="bg1"/>
              </a:gs>
            </a:gsLst>
            <a:lin ang="9000000" scaled="0"/>
          </a:gradFill>
          <a:ln>
            <a:noFill/>
          </a:ln>
        </p:spPr>
        <p:txBody>
          <a:bodyPr vert="horz" wrap="square" lIns="76505" tIns="38253" rIns="76505" bIns="38253" numCol="1" anchor="t" anchorCtr="0" compatLnSpc="1"/>
          <a:lstStyle/>
          <a:p>
            <a:endParaRPr lang="id-ID" sz="1350">
              <a:latin typeface="+mj-ea"/>
              <a:ea typeface="+mj-ea"/>
            </a:endParaRPr>
          </a:p>
        </p:txBody>
      </p:sp>
      <p:cxnSp>
        <p:nvCxnSpPr>
          <p:cNvPr id="21" name="Straight Connector 19"/>
          <p:cNvCxnSpPr/>
          <p:nvPr/>
        </p:nvCxnSpPr>
        <p:spPr>
          <a:xfrm flipH="1" flipV="1">
            <a:off x="2407216" y="1582766"/>
            <a:ext cx="416817" cy="264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89481" y="1582764"/>
            <a:ext cx="1517735"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127"/>
          <p:cNvCxnSpPr/>
          <p:nvPr/>
        </p:nvCxnSpPr>
        <p:spPr>
          <a:xfrm flipH="1">
            <a:off x="2523723" y="3503798"/>
            <a:ext cx="416817" cy="264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128"/>
          <p:cNvCxnSpPr/>
          <p:nvPr/>
        </p:nvCxnSpPr>
        <p:spPr>
          <a:xfrm flipH="1">
            <a:off x="1171625" y="3768194"/>
            <a:ext cx="135209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134"/>
          <p:cNvCxnSpPr/>
          <p:nvPr/>
        </p:nvCxnSpPr>
        <p:spPr>
          <a:xfrm flipV="1">
            <a:off x="5643880" y="1568816"/>
            <a:ext cx="416817" cy="264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35"/>
          <p:cNvCxnSpPr/>
          <p:nvPr/>
        </p:nvCxnSpPr>
        <p:spPr>
          <a:xfrm>
            <a:off x="6060697" y="1568813"/>
            <a:ext cx="1309106"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9591" y="1209827"/>
            <a:ext cx="1039362" cy="342582"/>
          </a:xfrm>
          <a:prstGeom prst="rect">
            <a:avLst/>
          </a:prstGeom>
          <a:noFill/>
        </p:spPr>
        <p:txBody>
          <a:bodyPr wrap="none" lIns="76505" tIns="38253" rIns="76505" bIns="38253" rtlCol="0">
            <a:spAutoFit/>
          </a:bodyPr>
          <a:lstStyle/>
          <a:p>
            <a:r>
              <a:rPr lang="zh-CN" altLang="en-US" sz="1725" b="1" dirty="0">
                <a:solidFill>
                  <a:srgbClr val="327206"/>
                </a:solidFill>
                <a:latin typeface="+mj-ea"/>
                <a:ea typeface="+mj-ea"/>
              </a:rPr>
              <a:t>添加标题</a:t>
            </a:r>
            <a:endParaRPr lang="id-ID" sz="1725" b="1" dirty="0">
              <a:solidFill>
                <a:srgbClr val="327206"/>
              </a:solidFill>
              <a:latin typeface="+mj-ea"/>
              <a:ea typeface="+mj-ea"/>
            </a:endParaRPr>
          </a:p>
        </p:txBody>
      </p:sp>
      <p:sp>
        <p:nvSpPr>
          <p:cNvPr id="28" name="TextBox 27"/>
          <p:cNvSpPr txBox="1"/>
          <p:nvPr/>
        </p:nvSpPr>
        <p:spPr>
          <a:xfrm>
            <a:off x="849591" y="1626110"/>
            <a:ext cx="1570373" cy="648563"/>
          </a:xfrm>
          <a:prstGeom prst="rect">
            <a:avLst/>
          </a:prstGeom>
          <a:noFill/>
        </p:spPr>
        <p:txBody>
          <a:bodyPr wrap="square" lIns="76505" tIns="38253" rIns="76505" bIns="38253" rtlCol="0">
            <a:spAutoFit/>
          </a:bodyPr>
          <a:lstStyle/>
          <a:p>
            <a:pPr>
              <a:lnSpc>
                <a:spcPct val="150000"/>
              </a:lnSpc>
            </a:pPr>
            <a:r>
              <a:rPr lang="zh-CN" altLang="en-US" sz="825" dirty="0">
                <a:solidFill>
                  <a:schemeClr val="tx1">
                    <a:lumMod val="50000"/>
                    <a:lumOff val="50000"/>
                  </a:schemeClr>
                </a:solidFill>
                <a:latin typeface="+mj-ea"/>
                <a:ea typeface="+mj-ea"/>
              </a:rPr>
              <a:t>此处添加详细文本描述，建议与标题相关并符合整体语言风格，语言描述尽量简洁生动。</a:t>
            </a:r>
            <a:endParaRPr lang="en-US" sz="825" b="1" dirty="0">
              <a:solidFill>
                <a:schemeClr val="tx1">
                  <a:lumMod val="50000"/>
                  <a:lumOff val="50000"/>
                </a:schemeClr>
              </a:solidFill>
              <a:latin typeface="+mj-ea"/>
              <a:ea typeface="+mj-ea"/>
            </a:endParaRPr>
          </a:p>
        </p:txBody>
      </p:sp>
      <p:sp>
        <p:nvSpPr>
          <p:cNvPr id="29" name="TextBox 28"/>
          <p:cNvSpPr txBox="1"/>
          <p:nvPr/>
        </p:nvSpPr>
        <p:spPr>
          <a:xfrm>
            <a:off x="1115934" y="3404310"/>
            <a:ext cx="1039362" cy="342582"/>
          </a:xfrm>
          <a:prstGeom prst="rect">
            <a:avLst/>
          </a:prstGeom>
          <a:noFill/>
        </p:spPr>
        <p:txBody>
          <a:bodyPr wrap="none" lIns="76505" tIns="38253" rIns="76505" bIns="38253" rtlCol="0">
            <a:spAutoFit/>
          </a:bodyPr>
          <a:lstStyle/>
          <a:p>
            <a:r>
              <a:rPr lang="zh-CN" altLang="en-US" sz="1725" b="1" dirty="0">
                <a:solidFill>
                  <a:srgbClr val="327206"/>
                </a:solidFill>
                <a:latin typeface="+mj-ea"/>
                <a:ea typeface="+mj-ea"/>
              </a:rPr>
              <a:t>添加标题</a:t>
            </a:r>
            <a:endParaRPr lang="id-ID" sz="1725" b="1" dirty="0">
              <a:solidFill>
                <a:srgbClr val="327206"/>
              </a:solidFill>
              <a:latin typeface="+mj-ea"/>
              <a:ea typeface="+mj-ea"/>
            </a:endParaRPr>
          </a:p>
        </p:txBody>
      </p:sp>
      <p:sp>
        <p:nvSpPr>
          <p:cNvPr id="30" name="TextBox 29"/>
          <p:cNvSpPr txBox="1"/>
          <p:nvPr/>
        </p:nvSpPr>
        <p:spPr>
          <a:xfrm>
            <a:off x="6373381" y="1205221"/>
            <a:ext cx="1039362" cy="342582"/>
          </a:xfrm>
          <a:prstGeom prst="rect">
            <a:avLst/>
          </a:prstGeom>
          <a:noFill/>
        </p:spPr>
        <p:txBody>
          <a:bodyPr wrap="none" lIns="76505" tIns="38253" rIns="76505" bIns="38253" rtlCol="0">
            <a:spAutoFit/>
          </a:bodyPr>
          <a:lstStyle/>
          <a:p>
            <a:pPr algn="r"/>
            <a:r>
              <a:rPr lang="zh-CN" altLang="en-US" sz="1725" b="1" dirty="0">
                <a:solidFill>
                  <a:srgbClr val="327206"/>
                </a:solidFill>
                <a:latin typeface="+mj-ea"/>
                <a:ea typeface="+mj-ea"/>
              </a:rPr>
              <a:t>添加标题</a:t>
            </a:r>
            <a:endParaRPr lang="id-ID" sz="1725" b="1" dirty="0">
              <a:solidFill>
                <a:srgbClr val="327206"/>
              </a:solidFill>
              <a:latin typeface="+mj-ea"/>
              <a:ea typeface="+mj-ea"/>
            </a:endParaRPr>
          </a:p>
        </p:txBody>
      </p:sp>
      <p:sp>
        <p:nvSpPr>
          <p:cNvPr id="31" name="TextBox 30"/>
          <p:cNvSpPr txBox="1"/>
          <p:nvPr/>
        </p:nvSpPr>
        <p:spPr>
          <a:xfrm>
            <a:off x="7099027" y="3121864"/>
            <a:ext cx="1039362" cy="342582"/>
          </a:xfrm>
          <a:prstGeom prst="rect">
            <a:avLst/>
          </a:prstGeom>
          <a:noFill/>
        </p:spPr>
        <p:txBody>
          <a:bodyPr wrap="none" lIns="76505" tIns="38253" rIns="76505" bIns="38253" rtlCol="0">
            <a:spAutoFit/>
          </a:bodyPr>
          <a:lstStyle/>
          <a:p>
            <a:pPr algn="r"/>
            <a:r>
              <a:rPr lang="zh-CN" altLang="en-US" sz="1725" b="1" dirty="0">
                <a:solidFill>
                  <a:srgbClr val="327206"/>
                </a:solidFill>
                <a:latin typeface="+mj-ea"/>
                <a:ea typeface="+mj-ea"/>
              </a:rPr>
              <a:t>添加标题</a:t>
            </a:r>
            <a:endParaRPr lang="id-ID" sz="1725" b="1" dirty="0">
              <a:solidFill>
                <a:srgbClr val="327206"/>
              </a:solidFill>
              <a:latin typeface="+mj-ea"/>
              <a:ea typeface="+mj-ea"/>
            </a:endParaRPr>
          </a:p>
        </p:txBody>
      </p:sp>
      <p:sp>
        <p:nvSpPr>
          <p:cNvPr id="32" name="TextBox 31"/>
          <p:cNvSpPr txBox="1"/>
          <p:nvPr/>
        </p:nvSpPr>
        <p:spPr>
          <a:xfrm>
            <a:off x="1136281" y="3794859"/>
            <a:ext cx="1570373" cy="648563"/>
          </a:xfrm>
          <a:prstGeom prst="rect">
            <a:avLst/>
          </a:prstGeom>
          <a:noFill/>
        </p:spPr>
        <p:txBody>
          <a:bodyPr wrap="square" lIns="76505" tIns="38253" rIns="76505" bIns="38253" rtlCol="0">
            <a:spAutoFit/>
          </a:bodyPr>
          <a:lstStyle/>
          <a:p>
            <a:pPr>
              <a:lnSpc>
                <a:spcPct val="150000"/>
              </a:lnSpc>
            </a:pPr>
            <a:r>
              <a:rPr lang="zh-CN" altLang="en-US" sz="825" dirty="0">
                <a:solidFill>
                  <a:schemeClr val="tx1">
                    <a:lumMod val="50000"/>
                    <a:lumOff val="50000"/>
                  </a:schemeClr>
                </a:solidFill>
                <a:latin typeface="+mj-ea"/>
                <a:ea typeface="+mj-ea"/>
              </a:rPr>
              <a:t>此处添加详细文本描述，建议与标题相关并符合整体语言风格，语言描述尽量简洁生动。</a:t>
            </a:r>
            <a:endParaRPr lang="en-US" sz="825" b="1" dirty="0">
              <a:solidFill>
                <a:schemeClr val="tx1">
                  <a:lumMod val="50000"/>
                  <a:lumOff val="50000"/>
                </a:schemeClr>
              </a:solidFill>
              <a:latin typeface="+mj-ea"/>
              <a:ea typeface="+mj-ea"/>
            </a:endParaRPr>
          </a:p>
        </p:txBody>
      </p:sp>
      <p:sp>
        <p:nvSpPr>
          <p:cNvPr id="33" name="TextBox 32"/>
          <p:cNvSpPr txBox="1"/>
          <p:nvPr/>
        </p:nvSpPr>
        <p:spPr>
          <a:xfrm>
            <a:off x="5847929" y="1594250"/>
            <a:ext cx="1570373" cy="648563"/>
          </a:xfrm>
          <a:prstGeom prst="rect">
            <a:avLst/>
          </a:prstGeom>
          <a:noFill/>
        </p:spPr>
        <p:txBody>
          <a:bodyPr wrap="square" lIns="76505" tIns="38253" rIns="76505" bIns="38253" rtlCol="0">
            <a:spAutoFit/>
          </a:bodyPr>
          <a:lstStyle/>
          <a:p>
            <a:pPr algn="r">
              <a:lnSpc>
                <a:spcPct val="150000"/>
              </a:lnSpc>
            </a:pPr>
            <a:r>
              <a:rPr lang="zh-CN" altLang="en-US" sz="825" dirty="0">
                <a:solidFill>
                  <a:schemeClr val="tx1">
                    <a:lumMod val="50000"/>
                    <a:lumOff val="50000"/>
                  </a:schemeClr>
                </a:solidFill>
                <a:latin typeface="+mj-ea"/>
                <a:ea typeface="+mj-ea"/>
              </a:rPr>
              <a:t>此处添加详细文本描述，建议与标题相关并符合整体语言风格，语言描述尽量简洁生动。</a:t>
            </a:r>
            <a:endParaRPr lang="en-US" sz="825" b="1" dirty="0">
              <a:solidFill>
                <a:schemeClr val="tx1">
                  <a:lumMod val="50000"/>
                  <a:lumOff val="50000"/>
                </a:schemeClr>
              </a:solidFill>
              <a:latin typeface="+mj-ea"/>
              <a:ea typeface="+mj-ea"/>
            </a:endParaRPr>
          </a:p>
        </p:txBody>
      </p:sp>
      <p:cxnSp>
        <p:nvCxnSpPr>
          <p:cNvPr id="34" name="Straight Connector 47"/>
          <p:cNvCxnSpPr/>
          <p:nvPr/>
        </p:nvCxnSpPr>
        <p:spPr>
          <a:xfrm>
            <a:off x="6143799" y="3295083"/>
            <a:ext cx="437051" cy="169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48"/>
          <p:cNvCxnSpPr/>
          <p:nvPr/>
        </p:nvCxnSpPr>
        <p:spPr>
          <a:xfrm>
            <a:off x="6580849" y="3464860"/>
            <a:ext cx="1563134"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nvGrpSpPr>
          <p:cNvPr id="36" name="Group 20"/>
          <p:cNvGrpSpPr/>
          <p:nvPr/>
        </p:nvGrpSpPr>
        <p:grpSpPr>
          <a:xfrm>
            <a:off x="3345611" y="1833211"/>
            <a:ext cx="334840" cy="356829"/>
            <a:chOff x="7938" y="-1587"/>
            <a:chExt cx="1450975" cy="1547812"/>
          </a:xfrm>
          <a:solidFill>
            <a:srgbClr val="327206"/>
          </a:solidFill>
        </p:grpSpPr>
        <p:sp>
          <p:nvSpPr>
            <p:cNvPr id="37" name="Freeform 5"/>
            <p:cNvSpPr>
              <a:spLocks noEditPoints="1"/>
            </p:cNvSpPr>
            <p:nvPr/>
          </p:nvSpPr>
          <p:spPr bwMode="auto">
            <a:xfrm>
              <a:off x="7938" y="-1587"/>
              <a:ext cx="1450975" cy="1547812"/>
            </a:xfrm>
            <a:custGeom>
              <a:avLst/>
              <a:gdLst>
                <a:gd name="T0" fmla="*/ 358 w 384"/>
                <a:gd name="T1" fmla="*/ 0 h 410"/>
                <a:gd name="T2" fmla="*/ 26 w 384"/>
                <a:gd name="T3" fmla="*/ 0 h 410"/>
                <a:gd name="T4" fmla="*/ 0 w 384"/>
                <a:gd name="T5" fmla="*/ 26 h 410"/>
                <a:gd name="T6" fmla="*/ 0 w 384"/>
                <a:gd name="T7" fmla="*/ 358 h 410"/>
                <a:gd name="T8" fmla="*/ 26 w 384"/>
                <a:gd name="T9" fmla="*/ 384 h 410"/>
                <a:gd name="T10" fmla="*/ 51 w 384"/>
                <a:gd name="T11" fmla="*/ 384 h 410"/>
                <a:gd name="T12" fmla="*/ 77 w 384"/>
                <a:gd name="T13" fmla="*/ 410 h 410"/>
                <a:gd name="T14" fmla="*/ 102 w 384"/>
                <a:gd name="T15" fmla="*/ 384 h 410"/>
                <a:gd name="T16" fmla="*/ 282 w 384"/>
                <a:gd name="T17" fmla="*/ 384 h 410"/>
                <a:gd name="T18" fmla="*/ 307 w 384"/>
                <a:gd name="T19" fmla="*/ 410 h 410"/>
                <a:gd name="T20" fmla="*/ 333 w 384"/>
                <a:gd name="T21" fmla="*/ 384 h 410"/>
                <a:gd name="T22" fmla="*/ 358 w 384"/>
                <a:gd name="T23" fmla="*/ 384 h 410"/>
                <a:gd name="T24" fmla="*/ 384 w 384"/>
                <a:gd name="T25" fmla="*/ 358 h 410"/>
                <a:gd name="T26" fmla="*/ 384 w 384"/>
                <a:gd name="T27" fmla="*/ 26 h 410"/>
                <a:gd name="T28" fmla="*/ 358 w 384"/>
                <a:gd name="T29" fmla="*/ 0 h 410"/>
                <a:gd name="T30" fmla="*/ 333 w 384"/>
                <a:gd name="T31" fmla="*/ 333 h 410"/>
                <a:gd name="T32" fmla="*/ 51 w 384"/>
                <a:gd name="T33" fmla="*/ 333 h 410"/>
                <a:gd name="T34" fmla="*/ 51 w 384"/>
                <a:gd name="T35" fmla="*/ 205 h 410"/>
                <a:gd name="T36" fmla="*/ 333 w 384"/>
                <a:gd name="T37" fmla="*/ 205 h 410"/>
                <a:gd name="T38" fmla="*/ 333 w 384"/>
                <a:gd name="T39" fmla="*/ 333 h 410"/>
                <a:gd name="T40" fmla="*/ 333 w 384"/>
                <a:gd name="T41" fmla="*/ 179 h 410"/>
                <a:gd name="T42" fmla="*/ 51 w 384"/>
                <a:gd name="T43" fmla="*/ 179 h 410"/>
                <a:gd name="T44" fmla="*/ 51 w 384"/>
                <a:gd name="T45" fmla="*/ 51 h 410"/>
                <a:gd name="T46" fmla="*/ 333 w 384"/>
                <a:gd name="T47" fmla="*/ 51 h 410"/>
                <a:gd name="T48" fmla="*/ 333 w 384"/>
                <a:gd name="T49" fmla="*/ 179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4" h="410">
                  <a:moveTo>
                    <a:pt x="358" y="0"/>
                  </a:moveTo>
                  <a:cubicBezTo>
                    <a:pt x="26" y="0"/>
                    <a:pt x="26" y="0"/>
                    <a:pt x="26" y="0"/>
                  </a:cubicBezTo>
                  <a:cubicBezTo>
                    <a:pt x="12" y="0"/>
                    <a:pt x="0" y="12"/>
                    <a:pt x="0" y="26"/>
                  </a:cubicBezTo>
                  <a:cubicBezTo>
                    <a:pt x="0" y="358"/>
                    <a:pt x="0" y="358"/>
                    <a:pt x="0" y="358"/>
                  </a:cubicBezTo>
                  <a:cubicBezTo>
                    <a:pt x="0" y="372"/>
                    <a:pt x="12" y="384"/>
                    <a:pt x="26" y="384"/>
                  </a:cubicBezTo>
                  <a:cubicBezTo>
                    <a:pt x="51" y="384"/>
                    <a:pt x="51" y="384"/>
                    <a:pt x="51" y="384"/>
                  </a:cubicBezTo>
                  <a:cubicBezTo>
                    <a:pt x="51" y="398"/>
                    <a:pt x="63" y="410"/>
                    <a:pt x="77" y="410"/>
                  </a:cubicBezTo>
                  <a:cubicBezTo>
                    <a:pt x="91" y="410"/>
                    <a:pt x="102" y="398"/>
                    <a:pt x="102" y="384"/>
                  </a:cubicBezTo>
                  <a:cubicBezTo>
                    <a:pt x="282" y="384"/>
                    <a:pt x="282" y="384"/>
                    <a:pt x="282" y="384"/>
                  </a:cubicBezTo>
                  <a:cubicBezTo>
                    <a:pt x="282" y="398"/>
                    <a:pt x="293" y="410"/>
                    <a:pt x="307" y="410"/>
                  </a:cubicBezTo>
                  <a:cubicBezTo>
                    <a:pt x="321" y="410"/>
                    <a:pt x="333" y="398"/>
                    <a:pt x="333" y="384"/>
                  </a:cubicBezTo>
                  <a:cubicBezTo>
                    <a:pt x="358" y="384"/>
                    <a:pt x="358" y="384"/>
                    <a:pt x="358" y="384"/>
                  </a:cubicBezTo>
                  <a:cubicBezTo>
                    <a:pt x="372" y="384"/>
                    <a:pt x="384" y="372"/>
                    <a:pt x="384" y="358"/>
                  </a:cubicBezTo>
                  <a:cubicBezTo>
                    <a:pt x="384" y="26"/>
                    <a:pt x="384" y="26"/>
                    <a:pt x="384" y="26"/>
                  </a:cubicBezTo>
                  <a:cubicBezTo>
                    <a:pt x="384" y="12"/>
                    <a:pt x="372" y="0"/>
                    <a:pt x="358" y="0"/>
                  </a:cubicBezTo>
                  <a:close/>
                  <a:moveTo>
                    <a:pt x="333" y="333"/>
                  </a:moveTo>
                  <a:cubicBezTo>
                    <a:pt x="51" y="333"/>
                    <a:pt x="51" y="333"/>
                    <a:pt x="51" y="333"/>
                  </a:cubicBezTo>
                  <a:cubicBezTo>
                    <a:pt x="51" y="205"/>
                    <a:pt x="51" y="205"/>
                    <a:pt x="51" y="205"/>
                  </a:cubicBezTo>
                  <a:cubicBezTo>
                    <a:pt x="333" y="205"/>
                    <a:pt x="333" y="205"/>
                    <a:pt x="333" y="205"/>
                  </a:cubicBezTo>
                  <a:lnTo>
                    <a:pt x="333" y="333"/>
                  </a:lnTo>
                  <a:close/>
                  <a:moveTo>
                    <a:pt x="333" y="179"/>
                  </a:moveTo>
                  <a:cubicBezTo>
                    <a:pt x="51" y="179"/>
                    <a:pt x="51" y="179"/>
                    <a:pt x="51" y="179"/>
                  </a:cubicBezTo>
                  <a:cubicBezTo>
                    <a:pt x="51" y="51"/>
                    <a:pt x="51" y="51"/>
                    <a:pt x="51" y="51"/>
                  </a:cubicBezTo>
                  <a:cubicBezTo>
                    <a:pt x="333" y="51"/>
                    <a:pt x="333" y="51"/>
                    <a:pt x="333" y="51"/>
                  </a:cubicBezTo>
                  <a:lnTo>
                    <a:pt x="333" y="17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id-ID" sz="1350">
                <a:latin typeface="+mj-ea"/>
                <a:ea typeface="+mj-ea"/>
              </a:endParaRPr>
            </a:p>
          </p:txBody>
        </p:sp>
        <p:sp>
          <p:nvSpPr>
            <p:cNvPr id="38" name="Freeform 6"/>
            <p:cNvSpPr>
              <a:spLocks noEditPoints="1"/>
            </p:cNvSpPr>
            <p:nvPr/>
          </p:nvSpPr>
          <p:spPr bwMode="auto">
            <a:xfrm>
              <a:off x="300038" y="866775"/>
              <a:ext cx="868363" cy="290512"/>
            </a:xfrm>
            <a:custGeom>
              <a:avLst/>
              <a:gdLst>
                <a:gd name="T0" fmla="*/ 547 w 547"/>
                <a:gd name="T1" fmla="*/ 0 h 183"/>
                <a:gd name="T2" fmla="*/ 0 w 547"/>
                <a:gd name="T3" fmla="*/ 0 h 183"/>
                <a:gd name="T4" fmla="*/ 0 w 547"/>
                <a:gd name="T5" fmla="*/ 183 h 183"/>
                <a:gd name="T6" fmla="*/ 547 w 547"/>
                <a:gd name="T7" fmla="*/ 183 h 183"/>
                <a:gd name="T8" fmla="*/ 547 w 547"/>
                <a:gd name="T9" fmla="*/ 0 h 183"/>
                <a:gd name="T10" fmla="*/ 364 w 547"/>
                <a:gd name="T11" fmla="*/ 124 h 183"/>
                <a:gd name="T12" fmla="*/ 183 w 547"/>
                <a:gd name="T13" fmla="*/ 124 h 183"/>
                <a:gd name="T14" fmla="*/ 183 w 547"/>
                <a:gd name="T15" fmla="*/ 62 h 183"/>
                <a:gd name="T16" fmla="*/ 364 w 547"/>
                <a:gd name="T17" fmla="*/ 62 h 183"/>
                <a:gd name="T18" fmla="*/ 364 w 547"/>
                <a:gd name="T19" fmla="*/ 12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 h="183">
                  <a:moveTo>
                    <a:pt x="547" y="0"/>
                  </a:moveTo>
                  <a:lnTo>
                    <a:pt x="0" y="0"/>
                  </a:lnTo>
                  <a:lnTo>
                    <a:pt x="0" y="183"/>
                  </a:lnTo>
                  <a:lnTo>
                    <a:pt x="547" y="183"/>
                  </a:lnTo>
                  <a:lnTo>
                    <a:pt x="547" y="0"/>
                  </a:lnTo>
                  <a:close/>
                  <a:moveTo>
                    <a:pt x="364" y="124"/>
                  </a:moveTo>
                  <a:lnTo>
                    <a:pt x="183" y="124"/>
                  </a:lnTo>
                  <a:lnTo>
                    <a:pt x="183" y="62"/>
                  </a:lnTo>
                  <a:lnTo>
                    <a:pt x="364" y="62"/>
                  </a:lnTo>
                  <a:lnTo>
                    <a:pt x="364" y="12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id-ID" sz="1350">
                <a:latin typeface="+mj-ea"/>
                <a:ea typeface="+mj-ea"/>
              </a:endParaRPr>
            </a:p>
          </p:txBody>
        </p:sp>
        <p:sp>
          <p:nvSpPr>
            <p:cNvPr id="39" name="Freeform 7"/>
            <p:cNvSpPr>
              <a:spLocks noEditPoints="1"/>
            </p:cNvSpPr>
            <p:nvPr/>
          </p:nvSpPr>
          <p:spPr bwMode="auto">
            <a:xfrm>
              <a:off x="300038" y="288925"/>
              <a:ext cx="868363" cy="290512"/>
            </a:xfrm>
            <a:custGeom>
              <a:avLst/>
              <a:gdLst>
                <a:gd name="T0" fmla="*/ 547 w 547"/>
                <a:gd name="T1" fmla="*/ 0 h 183"/>
                <a:gd name="T2" fmla="*/ 0 w 547"/>
                <a:gd name="T3" fmla="*/ 0 h 183"/>
                <a:gd name="T4" fmla="*/ 0 w 547"/>
                <a:gd name="T5" fmla="*/ 183 h 183"/>
                <a:gd name="T6" fmla="*/ 547 w 547"/>
                <a:gd name="T7" fmla="*/ 183 h 183"/>
                <a:gd name="T8" fmla="*/ 547 w 547"/>
                <a:gd name="T9" fmla="*/ 0 h 183"/>
                <a:gd name="T10" fmla="*/ 364 w 547"/>
                <a:gd name="T11" fmla="*/ 121 h 183"/>
                <a:gd name="T12" fmla="*/ 183 w 547"/>
                <a:gd name="T13" fmla="*/ 121 h 183"/>
                <a:gd name="T14" fmla="*/ 183 w 547"/>
                <a:gd name="T15" fmla="*/ 59 h 183"/>
                <a:gd name="T16" fmla="*/ 364 w 547"/>
                <a:gd name="T17" fmla="*/ 59 h 183"/>
                <a:gd name="T18" fmla="*/ 364 w 547"/>
                <a:gd name="T19" fmla="*/ 12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 h="183">
                  <a:moveTo>
                    <a:pt x="547" y="0"/>
                  </a:moveTo>
                  <a:lnTo>
                    <a:pt x="0" y="0"/>
                  </a:lnTo>
                  <a:lnTo>
                    <a:pt x="0" y="183"/>
                  </a:lnTo>
                  <a:lnTo>
                    <a:pt x="547" y="183"/>
                  </a:lnTo>
                  <a:lnTo>
                    <a:pt x="547" y="0"/>
                  </a:lnTo>
                  <a:close/>
                  <a:moveTo>
                    <a:pt x="364" y="121"/>
                  </a:moveTo>
                  <a:lnTo>
                    <a:pt x="183" y="121"/>
                  </a:lnTo>
                  <a:lnTo>
                    <a:pt x="183" y="59"/>
                  </a:lnTo>
                  <a:lnTo>
                    <a:pt x="364" y="59"/>
                  </a:lnTo>
                  <a:lnTo>
                    <a:pt x="364" y="12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id-ID" sz="1350">
                <a:latin typeface="+mj-ea"/>
                <a:ea typeface="+mj-ea"/>
              </a:endParaRPr>
            </a:p>
          </p:txBody>
        </p:sp>
      </p:grpSp>
      <p:sp>
        <p:nvSpPr>
          <p:cNvPr id="40" name="Freeform 11"/>
          <p:cNvSpPr>
            <a:spLocks noEditPoints="1"/>
          </p:cNvSpPr>
          <p:nvPr/>
        </p:nvSpPr>
        <p:spPr bwMode="auto">
          <a:xfrm>
            <a:off x="4943831" y="2022089"/>
            <a:ext cx="296322" cy="337115"/>
          </a:xfrm>
          <a:custGeom>
            <a:avLst/>
            <a:gdLst>
              <a:gd name="T0" fmla="*/ 240 w 280"/>
              <a:gd name="T1" fmla="*/ 0 h 320"/>
              <a:gd name="T2" fmla="*/ 40 w 280"/>
              <a:gd name="T3" fmla="*/ 0 h 320"/>
              <a:gd name="T4" fmla="*/ 0 w 280"/>
              <a:gd name="T5" fmla="*/ 40 h 320"/>
              <a:gd name="T6" fmla="*/ 0 w 280"/>
              <a:gd name="T7" fmla="*/ 200 h 320"/>
              <a:gd name="T8" fmla="*/ 0 w 280"/>
              <a:gd name="T9" fmla="*/ 210 h 320"/>
              <a:gd name="T10" fmla="*/ 10 w 280"/>
              <a:gd name="T11" fmla="*/ 220 h 320"/>
              <a:gd name="T12" fmla="*/ 20 w 280"/>
              <a:gd name="T13" fmla="*/ 220 h 320"/>
              <a:gd name="T14" fmla="*/ 20 w 280"/>
              <a:gd name="T15" fmla="*/ 270 h 320"/>
              <a:gd name="T16" fmla="*/ 30 w 280"/>
              <a:gd name="T17" fmla="*/ 280 h 320"/>
              <a:gd name="T18" fmla="*/ 40 w 280"/>
              <a:gd name="T19" fmla="*/ 280 h 320"/>
              <a:gd name="T20" fmla="*/ 40 w 280"/>
              <a:gd name="T21" fmla="*/ 300 h 320"/>
              <a:gd name="T22" fmla="*/ 60 w 280"/>
              <a:gd name="T23" fmla="*/ 320 h 320"/>
              <a:gd name="T24" fmla="*/ 80 w 280"/>
              <a:gd name="T25" fmla="*/ 320 h 320"/>
              <a:gd name="T26" fmla="*/ 100 w 280"/>
              <a:gd name="T27" fmla="*/ 300 h 320"/>
              <a:gd name="T28" fmla="*/ 100 w 280"/>
              <a:gd name="T29" fmla="*/ 280 h 320"/>
              <a:gd name="T30" fmla="*/ 180 w 280"/>
              <a:gd name="T31" fmla="*/ 280 h 320"/>
              <a:gd name="T32" fmla="*/ 180 w 280"/>
              <a:gd name="T33" fmla="*/ 300 h 320"/>
              <a:gd name="T34" fmla="*/ 200 w 280"/>
              <a:gd name="T35" fmla="*/ 320 h 320"/>
              <a:gd name="T36" fmla="*/ 220 w 280"/>
              <a:gd name="T37" fmla="*/ 320 h 320"/>
              <a:gd name="T38" fmla="*/ 240 w 280"/>
              <a:gd name="T39" fmla="*/ 300 h 320"/>
              <a:gd name="T40" fmla="*/ 240 w 280"/>
              <a:gd name="T41" fmla="*/ 280 h 320"/>
              <a:gd name="T42" fmla="*/ 250 w 280"/>
              <a:gd name="T43" fmla="*/ 280 h 320"/>
              <a:gd name="T44" fmla="*/ 260 w 280"/>
              <a:gd name="T45" fmla="*/ 270 h 320"/>
              <a:gd name="T46" fmla="*/ 260 w 280"/>
              <a:gd name="T47" fmla="*/ 220 h 320"/>
              <a:gd name="T48" fmla="*/ 270 w 280"/>
              <a:gd name="T49" fmla="*/ 220 h 320"/>
              <a:gd name="T50" fmla="*/ 280 w 280"/>
              <a:gd name="T51" fmla="*/ 210 h 320"/>
              <a:gd name="T52" fmla="*/ 280 w 280"/>
              <a:gd name="T53" fmla="*/ 200 h 320"/>
              <a:gd name="T54" fmla="*/ 280 w 280"/>
              <a:gd name="T55" fmla="*/ 40 h 320"/>
              <a:gd name="T56" fmla="*/ 240 w 280"/>
              <a:gd name="T57" fmla="*/ 0 h 320"/>
              <a:gd name="T58" fmla="*/ 200 w 280"/>
              <a:gd name="T59" fmla="*/ 80 h 320"/>
              <a:gd name="T60" fmla="*/ 220 w 280"/>
              <a:gd name="T61" fmla="*/ 100 h 320"/>
              <a:gd name="T62" fmla="*/ 220 w 280"/>
              <a:gd name="T63" fmla="*/ 140 h 320"/>
              <a:gd name="T64" fmla="*/ 60 w 280"/>
              <a:gd name="T65" fmla="*/ 140 h 320"/>
              <a:gd name="T66" fmla="*/ 60 w 280"/>
              <a:gd name="T67" fmla="*/ 100 h 320"/>
              <a:gd name="T68" fmla="*/ 80 w 280"/>
              <a:gd name="T69" fmla="*/ 80 h 320"/>
              <a:gd name="T70" fmla="*/ 200 w 280"/>
              <a:gd name="T71" fmla="*/ 80 h 320"/>
              <a:gd name="T72" fmla="*/ 80 w 280"/>
              <a:gd name="T73" fmla="*/ 240 h 320"/>
              <a:gd name="T74" fmla="*/ 60 w 280"/>
              <a:gd name="T75" fmla="*/ 240 h 320"/>
              <a:gd name="T76" fmla="*/ 40 w 280"/>
              <a:gd name="T77" fmla="*/ 220 h 320"/>
              <a:gd name="T78" fmla="*/ 60 w 280"/>
              <a:gd name="T79" fmla="*/ 200 h 320"/>
              <a:gd name="T80" fmla="*/ 80 w 280"/>
              <a:gd name="T81" fmla="*/ 200 h 320"/>
              <a:gd name="T82" fmla="*/ 100 w 280"/>
              <a:gd name="T83" fmla="*/ 220 h 320"/>
              <a:gd name="T84" fmla="*/ 80 w 280"/>
              <a:gd name="T85" fmla="*/ 240 h 320"/>
              <a:gd name="T86" fmla="*/ 220 w 280"/>
              <a:gd name="T87" fmla="*/ 240 h 320"/>
              <a:gd name="T88" fmla="*/ 200 w 280"/>
              <a:gd name="T89" fmla="*/ 240 h 320"/>
              <a:gd name="T90" fmla="*/ 180 w 280"/>
              <a:gd name="T91" fmla="*/ 220 h 320"/>
              <a:gd name="T92" fmla="*/ 200 w 280"/>
              <a:gd name="T93" fmla="*/ 200 h 320"/>
              <a:gd name="T94" fmla="*/ 220 w 280"/>
              <a:gd name="T95" fmla="*/ 200 h 320"/>
              <a:gd name="T96" fmla="*/ 240 w 280"/>
              <a:gd name="T97" fmla="*/ 220 h 320"/>
              <a:gd name="T98" fmla="*/ 220 w 280"/>
              <a:gd name="T99"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0" h="320">
                <a:moveTo>
                  <a:pt x="240" y="0"/>
                </a:moveTo>
                <a:cubicBezTo>
                  <a:pt x="40" y="0"/>
                  <a:pt x="40" y="0"/>
                  <a:pt x="40" y="0"/>
                </a:cubicBezTo>
                <a:cubicBezTo>
                  <a:pt x="18" y="0"/>
                  <a:pt x="0" y="18"/>
                  <a:pt x="0" y="40"/>
                </a:cubicBezTo>
                <a:cubicBezTo>
                  <a:pt x="0" y="200"/>
                  <a:pt x="0" y="200"/>
                  <a:pt x="0" y="200"/>
                </a:cubicBezTo>
                <a:cubicBezTo>
                  <a:pt x="0" y="210"/>
                  <a:pt x="0" y="210"/>
                  <a:pt x="0" y="210"/>
                </a:cubicBezTo>
                <a:cubicBezTo>
                  <a:pt x="0" y="216"/>
                  <a:pt x="4" y="220"/>
                  <a:pt x="10" y="220"/>
                </a:cubicBezTo>
                <a:cubicBezTo>
                  <a:pt x="20" y="220"/>
                  <a:pt x="20" y="220"/>
                  <a:pt x="20" y="220"/>
                </a:cubicBezTo>
                <a:cubicBezTo>
                  <a:pt x="20" y="270"/>
                  <a:pt x="20" y="270"/>
                  <a:pt x="20" y="270"/>
                </a:cubicBezTo>
                <a:cubicBezTo>
                  <a:pt x="20" y="276"/>
                  <a:pt x="24" y="280"/>
                  <a:pt x="30" y="280"/>
                </a:cubicBezTo>
                <a:cubicBezTo>
                  <a:pt x="40" y="280"/>
                  <a:pt x="40" y="280"/>
                  <a:pt x="40" y="280"/>
                </a:cubicBezTo>
                <a:cubicBezTo>
                  <a:pt x="40" y="300"/>
                  <a:pt x="40" y="300"/>
                  <a:pt x="40" y="300"/>
                </a:cubicBezTo>
                <a:cubicBezTo>
                  <a:pt x="40" y="311"/>
                  <a:pt x="49" y="320"/>
                  <a:pt x="60" y="320"/>
                </a:cubicBezTo>
                <a:cubicBezTo>
                  <a:pt x="80" y="320"/>
                  <a:pt x="80" y="320"/>
                  <a:pt x="80" y="320"/>
                </a:cubicBezTo>
                <a:cubicBezTo>
                  <a:pt x="91" y="320"/>
                  <a:pt x="100" y="311"/>
                  <a:pt x="100" y="300"/>
                </a:cubicBezTo>
                <a:cubicBezTo>
                  <a:pt x="100" y="280"/>
                  <a:pt x="100" y="280"/>
                  <a:pt x="100" y="280"/>
                </a:cubicBezTo>
                <a:cubicBezTo>
                  <a:pt x="180" y="280"/>
                  <a:pt x="180" y="280"/>
                  <a:pt x="180" y="280"/>
                </a:cubicBezTo>
                <a:cubicBezTo>
                  <a:pt x="180" y="300"/>
                  <a:pt x="180" y="300"/>
                  <a:pt x="180" y="300"/>
                </a:cubicBezTo>
                <a:cubicBezTo>
                  <a:pt x="180" y="311"/>
                  <a:pt x="189" y="320"/>
                  <a:pt x="200" y="320"/>
                </a:cubicBezTo>
                <a:cubicBezTo>
                  <a:pt x="220" y="320"/>
                  <a:pt x="220" y="320"/>
                  <a:pt x="220" y="320"/>
                </a:cubicBezTo>
                <a:cubicBezTo>
                  <a:pt x="231" y="320"/>
                  <a:pt x="240" y="311"/>
                  <a:pt x="240" y="300"/>
                </a:cubicBezTo>
                <a:cubicBezTo>
                  <a:pt x="240" y="280"/>
                  <a:pt x="240" y="280"/>
                  <a:pt x="240" y="280"/>
                </a:cubicBezTo>
                <a:cubicBezTo>
                  <a:pt x="250" y="280"/>
                  <a:pt x="250" y="280"/>
                  <a:pt x="250" y="280"/>
                </a:cubicBezTo>
                <a:cubicBezTo>
                  <a:pt x="256" y="280"/>
                  <a:pt x="260" y="276"/>
                  <a:pt x="260" y="270"/>
                </a:cubicBezTo>
                <a:cubicBezTo>
                  <a:pt x="260" y="220"/>
                  <a:pt x="260" y="220"/>
                  <a:pt x="260" y="220"/>
                </a:cubicBezTo>
                <a:cubicBezTo>
                  <a:pt x="270" y="220"/>
                  <a:pt x="270" y="220"/>
                  <a:pt x="270" y="220"/>
                </a:cubicBezTo>
                <a:cubicBezTo>
                  <a:pt x="276" y="220"/>
                  <a:pt x="280" y="216"/>
                  <a:pt x="280" y="210"/>
                </a:cubicBezTo>
                <a:cubicBezTo>
                  <a:pt x="280" y="200"/>
                  <a:pt x="280" y="200"/>
                  <a:pt x="280" y="200"/>
                </a:cubicBezTo>
                <a:cubicBezTo>
                  <a:pt x="280" y="40"/>
                  <a:pt x="280" y="40"/>
                  <a:pt x="280" y="40"/>
                </a:cubicBezTo>
                <a:cubicBezTo>
                  <a:pt x="280" y="18"/>
                  <a:pt x="262" y="0"/>
                  <a:pt x="240" y="0"/>
                </a:cubicBezTo>
                <a:close/>
                <a:moveTo>
                  <a:pt x="200" y="80"/>
                </a:moveTo>
                <a:cubicBezTo>
                  <a:pt x="211" y="80"/>
                  <a:pt x="220" y="89"/>
                  <a:pt x="220" y="100"/>
                </a:cubicBezTo>
                <a:cubicBezTo>
                  <a:pt x="220" y="140"/>
                  <a:pt x="220" y="140"/>
                  <a:pt x="220" y="140"/>
                </a:cubicBezTo>
                <a:cubicBezTo>
                  <a:pt x="60" y="140"/>
                  <a:pt x="60" y="140"/>
                  <a:pt x="60" y="140"/>
                </a:cubicBezTo>
                <a:cubicBezTo>
                  <a:pt x="60" y="100"/>
                  <a:pt x="60" y="100"/>
                  <a:pt x="60" y="100"/>
                </a:cubicBezTo>
                <a:cubicBezTo>
                  <a:pt x="60" y="89"/>
                  <a:pt x="69" y="80"/>
                  <a:pt x="80" y="80"/>
                </a:cubicBezTo>
                <a:lnTo>
                  <a:pt x="200" y="80"/>
                </a:lnTo>
                <a:close/>
                <a:moveTo>
                  <a:pt x="80" y="240"/>
                </a:moveTo>
                <a:cubicBezTo>
                  <a:pt x="60" y="240"/>
                  <a:pt x="60" y="240"/>
                  <a:pt x="60" y="240"/>
                </a:cubicBezTo>
                <a:cubicBezTo>
                  <a:pt x="49" y="240"/>
                  <a:pt x="40" y="231"/>
                  <a:pt x="40" y="220"/>
                </a:cubicBezTo>
                <a:cubicBezTo>
                  <a:pt x="40" y="209"/>
                  <a:pt x="49" y="200"/>
                  <a:pt x="60" y="200"/>
                </a:cubicBezTo>
                <a:cubicBezTo>
                  <a:pt x="80" y="200"/>
                  <a:pt x="80" y="200"/>
                  <a:pt x="80" y="200"/>
                </a:cubicBezTo>
                <a:cubicBezTo>
                  <a:pt x="91" y="200"/>
                  <a:pt x="100" y="209"/>
                  <a:pt x="100" y="220"/>
                </a:cubicBezTo>
                <a:cubicBezTo>
                  <a:pt x="100" y="231"/>
                  <a:pt x="91" y="240"/>
                  <a:pt x="80" y="240"/>
                </a:cubicBezTo>
                <a:close/>
                <a:moveTo>
                  <a:pt x="220" y="240"/>
                </a:moveTo>
                <a:cubicBezTo>
                  <a:pt x="200" y="240"/>
                  <a:pt x="200" y="240"/>
                  <a:pt x="200" y="240"/>
                </a:cubicBezTo>
                <a:cubicBezTo>
                  <a:pt x="189" y="240"/>
                  <a:pt x="180" y="231"/>
                  <a:pt x="180" y="220"/>
                </a:cubicBezTo>
                <a:cubicBezTo>
                  <a:pt x="180" y="209"/>
                  <a:pt x="189" y="200"/>
                  <a:pt x="200" y="200"/>
                </a:cubicBezTo>
                <a:cubicBezTo>
                  <a:pt x="220" y="200"/>
                  <a:pt x="220" y="200"/>
                  <a:pt x="220" y="200"/>
                </a:cubicBezTo>
                <a:cubicBezTo>
                  <a:pt x="231" y="200"/>
                  <a:pt x="240" y="209"/>
                  <a:pt x="240" y="220"/>
                </a:cubicBezTo>
                <a:cubicBezTo>
                  <a:pt x="240" y="231"/>
                  <a:pt x="231" y="240"/>
                  <a:pt x="220" y="240"/>
                </a:cubicBezTo>
                <a:close/>
              </a:path>
            </a:pathLst>
          </a:custGeom>
          <a:solidFill>
            <a:srgbClr val="548235"/>
          </a:solidFill>
          <a:ln>
            <a:noFill/>
          </a:ln>
        </p:spPr>
        <p:txBody>
          <a:bodyPr vert="horz" wrap="square" lIns="76505" tIns="38253" rIns="76505" bIns="38253" numCol="1" anchor="t" anchorCtr="0" compatLnSpc="1"/>
          <a:lstStyle/>
          <a:p>
            <a:endParaRPr lang="id-ID" sz="1350">
              <a:solidFill>
                <a:schemeClr val="bg2">
                  <a:lumMod val="50000"/>
                </a:schemeClr>
              </a:solidFill>
              <a:latin typeface="+mj-ea"/>
              <a:ea typeface="+mj-ea"/>
            </a:endParaRPr>
          </a:p>
        </p:txBody>
      </p:sp>
      <p:grpSp>
        <p:nvGrpSpPr>
          <p:cNvPr id="41" name="Group 59"/>
          <p:cNvGrpSpPr/>
          <p:nvPr/>
        </p:nvGrpSpPr>
        <p:grpSpPr>
          <a:xfrm>
            <a:off x="5201480" y="3704854"/>
            <a:ext cx="431312" cy="449312"/>
            <a:chOff x="-251803" y="2267153"/>
            <a:chExt cx="2078037" cy="2166938"/>
          </a:xfrm>
          <a:solidFill>
            <a:srgbClr val="327206"/>
          </a:solidFill>
        </p:grpSpPr>
        <p:sp>
          <p:nvSpPr>
            <p:cNvPr id="42" name="Freeform 22"/>
            <p:cNvSpPr/>
            <p:nvPr/>
          </p:nvSpPr>
          <p:spPr bwMode="auto">
            <a:xfrm>
              <a:off x="57759" y="2267153"/>
              <a:ext cx="1768475" cy="1522413"/>
            </a:xfrm>
            <a:custGeom>
              <a:avLst/>
              <a:gdLst>
                <a:gd name="T0" fmla="*/ 432 w 469"/>
                <a:gd name="T1" fmla="*/ 0 h 404"/>
                <a:gd name="T2" fmla="*/ 0 w 469"/>
                <a:gd name="T3" fmla="*/ 0 h 404"/>
                <a:gd name="T4" fmla="*/ 147 w 469"/>
                <a:gd name="T5" fmla="*/ 73 h 404"/>
                <a:gd name="T6" fmla="*/ 395 w 469"/>
                <a:gd name="T7" fmla="*/ 73 h 404"/>
                <a:gd name="T8" fmla="*/ 395 w 469"/>
                <a:gd name="T9" fmla="*/ 110 h 404"/>
                <a:gd name="T10" fmla="*/ 220 w 469"/>
                <a:gd name="T11" fmla="*/ 110 h 404"/>
                <a:gd name="T12" fmla="*/ 269 w 469"/>
                <a:gd name="T13" fmla="*/ 134 h 404"/>
                <a:gd name="T14" fmla="*/ 314 w 469"/>
                <a:gd name="T15" fmla="*/ 184 h 404"/>
                <a:gd name="T16" fmla="*/ 395 w 469"/>
                <a:gd name="T17" fmla="*/ 184 h 404"/>
                <a:gd name="T18" fmla="*/ 395 w 469"/>
                <a:gd name="T19" fmla="*/ 220 h 404"/>
                <a:gd name="T20" fmla="*/ 322 w 469"/>
                <a:gd name="T21" fmla="*/ 220 h 404"/>
                <a:gd name="T22" fmla="*/ 322 w 469"/>
                <a:gd name="T23" fmla="*/ 404 h 404"/>
                <a:gd name="T24" fmla="*/ 432 w 469"/>
                <a:gd name="T25" fmla="*/ 404 h 404"/>
                <a:gd name="T26" fmla="*/ 469 w 469"/>
                <a:gd name="T27" fmla="*/ 367 h 404"/>
                <a:gd name="T28" fmla="*/ 469 w 469"/>
                <a:gd name="T29" fmla="*/ 37 h 404"/>
                <a:gd name="T30" fmla="*/ 432 w 469"/>
                <a:gd name="T31"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9" h="404">
                  <a:moveTo>
                    <a:pt x="432" y="0"/>
                  </a:moveTo>
                  <a:cubicBezTo>
                    <a:pt x="0" y="0"/>
                    <a:pt x="0" y="0"/>
                    <a:pt x="0" y="0"/>
                  </a:cubicBezTo>
                  <a:cubicBezTo>
                    <a:pt x="147" y="73"/>
                    <a:pt x="147" y="73"/>
                    <a:pt x="147" y="73"/>
                  </a:cubicBezTo>
                  <a:cubicBezTo>
                    <a:pt x="395" y="73"/>
                    <a:pt x="395" y="73"/>
                    <a:pt x="395" y="73"/>
                  </a:cubicBezTo>
                  <a:cubicBezTo>
                    <a:pt x="395" y="110"/>
                    <a:pt x="395" y="110"/>
                    <a:pt x="395" y="110"/>
                  </a:cubicBezTo>
                  <a:cubicBezTo>
                    <a:pt x="220" y="110"/>
                    <a:pt x="220" y="110"/>
                    <a:pt x="220" y="110"/>
                  </a:cubicBezTo>
                  <a:cubicBezTo>
                    <a:pt x="269" y="134"/>
                    <a:pt x="269" y="134"/>
                    <a:pt x="269" y="134"/>
                  </a:cubicBezTo>
                  <a:cubicBezTo>
                    <a:pt x="288" y="144"/>
                    <a:pt x="304" y="163"/>
                    <a:pt x="314" y="184"/>
                  </a:cubicBezTo>
                  <a:cubicBezTo>
                    <a:pt x="395" y="184"/>
                    <a:pt x="395" y="184"/>
                    <a:pt x="395" y="184"/>
                  </a:cubicBezTo>
                  <a:cubicBezTo>
                    <a:pt x="395" y="220"/>
                    <a:pt x="395" y="220"/>
                    <a:pt x="395" y="220"/>
                  </a:cubicBezTo>
                  <a:cubicBezTo>
                    <a:pt x="322" y="220"/>
                    <a:pt x="322" y="220"/>
                    <a:pt x="322" y="220"/>
                  </a:cubicBezTo>
                  <a:cubicBezTo>
                    <a:pt x="322" y="404"/>
                    <a:pt x="322" y="404"/>
                    <a:pt x="322" y="404"/>
                  </a:cubicBezTo>
                  <a:cubicBezTo>
                    <a:pt x="432" y="404"/>
                    <a:pt x="432" y="404"/>
                    <a:pt x="432" y="404"/>
                  </a:cubicBezTo>
                  <a:cubicBezTo>
                    <a:pt x="452" y="404"/>
                    <a:pt x="469" y="387"/>
                    <a:pt x="469" y="367"/>
                  </a:cubicBezTo>
                  <a:cubicBezTo>
                    <a:pt x="469" y="37"/>
                    <a:pt x="469" y="37"/>
                    <a:pt x="469" y="37"/>
                  </a:cubicBezTo>
                  <a:cubicBezTo>
                    <a:pt x="469" y="17"/>
                    <a:pt x="452" y="0"/>
                    <a:pt x="43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id-ID" sz="1350">
                <a:solidFill>
                  <a:schemeClr val="bg2">
                    <a:lumMod val="50000"/>
                  </a:schemeClr>
                </a:solidFill>
                <a:latin typeface="+mj-ea"/>
                <a:ea typeface="+mj-ea"/>
              </a:endParaRPr>
            </a:p>
          </p:txBody>
        </p:sp>
        <p:sp>
          <p:nvSpPr>
            <p:cNvPr id="43" name="Freeform 23"/>
            <p:cNvSpPr>
              <a:spLocks noEditPoints="1"/>
            </p:cNvSpPr>
            <p:nvPr/>
          </p:nvSpPr>
          <p:spPr bwMode="auto">
            <a:xfrm>
              <a:off x="-251803" y="2314778"/>
              <a:ext cx="1384300" cy="2119313"/>
            </a:xfrm>
            <a:custGeom>
              <a:avLst/>
              <a:gdLst>
                <a:gd name="T0" fmla="*/ 334 w 367"/>
                <a:gd name="T1" fmla="*/ 154 h 562"/>
                <a:gd name="T2" fmla="*/ 33 w 367"/>
                <a:gd name="T3" fmla="*/ 3 h 562"/>
                <a:gd name="T4" fmla="*/ 20 w 367"/>
                <a:gd name="T5" fmla="*/ 0 h 562"/>
                <a:gd name="T6" fmla="*/ 0 w 367"/>
                <a:gd name="T7" fmla="*/ 24 h 562"/>
                <a:gd name="T8" fmla="*/ 0 w 367"/>
                <a:gd name="T9" fmla="*/ 354 h 562"/>
                <a:gd name="T10" fmla="*/ 33 w 367"/>
                <a:gd name="T11" fmla="*/ 407 h 562"/>
                <a:gd name="T12" fmla="*/ 334 w 367"/>
                <a:gd name="T13" fmla="*/ 558 h 562"/>
                <a:gd name="T14" fmla="*/ 348 w 367"/>
                <a:gd name="T15" fmla="*/ 562 h 562"/>
                <a:gd name="T16" fmla="*/ 367 w 367"/>
                <a:gd name="T17" fmla="*/ 538 h 562"/>
                <a:gd name="T18" fmla="*/ 367 w 367"/>
                <a:gd name="T19" fmla="*/ 207 h 562"/>
                <a:gd name="T20" fmla="*/ 334 w 367"/>
                <a:gd name="T21" fmla="*/ 154 h 562"/>
                <a:gd name="T22" fmla="*/ 257 w 367"/>
                <a:gd name="T23" fmla="*/ 391 h 562"/>
                <a:gd name="T24" fmla="*/ 220 w 367"/>
                <a:gd name="T25" fmla="*/ 336 h 562"/>
                <a:gd name="T26" fmla="*/ 257 w 367"/>
                <a:gd name="T27" fmla="*/ 281 h 562"/>
                <a:gd name="T28" fmla="*/ 294 w 367"/>
                <a:gd name="T29" fmla="*/ 336 h 562"/>
                <a:gd name="T30" fmla="*/ 257 w 367"/>
                <a:gd name="T31" fmla="*/ 39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7" h="562">
                  <a:moveTo>
                    <a:pt x="334" y="154"/>
                  </a:moveTo>
                  <a:cubicBezTo>
                    <a:pt x="33" y="3"/>
                    <a:pt x="33" y="3"/>
                    <a:pt x="33" y="3"/>
                  </a:cubicBezTo>
                  <a:cubicBezTo>
                    <a:pt x="28" y="1"/>
                    <a:pt x="24" y="0"/>
                    <a:pt x="20" y="0"/>
                  </a:cubicBezTo>
                  <a:cubicBezTo>
                    <a:pt x="8" y="0"/>
                    <a:pt x="0" y="9"/>
                    <a:pt x="0" y="24"/>
                  </a:cubicBezTo>
                  <a:cubicBezTo>
                    <a:pt x="0" y="354"/>
                    <a:pt x="0" y="354"/>
                    <a:pt x="0" y="354"/>
                  </a:cubicBezTo>
                  <a:cubicBezTo>
                    <a:pt x="0" y="374"/>
                    <a:pt x="15" y="398"/>
                    <a:pt x="33" y="407"/>
                  </a:cubicBezTo>
                  <a:cubicBezTo>
                    <a:pt x="334" y="558"/>
                    <a:pt x="334" y="558"/>
                    <a:pt x="334" y="558"/>
                  </a:cubicBezTo>
                  <a:cubicBezTo>
                    <a:pt x="339" y="560"/>
                    <a:pt x="344" y="562"/>
                    <a:pt x="348" y="562"/>
                  </a:cubicBezTo>
                  <a:cubicBezTo>
                    <a:pt x="359" y="562"/>
                    <a:pt x="367" y="553"/>
                    <a:pt x="367" y="538"/>
                  </a:cubicBezTo>
                  <a:cubicBezTo>
                    <a:pt x="367" y="207"/>
                    <a:pt x="367" y="207"/>
                    <a:pt x="367" y="207"/>
                  </a:cubicBezTo>
                  <a:cubicBezTo>
                    <a:pt x="367" y="187"/>
                    <a:pt x="352" y="163"/>
                    <a:pt x="334" y="154"/>
                  </a:cubicBezTo>
                  <a:close/>
                  <a:moveTo>
                    <a:pt x="257" y="391"/>
                  </a:moveTo>
                  <a:cubicBezTo>
                    <a:pt x="237" y="391"/>
                    <a:pt x="220" y="366"/>
                    <a:pt x="220" y="336"/>
                  </a:cubicBezTo>
                  <a:cubicBezTo>
                    <a:pt x="220" y="305"/>
                    <a:pt x="237" y="281"/>
                    <a:pt x="257" y="281"/>
                  </a:cubicBezTo>
                  <a:cubicBezTo>
                    <a:pt x="277" y="281"/>
                    <a:pt x="294" y="305"/>
                    <a:pt x="294" y="336"/>
                  </a:cubicBezTo>
                  <a:cubicBezTo>
                    <a:pt x="294" y="366"/>
                    <a:pt x="277" y="391"/>
                    <a:pt x="257" y="39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id-ID" sz="1350">
                <a:solidFill>
                  <a:schemeClr val="bg2">
                    <a:lumMod val="50000"/>
                  </a:schemeClr>
                </a:solidFill>
                <a:latin typeface="+mj-ea"/>
                <a:ea typeface="+mj-ea"/>
              </a:endParaRPr>
            </a:p>
          </p:txBody>
        </p:sp>
      </p:grpSp>
      <p:grpSp>
        <p:nvGrpSpPr>
          <p:cNvPr id="44" name="Group 97"/>
          <p:cNvGrpSpPr/>
          <p:nvPr/>
        </p:nvGrpSpPr>
        <p:grpSpPr>
          <a:xfrm>
            <a:off x="3491621" y="3507546"/>
            <a:ext cx="348146" cy="245230"/>
            <a:chOff x="3175" y="1588"/>
            <a:chExt cx="1184276" cy="835025"/>
          </a:xfrm>
          <a:solidFill>
            <a:srgbClr val="548235"/>
          </a:solidFill>
        </p:grpSpPr>
        <p:sp>
          <p:nvSpPr>
            <p:cNvPr id="45" name="Freeform 27"/>
            <p:cNvSpPr/>
            <p:nvPr/>
          </p:nvSpPr>
          <p:spPr bwMode="auto">
            <a:xfrm>
              <a:off x="3175" y="1588"/>
              <a:ext cx="833438" cy="835025"/>
            </a:xfrm>
            <a:custGeom>
              <a:avLst/>
              <a:gdLst>
                <a:gd name="T0" fmla="*/ 200 w 220"/>
                <a:gd name="T1" fmla="*/ 0 h 220"/>
                <a:gd name="T2" fmla="*/ 20 w 220"/>
                <a:gd name="T3" fmla="*/ 0 h 220"/>
                <a:gd name="T4" fmla="*/ 0 w 220"/>
                <a:gd name="T5" fmla="*/ 20 h 220"/>
                <a:gd name="T6" fmla="*/ 0 w 220"/>
                <a:gd name="T7" fmla="*/ 200 h 220"/>
                <a:gd name="T8" fmla="*/ 20 w 220"/>
                <a:gd name="T9" fmla="*/ 220 h 220"/>
                <a:gd name="T10" fmla="*/ 200 w 220"/>
                <a:gd name="T11" fmla="*/ 220 h 220"/>
                <a:gd name="T12" fmla="*/ 220 w 220"/>
                <a:gd name="T13" fmla="*/ 200 h 220"/>
                <a:gd name="T14" fmla="*/ 220 w 220"/>
                <a:gd name="T15" fmla="*/ 20 h 220"/>
                <a:gd name="T16" fmla="*/ 200 w 220"/>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20">
                  <a:moveTo>
                    <a:pt x="200" y="0"/>
                  </a:moveTo>
                  <a:cubicBezTo>
                    <a:pt x="20" y="0"/>
                    <a:pt x="20" y="0"/>
                    <a:pt x="20" y="0"/>
                  </a:cubicBezTo>
                  <a:cubicBezTo>
                    <a:pt x="9" y="0"/>
                    <a:pt x="0" y="9"/>
                    <a:pt x="0" y="20"/>
                  </a:cubicBezTo>
                  <a:cubicBezTo>
                    <a:pt x="0" y="200"/>
                    <a:pt x="0" y="200"/>
                    <a:pt x="0" y="200"/>
                  </a:cubicBezTo>
                  <a:cubicBezTo>
                    <a:pt x="0" y="211"/>
                    <a:pt x="9" y="220"/>
                    <a:pt x="20" y="220"/>
                  </a:cubicBezTo>
                  <a:cubicBezTo>
                    <a:pt x="200" y="220"/>
                    <a:pt x="200" y="220"/>
                    <a:pt x="200" y="220"/>
                  </a:cubicBezTo>
                  <a:cubicBezTo>
                    <a:pt x="211" y="220"/>
                    <a:pt x="220" y="211"/>
                    <a:pt x="220" y="200"/>
                  </a:cubicBezTo>
                  <a:cubicBezTo>
                    <a:pt x="220" y="20"/>
                    <a:pt x="220" y="20"/>
                    <a:pt x="220" y="20"/>
                  </a:cubicBezTo>
                  <a:cubicBezTo>
                    <a:pt x="220" y="9"/>
                    <a:pt x="211" y="0"/>
                    <a:pt x="20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id-ID" sz="1350">
                <a:latin typeface="+mj-ea"/>
                <a:ea typeface="+mj-ea"/>
              </a:endParaRPr>
            </a:p>
          </p:txBody>
        </p:sp>
        <p:sp>
          <p:nvSpPr>
            <p:cNvPr id="46" name="Freeform 28"/>
            <p:cNvSpPr/>
            <p:nvPr/>
          </p:nvSpPr>
          <p:spPr bwMode="auto">
            <a:xfrm>
              <a:off x="884238" y="111126"/>
              <a:ext cx="303213" cy="612775"/>
            </a:xfrm>
            <a:custGeom>
              <a:avLst/>
              <a:gdLst>
                <a:gd name="T0" fmla="*/ 63 w 80"/>
                <a:gd name="T1" fmla="*/ 5 h 161"/>
                <a:gd name="T2" fmla="*/ 26 w 80"/>
                <a:gd name="T3" fmla="*/ 28 h 161"/>
                <a:gd name="T4" fmla="*/ 0 w 80"/>
                <a:gd name="T5" fmla="*/ 43 h 161"/>
                <a:gd name="T6" fmla="*/ 0 w 80"/>
                <a:gd name="T7" fmla="*/ 118 h 161"/>
                <a:gd name="T8" fmla="*/ 26 w 80"/>
                <a:gd name="T9" fmla="*/ 134 h 161"/>
                <a:gd name="T10" fmla="*/ 63 w 80"/>
                <a:gd name="T11" fmla="*/ 156 h 161"/>
                <a:gd name="T12" fmla="*/ 80 w 80"/>
                <a:gd name="T13" fmla="*/ 146 h 161"/>
                <a:gd name="T14" fmla="*/ 80 w 80"/>
                <a:gd name="T15" fmla="*/ 15 h 161"/>
                <a:gd name="T16" fmla="*/ 63 w 80"/>
                <a:gd name="T17" fmla="*/ 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61">
                  <a:moveTo>
                    <a:pt x="63" y="5"/>
                  </a:moveTo>
                  <a:cubicBezTo>
                    <a:pt x="26" y="28"/>
                    <a:pt x="26" y="28"/>
                    <a:pt x="26" y="28"/>
                  </a:cubicBezTo>
                  <a:cubicBezTo>
                    <a:pt x="18" y="32"/>
                    <a:pt x="8" y="38"/>
                    <a:pt x="0" y="43"/>
                  </a:cubicBezTo>
                  <a:cubicBezTo>
                    <a:pt x="0" y="118"/>
                    <a:pt x="0" y="118"/>
                    <a:pt x="0" y="118"/>
                  </a:cubicBezTo>
                  <a:cubicBezTo>
                    <a:pt x="8" y="123"/>
                    <a:pt x="18" y="129"/>
                    <a:pt x="26" y="134"/>
                  </a:cubicBezTo>
                  <a:cubicBezTo>
                    <a:pt x="63" y="156"/>
                    <a:pt x="63" y="156"/>
                    <a:pt x="63" y="156"/>
                  </a:cubicBezTo>
                  <a:cubicBezTo>
                    <a:pt x="72" y="161"/>
                    <a:pt x="80" y="157"/>
                    <a:pt x="80" y="146"/>
                  </a:cubicBezTo>
                  <a:cubicBezTo>
                    <a:pt x="80" y="15"/>
                    <a:pt x="80" y="15"/>
                    <a:pt x="80" y="15"/>
                  </a:cubicBezTo>
                  <a:cubicBezTo>
                    <a:pt x="80" y="4"/>
                    <a:pt x="72" y="0"/>
                    <a:pt x="63"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62" tIns="34281" rIns="68562" bIns="34281" numCol="1" anchor="t" anchorCtr="0" compatLnSpc="1"/>
            <a:lstStyle/>
            <a:p>
              <a:endParaRPr lang="id-ID" sz="1350">
                <a:latin typeface="+mj-ea"/>
                <a:ea typeface="+mj-ea"/>
              </a:endParaRPr>
            </a:p>
          </p:txBody>
        </p:sp>
      </p:grpSp>
      <p:sp>
        <p:nvSpPr>
          <p:cNvPr id="3" name="文本占位符 2"/>
          <p:cNvSpPr>
            <a:spLocks noGrp="1"/>
          </p:cNvSpPr>
          <p:nvPr>
            <p:ph type="body" sz="quarter" idx="13"/>
          </p:nvPr>
        </p:nvSpPr>
        <p:spPr/>
        <p:txBody>
          <a:bodyPr>
            <a:normAutofit/>
          </a:bodyPr>
          <a:lstStyle/>
          <a:p>
            <a:r>
              <a:rPr lang="zh-CN" altLang="en-US" dirty="0"/>
              <a:t>点击输入标题内容</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500" fill="hold"/>
                                        <p:tgtEl>
                                          <p:spTgt spid="40"/>
                                        </p:tgtEl>
                                        <p:attrNameLst>
                                          <p:attrName>ppt_w</p:attrName>
                                        </p:attrNameLst>
                                      </p:cBhvr>
                                      <p:tavLst>
                                        <p:tav tm="0">
                                          <p:val>
                                            <p:fltVal val="0"/>
                                          </p:val>
                                        </p:tav>
                                        <p:tav tm="100000">
                                          <p:val>
                                            <p:strVal val="#ppt_w"/>
                                          </p:val>
                                        </p:tav>
                                      </p:tavLst>
                                    </p:anim>
                                    <p:anim calcmode="lin" valueType="num">
                                      <p:cBhvr>
                                        <p:cTn id="55" dur="500" fill="hold"/>
                                        <p:tgtEl>
                                          <p:spTgt spid="40"/>
                                        </p:tgtEl>
                                        <p:attrNameLst>
                                          <p:attrName>ppt_h</p:attrName>
                                        </p:attrNameLst>
                                      </p:cBhvr>
                                      <p:tavLst>
                                        <p:tav tm="0">
                                          <p:val>
                                            <p:fltVal val="0"/>
                                          </p:val>
                                        </p:tav>
                                        <p:tav tm="100000">
                                          <p:val>
                                            <p:strVal val="#ppt_h"/>
                                          </p:val>
                                        </p:tav>
                                      </p:tavLst>
                                    </p:anim>
                                    <p:animEffect transition="in" filter="fade">
                                      <p:cBhvr>
                                        <p:cTn id="56" dur="500"/>
                                        <p:tgtEl>
                                          <p:spTgt spid="40"/>
                                        </p:tgtEl>
                                      </p:cBhvr>
                                    </p:animEffect>
                                  </p:childTnLst>
                                </p:cTn>
                              </p:par>
                              <p:par>
                                <p:cTn id="57" presetID="53" presetClass="entr" presetSubtype="16"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p:cTn id="59" dur="500" fill="hold"/>
                                        <p:tgtEl>
                                          <p:spTgt spid="44"/>
                                        </p:tgtEl>
                                        <p:attrNameLst>
                                          <p:attrName>ppt_w</p:attrName>
                                        </p:attrNameLst>
                                      </p:cBhvr>
                                      <p:tavLst>
                                        <p:tav tm="0">
                                          <p:val>
                                            <p:fltVal val="0"/>
                                          </p:val>
                                        </p:tav>
                                        <p:tav tm="100000">
                                          <p:val>
                                            <p:strVal val="#ppt_w"/>
                                          </p:val>
                                        </p:tav>
                                      </p:tavLst>
                                    </p:anim>
                                    <p:anim calcmode="lin" valueType="num">
                                      <p:cBhvr>
                                        <p:cTn id="60" dur="500" fill="hold"/>
                                        <p:tgtEl>
                                          <p:spTgt spid="44"/>
                                        </p:tgtEl>
                                        <p:attrNameLst>
                                          <p:attrName>ppt_h</p:attrName>
                                        </p:attrNameLst>
                                      </p:cBhvr>
                                      <p:tavLst>
                                        <p:tav tm="0">
                                          <p:val>
                                            <p:fltVal val="0"/>
                                          </p:val>
                                        </p:tav>
                                        <p:tav tm="100000">
                                          <p:val>
                                            <p:strVal val="#ppt_h"/>
                                          </p:val>
                                        </p:tav>
                                      </p:tavLst>
                                    </p:anim>
                                    <p:animEffect transition="in" filter="fade">
                                      <p:cBhvr>
                                        <p:cTn id="61" dur="500"/>
                                        <p:tgtEl>
                                          <p:spTgt spid="44"/>
                                        </p:tgtEl>
                                      </p:cBhvr>
                                    </p:animEffect>
                                  </p:childTnLst>
                                </p:cTn>
                              </p:par>
                              <p:par>
                                <p:cTn id="62" presetID="53" presetClass="entr" presetSubtype="16"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p:cTn id="64" dur="500" fill="hold"/>
                                        <p:tgtEl>
                                          <p:spTgt spid="41"/>
                                        </p:tgtEl>
                                        <p:attrNameLst>
                                          <p:attrName>ppt_w</p:attrName>
                                        </p:attrNameLst>
                                      </p:cBhvr>
                                      <p:tavLst>
                                        <p:tav tm="0">
                                          <p:val>
                                            <p:fltVal val="0"/>
                                          </p:val>
                                        </p:tav>
                                        <p:tav tm="100000">
                                          <p:val>
                                            <p:strVal val="#ppt_w"/>
                                          </p:val>
                                        </p:tav>
                                      </p:tavLst>
                                    </p:anim>
                                    <p:anim calcmode="lin" valueType="num">
                                      <p:cBhvr>
                                        <p:cTn id="65" dur="500" fill="hold"/>
                                        <p:tgtEl>
                                          <p:spTgt spid="41"/>
                                        </p:tgtEl>
                                        <p:attrNameLst>
                                          <p:attrName>ppt_h</p:attrName>
                                        </p:attrNameLst>
                                      </p:cBhvr>
                                      <p:tavLst>
                                        <p:tav tm="0">
                                          <p:val>
                                            <p:fltVal val="0"/>
                                          </p:val>
                                        </p:tav>
                                        <p:tav tm="100000">
                                          <p:val>
                                            <p:strVal val="#ppt_h"/>
                                          </p:val>
                                        </p:tav>
                                      </p:tavLst>
                                    </p:anim>
                                    <p:animEffect transition="in" filter="fade">
                                      <p:cBhvr>
                                        <p:cTn id="66" dur="500"/>
                                        <p:tgtEl>
                                          <p:spTgt spid="41"/>
                                        </p:tgtEl>
                                      </p:cBhvr>
                                    </p:animEffect>
                                  </p:childTnLst>
                                </p:cTn>
                              </p:par>
                            </p:childTnLst>
                          </p:cTn>
                        </p:par>
                        <p:par>
                          <p:cTn id="67" fill="hold">
                            <p:stCondLst>
                              <p:cond delay="1500"/>
                            </p:stCondLst>
                            <p:childTnLst>
                              <p:par>
                                <p:cTn id="68" presetID="8" presetClass="emph" presetSubtype="0" fill="hold" grpId="1" nodeType="afterEffect">
                                  <p:stCondLst>
                                    <p:cond delay="0"/>
                                  </p:stCondLst>
                                  <p:childTnLst>
                                    <p:animRot by="21600000">
                                      <p:cBhvr>
                                        <p:cTn id="69" dur="2000" fill="hold"/>
                                        <p:tgtEl>
                                          <p:spTgt spid="13"/>
                                        </p:tgtEl>
                                        <p:attrNameLst>
                                          <p:attrName>r</p:attrName>
                                        </p:attrNameLst>
                                      </p:cBhvr>
                                    </p:animRot>
                                  </p:childTnLst>
                                </p:cTn>
                              </p:par>
                              <p:par>
                                <p:cTn id="70" presetID="8" presetClass="emph" presetSubtype="0" fill="hold" grpId="1" nodeType="withEffect">
                                  <p:stCondLst>
                                    <p:cond delay="0"/>
                                  </p:stCondLst>
                                  <p:childTnLst>
                                    <p:animRot by="21600000">
                                      <p:cBhvr>
                                        <p:cTn id="71" dur="2000" fill="hold"/>
                                        <p:tgtEl>
                                          <p:spTgt spid="10"/>
                                        </p:tgtEl>
                                        <p:attrNameLst>
                                          <p:attrName>r</p:attrName>
                                        </p:attrNameLst>
                                      </p:cBhvr>
                                    </p:animRot>
                                  </p:childTnLst>
                                </p:cTn>
                              </p:par>
                              <p:par>
                                <p:cTn id="72" presetID="8" presetClass="emph" presetSubtype="0" fill="hold" grpId="1" nodeType="withEffect">
                                  <p:stCondLst>
                                    <p:cond delay="0"/>
                                  </p:stCondLst>
                                  <p:childTnLst>
                                    <p:animRot by="21600000">
                                      <p:cBhvr>
                                        <p:cTn id="73" dur="2000" fill="hold"/>
                                        <p:tgtEl>
                                          <p:spTgt spid="16"/>
                                        </p:tgtEl>
                                        <p:attrNameLst>
                                          <p:attrName>r</p:attrName>
                                        </p:attrNameLst>
                                      </p:cBhvr>
                                    </p:animRot>
                                  </p:childTnLst>
                                </p:cTn>
                              </p:par>
                              <p:par>
                                <p:cTn id="74" presetID="8" presetClass="emph" presetSubtype="0" fill="hold" grpId="1" nodeType="withEffect">
                                  <p:stCondLst>
                                    <p:cond delay="0"/>
                                  </p:stCondLst>
                                  <p:childTnLst>
                                    <p:animRot by="21600000">
                                      <p:cBhvr>
                                        <p:cTn id="75" dur="2000" fill="hold"/>
                                        <p:tgtEl>
                                          <p:spTgt spid="19"/>
                                        </p:tgtEl>
                                        <p:attrNameLst>
                                          <p:attrName>r</p:attrName>
                                        </p:attrNameLst>
                                      </p:cBhvr>
                                    </p:animRot>
                                  </p:childTnLst>
                                </p:cTn>
                              </p:par>
                            </p:childTnLst>
                          </p:cTn>
                        </p:par>
                        <p:par>
                          <p:cTn id="76" fill="hold">
                            <p:stCondLst>
                              <p:cond delay="3500"/>
                            </p:stCondLst>
                            <p:childTnLst>
                              <p:par>
                                <p:cTn id="77" presetID="22" presetClass="entr" presetSubtype="2"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right)">
                                      <p:cBhvr>
                                        <p:cTn id="79" dur="500"/>
                                        <p:tgtEl>
                                          <p:spTgt spid="21"/>
                                        </p:tgtEl>
                                      </p:cBhvr>
                                    </p:animEffect>
                                  </p:childTnLst>
                                </p:cTn>
                              </p:par>
                            </p:childTnLst>
                          </p:cTn>
                        </p:par>
                        <p:par>
                          <p:cTn id="80" fill="hold">
                            <p:stCondLst>
                              <p:cond delay="4000"/>
                            </p:stCondLst>
                            <p:childTnLst>
                              <p:par>
                                <p:cTn id="81" presetID="22" presetClass="entr" presetSubtype="2"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right)">
                                      <p:cBhvr>
                                        <p:cTn id="83" dur="500"/>
                                        <p:tgtEl>
                                          <p:spTgt spid="22"/>
                                        </p:tgtEl>
                                      </p:cBhvr>
                                    </p:animEffect>
                                  </p:childTnLst>
                                </p:cTn>
                              </p:par>
                            </p:childTnLst>
                          </p:cTn>
                        </p:par>
                        <p:par>
                          <p:cTn id="84" fill="hold">
                            <p:stCondLst>
                              <p:cond delay="4500"/>
                            </p:stCondLst>
                            <p:childTnLst>
                              <p:par>
                                <p:cTn id="85" presetID="10" presetClass="entr" presetSubtype="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childTnLst>
                          </p:cTn>
                        </p:par>
                        <p:par>
                          <p:cTn id="91" fill="hold">
                            <p:stCondLst>
                              <p:cond delay="5000"/>
                            </p:stCondLst>
                            <p:childTnLst>
                              <p:par>
                                <p:cTn id="92" presetID="22" presetClass="entr" presetSubtype="8"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left)">
                                      <p:cBhvr>
                                        <p:cTn id="94" dur="500"/>
                                        <p:tgtEl>
                                          <p:spTgt spid="25"/>
                                        </p:tgtEl>
                                      </p:cBhvr>
                                    </p:animEffect>
                                  </p:childTnLst>
                                </p:cTn>
                              </p:par>
                            </p:childTnLst>
                          </p:cTn>
                        </p:par>
                        <p:par>
                          <p:cTn id="95" fill="hold">
                            <p:stCondLst>
                              <p:cond delay="5500"/>
                            </p:stCondLst>
                            <p:childTnLst>
                              <p:par>
                                <p:cTn id="96" presetID="22" presetClass="entr" presetSubtype="8" fill="hold"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6000"/>
                            </p:stCondLst>
                            <p:childTnLst>
                              <p:par>
                                <p:cTn id="100" presetID="10" presetClass="entr" presetSubtype="0" fill="hold" grpId="0" nodeType="after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500"/>
                                        <p:tgtEl>
                                          <p:spTgt spid="33"/>
                                        </p:tgtEl>
                                      </p:cBhvr>
                                    </p:animEffect>
                                  </p:childTnLst>
                                </p:cTn>
                              </p:par>
                            </p:childTnLst>
                          </p:cTn>
                        </p:par>
                        <p:par>
                          <p:cTn id="106" fill="hold">
                            <p:stCondLst>
                              <p:cond delay="6500"/>
                            </p:stCondLst>
                            <p:childTnLst>
                              <p:par>
                                <p:cTn id="107" presetID="22" presetClass="entr" presetSubtype="2" fill="hold" nodeType="after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wipe(right)">
                                      <p:cBhvr>
                                        <p:cTn id="109" dur="500"/>
                                        <p:tgtEl>
                                          <p:spTgt spid="23"/>
                                        </p:tgtEl>
                                      </p:cBhvr>
                                    </p:animEffect>
                                  </p:childTnLst>
                                </p:cTn>
                              </p:par>
                            </p:childTnLst>
                          </p:cTn>
                        </p:par>
                        <p:par>
                          <p:cTn id="110" fill="hold">
                            <p:stCondLst>
                              <p:cond delay="7000"/>
                            </p:stCondLst>
                            <p:childTnLst>
                              <p:par>
                                <p:cTn id="111" presetID="22" presetClass="entr" presetSubtype="2" fill="hold" nodeType="after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ipe(right)">
                                      <p:cBhvr>
                                        <p:cTn id="113" dur="500"/>
                                        <p:tgtEl>
                                          <p:spTgt spid="24"/>
                                        </p:tgtEl>
                                      </p:cBhvr>
                                    </p:animEffect>
                                  </p:childTnLst>
                                </p:cTn>
                              </p:par>
                            </p:childTnLst>
                          </p:cTn>
                        </p:par>
                        <p:par>
                          <p:cTn id="114" fill="hold">
                            <p:stCondLst>
                              <p:cond delay="7500"/>
                            </p:stCondLst>
                            <p:childTnLst>
                              <p:par>
                                <p:cTn id="115" presetID="10" presetClass="entr" presetSubtype="0"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500"/>
                                        <p:tgtEl>
                                          <p:spTgt spid="2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fade">
                                      <p:cBhvr>
                                        <p:cTn id="120" dur="500"/>
                                        <p:tgtEl>
                                          <p:spTgt spid="32"/>
                                        </p:tgtEl>
                                      </p:cBhvr>
                                    </p:animEffect>
                                  </p:childTnLst>
                                </p:cTn>
                              </p:par>
                            </p:childTnLst>
                          </p:cTn>
                        </p:par>
                        <p:par>
                          <p:cTn id="121" fill="hold">
                            <p:stCondLst>
                              <p:cond delay="8000"/>
                            </p:stCondLst>
                            <p:childTnLst>
                              <p:par>
                                <p:cTn id="122" presetID="22" presetClass="entr" presetSubtype="8" fill="hold" nodeType="after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wipe(left)">
                                      <p:cBhvr>
                                        <p:cTn id="124" dur="500"/>
                                        <p:tgtEl>
                                          <p:spTgt spid="34"/>
                                        </p:tgtEl>
                                      </p:cBhvr>
                                    </p:animEffect>
                                  </p:childTnLst>
                                </p:cTn>
                              </p:par>
                            </p:childTnLst>
                          </p:cTn>
                        </p:par>
                        <p:par>
                          <p:cTn id="125" fill="hold">
                            <p:stCondLst>
                              <p:cond delay="8500"/>
                            </p:stCondLst>
                            <p:childTnLst>
                              <p:par>
                                <p:cTn id="126" presetID="22" presetClass="entr" presetSubtype="8" fill="hold" nodeType="after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wipe(left)">
                                      <p:cBhvr>
                                        <p:cTn id="128" dur="500"/>
                                        <p:tgtEl>
                                          <p:spTgt spid="35"/>
                                        </p:tgtEl>
                                      </p:cBhvr>
                                    </p:animEffect>
                                  </p:childTnLst>
                                </p:cTn>
                              </p:par>
                            </p:childTnLst>
                          </p:cTn>
                        </p:par>
                        <p:par>
                          <p:cTn id="129" fill="hold">
                            <p:stCondLst>
                              <p:cond delay="9000"/>
                            </p:stCondLst>
                            <p:childTnLst>
                              <p:par>
                                <p:cTn id="130" presetID="10" presetClass="entr" presetSubtype="0" fill="hold" grpId="0" nodeType="after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fade">
                                      <p:cBhvr>
                                        <p:cTn id="132" dur="500"/>
                                        <p:tgtEl>
                                          <p:spTgt spid="31"/>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
                                        </p:tgtEl>
                                        <p:attrNameLst>
                                          <p:attrName>style.visibility</p:attrName>
                                        </p:attrNameLst>
                                      </p:cBhvr>
                                      <p:to>
                                        <p:strVal val="visible"/>
                                      </p:to>
                                    </p:set>
                                    <p:animEffect transition="in" filter="fade">
                                      <p:cBhvr>
                                        <p:cTn id="1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0" grpId="1" animBg="1"/>
      <p:bldP spid="11" grpId="0" animBg="1"/>
      <p:bldP spid="12" grpId="0" animBg="1"/>
      <p:bldP spid="13" grpId="0" animBg="1"/>
      <p:bldP spid="13" grpId="1" animBg="1"/>
      <p:bldP spid="14" grpId="0" animBg="1"/>
      <p:bldP spid="15" grpId="0" animBg="1"/>
      <p:bldP spid="16" grpId="0" animBg="1"/>
      <p:bldP spid="16" grpId="1" animBg="1"/>
      <p:bldP spid="17" grpId="0" animBg="1"/>
      <p:bldP spid="18" grpId="0" animBg="1"/>
      <p:bldP spid="19" grpId="0" animBg="1"/>
      <p:bldP spid="19" grpId="1" animBg="1"/>
      <p:bldP spid="20" grpId="0" animBg="1"/>
      <p:bldP spid="27" grpId="0"/>
      <p:bldP spid="28" grpId="0"/>
      <p:bldP spid="29" grpId="0"/>
      <p:bldP spid="30" grpId="0"/>
      <p:bldP spid="31" grpId="0"/>
      <p:bldP spid="32" grpId="0"/>
      <p:bldP spid="33" grpId="0"/>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flipH="1">
            <a:off x="5797658" y="2160101"/>
            <a:ext cx="3346343" cy="1037847"/>
          </a:xfrm>
          <a:custGeom>
            <a:avLst/>
            <a:gdLst>
              <a:gd name="connsiteX0" fmla="*/ 1607999 w 4461791"/>
              <a:gd name="connsiteY0" fmla="*/ 0 h 1383796"/>
              <a:gd name="connsiteX1" fmla="*/ 0 w 4461791"/>
              <a:gd name="connsiteY1" fmla="*/ 0 h 1383796"/>
              <a:gd name="connsiteX2" fmla="*/ 0 w 4461791"/>
              <a:gd name="connsiteY2" fmla="*/ 566646 h 1383796"/>
              <a:gd name="connsiteX3" fmla="*/ 1 w 4461791"/>
              <a:gd name="connsiteY3" fmla="*/ 566646 h 1383796"/>
              <a:gd name="connsiteX4" fmla="*/ 1 w 4461791"/>
              <a:gd name="connsiteY4" fmla="*/ 387946 h 1383796"/>
              <a:gd name="connsiteX5" fmla="*/ 1603034 w 4461791"/>
              <a:gd name="connsiteY5" fmla="*/ 387946 h 1383796"/>
              <a:gd name="connsiteX6" fmla="*/ 1603034 w 4461791"/>
              <a:gd name="connsiteY6" fmla="*/ 384898 h 1383796"/>
              <a:gd name="connsiteX7" fmla="*/ 3653197 w 4461791"/>
              <a:gd name="connsiteY7" fmla="*/ 384898 h 1383796"/>
              <a:gd name="connsiteX8" fmla="*/ 4068091 w 4461791"/>
              <a:gd name="connsiteY8" fmla="*/ 799792 h 1383796"/>
              <a:gd name="connsiteX9" fmla="*/ 4068091 w 4461791"/>
              <a:gd name="connsiteY9" fmla="*/ 1383796 h 1383796"/>
              <a:gd name="connsiteX10" fmla="*/ 4461791 w 4461791"/>
              <a:gd name="connsiteY10" fmla="*/ 1383796 h 1383796"/>
              <a:gd name="connsiteX11" fmla="*/ 4461791 w 4461791"/>
              <a:gd name="connsiteY11" fmla="*/ 701914 h 1383796"/>
              <a:gd name="connsiteX12" fmla="*/ 3763050 w 4461791"/>
              <a:gd name="connsiteY12" fmla="*/ 3173 h 1383796"/>
              <a:gd name="connsiteX13" fmla="*/ 1607733 w 4461791"/>
              <a:gd name="connsiteY13" fmla="*/ 3173 h 13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1791" h="1383796">
                <a:moveTo>
                  <a:pt x="1607999" y="0"/>
                </a:moveTo>
                <a:lnTo>
                  <a:pt x="0" y="0"/>
                </a:lnTo>
                <a:lnTo>
                  <a:pt x="0" y="566646"/>
                </a:lnTo>
                <a:lnTo>
                  <a:pt x="1" y="566646"/>
                </a:lnTo>
                <a:lnTo>
                  <a:pt x="1" y="387946"/>
                </a:lnTo>
                <a:lnTo>
                  <a:pt x="1603034" y="387946"/>
                </a:lnTo>
                <a:lnTo>
                  <a:pt x="1603034" y="384898"/>
                </a:lnTo>
                <a:lnTo>
                  <a:pt x="3653197" y="384898"/>
                </a:lnTo>
                <a:cubicBezTo>
                  <a:pt x="3882337" y="384898"/>
                  <a:pt x="4068091" y="570652"/>
                  <a:pt x="4068091" y="799792"/>
                </a:cubicBezTo>
                <a:lnTo>
                  <a:pt x="4068091" y="1383796"/>
                </a:lnTo>
                <a:lnTo>
                  <a:pt x="4461791" y="1383796"/>
                </a:lnTo>
                <a:lnTo>
                  <a:pt x="4461791" y="701914"/>
                </a:lnTo>
                <a:cubicBezTo>
                  <a:pt x="4461791" y="316010"/>
                  <a:pt x="4148954" y="3173"/>
                  <a:pt x="3763050" y="3173"/>
                </a:cubicBezTo>
                <a:lnTo>
                  <a:pt x="1607733" y="3173"/>
                </a:lnTo>
                <a:close/>
              </a:path>
            </a:pathLst>
          </a:custGeom>
          <a:solidFill>
            <a:srgbClr val="327206"/>
          </a:solidFill>
          <a:ln>
            <a:solidFill>
              <a:schemeClr val="bg1"/>
            </a:soli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grpSp>
        <p:nvGrpSpPr>
          <p:cNvPr id="16" name="组合 15"/>
          <p:cNvGrpSpPr/>
          <p:nvPr/>
        </p:nvGrpSpPr>
        <p:grpSpPr>
          <a:xfrm>
            <a:off x="5823405" y="3011854"/>
            <a:ext cx="451031" cy="508896"/>
            <a:chOff x="7764538" y="4015805"/>
            <a:chExt cx="601374" cy="678528"/>
          </a:xfrm>
        </p:grpSpPr>
        <p:sp>
          <p:nvSpPr>
            <p:cNvPr id="17" name="Freeform 5"/>
            <p:cNvSpPr/>
            <p:nvPr/>
          </p:nvSpPr>
          <p:spPr bwMode="auto">
            <a:xfrm rot="5400000">
              <a:off x="7725961" y="4054382"/>
              <a:ext cx="678528" cy="601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100000"/>
                  </a:schemeClr>
                </a:gs>
                <a:gs pos="2000">
                  <a:schemeClr val="bg1">
                    <a:lumMod val="79000"/>
                  </a:schemeClr>
                </a:gs>
              </a:gsLst>
              <a:lin ang="18900000" scaled="0"/>
              <a:tileRect/>
            </a:gradFill>
            <a:ln w="15875">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srgbClr val="327206"/>
                </a:solidFill>
                <a:cs typeface="+mn-ea"/>
                <a:sym typeface="+mn-lt"/>
              </a:endParaRPr>
            </a:p>
          </p:txBody>
        </p:sp>
        <p:sp>
          <p:nvSpPr>
            <p:cNvPr id="18" name="文本框 17"/>
            <p:cNvSpPr txBox="1"/>
            <p:nvPr/>
          </p:nvSpPr>
          <p:spPr>
            <a:xfrm>
              <a:off x="7791645" y="4149436"/>
              <a:ext cx="547159" cy="430887"/>
            </a:xfrm>
            <a:prstGeom prst="rect">
              <a:avLst/>
            </a:prstGeom>
            <a:noFill/>
          </p:spPr>
          <p:txBody>
            <a:bodyPr wrap="square" rtlCol="0">
              <a:spAutoFit/>
            </a:bodyPr>
            <a:lstStyle/>
            <a:p>
              <a:pPr algn="ctr"/>
              <a:r>
                <a:rPr lang="en-US" altLang="zh-CN" sz="1500" dirty="0">
                  <a:solidFill>
                    <a:srgbClr val="327206"/>
                  </a:solidFill>
                  <a:cs typeface="+mn-ea"/>
                  <a:sym typeface="+mn-lt"/>
                </a:rPr>
                <a:t>03</a:t>
              </a:r>
              <a:endParaRPr lang="zh-CN" altLang="en-US" sz="1500" dirty="0">
                <a:solidFill>
                  <a:srgbClr val="327206"/>
                </a:solidFill>
                <a:cs typeface="+mn-ea"/>
                <a:sym typeface="+mn-lt"/>
              </a:endParaRPr>
            </a:p>
          </p:txBody>
        </p:sp>
      </p:grpSp>
      <p:sp>
        <p:nvSpPr>
          <p:cNvPr id="19" name="任意多边形 18"/>
          <p:cNvSpPr/>
          <p:nvPr/>
        </p:nvSpPr>
        <p:spPr>
          <a:xfrm flipH="1">
            <a:off x="5498806" y="1876185"/>
            <a:ext cx="3645192" cy="1321762"/>
          </a:xfrm>
          <a:custGeom>
            <a:avLst/>
            <a:gdLst>
              <a:gd name="connsiteX0" fmla="*/ 3815940 w 4860256"/>
              <a:gd name="connsiteY0" fmla="*/ 0 h 1762349"/>
              <a:gd name="connsiteX1" fmla="*/ 990598 w 4860256"/>
              <a:gd name="connsiteY1" fmla="*/ 0 h 1762349"/>
              <a:gd name="connsiteX2" fmla="*/ 850231 w 4860256"/>
              <a:gd name="connsiteY2" fmla="*/ 0 h 1762349"/>
              <a:gd name="connsiteX3" fmla="*/ 0 w 4860256"/>
              <a:gd name="connsiteY3" fmla="*/ 0 h 1762349"/>
              <a:gd name="connsiteX4" fmla="*/ 0 w 4860256"/>
              <a:gd name="connsiteY4" fmla="*/ 395925 h 1762349"/>
              <a:gd name="connsiteX5" fmla="*/ 990598 w 4860256"/>
              <a:gd name="connsiteY5" fmla="*/ 395925 h 1762349"/>
              <a:gd name="connsiteX6" fmla="*/ 990598 w 4860256"/>
              <a:gd name="connsiteY6" fmla="*/ 392340 h 1762349"/>
              <a:gd name="connsiteX7" fmla="*/ 3763050 w 4860256"/>
              <a:gd name="connsiteY7" fmla="*/ 392340 h 1762349"/>
              <a:gd name="connsiteX8" fmla="*/ 4461791 w 4860256"/>
              <a:gd name="connsiteY8" fmla="*/ 1091081 h 1762349"/>
              <a:gd name="connsiteX9" fmla="*/ 4461791 w 4860256"/>
              <a:gd name="connsiteY9" fmla="*/ 1762349 h 1762349"/>
              <a:gd name="connsiteX10" fmla="*/ 4860256 w 4860256"/>
              <a:gd name="connsiteY10" fmla="*/ 1762349 h 1762349"/>
              <a:gd name="connsiteX11" fmla="*/ 4860256 w 4860256"/>
              <a:gd name="connsiteY11" fmla="*/ 1044316 h 1762349"/>
              <a:gd name="connsiteX12" fmla="*/ 3815940 w 4860256"/>
              <a:gd name="connsiteY12" fmla="*/ 0 h 17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0256" h="1762349">
                <a:moveTo>
                  <a:pt x="3815940" y="0"/>
                </a:moveTo>
                <a:lnTo>
                  <a:pt x="990598" y="0"/>
                </a:lnTo>
                <a:lnTo>
                  <a:pt x="850231" y="0"/>
                </a:lnTo>
                <a:lnTo>
                  <a:pt x="0" y="0"/>
                </a:lnTo>
                <a:lnTo>
                  <a:pt x="0" y="395925"/>
                </a:lnTo>
                <a:lnTo>
                  <a:pt x="990598" y="395925"/>
                </a:lnTo>
                <a:lnTo>
                  <a:pt x="990598" y="392340"/>
                </a:lnTo>
                <a:lnTo>
                  <a:pt x="3763050" y="392340"/>
                </a:lnTo>
                <a:cubicBezTo>
                  <a:pt x="4148954" y="392340"/>
                  <a:pt x="4461791" y="705177"/>
                  <a:pt x="4461791" y="1091081"/>
                </a:cubicBezTo>
                <a:lnTo>
                  <a:pt x="4461791" y="1762349"/>
                </a:lnTo>
                <a:lnTo>
                  <a:pt x="4860256" y="1762349"/>
                </a:lnTo>
                <a:lnTo>
                  <a:pt x="4860256" y="1044316"/>
                </a:lnTo>
                <a:cubicBezTo>
                  <a:pt x="4860256" y="467556"/>
                  <a:pt x="4392700" y="0"/>
                  <a:pt x="3815940" y="0"/>
                </a:cubicBezTo>
                <a:close/>
              </a:path>
            </a:pathLst>
          </a:custGeom>
          <a:solidFill>
            <a:srgbClr val="548235"/>
          </a:solidFill>
          <a:ln>
            <a:solidFill>
              <a:schemeClr val="bg1"/>
            </a:soli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sp>
        <p:nvSpPr>
          <p:cNvPr id="20" name="任意多边形 19"/>
          <p:cNvSpPr/>
          <p:nvPr/>
        </p:nvSpPr>
        <p:spPr>
          <a:xfrm flipH="1">
            <a:off x="5231631" y="1604108"/>
            <a:ext cx="3912370" cy="1772091"/>
          </a:xfrm>
          <a:custGeom>
            <a:avLst/>
            <a:gdLst>
              <a:gd name="connsiteX0" fmla="*/ 4058363 w 5216493"/>
              <a:gd name="connsiteY0" fmla="*/ 0 h 2362788"/>
              <a:gd name="connsiteX1" fmla="*/ 850234 w 5216493"/>
              <a:gd name="connsiteY1" fmla="*/ 0 h 2362788"/>
              <a:gd name="connsiteX2" fmla="*/ 850234 w 5216493"/>
              <a:gd name="connsiteY2" fmla="*/ 2032 h 2362788"/>
              <a:gd name="connsiteX3" fmla="*/ 0 w 5216493"/>
              <a:gd name="connsiteY3" fmla="*/ 2032 h 2362788"/>
              <a:gd name="connsiteX4" fmla="*/ 0 w 5216493"/>
              <a:gd name="connsiteY4" fmla="*/ 531904 h 2362788"/>
              <a:gd name="connsiteX5" fmla="*/ 1 w 5216493"/>
              <a:gd name="connsiteY5" fmla="*/ 531904 h 2362788"/>
              <a:gd name="connsiteX6" fmla="*/ 1 w 5216493"/>
              <a:gd name="connsiteY6" fmla="*/ 364801 h 2362788"/>
              <a:gd name="connsiteX7" fmla="*/ 850234 w 5216493"/>
              <a:gd name="connsiteY7" fmla="*/ 364801 h 2362788"/>
              <a:gd name="connsiteX8" fmla="*/ 850234 w 5216493"/>
              <a:gd name="connsiteY8" fmla="*/ 2362788 h 2362788"/>
              <a:gd name="connsiteX9" fmla="*/ 850235 w 5216493"/>
              <a:gd name="connsiteY9" fmla="*/ 2362788 h 2362788"/>
              <a:gd name="connsiteX10" fmla="*/ 850235 w 5216493"/>
              <a:gd name="connsiteY10" fmla="*/ 364801 h 2362788"/>
              <a:gd name="connsiteX11" fmla="*/ 1653870 w 5216493"/>
              <a:gd name="connsiteY11" fmla="*/ 364801 h 2362788"/>
              <a:gd name="connsiteX12" fmla="*/ 1653870 w 5216493"/>
              <a:gd name="connsiteY12" fmla="*/ 362769 h 2362788"/>
              <a:gd name="connsiteX13" fmla="*/ 3815944 w 5216493"/>
              <a:gd name="connsiteY13" fmla="*/ 362769 h 2362788"/>
              <a:gd name="connsiteX14" fmla="*/ 4860260 w 5216493"/>
              <a:gd name="connsiteY14" fmla="*/ 1407085 h 2362788"/>
              <a:gd name="connsiteX15" fmla="*/ 4860260 w 5216493"/>
              <a:gd name="connsiteY15" fmla="*/ 2125118 h 2362788"/>
              <a:gd name="connsiteX16" fmla="*/ 5216493 w 5216493"/>
              <a:gd name="connsiteY16" fmla="*/ 2125118 h 2362788"/>
              <a:gd name="connsiteX17" fmla="*/ 5216493 w 5216493"/>
              <a:gd name="connsiteY17" fmla="*/ 1158130 h 2362788"/>
              <a:gd name="connsiteX18" fmla="*/ 4058363 w 5216493"/>
              <a:gd name="connsiteY18" fmla="*/ 0 h 23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6493" h="2362788">
                <a:moveTo>
                  <a:pt x="4058363" y="0"/>
                </a:moveTo>
                <a:lnTo>
                  <a:pt x="850234" y="0"/>
                </a:lnTo>
                <a:lnTo>
                  <a:pt x="850234" y="2032"/>
                </a:lnTo>
                <a:lnTo>
                  <a:pt x="0" y="2032"/>
                </a:lnTo>
                <a:lnTo>
                  <a:pt x="0" y="531904"/>
                </a:lnTo>
                <a:lnTo>
                  <a:pt x="1" y="531904"/>
                </a:lnTo>
                <a:lnTo>
                  <a:pt x="1" y="364801"/>
                </a:lnTo>
                <a:lnTo>
                  <a:pt x="850234" y="364801"/>
                </a:lnTo>
                <a:lnTo>
                  <a:pt x="850234" y="2362788"/>
                </a:lnTo>
                <a:lnTo>
                  <a:pt x="850235" y="2362788"/>
                </a:lnTo>
                <a:lnTo>
                  <a:pt x="850235" y="364801"/>
                </a:lnTo>
                <a:lnTo>
                  <a:pt x="1653870" y="364801"/>
                </a:lnTo>
                <a:lnTo>
                  <a:pt x="1653870" y="362769"/>
                </a:lnTo>
                <a:lnTo>
                  <a:pt x="3815944" y="362769"/>
                </a:lnTo>
                <a:cubicBezTo>
                  <a:pt x="4392704" y="362769"/>
                  <a:pt x="4860260" y="830325"/>
                  <a:pt x="4860260" y="1407085"/>
                </a:cubicBezTo>
                <a:lnTo>
                  <a:pt x="4860260" y="2125118"/>
                </a:lnTo>
                <a:lnTo>
                  <a:pt x="5216493" y="2125118"/>
                </a:lnTo>
                <a:lnTo>
                  <a:pt x="5216493" y="1158130"/>
                </a:lnTo>
                <a:cubicBezTo>
                  <a:pt x="5216493" y="518512"/>
                  <a:pt x="4697981" y="0"/>
                  <a:pt x="4058363" y="0"/>
                </a:cubicBezTo>
                <a:close/>
              </a:path>
            </a:pathLst>
          </a:custGeom>
          <a:solidFill>
            <a:srgbClr val="327206"/>
          </a:solidFill>
          <a:ln>
            <a:solidFill>
              <a:schemeClr val="bg1"/>
            </a:soli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grpSp>
        <p:nvGrpSpPr>
          <p:cNvPr id="21" name="组合 20"/>
          <p:cNvGrpSpPr/>
          <p:nvPr/>
        </p:nvGrpSpPr>
        <p:grpSpPr>
          <a:xfrm>
            <a:off x="5449545" y="3011854"/>
            <a:ext cx="451031" cy="508896"/>
            <a:chOff x="7266058" y="4015805"/>
            <a:chExt cx="601374" cy="678528"/>
          </a:xfrm>
        </p:grpSpPr>
        <p:sp>
          <p:nvSpPr>
            <p:cNvPr id="22" name="Freeform 5"/>
            <p:cNvSpPr/>
            <p:nvPr/>
          </p:nvSpPr>
          <p:spPr bwMode="auto">
            <a:xfrm rot="5400000">
              <a:off x="7227481" y="4054382"/>
              <a:ext cx="678528" cy="601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100000"/>
                  </a:schemeClr>
                </a:gs>
                <a:gs pos="2000">
                  <a:schemeClr val="bg1">
                    <a:lumMod val="79000"/>
                  </a:schemeClr>
                </a:gs>
              </a:gsLst>
              <a:lin ang="18900000" scaled="0"/>
              <a:tileRect/>
            </a:gradFill>
            <a:ln w="15875">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srgbClr val="327206"/>
                </a:solidFill>
                <a:cs typeface="+mn-ea"/>
                <a:sym typeface="+mn-lt"/>
              </a:endParaRPr>
            </a:p>
          </p:txBody>
        </p:sp>
        <p:sp>
          <p:nvSpPr>
            <p:cNvPr id="23" name="文本框 22"/>
            <p:cNvSpPr txBox="1"/>
            <p:nvPr/>
          </p:nvSpPr>
          <p:spPr>
            <a:xfrm>
              <a:off x="7290733" y="4149436"/>
              <a:ext cx="547159" cy="430887"/>
            </a:xfrm>
            <a:prstGeom prst="rect">
              <a:avLst/>
            </a:prstGeom>
            <a:noFill/>
          </p:spPr>
          <p:txBody>
            <a:bodyPr wrap="square" rtlCol="0">
              <a:spAutoFit/>
            </a:bodyPr>
            <a:lstStyle/>
            <a:p>
              <a:pPr algn="ctr"/>
              <a:r>
                <a:rPr lang="en-US" altLang="zh-CN" sz="1500" dirty="0">
                  <a:solidFill>
                    <a:srgbClr val="327206"/>
                  </a:solidFill>
                  <a:cs typeface="+mn-ea"/>
                  <a:sym typeface="+mn-lt"/>
                </a:rPr>
                <a:t>02</a:t>
              </a:r>
              <a:endParaRPr lang="zh-CN" altLang="en-US" sz="1500" dirty="0">
                <a:solidFill>
                  <a:srgbClr val="327206"/>
                </a:solidFill>
                <a:cs typeface="+mn-ea"/>
                <a:sym typeface="+mn-lt"/>
              </a:endParaRPr>
            </a:p>
          </p:txBody>
        </p:sp>
      </p:grpSp>
      <p:grpSp>
        <p:nvGrpSpPr>
          <p:cNvPr id="24" name="组合 23"/>
          <p:cNvGrpSpPr/>
          <p:nvPr/>
        </p:nvGrpSpPr>
        <p:grpSpPr>
          <a:xfrm>
            <a:off x="5053167" y="3011854"/>
            <a:ext cx="451031" cy="508896"/>
            <a:chOff x="6737553" y="4015805"/>
            <a:chExt cx="601374" cy="678528"/>
          </a:xfrm>
        </p:grpSpPr>
        <p:sp>
          <p:nvSpPr>
            <p:cNvPr id="25" name="Freeform 5"/>
            <p:cNvSpPr/>
            <p:nvPr/>
          </p:nvSpPr>
          <p:spPr bwMode="auto">
            <a:xfrm rot="5400000">
              <a:off x="6698976" y="4054382"/>
              <a:ext cx="678528" cy="601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100000"/>
                  </a:schemeClr>
                </a:gs>
                <a:gs pos="2000">
                  <a:schemeClr val="bg1">
                    <a:lumMod val="79000"/>
                  </a:schemeClr>
                </a:gs>
              </a:gsLst>
              <a:lin ang="18900000" scaled="0"/>
              <a:tileRect/>
            </a:gradFill>
            <a:ln w="15875">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srgbClr val="327206"/>
                </a:solidFill>
                <a:cs typeface="+mn-ea"/>
                <a:sym typeface="+mn-lt"/>
              </a:endParaRPr>
            </a:p>
          </p:txBody>
        </p:sp>
        <p:sp>
          <p:nvSpPr>
            <p:cNvPr id="26" name="文本框 25"/>
            <p:cNvSpPr txBox="1"/>
            <p:nvPr/>
          </p:nvSpPr>
          <p:spPr>
            <a:xfrm>
              <a:off x="6765745" y="4149436"/>
              <a:ext cx="547159" cy="430887"/>
            </a:xfrm>
            <a:prstGeom prst="rect">
              <a:avLst/>
            </a:prstGeom>
            <a:noFill/>
          </p:spPr>
          <p:txBody>
            <a:bodyPr wrap="square" rtlCol="0">
              <a:spAutoFit/>
            </a:bodyPr>
            <a:lstStyle/>
            <a:p>
              <a:pPr algn="ctr"/>
              <a:r>
                <a:rPr lang="en-US" altLang="zh-CN" sz="1500" dirty="0">
                  <a:solidFill>
                    <a:srgbClr val="327206"/>
                  </a:solidFill>
                  <a:cs typeface="+mn-ea"/>
                  <a:sym typeface="+mn-lt"/>
                </a:rPr>
                <a:t>01</a:t>
              </a:r>
              <a:endParaRPr lang="zh-CN" altLang="en-US" sz="1500" dirty="0">
                <a:solidFill>
                  <a:srgbClr val="327206"/>
                </a:solidFill>
                <a:cs typeface="+mn-ea"/>
                <a:sym typeface="+mn-lt"/>
              </a:endParaRPr>
            </a:p>
          </p:txBody>
        </p:sp>
      </p:grpSp>
      <p:grpSp>
        <p:nvGrpSpPr>
          <p:cNvPr id="27" name="组合 26"/>
          <p:cNvGrpSpPr/>
          <p:nvPr/>
        </p:nvGrpSpPr>
        <p:grpSpPr>
          <a:xfrm>
            <a:off x="3350446" y="1527098"/>
            <a:ext cx="2260283" cy="410289"/>
            <a:chOff x="4467259" y="2036128"/>
            <a:chExt cx="3013710" cy="547052"/>
          </a:xfrm>
        </p:grpSpPr>
        <p:sp>
          <p:nvSpPr>
            <p:cNvPr id="28" name="任意多边形 27"/>
            <p:cNvSpPr/>
            <p:nvPr/>
          </p:nvSpPr>
          <p:spPr>
            <a:xfrm>
              <a:off x="4509169" y="2075180"/>
              <a:ext cx="2971800" cy="508000"/>
            </a:xfrm>
            <a:custGeom>
              <a:avLst/>
              <a:gdLst>
                <a:gd name="connsiteX0" fmla="*/ 2971800 w 2971800"/>
                <a:gd name="connsiteY0" fmla="*/ 508000 h 508000"/>
                <a:gd name="connsiteX1" fmla="*/ 622300 w 2971800"/>
                <a:gd name="connsiteY1" fmla="*/ 508000 h 508000"/>
                <a:gd name="connsiteX2" fmla="*/ 622300 w 2971800"/>
                <a:gd name="connsiteY2" fmla="*/ 0 h 508000"/>
                <a:gd name="connsiteX3" fmla="*/ 0 w 2971800"/>
                <a:gd name="connsiteY3" fmla="*/ 0 h 508000"/>
              </a:gdLst>
              <a:ahLst/>
              <a:cxnLst>
                <a:cxn ang="0">
                  <a:pos x="connsiteX0" y="connsiteY0"/>
                </a:cxn>
                <a:cxn ang="0">
                  <a:pos x="connsiteX1" y="connsiteY1"/>
                </a:cxn>
                <a:cxn ang="0">
                  <a:pos x="connsiteX2" y="connsiteY2"/>
                </a:cxn>
                <a:cxn ang="0">
                  <a:pos x="connsiteX3" y="connsiteY3"/>
                </a:cxn>
              </a:cxnLst>
              <a:rect l="l" t="t" r="r" b="b"/>
              <a:pathLst>
                <a:path w="2971800" h="508000">
                  <a:moveTo>
                    <a:pt x="2971800" y="508000"/>
                  </a:moveTo>
                  <a:lnTo>
                    <a:pt x="622300" y="508000"/>
                  </a:lnTo>
                  <a:lnTo>
                    <a:pt x="622300" y="0"/>
                  </a:lnTo>
                  <a:lnTo>
                    <a:pt x="0" y="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9" name="椭圆 28"/>
            <p:cNvSpPr/>
            <p:nvPr/>
          </p:nvSpPr>
          <p:spPr>
            <a:xfrm>
              <a:off x="4467259" y="2036128"/>
              <a:ext cx="83820" cy="838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nvGrpSpPr>
          <p:cNvPr id="30" name="组合 29"/>
          <p:cNvGrpSpPr/>
          <p:nvPr/>
        </p:nvGrpSpPr>
        <p:grpSpPr>
          <a:xfrm>
            <a:off x="3350446" y="2198066"/>
            <a:ext cx="2450783" cy="62865"/>
            <a:chOff x="4467259" y="2930753"/>
            <a:chExt cx="3267710" cy="83820"/>
          </a:xfrm>
        </p:grpSpPr>
        <p:sp>
          <p:nvSpPr>
            <p:cNvPr id="31" name="任意多边形 30"/>
            <p:cNvSpPr/>
            <p:nvPr/>
          </p:nvSpPr>
          <p:spPr>
            <a:xfrm>
              <a:off x="4509169" y="2974340"/>
              <a:ext cx="3225800" cy="0"/>
            </a:xfrm>
            <a:custGeom>
              <a:avLst/>
              <a:gdLst>
                <a:gd name="connsiteX0" fmla="*/ 3225800 w 3225800"/>
                <a:gd name="connsiteY0" fmla="*/ 0 h 0"/>
                <a:gd name="connsiteX1" fmla="*/ 0 w 3225800"/>
                <a:gd name="connsiteY1" fmla="*/ 0 h 0"/>
              </a:gdLst>
              <a:ahLst/>
              <a:cxnLst>
                <a:cxn ang="0">
                  <a:pos x="connsiteX0" y="connsiteY0"/>
                </a:cxn>
                <a:cxn ang="0">
                  <a:pos x="connsiteX1" y="connsiteY1"/>
                </a:cxn>
              </a:cxnLst>
              <a:rect l="l" t="t" r="r" b="b"/>
              <a:pathLst>
                <a:path w="3225800">
                  <a:moveTo>
                    <a:pt x="3225800" y="0"/>
                  </a:moveTo>
                  <a:lnTo>
                    <a:pt x="0" y="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sp>
          <p:nvSpPr>
            <p:cNvPr id="32" name="椭圆 31"/>
            <p:cNvSpPr/>
            <p:nvPr/>
          </p:nvSpPr>
          <p:spPr>
            <a:xfrm>
              <a:off x="4467259" y="2930753"/>
              <a:ext cx="83820" cy="838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grpSp>
      <p:grpSp>
        <p:nvGrpSpPr>
          <p:cNvPr id="33" name="组合 32"/>
          <p:cNvGrpSpPr/>
          <p:nvPr/>
        </p:nvGrpSpPr>
        <p:grpSpPr>
          <a:xfrm>
            <a:off x="3350446" y="2486027"/>
            <a:ext cx="2669858" cy="470027"/>
            <a:chOff x="4467259" y="3314700"/>
            <a:chExt cx="3559810" cy="626702"/>
          </a:xfrm>
        </p:grpSpPr>
        <p:sp>
          <p:nvSpPr>
            <p:cNvPr id="34" name="任意多边形 33"/>
            <p:cNvSpPr/>
            <p:nvPr/>
          </p:nvSpPr>
          <p:spPr>
            <a:xfrm>
              <a:off x="4509169" y="3314700"/>
              <a:ext cx="3517900" cy="584200"/>
            </a:xfrm>
            <a:custGeom>
              <a:avLst/>
              <a:gdLst>
                <a:gd name="connsiteX0" fmla="*/ 3517900 w 3517900"/>
                <a:gd name="connsiteY0" fmla="*/ 0 h 584200"/>
                <a:gd name="connsiteX1" fmla="*/ 609600 w 3517900"/>
                <a:gd name="connsiteY1" fmla="*/ 0 h 584200"/>
                <a:gd name="connsiteX2" fmla="*/ 609600 w 3517900"/>
                <a:gd name="connsiteY2" fmla="*/ 584200 h 584200"/>
                <a:gd name="connsiteX3" fmla="*/ 0 w 3517900"/>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3517900" h="584200">
                  <a:moveTo>
                    <a:pt x="3517900" y="0"/>
                  </a:moveTo>
                  <a:lnTo>
                    <a:pt x="609600" y="0"/>
                  </a:lnTo>
                  <a:lnTo>
                    <a:pt x="609600" y="584200"/>
                  </a:lnTo>
                  <a:lnTo>
                    <a:pt x="0" y="58420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sp>
          <p:nvSpPr>
            <p:cNvPr id="35" name="椭圆 34"/>
            <p:cNvSpPr/>
            <p:nvPr/>
          </p:nvSpPr>
          <p:spPr>
            <a:xfrm>
              <a:off x="4467259" y="3857582"/>
              <a:ext cx="83820" cy="838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grpSp>
      <p:grpSp>
        <p:nvGrpSpPr>
          <p:cNvPr id="36" name="组合 35"/>
          <p:cNvGrpSpPr/>
          <p:nvPr/>
        </p:nvGrpSpPr>
        <p:grpSpPr>
          <a:xfrm>
            <a:off x="1340763" y="1295346"/>
            <a:ext cx="1973170" cy="526113"/>
            <a:chOff x="1787682" y="1727130"/>
            <a:chExt cx="2630893" cy="701486"/>
          </a:xfrm>
        </p:grpSpPr>
        <p:sp>
          <p:nvSpPr>
            <p:cNvPr id="37" name="Freeform 5"/>
            <p:cNvSpPr/>
            <p:nvPr/>
          </p:nvSpPr>
          <p:spPr bwMode="auto">
            <a:xfrm rot="5400000">
              <a:off x="1749105" y="1765707"/>
              <a:ext cx="678528" cy="601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100000"/>
                  </a:schemeClr>
                </a:gs>
                <a:gs pos="2000">
                  <a:schemeClr val="bg1">
                    <a:lumMod val="79000"/>
                  </a:schemeClr>
                </a:gs>
              </a:gsLst>
              <a:lin ang="18900000" scaled="0"/>
              <a:tileRect/>
            </a:gradFill>
            <a:ln w="15875">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nvGrpSpPr>
            <p:cNvPr id="38" name="组合 37"/>
            <p:cNvGrpSpPr/>
            <p:nvPr/>
          </p:nvGrpSpPr>
          <p:grpSpPr>
            <a:xfrm>
              <a:off x="2440816" y="1752782"/>
              <a:ext cx="1977759" cy="675834"/>
              <a:chOff x="3451161" y="3890565"/>
              <a:chExt cx="1977759" cy="675834"/>
            </a:xfrm>
          </p:grpSpPr>
          <p:sp>
            <p:nvSpPr>
              <p:cNvPr id="40" name="文本框 39"/>
              <p:cNvSpPr txBox="1"/>
              <p:nvPr/>
            </p:nvSpPr>
            <p:spPr>
              <a:xfrm>
                <a:off x="3451161" y="3890565"/>
                <a:ext cx="1725052" cy="369333"/>
              </a:xfrm>
              <a:prstGeom prst="rect">
                <a:avLst/>
              </a:prstGeom>
              <a:noFill/>
            </p:spPr>
            <p:txBody>
              <a:bodyPr wrap="square" rtlCol="0">
                <a:spAutoFit/>
              </a:bodyPr>
              <a:lstStyle/>
              <a:p>
                <a:r>
                  <a:rPr lang="zh-CN" altLang="en-US" sz="1200" dirty="0">
                    <a:cs typeface="+mn-ea"/>
                    <a:sym typeface="+mn-lt"/>
                  </a:rPr>
                  <a:t>在此添加标题</a:t>
                </a:r>
              </a:p>
            </p:txBody>
          </p:sp>
          <p:sp>
            <p:nvSpPr>
              <p:cNvPr id="41" name="文本框 40"/>
              <p:cNvSpPr txBox="1"/>
              <p:nvPr/>
            </p:nvSpPr>
            <p:spPr>
              <a:xfrm>
                <a:off x="3457190" y="4135512"/>
                <a:ext cx="1971730" cy="430887"/>
              </a:xfrm>
              <a:prstGeom prst="rect">
                <a:avLst/>
              </a:prstGeom>
              <a:noFill/>
            </p:spPr>
            <p:txBody>
              <a:bodyPr wrap="square" rtlCol="0">
                <a:spAutoFit/>
              </a:bodyPr>
              <a:lstStyle/>
              <a:p>
                <a:pPr algn="just"/>
                <a:r>
                  <a:rPr lang="zh-CN" altLang="en-US" sz="750" dirty="0">
                    <a:cs typeface="+mn-ea"/>
                    <a:sym typeface="+mn-lt"/>
                  </a:rPr>
                  <a:t>典藏馆中国最大的原创</a:t>
                </a:r>
                <a:r>
                  <a:rPr lang="en-US" altLang="zh-CN" sz="750" dirty="0">
                    <a:cs typeface="+mn-ea"/>
                    <a:sym typeface="+mn-lt"/>
                  </a:rPr>
                  <a:t>PPT</a:t>
                </a:r>
                <a:r>
                  <a:rPr lang="zh-CN" altLang="en-US" sz="750" dirty="0">
                    <a:cs typeface="+mn-ea"/>
                    <a:sym typeface="+mn-lt"/>
                  </a:rPr>
                  <a:t>素材站有中国最强的</a:t>
                </a:r>
                <a:r>
                  <a:rPr lang="en-US" altLang="zh-CN" sz="750" dirty="0">
                    <a:cs typeface="+mn-ea"/>
                    <a:sym typeface="+mn-lt"/>
                  </a:rPr>
                  <a:t>PPT</a:t>
                </a:r>
                <a:r>
                  <a:rPr lang="zh-CN" altLang="en-US" sz="750" dirty="0">
                    <a:cs typeface="+mn-ea"/>
                    <a:sym typeface="+mn-lt"/>
                  </a:rPr>
                  <a:t>制作团队</a:t>
                </a:r>
              </a:p>
            </p:txBody>
          </p:sp>
        </p:grpSp>
        <p:sp>
          <p:nvSpPr>
            <p:cNvPr id="39" name="椭圆 70"/>
            <p:cNvSpPr/>
            <p:nvPr/>
          </p:nvSpPr>
          <p:spPr>
            <a:xfrm>
              <a:off x="1936301" y="1891882"/>
              <a:ext cx="304138" cy="366595"/>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rgbClr val="32720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dirty="0">
                <a:solidFill>
                  <a:prstClr val="white"/>
                </a:solidFill>
                <a:cs typeface="+mn-ea"/>
                <a:sym typeface="+mn-lt"/>
              </a:endParaRPr>
            </a:p>
          </p:txBody>
        </p:sp>
      </p:grpSp>
      <p:grpSp>
        <p:nvGrpSpPr>
          <p:cNvPr id="42" name="组合 41"/>
          <p:cNvGrpSpPr/>
          <p:nvPr/>
        </p:nvGrpSpPr>
        <p:grpSpPr>
          <a:xfrm>
            <a:off x="1340763" y="1970839"/>
            <a:ext cx="1973170" cy="514982"/>
            <a:chOff x="1787682" y="2627784"/>
            <a:chExt cx="2630893" cy="686642"/>
          </a:xfrm>
        </p:grpSpPr>
        <p:sp>
          <p:nvSpPr>
            <p:cNvPr id="43" name="Freeform 5"/>
            <p:cNvSpPr/>
            <p:nvPr/>
          </p:nvSpPr>
          <p:spPr bwMode="auto">
            <a:xfrm rot="5400000">
              <a:off x="1749105" y="2674475"/>
              <a:ext cx="678528" cy="601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100000"/>
                  </a:schemeClr>
                </a:gs>
                <a:gs pos="2000">
                  <a:schemeClr val="bg1">
                    <a:lumMod val="79000"/>
                  </a:schemeClr>
                </a:gs>
              </a:gsLst>
              <a:lin ang="18900000" scaled="0"/>
              <a:tileRect/>
            </a:gradFill>
            <a:ln w="15875">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nvGrpSpPr>
            <p:cNvPr id="44" name="组合 43"/>
            <p:cNvGrpSpPr/>
            <p:nvPr/>
          </p:nvGrpSpPr>
          <p:grpSpPr>
            <a:xfrm>
              <a:off x="2440816" y="2627784"/>
              <a:ext cx="1977759" cy="675835"/>
              <a:chOff x="3451161" y="3890565"/>
              <a:chExt cx="1977759" cy="675835"/>
            </a:xfrm>
          </p:grpSpPr>
          <p:sp>
            <p:nvSpPr>
              <p:cNvPr id="50" name="文本框 49"/>
              <p:cNvSpPr txBox="1"/>
              <p:nvPr/>
            </p:nvSpPr>
            <p:spPr>
              <a:xfrm>
                <a:off x="3451161" y="3890565"/>
                <a:ext cx="1725052" cy="369332"/>
              </a:xfrm>
              <a:prstGeom prst="rect">
                <a:avLst/>
              </a:prstGeom>
              <a:noFill/>
            </p:spPr>
            <p:txBody>
              <a:bodyPr wrap="square" rtlCol="0">
                <a:spAutoFit/>
              </a:bodyPr>
              <a:lstStyle/>
              <a:p>
                <a:r>
                  <a:rPr lang="zh-CN" altLang="en-US" sz="1200" dirty="0">
                    <a:cs typeface="+mn-ea"/>
                    <a:sym typeface="+mn-lt"/>
                  </a:rPr>
                  <a:t>在此添加标题</a:t>
                </a:r>
              </a:p>
            </p:txBody>
          </p:sp>
          <p:sp>
            <p:nvSpPr>
              <p:cNvPr id="51" name="文本框 50"/>
              <p:cNvSpPr txBox="1"/>
              <p:nvPr/>
            </p:nvSpPr>
            <p:spPr>
              <a:xfrm>
                <a:off x="3457190" y="4135513"/>
                <a:ext cx="1971730" cy="430887"/>
              </a:xfrm>
              <a:prstGeom prst="rect">
                <a:avLst/>
              </a:prstGeom>
              <a:noFill/>
            </p:spPr>
            <p:txBody>
              <a:bodyPr wrap="square" rtlCol="0">
                <a:spAutoFit/>
              </a:bodyPr>
              <a:lstStyle/>
              <a:p>
                <a:pPr algn="just"/>
                <a:r>
                  <a:rPr lang="zh-CN" altLang="en-US" sz="750" dirty="0">
                    <a:cs typeface="+mn-ea"/>
                    <a:sym typeface="+mn-lt"/>
                  </a:rPr>
                  <a:t>典藏馆中国最大的原创</a:t>
                </a:r>
                <a:r>
                  <a:rPr lang="en-US" altLang="zh-CN" sz="750" dirty="0">
                    <a:cs typeface="+mn-ea"/>
                    <a:sym typeface="+mn-lt"/>
                  </a:rPr>
                  <a:t>PPT</a:t>
                </a:r>
                <a:r>
                  <a:rPr lang="zh-CN" altLang="en-US" sz="750" dirty="0">
                    <a:cs typeface="+mn-ea"/>
                    <a:sym typeface="+mn-lt"/>
                  </a:rPr>
                  <a:t>素材站有中国最强的</a:t>
                </a:r>
                <a:r>
                  <a:rPr lang="en-US" altLang="zh-CN" sz="750" dirty="0">
                    <a:cs typeface="+mn-ea"/>
                    <a:sym typeface="+mn-lt"/>
                  </a:rPr>
                  <a:t>PPT</a:t>
                </a:r>
                <a:r>
                  <a:rPr lang="zh-CN" altLang="en-US" sz="750" dirty="0">
                    <a:cs typeface="+mn-ea"/>
                    <a:sym typeface="+mn-lt"/>
                  </a:rPr>
                  <a:t>制作团队</a:t>
                </a:r>
              </a:p>
            </p:txBody>
          </p:sp>
        </p:grpSp>
        <p:grpSp>
          <p:nvGrpSpPr>
            <p:cNvPr id="45" name="组合 44"/>
            <p:cNvGrpSpPr/>
            <p:nvPr/>
          </p:nvGrpSpPr>
          <p:grpSpPr>
            <a:xfrm>
              <a:off x="1936301" y="2838219"/>
              <a:ext cx="287749" cy="289711"/>
              <a:chOff x="3771900" y="3200400"/>
              <a:chExt cx="2011680" cy="2025396"/>
            </a:xfrm>
            <a:solidFill>
              <a:srgbClr val="01ACBE"/>
            </a:solidFill>
          </p:grpSpPr>
          <p:sp>
            <p:nvSpPr>
              <p:cNvPr id="46" name="任意多边形 45"/>
              <p:cNvSpPr/>
              <p:nvPr/>
            </p:nvSpPr>
            <p:spPr>
              <a:xfrm>
                <a:off x="3775166" y="3370217"/>
                <a:ext cx="770708" cy="796834"/>
              </a:xfrm>
              <a:custGeom>
                <a:avLst/>
                <a:gdLst>
                  <a:gd name="connsiteX0" fmla="*/ 0 w 770708"/>
                  <a:gd name="connsiteY0" fmla="*/ 104503 h 796834"/>
                  <a:gd name="connsiteX1" fmla="*/ 0 w 770708"/>
                  <a:gd name="connsiteY1" fmla="*/ 796834 h 796834"/>
                  <a:gd name="connsiteX2" fmla="*/ 770708 w 770708"/>
                  <a:gd name="connsiteY2" fmla="*/ 770709 h 796834"/>
                  <a:gd name="connsiteX3" fmla="*/ 770708 w 770708"/>
                  <a:gd name="connsiteY3" fmla="*/ 0 h 796834"/>
                  <a:gd name="connsiteX4" fmla="*/ 0 w 770708"/>
                  <a:gd name="connsiteY4" fmla="*/ 104503 h 79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08" h="796834">
                    <a:moveTo>
                      <a:pt x="0" y="104503"/>
                    </a:moveTo>
                    <a:lnTo>
                      <a:pt x="0" y="796834"/>
                    </a:lnTo>
                    <a:lnTo>
                      <a:pt x="770708" y="770709"/>
                    </a:lnTo>
                    <a:lnTo>
                      <a:pt x="770708" y="0"/>
                    </a:lnTo>
                    <a:lnTo>
                      <a:pt x="0" y="104503"/>
                    </a:lnTo>
                    <a:close/>
                  </a:path>
                </a:pathLst>
              </a:custGeom>
              <a:solidFill>
                <a:srgbClr val="32720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47" name="任意多边形 46"/>
              <p:cNvSpPr/>
              <p:nvPr/>
            </p:nvSpPr>
            <p:spPr>
              <a:xfrm>
                <a:off x="4704588" y="3200400"/>
                <a:ext cx="1078992" cy="937260"/>
              </a:xfrm>
              <a:custGeom>
                <a:avLst/>
                <a:gdLst>
                  <a:gd name="connsiteX0" fmla="*/ 0 w 1078992"/>
                  <a:gd name="connsiteY0" fmla="*/ 155448 h 937260"/>
                  <a:gd name="connsiteX1" fmla="*/ 1078992 w 1078992"/>
                  <a:gd name="connsiteY1" fmla="*/ 0 h 937260"/>
                  <a:gd name="connsiteX2" fmla="*/ 1078992 w 1078992"/>
                  <a:gd name="connsiteY2" fmla="*/ 928116 h 937260"/>
                  <a:gd name="connsiteX3" fmla="*/ 9144 w 1078992"/>
                  <a:gd name="connsiteY3" fmla="*/ 937260 h 937260"/>
                  <a:gd name="connsiteX4" fmla="*/ 0 w 1078992"/>
                  <a:gd name="connsiteY4" fmla="*/ 155448 h 93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992" h="937260">
                    <a:moveTo>
                      <a:pt x="0" y="155448"/>
                    </a:moveTo>
                    <a:lnTo>
                      <a:pt x="1078992" y="0"/>
                    </a:lnTo>
                    <a:lnTo>
                      <a:pt x="1078992" y="928116"/>
                    </a:lnTo>
                    <a:lnTo>
                      <a:pt x="9144" y="937260"/>
                    </a:lnTo>
                    <a:lnTo>
                      <a:pt x="0" y="155448"/>
                    </a:lnTo>
                    <a:close/>
                  </a:path>
                </a:pathLst>
              </a:custGeom>
              <a:solidFill>
                <a:srgbClr val="32720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48" name="任意多边形 47"/>
              <p:cNvSpPr/>
              <p:nvPr/>
            </p:nvSpPr>
            <p:spPr>
              <a:xfrm>
                <a:off x="3771900" y="4279392"/>
                <a:ext cx="772668" cy="786384"/>
              </a:xfrm>
              <a:custGeom>
                <a:avLst/>
                <a:gdLst>
                  <a:gd name="connsiteX0" fmla="*/ 0 w 772668"/>
                  <a:gd name="connsiteY0" fmla="*/ 0 h 786384"/>
                  <a:gd name="connsiteX1" fmla="*/ 772668 w 772668"/>
                  <a:gd name="connsiteY1" fmla="*/ 13716 h 786384"/>
                  <a:gd name="connsiteX2" fmla="*/ 772668 w 772668"/>
                  <a:gd name="connsiteY2" fmla="*/ 786384 h 786384"/>
                  <a:gd name="connsiteX3" fmla="*/ 4572 w 772668"/>
                  <a:gd name="connsiteY3" fmla="*/ 667512 h 786384"/>
                  <a:gd name="connsiteX4" fmla="*/ 0 w 772668"/>
                  <a:gd name="connsiteY4" fmla="*/ 0 h 78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668" h="786384">
                    <a:moveTo>
                      <a:pt x="0" y="0"/>
                    </a:moveTo>
                    <a:lnTo>
                      <a:pt x="772668" y="13716"/>
                    </a:lnTo>
                    <a:lnTo>
                      <a:pt x="772668" y="786384"/>
                    </a:lnTo>
                    <a:lnTo>
                      <a:pt x="4572" y="667512"/>
                    </a:lnTo>
                    <a:lnTo>
                      <a:pt x="0" y="0"/>
                    </a:lnTo>
                    <a:close/>
                  </a:path>
                </a:pathLst>
              </a:custGeom>
              <a:solidFill>
                <a:srgbClr val="32720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49" name="任意多边形 48"/>
              <p:cNvSpPr/>
              <p:nvPr/>
            </p:nvSpPr>
            <p:spPr>
              <a:xfrm>
                <a:off x="4704587" y="4293109"/>
                <a:ext cx="1076201" cy="932687"/>
              </a:xfrm>
              <a:custGeom>
                <a:avLst/>
                <a:gdLst>
                  <a:gd name="connsiteX0" fmla="*/ 0 w 1092708"/>
                  <a:gd name="connsiteY0" fmla="*/ 0 h 932688"/>
                  <a:gd name="connsiteX1" fmla="*/ 0 w 1092708"/>
                  <a:gd name="connsiteY1" fmla="*/ 795528 h 932688"/>
                  <a:gd name="connsiteX2" fmla="*/ 1092708 w 1092708"/>
                  <a:gd name="connsiteY2" fmla="*/ 932688 h 932688"/>
                  <a:gd name="connsiteX3" fmla="*/ 1092708 w 1092708"/>
                  <a:gd name="connsiteY3" fmla="*/ 9144 h 932688"/>
                  <a:gd name="connsiteX4" fmla="*/ 0 w 1092708"/>
                  <a:gd name="connsiteY4" fmla="*/ 0 h 9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708" h="932688">
                    <a:moveTo>
                      <a:pt x="0" y="0"/>
                    </a:moveTo>
                    <a:lnTo>
                      <a:pt x="0" y="795528"/>
                    </a:lnTo>
                    <a:lnTo>
                      <a:pt x="1092708" y="932688"/>
                    </a:lnTo>
                    <a:lnTo>
                      <a:pt x="1092708" y="9144"/>
                    </a:lnTo>
                    <a:lnTo>
                      <a:pt x="0" y="0"/>
                    </a:lnTo>
                    <a:close/>
                  </a:path>
                </a:pathLst>
              </a:custGeom>
              <a:solidFill>
                <a:srgbClr val="32720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grpSp>
        <p:nvGrpSpPr>
          <p:cNvPr id="52" name="组合 51"/>
          <p:cNvGrpSpPr/>
          <p:nvPr/>
        </p:nvGrpSpPr>
        <p:grpSpPr>
          <a:xfrm>
            <a:off x="1340763" y="2682352"/>
            <a:ext cx="1973170" cy="511334"/>
            <a:chOff x="1787682" y="3576467"/>
            <a:chExt cx="2630893" cy="681777"/>
          </a:xfrm>
        </p:grpSpPr>
        <p:sp>
          <p:nvSpPr>
            <p:cNvPr id="53" name="Freeform 5"/>
            <p:cNvSpPr/>
            <p:nvPr/>
          </p:nvSpPr>
          <p:spPr bwMode="auto">
            <a:xfrm rot="5400000">
              <a:off x="1749105" y="3618293"/>
              <a:ext cx="678528" cy="601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100000"/>
                  </a:schemeClr>
                </a:gs>
                <a:gs pos="2000">
                  <a:schemeClr val="bg1">
                    <a:lumMod val="79000"/>
                  </a:schemeClr>
                </a:gs>
              </a:gsLst>
              <a:lin ang="18900000" scaled="0"/>
              <a:tileRect/>
            </a:gradFill>
            <a:ln w="15875">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nvGrpSpPr>
            <p:cNvPr id="54" name="组合 53"/>
            <p:cNvGrpSpPr/>
            <p:nvPr/>
          </p:nvGrpSpPr>
          <p:grpSpPr>
            <a:xfrm>
              <a:off x="2440816" y="3576467"/>
              <a:ext cx="1977759" cy="675831"/>
              <a:chOff x="3451161" y="3890565"/>
              <a:chExt cx="1977759" cy="675831"/>
            </a:xfrm>
          </p:grpSpPr>
          <p:sp>
            <p:nvSpPr>
              <p:cNvPr id="58" name="文本框 57"/>
              <p:cNvSpPr txBox="1"/>
              <p:nvPr/>
            </p:nvSpPr>
            <p:spPr>
              <a:xfrm>
                <a:off x="3451161" y="3890565"/>
                <a:ext cx="1725052" cy="369331"/>
              </a:xfrm>
              <a:prstGeom prst="rect">
                <a:avLst/>
              </a:prstGeom>
              <a:noFill/>
            </p:spPr>
            <p:txBody>
              <a:bodyPr wrap="square" rtlCol="0">
                <a:spAutoFit/>
              </a:bodyPr>
              <a:lstStyle/>
              <a:p>
                <a:r>
                  <a:rPr lang="zh-CN" altLang="en-US" sz="1200" dirty="0">
                    <a:cs typeface="+mn-ea"/>
                    <a:sym typeface="+mn-lt"/>
                  </a:rPr>
                  <a:t>在此添加标题</a:t>
                </a:r>
              </a:p>
            </p:txBody>
          </p:sp>
          <p:sp>
            <p:nvSpPr>
              <p:cNvPr id="59" name="文本框 58"/>
              <p:cNvSpPr txBox="1"/>
              <p:nvPr/>
            </p:nvSpPr>
            <p:spPr>
              <a:xfrm>
                <a:off x="3457190" y="4135511"/>
                <a:ext cx="1971730" cy="430885"/>
              </a:xfrm>
              <a:prstGeom prst="rect">
                <a:avLst/>
              </a:prstGeom>
              <a:noFill/>
            </p:spPr>
            <p:txBody>
              <a:bodyPr wrap="square" rtlCol="0">
                <a:spAutoFit/>
              </a:bodyPr>
              <a:lstStyle/>
              <a:p>
                <a:pPr algn="just"/>
                <a:r>
                  <a:rPr lang="zh-CN" altLang="en-US" sz="750" dirty="0">
                    <a:cs typeface="+mn-ea"/>
                    <a:sym typeface="+mn-lt"/>
                  </a:rPr>
                  <a:t>典藏馆中国最大的原创</a:t>
                </a:r>
                <a:r>
                  <a:rPr lang="en-US" altLang="zh-CN" sz="750" dirty="0">
                    <a:cs typeface="+mn-ea"/>
                    <a:sym typeface="+mn-lt"/>
                  </a:rPr>
                  <a:t>PPT</a:t>
                </a:r>
                <a:r>
                  <a:rPr lang="zh-CN" altLang="en-US" sz="750" dirty="0">
                    <a:cs typeface="+mn-ea"/>
                    <a:sym typeface="+mn-lt"/>
                  </a:rPr>
                  <a:t>素材站有中国最强的</a:t>
                </a:r>
                <a:r>
                  <a:rPr lang="en-US" altLang="zh-CN" sz="750" dirty="0">
                    <a:cs typeface="+mn-ea"/>
                    <a:sym typeface="+mn-lt"/>
                  </a:rPr>
                  <a:t>PPT</a:t>
                </a:r>
                <a:r>
                  <a:rPr lang="zh-CN" altLang="en-US" sz="750" dirty="0">
                    <a:cs typeface="+mn-ea"/>
                    <a:sym typeface="+mn-lt"/>
                  </a:rPr>
                  <a:t>制作团队</a:t>
                </a:r>
              </a:p>
            </p:txBody>
          </p:sp>
        </p:grpSp>
        <p:grpSp>
          <p:nvGrpSpPr>
            <p:cNvPr id="55" name="组合 54"/>
            <p:cNvGrpSpPr/>
            <p:nvPr/>
          </p:nvGrpSpPr>
          <p:grpSpPr>
            <a:xfrm>
              <a:off x="1948280" y="3730972"/>
              <a:ext cx="280179" cy="337748"/>
              <a:chOff x="4141788" y="809625"/>
              <a:chExt cx="3600450" cy="4340225"/>
            </a:xfrm>
            <a:solidFill>
              <a:srgbClr val="FFB954"/>
            </a:solidFill>
          </p:grpSpPr>
          <p:sp>
            <p:nvSpPr>
              <p:cNvPr id="56" name="Freeform 7"/>
              <p:cNvSpPr/>
              <p:nvPr/>
            </p:nvSpPr>
            <p:spPr bwMode="auto">
              <a:xfrm>
                <a:off x="4141788" y="1774825"/>
                <a:ext cx="3600450" cy="3375025"/>
              </a:xfrm>
              <a:custGeom>
                <a:avLst/>
                <a:gdLst>
                  <a:gd name="T0" fmla="*/ 923 w 958"/>
                  <a:gd name="T1" fmla="*/ 114 h 898"/>
                  <a:gd name="T2" fmla="*/ 721 w 958"/>
                  <a:gd name="T3" fmla="*/ 0 h 898"/>
                  <a:gd name="T4" fmla="*/ 508 w 958"/>
                  <a:gd name="T5" fmla="*/ 65 h 898"/>
                  <a:gd name="T6" fmla="*/ 326 w 958"/>
                  <a:gd name="T7" fmla="*/ 3 h 898"/>
                  <a:gd name="T8" fmla="*/ 0 w 958"/>
                  <a:gd name="T9" fmla="*/ 341 h 898"/>
                  <a:gd name="T10" fmla="*/ 107 w 958"/>
                  <a:gd name="T11" fmla="*/ 734 h 898"/>
                  <a:gd name="T12" fmla="*/ 301 w 958"/>
                  <a:gd name="T13" fmla="*/ 898 h 898"/>
                  <a:gd name="T14" fmla="*/ 494 w 958"/>
                  <a:gd name="T15" fmla="*/ 849 h 898"/>
                  <a:gd name="T16" fmla="*/ 681 w 958"/>
                  <a:gd name="T17" fmla="*/ 894 h 898"/>
                  <a:gd name="T18" fmla="*/ 958 w 958"/>
                  <a:gd name="T19" fmla="*/ 583 h 898"/>
                  <a:gd name="T20" fmla="*/ 956 w 958"/>
                  <a:gd name="T21" fmla="*/ 567 h 898"/>
                  <a:gd name="T22" fmla="*/ 956 w 958"/>
                  <a:gd name="T23" fmla="*/ 559 h 898"/>
                  <a:gd name="T24" fmla="*/ 812 w 958"/>
                  <a:gd name="T25" fmla="*/ 327 h 898"/>
                  <a:gd name="T26" fmla="*/ 920 w 958"/>
                  <a:gd name="T27" fmla="*/ 116 h 898"/>
                  <a:gd name="T28" fmla="*/ 923 w 958"/>
                  <a:gd name="T29" fmla="*/ 114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8" h="898">
                    <a:moveTo>
                      <a:pt x="923" y="114"/>
                    </a:moveTo>
                    <a:cubicBezTo>
                      <a:pt x="877" y="57"/>
                      <a:pt x="816" y="0"/>
                      <a:pt x="721" y="0"/>
                    </a:cubicBezTo>
                    <a:cubicBezTo>
                      <a:pt x="655" y="0"/>
                      <a:pt x="599" y="65"/>
                      <a:pt x="508" y="65"/>
                    </a:cubicBezTo>
                    <a:cubicBezTo>
                      <a:pt x="435" y="65"/>
                      <a:pt x="405" y="3"/>
                      <a:pt x="326" y="3"/>
                    </a:cubicBezTo>
                    <a:cubicBezTo>
                      <a:pt x="162" y="3"/>
                      <a:pt x="0" y="150"/>
                      <a:pt x="0" y="341"/>
                    </a:cubicBezTo>
                    <a:cubicBezTo>
                      <a:pt x="0" y="442"/>
                      <a:pt x="33" y="598"/>
                      <a:pt x="107" y="734"/>
                    </a:cubicBezTo>
                    <a:cubicBezTo>
                      <a:pt x="161" y="834"/>
                      <a:pt x="227" y="898"/>
                      <a:pt x="301" y="898"/>
                    </a:cubicBezTo>
                    <a:cubicBezTo>
                      <a:pt x="355" y="898"/>
                      <a:pt x="418" y="849"/>
                      <a:pt x="494" y="849"/>
                    </a:cubicBezTo>
                    <a:cubicBezTo>
                      <a:pt x="560" y="849"/>
                      <a:pt x="621" y="894"/>
                      <a:pt x="681" y="894"/>
                    </a:cubicBezTo>
                    <a:cubicBezTo>
                      <a:pt x="825" y="894"/>
                      <a:pt x="958" y="707"/>
                      <a:pt x="958" y="583"/>
                    </a:cubicBezTo>
                    <a:cubicBezTo>
                      <a:pt x="958" y="576"/>
                      <a:pt x="956" y="572"/>
                      <a:pt x="956" y="567"/>
                    </a:cubicBezTo>
                    <a:cubicBezTo>
                      <a:pt x="956" y="559"/>
                      <a:pt x="956" y="559"/>
                      <a:pt x="956" y="559"/>
                    </a:cubicBezTo>
                    <a:cubicBezTo>
                      <a:pt x="863" y="509"/>
                      <a:pt x="812" y="434"/>
                      <a:pt x="812" y="327"/>
                    </a:cubicBezTo>
                    <a:cubicBezTo>
                      <a:pt x="812" y="240"/>
                      <a:pt x="850" y="164"/>
                      <a:pt x="920" y="116"/>
                    </a:cubicBezTo>
                    <a:cubicBezTo>
                      <a:pt x="923" y="114"/>
                      <a:pt x="923" y="114"/>
                      <a:pt x="923" y="114"/>
                    </a:cubicBez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srgbClr val="FFB954"/>
                  </a:solidFill>
                  <a:cs typeface="+mn-ea"/>
                  <a:sym typeface="+mn-lt"/>
                </a:endParaRPr>
              </a:p>
            </p:txBody>
          </p:sp>
          <p:sp>
            <p:nvSpPr>
              <p:cNvPr id="57" name="Freeform 8"/>
              <p:cNvSpPr/>
              <p:nvPr/>
            </p:nvSpPr>
            <p:spPr bwMode="auto">
              <a:xfrm>
                <a:off x="6021388" y="809625"/>
                <a:ext cx="792163" cy="1135063"/>
              </a:xfrm>
              <a:custGeom>
                <a:avLst/>
                <a:gdLst>
                  <a:gd name="T0" fmla="*/ 5 w 211"/>
                  <a:gd name="T1" fmla="*/ 302 h 302"/>
                  <a:gd name="T2" fmla="*/ 211 w 211"/>
                  <a:gd name="T3" fmla="*/ 47 h 302"/>
                  <a:gd name="T4" fmla="*/ 208 w 211"/>
                  <a:gd name="T5" fmla="*/ 6 h 302"/>
                  <a:gd name="T6" fmla="*/ 207 w 211"/>
                  <a:gd name="T7" fmla="*/ 0 h 302"/>
                  <a:gd name="T8" fmla="*/ 0 w 211"/>
                  <a:gd name="T9" fmla="*/ 249 h 302"/>
                  <a:gd name="T10" fmla="*/ 5 w 211"/>
                  <a:gd name="T11" fmla="*/ 295 h 302"/>
                  <a:gd name="T12" fmla="*/ 5 w 211"/>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211" h="302">
                    <a:moveTo>
                      <a:pt x="5" y="302"/>
                    </a:moveTo>
                    <a:cubicBezTo>
                      <a:pt x="112" y="268"/>
                      <a:pt x="211" y="188"/>
                      <a:pt x="211" y="47"/>
                    </a:cubicBezTo>
                    <a:cubicBezTo>
                      <a:pt x="211" y="36"/>
                      <a:pt x="210" y="22"/>
                      <a:pt x="208" y="6"/>
                    </a:cubicBezTo>
                    <a:cubicBezTo>
                      <a:pt x="207" y="0"/>
                      <a:pt x="207" y="0"/>
                      <a:pt x="207" y="0"/>
                    </a:cubicBezTo>
                    <a:cubicBezTo>
                      <a:pt x="98" y="30"/>
                      <a:pt x="0" y="115"/>
                      <a:pt x="0" y="249"/>
                    </a:cubicBezTo>
                    <a:cubicBezTo>
                      <a:pt x="0" y="262"/>
                      <a:pt x="1" y="278"/>
                      <a:pt x="5" y="295"/>
                    </a:cubicBezTo>
                    <a:cubicBezTo>
                      <a:pt x="5" y="302"/>
                      <a:pt x="5" y="302"/>
                      <a:pt x="5" y="302"/>
                    </a:cubicBezTo>
                    <a:close/>
                  </a:path>
                </a:pathLst>
              </a:custGeom>
              <a:solidFill>
                <a:srgbClr val="327206"/>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srgbClr val="FFB954"/>
                  </a:solidFill>
                  <a:cs typeface="+mn-ea"/>
                  <a:sym typeface="+mn-lt"/>
                </a:endParaRPr>
              </a:p>
            </p:txBody>
          </p:sp>
        </p:grpSp>
      </p:grpSp>
      <p:sp>
        <p:nvSpPr>
          <p:cNvPr id="60" name="椭圆 59"/>
          <p:cNvSpPr/>
          <p:nvPr/>
        </p:nvSpPr>
        <p:spPr>
          <a:xfrm>
            <a:off x="5571502" y="1868098"/>
            <a:ext cx="137090" cy="137090"/>
          </a:xfrm>
          <a:prstGeom prst="ellipse">
            <a:avLst/>
          </a:prstGeom>
          <a:solidFill>
            <a:schemeClr val="bg1"/>
          </a:solidFill>
          <a:ln>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sp>
        <p:nvSpPr>
          <p:cNvPr id="61" name="椭圆 60"/>
          <p:cNvSpPr/>
          <p:nvPr/>
        </p:nvSpPr>
        <p:spPr>
          <a:xfrm>
            <a:off x="5763484" y="2160100"/>
            <a:ext cx="137090" cy="137090"/>
          </a:xfrm>
          <a:prstGeom prst="ellipse">
            <a:avLst/>
          </a:prstGeom>
          <a:solidFill>
            <a:schemeClr val="bg1"/>
          </a:solidFill>
          <a:ln>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sp>
        <p:nvSpPr>
          <p:cNvPr id="62" name="椭圆 61"/>
          <p:cNvSpPr/>
          <p:nvPr/>
        </p:nvSpPr>
        <p:spPr>
          <a:xfrm>
            <a:off x="5980375" y="2417275"/>
            <a:ext cx="137090" cy="137090"/>
          </a:xfrm>
          <a:prstGeom prst="ellipse">
            <a:avLst/>
          </a:prstGeom>
          <a:solidFill>
            <a:schemeClr val="bg1"/>
          </a:solidFill>
          <a:ln>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327206"/>
              </a:solidFill>
              <a:cs typeface="+mn-ea"/>
              <a:sym typeface="+mn-lt"/>
            </a:endParaRPr>
          </a:p>
        </p:txBody>
      </p:sp>
      <p:cxnSp>
        <p:nvCxnSpPr>
          <p:cNvPr id="63" name="直接连接符 62"/>
          <p:cNvCxnSpPr/>
          <p:nvPr/>
        </p:nvCxnSpPr>
        <p:spPr>
          <a:xfrm>
            <a:off x="1282644" y="4083844"/>
            <a:ext cx="6578716"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1405804" y="4148345"/>
            <a:ext cx="6332396" cy="612796"/>
          </a:xfrm>
          <a:prstGeom prst="rect">
            <a:avLst/>
          </a:prstGeom>
          <a:noFill/>
        </p:spPr>
        <p:txBody>
          <a:bodyPr wrap="square" rtlCol="0">
            <a:spAutoFit/>
          </a:bodyPr>
          <a:lstStyle/>
          <a:p>
            <a:pPr algn="ctr" fontAlgn="base">
              <a:lnSpc>
                <a:spcPct val="150000"/>
              </a:lnSpc>
              <a:spcBef>
                <a:spcPct val="0"/>
              </a:spcBef>
              <a:spcAft>
                <a:spcPct val="0"/>
              </a:spcAft>
            </a:pPr>
            <a:r>
              <a:rPr lang="zh-CN" altLang="en-US" sz="1200" dirty="0">
                <a:cs typeface="+mn-ea"/>
                <a:sym typeface="+mn-lt"/>
              </a:rPr>
              <a:t>此处添加详细文本描述，建议与标题相关并符合整体语言风格，语言描述尽量简洁生动。尽量将每页幻灯片的字数控制在 </a:t>
            </a:r>
            <a:r>
              <a:rPr lang="en-US" altLang="zh-CN" sz="1200" dirty="0">
                <a:cs typeface="+mn-ea"/>
                <a:sym typeface="+mn-lt"/>
              </a:rPr>
              <a:t>200</a:t>
            </a:r>
            <a:r>
              <a:rPr lang="zh-CN" altLang="en-US" sz="1200" dirty="0">
                <a:cs typeface="+mn-ea"/>
                <a:sym typeface="+mn-lt"/>
              </a:rPr>
              <a:t>字以内。</a:t>
            </a:r>
            <a:endParaRPr lang="en-US" altLang="zh-CN" sz="1200" dirty="0">
              <a:cs typeface="+mn-ea"/>
              <a:sym typeface="+mn-lt"/>
            </a:endParaRPr>
          </a:p>
        </p:txBody>
      </p:sp>
      <p:sp>
        <p:nvSpPr>
          <p:cNvPr id="2" name="文本占位符 1"/>
          <p:cNvSpPr>
            <a:spLocks noGrp="1"/>
          </p:cNvSpPr>
          <p:nvPr>
            <p:ph type="body" sz="quarter" idx="13"/>
          </p:nvPr>
        </p:nvSpPr>
        <p:spPr/>
        <p:txBody>
          <a:bodyPr>
            <a:normAutofit/>
          </a:bodyPr>
          <a:lstStyle/>
          <a:p>
            <a:r>
              <a:rPr lang="zh-CN" altLang="en-US" dirty="0"/>
              <a:t>点击输入标题内容</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3250" advClick="0" advTm="0">
        <p15:prstTrans prst="origami"/>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 presetClass="entr" presetSubtype="4" accel="70000" fill="hold" nodeType="afterEffect" p14:presetBounceEnd="40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40000">
                                          <p:cBhvr additive="base">
                                            <p:cTn id="11"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500"/>
                                </p:stCondLst>
                                <p:childTnLst>
                                  <p:par>
                                    <p:cTn id="18" presetID="2" presetClass="entr" presetSubtype="4" accel="70000" fill="hold" nodeType="after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50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par>
                              <p:cTn id="26" fill="hold">
                                <p:stCondLst>
                                  <p:cond delay="2500"/>
                                </p:stCondLst>
                                <p:childTnLst>
                                  <p:par>
                                    <p:cTn id="27" presetID="2" presetClass="entr" presetSubtype="4" accel="70000" fill="hold" nodeType="afterEffect" p14:presetBounceEnd="40000">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14:bounceEnd="40000">
                                          <p:cBhvr additive="base">
                                            <p:cTn id="29"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childTnLst>
                              </p:cTn>
                            </p:par>
                            <p:par>
                              <p:cTn id="34" fill="hold">
                                <p:stCondLst>
                                  <p:cond delay="3000"/>
                                </p:stCondLst>
                                <p:childTnLst>
                                  <p:par>
                                    <p:cTn id="35" presetID="26" presetClass="emph" presetSubtype="0" fill="hold" grpId="1" nodeType="afterEffect">
                                      <p:stCondLst>
                                        <p:cond delay="0"/>
                                      </p:stCondLst>
                                      <p:childTnLst>
                                        <p:animEffect transition="out" filter="fade">
                                          <p:cBhvr>
                                            <p:cTn id="36" dur="500" tmFilter="0, 0; .2, .5; .8, .5; 1, 0"/>
                                            <p:tgtEl>
                                              <p:spTgt spid="60"/>
                                            </p:tgtEl>
                                          </p:cBhvr>
                                        </p:animEffect>
                                        <p:animScale>
                                          <p:cBhvr>
                                            <p:cTn id="37" dur="250" autoRev="1" fill="hold"/>
                                            <p:tgtEl>
                                              <p:spTgt spid="60"/>
                                            </p:tgtEl>
                                          </p:cBhvr>
                                          <p:by x="105000" y="105000"/>
                                        </p:animScale>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childTnLst>
                              </p:cTn>
                            </p:par>
                            <p:par>
                              <p:cTn id="42" fill="hold">
                                <p:stCondLst>
                                  <p:cond delay="4000"/>
                                </p:stCondLst>
                                <p:childTnLst>
                                  <p:par>
                                    <p:cTn id="43" presetID="16" presetClass="entr" presetSubtype="37" fill="hold" nodeType="afterEffect">
                                      <p:stCondLst>
                                        <p:cond delay="300"/>
                                      </p:stCondLst>
                                      <p:childTnLst>
                                        <p:set>
                                          <p:cBhvr>
                                            <p:cTn id="44" dur="1" fill="hold">
                                              <p:stCondLst>
                                                <p:cond delay="0"/>
                                              </p:stCondLst>
                                            </p:cTn>
                                            <p:tgtEl>
                                              <p:spTgt spid="36"/>
                                            </p:tgtEl>
                                            <p:attrNameLst>
                                              <p:attrName>style.visibility</p:attrName>
                                            </p:attrNameLst>
                                          </p:cBhvr>
                                          <p:to>
                                            <p:strVal val="visible"/>
                                          </p:to>
                                        </p:set>
                                        <p:animEffect transition="in" filter="barn(outVertical)">
                                          <p:cBhvr>
                                            <p:cTn id="45" dur="500"/>
                                            <p:tgtEl>
                                              <p:spTgt spid="36"/>
                                            </p:tgtEl>
                                          </p:cBhvr>
                                        </p:animEffect>
                                      </p:childTnLst>
                                    </p:cTn>
                                  </p:par>
                                </p:childTnLst>
                              </p:cTn>
                            </p:par>
                            <p:par>
                              <p:cTn id="46" fill="hold">
                                <p:stCondLst>
                                  <p:cond delay="4800"/>
                                </p:stCondLst>
                                <p:childTnLst>
                                  <p:par>
                                    <p:cTn id="47" presetID="1" presetClass="entr" presetSubtype="0" fill="hold" grpId="0" nodeType="after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par>
                              <p:cTn id="49" fill="hold">
                                <p:stCondLst>
                                  <p:cond delay="4800"/>
                                </p:stCondLst>
                                <p:childTnLst>
                                  <p:par>
                                    <p:cTn id="50" presetID="26" presetClass="emph" presetSubtype="0" fill="hold" grpId="1" nodeType="afterEffect">
                                      <p:stCondLst>
                                        <p:cond delay="0"/>
                                      </p:stCondLst>
                                      <p:childTnLst>
                                        <p:animEffect transition="out" filter="fade">
                                          <p:cBhvr>
                                            <p:cTn id="51" dur="500" tmFilter="0, 0; .2, .5; .8, .5; 1, 0"/>
                                            <p:tgtEl>
                                              <p:spTgt spid="61"/>
                                            </p:tgtEl>
                                          </p:cBhvr>
                                        </p:animEffect>
                                        <p:animScale>
                                          <p:cBhvr>
                                            <p:cTn id="52" dur="250" autoRev="1" fill="hold"/>
                                            <p:tgtEl>
                                              <p:spTgt spid="61"/>
                                            </p:tgtEl>
                                          </p:cBhvr>
                                          <p:by x="105000" y="105000"/>
                                        </p:animScale>
                                      </p:childTnLst>
                                    </p:cTn>
                                  </p:par>
                                </p:childTnLst>
                              </p:cTn>
                            </p:par>
                            <p:par>
                              <p:cTn id="53" fill="hold">
                                <p:stCondLst>
                                  <p:cond delay="5300"/>
                                </p:stCondLst>
                                <p:childTnLst>
                                  <p:par>
                                    <p:cTn id="54" presetID="22" presetClass="entr" presetSubtype="2"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right)">
                                          <p:cBhvr>
                                            <p:cTn id="56" dur="500"/>
                                            <p:tgtEl>
                                              <p:spTgt spid="30"/>
                                            </p:tgtEl>
                                          </p:cBhvr>
                                        </p:animEffect>
                                      </p:childTnLst>
                                    </p:cTn>
                                  </p:par>
                                </p:childTnLst>
                              </p:cTn>
                            </p:par>
                            <p:par>
                              <p:cTn id="57" fill="hold">
                                <p:stCondLst>
                                  <p:cond delay="5800"/>
                                </p:stCondLst>
                                <p:childTnLst>
                                  <p:par>
                                    <p:cTn id="58" presetID="16" presetClass="entr" presetSubtype="37" fill="hold" nodeType="afterEffect">
                                      <p:stCondLst>
                                        <p:cond delay="300"/>
                                      </p:stCondLst>
                                      <p:childTnLst>
                                        <p:set>
                                          <p:cBhvr>
                                            <p:cTn id="59" dur="1" fill="hold">
                                              <p:stCondLst>
                                                <p:cond delay="0"/>
                                              </p:stCondLst>
                                            </p:cTn>
                                            <p:tgtEl>
                                              <p:spTgt spid="42"/>
                                            </p:tgtEl>
                                            <p:attrNameLst>
                                              <p:attrName>style.visibility</p:attrName>
                                            </p:attrNameLst>
                                          </p:cBhvr>
                                          <p:to>
                                            <p:strVal val="visible"/>
                                          </p:to>
                                        </p:set>
                                        <p:animEffect transition="in" filter="barn(outVertical)">
                                          <p:cBhvr>
                                            <p:cTn id="60" dur="500"/>
                                            <p:tgtEl>
                                              <p:spTgt spid="42"/>
                                            </p:tgtEl>
                                          </p:cBhvr>
                                        </p:animEffect>
                                      </p:childTnLst>
                                    </p:cTn>
                                  </p:par>
                                </p:childTnLst>
                              </p:cTn>
                            </p:par>
                            <p:par>
                              <p:cTn id="61" fill="hold">
                                <p:stCondLst>
                                  <p:cond delay="6600"/>
                                </p:stCondLst>
                                <p:childTnLst>
                                  <p:par>
                                    <p:cTn id="62" presetID="1" presetClass="entr" presetSubtype="0"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childTnLst>
                                    </p:cTn>
                                  </p:par>
                                </p:childTnLst>
                              </p:cTn>
                            </p:par>
                            <p:par>
                              <p:cTn id="64" fill="hold">
                                <p:stCondLst>
                                  <p:cond delay="6600"/>
                                </p:stCondLst>
                                <p:childTnLst>
                                  <p:par>
                                    <p:cTn id="65" presetID="26" presetClass="emph" presetSubtype="0" fill="hold" grpId="1" nodeType="afterEffect">
                                      <p:stCondLst>
                                        <p:cond delay="0"/>
                                      </p:stCondLst>
                                      <p:childTnLst>
                                        <p:animEffect transition="out" filter="fade">
                                          <p:cBhvr>
                                            <p:cTn id="66" dur="500" tmFilter="0, 0; .2, .5; .8, .5; 1, 0"/>
                                            <p:tgtEl>
                                              <p:spTgt spid="62"/>
                                            </p:tgtEl>
                                          </p:cBhvr>
                                        </p:animEffect>
                                        <p:animScale>
                                          <p:cBhvr>
                                            <p:cTn id="67" dur="250" autoRev="1" fill="hold"/>
                                            <p:tgtEl>
                                              <p:spTgt spid="62"/>
                                            </p:tgtEl>
                                          </p:cBhvr>
                                          <p:by x="105000" y="105000"/>
                                        </p:animScale>
                                      </p:childTnLst>
                                    </p:cTn>
                                  </p:par>
                                </p:childTnLst>
                              </p:cTn>
                            </p:par>
                            <p:par>
                              <p:cTn id="68" fill="hold">
                                <p:stCondLst>
                                  <p:cond delay="7100"/>
                                </p:stCondLst>
                                <p:childTnLst>
                                  <p:par>
                                    <p:cTn id="69" presetID="22" presetClass="entr" presetSubtype="2"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right)">
                                          <p:cBhvr>
                                            <p:cTn id="71" dur="500"/>
                                            <p:tgtEl>
                                              <p:spTgt spid="33"/>
                                            </p:tgtEl>
                                          </p:cBhvr>
                                        </p:animEffect>
                                      </p:childTnLst>
                                    </p:cTn>
                                  </p:par>
                                </p:childTnLst>
                              </p:cTn>
                            </p:par>
                            <p:par>
                              <p:cTn id="72" fill="hold">
                                <p:stCondLst>
                                  <p:cond delay="7600"/>
                                </p:stCondLst>
                                <p:childTnLst>
                                  <p:par>
                                    <p:cTn id="73" presetID="16" presetClass="entr" presetSubtype="37" fill="hold" nodeType="afterEffect">
                                      <p:stCondLst>
                                        <p:cond delay="300"/>
                                      </p:stCondLst>
                                      <p:childTnLst>
                                        <p:set>
                                          <p:cBhvr>
                                            <p:cTn id="74" dur="1" fill="hold">
                                              <p:stCondLst>
                                                <p:cond delay="0"/>
                                              </p:stCondLst>
                                            </p:cTn>
                                            <p:tgtEl>
                                              <p:spTgt spid="52"/>
                                            </p:tgtEl>
                                            <p:attrNameLst>
                                              <p:attrName>style.visibility</p:attrName>
                                            </p:attrNameLst>
                                          </p:cBhvr>
                                          <p:to>
                                            <p:strVal val="visible"/>
                                          </p:to>
                                        </p:set>
                                        <p:animEffect transition="in" filter="barn(outVertical)">
                                          <p:cBhvr>
                                            <p:cTn id="75" dur="500"/>
                                            <p:tgtEl>
                                              <p:spTgt spid="52"/>
                                            </p:tgtEl>
                                          </p:cBhvr>
                                        </p:animEffect>
                                      </p:childTnLst>
                                    </p:cTn>
                                  </p:par>
                                </p:childTnLst>
                              </p:cTn>
                            </p:par>
                            <p:par>
                              <p:cTn id="76" fill="hold">
                                <p:stCondLst>
                                  <p:cond delay="8400"/>
                                </p:stCondLst>
                                <p:childTnLst>
                                  <p:par>
                                    <p:cTn id="77" presetID="22" presetClass="entr" presetSubtype="8" fill="hold"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left)">
                                          <p:cBhvr>
                                            <p:cTn id="79" dur="500"/>
                                            <p:tgtEl>
                                              <p:spTgt spid="63"/>
                                            </p:tgtEl>
                                          </p:cBhvr>
                                        </p:animEffect>
                                      </p:childTnLst>
                                    </p:cTn>
                                  </p:par>
                                </p:childTnLst>
                              </p:cTn>
                            </p:par>
                            <p:par>
                              <p:cTn id="80" fill="hold">
                                <p:stCondLst>
                                  <p:cond delay="8900"/>
                                </p:stCondLst>
                                <p:childTnLst>
                                  <p:par>
                                    <p:cTn id="81" presetID="16" presetClass="entr" presetSubtype="37" fill="hold" grpId="0"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barn(outVertical)">
                                          <p:cBhvr>
                                            <p:cTn id="8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60" grpId="0" animBg="1"/>
          <p:bldP spid="60" grpId="1" animBg="1"/>
          <p:bldP spid="61" grpId="0" animBg="1"/>
          <p:bldP spid="61" grpId="1" animBg="1"/>
          <p:bldP spid="62" grpId="0" animBg="1"/>
          <p:bldP spid="62" grpId="1" animBg="1"/>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2" presetClass="entr" presetSubtype="4" accel="7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500"/>
                                </p:stCondLst>
                                <p:childTnLst>
                                  <p:par>
                                    <p:cTn id="18" presetID="2" presetClass="entr" presetSubtype="4" accel="7000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par>
                              <p:cTn id="26" fill="hold">
                                <p:stCondLst>
                                  <p:cond delay="2500"/>
                                </p:stCondLst>
                                <p:childTnLst>
                                  <p:par>
                                    <p:cTn id="27" presetID="2" presetClass="entr" presetSubtype="4" accel="7000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childTnLst>
                              </p:cTn>
                            </p:par>
                            <p:par>
                              <p:cTn id="34" fill="hold">
                                <p:stCondLst>
                                  <p:cond delay="3000"/>
                                </p:stCondLst>
                                <p:childTnLst>
                                  <p:par>
                                    <p:cTn id="35" presetID="26" presetClass="emph" presetSubtype="0" fill="hold" grpId="1" nodeType="afterEffect">
                                      <p:stCondLst>
                                        <p:cond delay="0"/>
                                      </p:stCondLst>
                                      <p:childTnLst>
                                        <p:animEffect transition="out" filter="fade">
                                          <p:cBhvr>
                                            <p:cTn id="36" dur="500" tmFilter="0, 0; .2, .5; .8, .5; 1, 0"/>
                                            <p:tgtEl>
                                              <p:spTgt spid="60"/>
                                            </p:tgtEl>
                                          </p:cBhvr>
                                        </p:animEffect>
                                        <p:animScale>
                                          <p:cBhvr>
                                            <p:cTn id="37" dur="250" autoRev="1" fill="hold"/>
                                            <p:tgtEl>
                                              <p:spTgt spid="60"/>
                                            </p:tgtEl>
                                          </p:cBhvr>
                                          <p:by x="105000" y="105000"/>
                                        </p:animScale>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childTnLst>
                              </p:cTn>
                            </p:par>
                            <p:par>
                              <p:cTn id="42" fill="hold">
                                <p:stCondLst>
                                  <p:cond delay="4000"/>
                                </p:stCondLst>
                                <p:childTnLst>
                                  <p:par>
                                    <p:cTn id="43" presetID="16" presetClass="entr" presetSubtype="37" fill="hold" nodeType="afterEffect">
                                      <p:stCondLst>
                                        <p:cond delay="300"/>
                                      </p:stCondLst>
                                      <p:childTnLst>
                                        <p:set>
                                          <p:cBhvr>
                                            <p:cTn id="44" dur="1" fill="hold">
                                              <p:stCondLst>
                                                <p:cond delay="0"/>
                                              </p:stCondLst>
                                            </p:cTn>
                                            <p:tgtEl>
                                              <p:spTgt spid="36"/>
                                            </p:tgtEl>
                                            <p:attrNameLst>
                                              <p:attrName>style.visibility</p:attrName>
                                            </p:attrNameLst>
                                          </p:cBhvr>
                                          <p:to>
                                            <p:strVal val="visible"/>
                                          </p:to>
                                        </p:set>
                                        <p:animEffect transition="in" filter="barn(outVertical)">
                                          <p:cBhvr>
                                            <p:cTn id="45" dur="500"/>
                                            <p:tgtEl>
                                              <p:spTgt spid="36"/>
                                            </p:tgtEl>
                                          </p:cBhvr>
                                        </p:animEffect>
                                      </p:childTnLst>
                                    </p:cTn>
                                  </p:par>
                                </p:childTnLst>
                              </p:cTn>
                            </p:par>
                            <p:par>
                              <p:cTn id="46" fill="hold">
                                <p:stCondLst>
                                  <p:cond delay="4800"/>
                                </p:stCondLst>
                                <p:childTnLst>
                                  <p:par>
                                    <p:cTn id="47" presetID="1" presetClass="entr" presetSubtype="0" fill="hold" grpId="0" nodeType="after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par>
                              <p:cTn id="49" fill="hold">
                                <p:stCondLst>
                                  <p:cond delay="4800"/>
                                </p:stCondLst>
                                <p:childTnLst>
                                  <p:par>
                                    <p:cTn id="50" presetID="26" presetClass="emph" presetSubtype="0" fill="hold" grpId="1" nodeType="afterEffect">
                                      <p:stCondLst>
                                        <p:cond delay="0"/>
                                      </p:stCondLst>
                                      <p:childTnLst>
                                        <p:animEffect transition="out" filter="fade">
                                          <p:cBhvr>
                                            <p:cTn id="51" dur="500" tmFilter="0, 0; .2, .5; .8, .5; 1, 0"/>
                                            <p:tgtEl>
                                              <p:spTgt spid="61"/>
                                            </p:tgtEl>
                                          </p:cBhvr>
                                        </p:animEffect>
                                        <p:animScale>
                                          <p:cBhvr>
                                            <p:cTn id="52" dur="250" autoRev="1" fill="hold"/>
                                            <p:tgtEl>
                                              <p:spTgt spid="61"/>
                                            </p:tgtEl>
                                          </p:cBhvr>
                                          <p:by x="105000" y="105000"/>
                                        </p:animScale>
                                      </p:childTnLst>
                                    </p:cTn>
                                  </p:par>
                                </p:childTnLst>
                              </p:cTn>
                            </p:par>
                            <p:par>
                              <p:cTn id="53" fill="hold">
                                <p:stCondLst>
                                  <p:cond delay="5300"/>
                                </p:stCondLst>
                                <p:childTnLst>
                                  <p:par>
                                    <p:cTn id="54" presetID="22" presetClass="entr" presetSubtype="2"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right)">
                                          <p:cBhvr>
                                            <p:cTn id="56" dur="500"/>
                                            <p:tgtEl>
                                              <p:spTgt spid="30"/>
                                            </p:tgtEl>
                                          </p:cBhvr>
                                        </p:animEffect>
                                      </p:childTnLst>
                                    </p:cTn>
                                  </p:par>
                                </p:childTnLst>
                              </p:cTn>
                            </p:par>
                            <p:par>
                              <p:cTn id="57" fill="hold">
                                <p:stCondLst>
                                  <p:cond delay="5800"/>
                                </p:stCondLst>
                                <p:childTnLst>
                                  <p:par>
                                    <p:cTn id="58" presetID="16" presetClass="entr" presetSubtype="37" fill="hold" nodeType="afterEffect">
                                      <p:stCondLst>
                                        <p:cond delay="300"/>
                                      </p:stCondLst>
                                      <p:childTnLst>
                                        <p:set>
                                          <p:cBhvr>
                                            <p:cTn id="59" dur="1" fill="hold">
                                              <p:stCondLst>
                                                <p:cond delay="0"/>
                                              </p:stCondLst>
                                            </p:cTn>
                                            <p:tgtEl>
                                              <p:spTgt spid="42"/>
                                            </p:tgtEl>
                                            <p:attrNameLst>
                                              <p:attrName>style.visibility</p:attrName>
                                            </p:attrNameLst>
                                          </p:cBhvr>
                                          <p:to>
                                            <p:strVal val="visible"/>
                                          </p:to>
                                        </p:set>
                                        <p:animEffect transition="in" filter="barn(outVertical)">
                                          <p:cBhvr>
                                            <p:cTn id="60" dur="500"/>
                                            <p:tgtEl>
                                              <p:spTgt spid="42"/>
                                            </p:tgtEl>
                                          </p:cBhvr>
                                        </p:animEffect>
                                      </p:childTnLst>
                                    </p:cTn>
                                  </p:par>
                                </p:childTnLst>
                              </p:cTn>
                            </p:par>
                            <p:par>
                              <p:cTn id="61" fill="hold">
                                <p:stCondLst>
                                  <p:cond delay="6600"/>
                                </p:stCondLst>
                                <p:childTnLst>
                                  <p:par>
                                    <p:cTn id="62" presetID="1" presetClass="entr" presetSubtype="0"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childTnLst>
                                    </p:cTn>
                                  </p:par>
                                </p:childTnLst>
                              </p:cTn>
                            </p:par>
                            <p:par>
                              <p:cTn id="64" fill="hold">
                                <p:stCondLst>
                                  <p:cond delay="6600"/>
                                </p:stCondLst>
                                <p:childTnLst>
                                  <p:par>
                                    <p:cTn id="65" presetID="26" presetClass="emph" presetSubtype="0" fill="hold" grpId="1" nodeType="afterEffect">
                                      <p:stCondLst>
                                        <p:cond delay="0"/>
                                      </p:stCondLst>
                                      <p:childTnLst>
                                        <p:animEffect transition="out" filter="fade">
                                          <p:cBhvr>
                                            <p:cTn id="66" dur="500" tmFilter="0, 0; .2, .5; .8, .5; 1, 0"/>
                                            <p:tgtEl>
                                              <p:spTgt spid="62"/>
                                            </p:tgtEl>
                                          </p:cBhvr>
                                        </p:animEffect>
                                        <p:animScale>
                                          <p:cBhvr>
                                            <p:cTn id="67" dur="250" autoRev="1" fill="hold"/>
                                            <p:tgtEl>
                                              <p:spTgt spid="62"/>
                                            </p:tgtEl>
                                          </p:cBhvr>
                                          <p:by x="105000" y="105000"/>
                                        </p:animScale>
                                      </p:childTnLst>
                                    </p:cTn>
                                  </p:par>
                                </p:childTnLst>
                              </p:cTn>
                            </p:par>
                            <p:par>
                              <p:cTn id="68" fill="hold">
                                <p:stCondLst>
                                  <p:cond delay="7100"/>
                                </p:stCondLst>
                                <p:childTnLst>
                                  <p:par>
                                    <p:cTn id="69" presetID="22" presetClass="entr" presetSubtype="2"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right)">
                                          <p:cBhvr>
                                            <p:cTn id="71" dur="500"/>
                                            <p:tgtEl>
                                              <p:spTgt spid="33"/>
                                            </p:tgtEl>
                                          </p:cBhvr>
                                        </p:animEffect>
                                      </p:childTnLst>
                                    </p:cTn>
                                  </p:par>
                                </p:childTnLst>
                              </p:cTn>
                            </p:par>
                            <p:par>
                              <p:cTn id="72" fill="hold">
                                <p:stCondLst>
                                  <p:cond delay="7600"/>
                                </p:stCondLst>
                                <p:childTnLst>
                                  <p:par>
                                    <p:cTn id="73" presetID="16" presetClass="entr" presetSubtype="37" fill="hold" nodeType="afterEffect">
                                      <p:stCondLst>
                                        <p:cond delay="300"/>
                                      </p:stCondLst>
                                      <p:childTnLst>
                                        <p:set>
                                          <p:cBhvr>
                                            <p:cTn id="74" dur="1" fill="hold">
                                              <p:stCondLst>
                                                <p:cond delay="0"/>
                                              </p:stCondLst>
                                            </p:cTn>
                                            <p:tgtEl>
                                              <p:spTgt spid="52"/>
                                            </p:tgtEl>
                                            <p:attrNameLst>
                                              <p:attrName>style.visibility</p:attrName>
                                            </p:attrNameLst>
                                          </p:cBhvr>
                                          <p:to>
                                            <p:strVal val="visible"/>
                                          </p:to>
                                        </p:set>
                                        <p:animEffect transition="in" filter="barn(outVertical)">
                                          <p:cBhvr>
                                            <p:cTn id="75" dur="500"/>
                                            <p:tgtEl>
                                              <p:spTgt spid="52"/>
                                            </p:tgtEl>
                                          </p:cBhvr>
                                        </p:animEffect>
                                      </p:childTnLst>
                                    </p:cTn>
                                  </p:par>
                                </p:childTnLst>
                              </p:cTn>
                            </p:par>
                            <p:par>
                              <p:cTn id="76" fill="hold">
                                <p:stCondLst>
                                  <p:cond delay="8400"/>
                                </p:stCondLst>
                                <p:childTnLst>
                                  <p:par>
                                    <p:cTn id="77" presetID="22" presetClass="entr" presetSubtype="8" fill="hold"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left)">
                                          <p:cBhvr>
                                            <p:cTn id="79" dur="500"/>
                                            <p:tgtEl>
                                              <p:spTgt spid="63"/>
                                            </p:tgtEl>
                                          </p:cBhvr>
                                        </p:animEffect>
                                      </p:childTnLst>
                                    </p:cTn>
                                  </p:par>
                                </p:childTnLst>
                              </p:cTn>
                            </p:par>
                            <p:par>
                              <p:cTn id="80" fill="hold">
                                <p:stCondLst>
                                  <p:cond delay="8900"/>
                                </p:stCondLst>
                                <p:childTnLst>
                                  <p:par>
                                    <p:cTn id="81" presetID="16" presetClass="entr" presetSubtype="37" fill="hold" grpId="0"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barn(outVertical)">
                                          <p:cBhvr>
                                            <p:cTn id="8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60" grpId="0" animBg="1"/>
          <p:bldP spid="60" grpId="1" animBg="1"/>
          <p:bldP spid="61" grpId="0" animBg="1"/>
          <p:bldP spid="61" grpId="1" animBg="1"/>
          <p:bldP spid="62" grpId="0" animBg="1"/>
          <p:bldP spid="62" grpId="1" animBg="1"/>
          <p:bldP spid="64"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7106470" y="1957485"/>
            <a:ext cx="1145819" cy="1145819"/>
            <a:chOff x="5252030" y="2008764"/>
            <a:chExt cx="809336" cy="809336"/>
          </a:xfrm>
          <a:solidFill>
            <a:srgbClr val="327206"/>
          </a:solidFill>
        </p:grpSpPr>
        <p:sp>
          <p:nvSpPr>
            <p:cNvPr id="33" name="椭圆 3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913765">
                <a:defRPr/>
              </a:pPr>
              <a:endParaRPr lang="zh-CN" altLang="en-US" sz="1800" kern="0">
                <a:solidFill>
                  <a:sysClr val="window" lastClr="FFFFFF"/>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34" name="椭圆 3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Impact" panose="020B0806030902050204" pitchFamily="34" charset="0"/>
                <a:ea typeface="微软雅黑" panose="020B0503020204020204" pitchFamily="34" charset="-122"/>
                <a:cs typeface="+mn-ea"/>
                <a:sym typeface="Impact" panose="020B0806030902050204" pitchFamily="34" charset="0"/>
              </a:endParaRPr>
            </a:p>
          </p:txBody>
        </p:sp>
      </p:grpSp>
      <p:sp>
        <p:nvSpPr>
          <p:cNvPr id="55" name="TextBox 54"/>
          <p:cNvSpPr txBox="1"/>
          <p:nvPr/>
        </p:nvSpPr>
        <p:spPr>
          <a:xfrm>
            <a:off x="7205068" y="2238933"/>
            <a:ext cx="936475" cy="590803"/>
          </a:xfrm>
          <a:prstGeom prst="rect">
            <a:avLst/>
          </a:prstGeom>
          <a:noFill/>
        </p:spPr>
        <p:txBody>
          <a:bodyPr wrap="none" rtlCol="0">
            <a:spAutoFit/>
          </a:bodyPr>
          <a:lstStyle/>
          <a:p>
            <a:pPr defTabSz="822325">
              <a:defRPr/>
            </a:pPr>
            <a:r>
              <a:rPr lang="en-US" altLang="zh-CN" sz="3240" i="1" kern="0" dirty="0">
                <a:solidFill>
                  <a:sysClr val="window" lastClr="FFFFFF"/>
                </a:solidFill>
                <a:latin typeface="Impact" panose="020B0806030902050204" pitchFamily="34" charset="0"/>
                <a:ea typeface="微软雅黑" panose="020B0503020204020204" pitchFamily="34" charset="-122"/>
                <a:cs typeface="+mn-ea"/>
                <a:sym typeface="Impact" panose="020B0806030902050204" pitchFamily="34" charset="0"/>
              </a:rPr>
              <a:t>2017</a:t>
            </a:r>
            <a:endParaRPr lang="zh-CN" altLang="en-US" sz="3240" i="1" kern="0" dirty="0">
              <a:solidFill>
                <a:sysClr val="window" lastClr="FFFFFF"/>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59" name="AutoShape 7"/>
          <p:cNvSpPr>
            <a:spLocks noChangeArrowheads="1"/>
          </p:cNvSpPr>
          <p:nvPr/>
        </p:nvSpPr>
        <p:spPr bwMode="auto">
          <a:xfrm>
            <a:off x="678388" y="2159052"/>
            <a:ext cx="6013013" cy="824072"/>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ln>
          <a:effectLst>
            <a:outerShdw blurRad="508000" dist="177800" dir="1860000" algn="ctr" rotWithShape="0">
              <a:srgbClr val="000000">
                <a:alpha val="43000"/>
              </a:srgbClr>
            </a:outerShdw>
          </a:effectLst>
        </p:spPr>
        <p:txBody>
          <a:bodyPr wrap="none" anchor="ctr"/>
          <a:lstStyle/>
          <a:p>
            <a:pPr marL="321310" indent="-321310">
              <a:lnSpc>
                <a:spcPct val="120000"/>
              </a:lnSpc>
              <a:defRPr/>
            </a:pPr>
            <a:endParaRPr lang="zh-CN" altLang="en-US" sz="1080" kern="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0" name="AutoShape 8"/>
          <p:cNvSpPr>
            <a:spLocks noChangeArrowheads="1"/>
          </p:cNvSpPr>
          <p:nvPr/>
        </p:nvSpPr>
        <p:spPr bwMode="auto">
          <a:xfrm>
            <a:off x="4748116" y="2147283"/>
            <a:ext cx="510400" cy="844067"/>
          </a:xfrm>
          <a:prstGeom prst="chevron">
            <a:avLst>
              <a:gd name="adj" fmla="val 55472"/>
            </a:avLst>
          </a:prstGeom>
          <a:solidFill>
            <a:srgbClr val="327206"/>
          </a:solidFill>
          <a:ln w="25400" cap="flat" cmpd="sng" algn="ctr">
            <a:noFill/>
            <a:prstDash val="solid"/>
          </a:ln>
          <a:effectLst>
            <a:outerShdw blurRad="508000" dist="177800" dir="1860000" algn="ctr" rotWithShape="0">
              <a:srgbClr val="000000">
                <a:alpha val="43000"/>
              </a:srgbClr>
            </a:outerShdw>
          </a:effectLst>
        </p:spPr>
        <p:txBody>
          <a:bodyPr rtlCol="0" anchor="ctr"/>
          <a:lstStyle/>
          <a:p>
            <a:pPr algn="ctr"/>
            <a:endParaRPr lang="zh-CN" altLang="en-US" sz="1800" b="1" kern="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1" name="AutoShape 8"/>
          <p:cNvSpPr>
            <a:spLocks noChangeArrowheads="1"/>
          </p:cNvSpPr>
          <p:nvPr/>
        </p:nvSpPr>
        <p:spPr bwMode="auto">
          <a:xfrm>
            <a:off x="3141990" y="2147283"/>
            <a:ext cx="510400" cy="844067"/>
          </a:xfrm>
          <a:prstGeom prst="chevron">
            <a:avLst>
              <a:gd name="adj" fmla="val 55472"/>
            </a:avLst>
          </a:prstGeom>
          <a:solidFill>
            <a:srgbClr val="327206"/>
          </a:solidFill>
          <a:ln w="25400" cap="flat" cmpd="sng" algn="ctr">
            <a:noFill/>
            <a:prstDash val="solid"/>
          </a:ln>
          <a:effectLst>
            <a:outerShdw blurRad="508000" dist="177800" dir="1860000" algn="ctr" rotWithShape="0">
              <a:srgbClr val="000000">
                <a:alpha val="43000"/>
              </a:srgbClr>
            </a:outerShdw>
          </a:effectLst>
        </p:spPr>
        <p:txBody>
          <a:bodyPr rtlCol="0" anchor="ctr"/>
          <a:lstStyle/>
          <a:p>
            <a:pPr algn="ctr"/>
            <a:endParaRPr lang="zh-CN" altLang="en-US" sz="1800" b="1" kern="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2" name="AutoShape 8"/>
          <p:cNvSpPr>
            <a:spLocks noChangeArrowheads="1"/>
          </p:cNvSpPr>
          <p:nvPr/>
        </p:nvSpPr>
        <p:spPr bwMode="auto">
          <a:xfrm>
            <a:off x="1535862" y="2147283"/>
            <a:ext cx="510400" cy="844067"/>
          </a:xfrm>
          <a:prstGeom prst="chevron">
            <a:avLst>
              <a:gd name="adj" fmla="val 55472"/>
            </a:avLst>
          </a:prstGeom>
          <a:solidFill>
            <a:srgbClr val="327206"/>
          </a:solidFill>
          <a:ln w="25400" cap="flat" cmpd="sng" algn="ctr">
            <a:noFill/>
            <a:prstDash val="solid"/>
          </a:ln>
          <a:effectLst>
            <a:outerShdw blurRad="508000" dist="177800" dir="1860000" algn="ctr" rotWithShape="0">
              <a:srgbClr val="000000">
                <a:alpha val="43000"/>
              </a:srgbClr>
            </a:outerShdw>
          </a:effectLst>
        </p:spPr>
        <p:txBody>
          <a:bodyPr rtlCol="0" anchor="ctr"/>
          <a:lstStyle/>
          <a:p>
            <a:pPr algn="ctr"/>
            <a:endParaRPr lang="zh-CN" altLang="en-US" sz="1800" b="1" kern="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3" name="AutoShape 8"/>
          <p:cNvSpPr>
            <a:spLocks noChangeArrowheads="1"/>
          </p:cNvSpPr>
          <p:nvPr/>
        </p:nvSpPr>
        <p:spPr bwMode="auto">
          <a:xfrm>
            <a:off x="6354244" y="2147283"/>
            <a:ext cx="510400" cy="844067"/>
          </a:xfrm>
          <a:prstGeom prst="chevron">
            <a:avLst>
              <a:gd name="adj" fmla="val 55472"/>
            </a:avLst>
          </a:prstGeom>
          <a:solidFill>
            <a:srgbClr val="327206"/>
          </a:solidFill>
          <a:ln w="25400" cap="flat" cmpd="sng" algn="ctr">
            <a:noFill/>
            <a:prstDash val="solid"/>
          </a:ln>
          <a:effectLst>
            <a:outerShdw blurRad="508000" dist="177800" dir="1860000" algn="ctr" rotWithShape="0">
              <a:srgbClr val="000000">
                <a:alpha val="43000"/>
              </a:srgbClr>
            </a:outerShdw>
          </a:effectLst>
        </p:spPr>
        <p:txBody>
          <a:bodyPr rtlCol="0" anchor="ctr"/>
          <a:lstStyle/>
          <a:p>
            <a:pPr algn="ctr"/>
            <a:endParaRPr lang="zh-CN" altLang="en-US" sz="1800" b="1" kern="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4" name="TextBox 63"/>
          <p:cNvSpPr txBox="1"/>
          <p:nvPr/>
        </p:nvSpPr>
        <p:spPr>
          <a:xfrm>
            <a:off x="694378" y="2404951"/>
            <a:ext cx="500380" cy="287655"/>
          </a:xfrm>
          <a:prstGeom prst="rect">
            <a:avLst/>
          </a:prstGeom>
          <a:noFill/>
        </p:spPr>
        <p:txBody>
          <a:bodyPr wrap="none" rtlCol="0">
            <a:spAutoFit/>
          </a:bodyPr>
          <a:lstStyle>
            <a:defPPr>
              <a:defRPr lang="zh-CN"/>
            </a:defPPr>
            <a:lvl1pPr>
              <a:defRPr i="1">
                <a:solidFill>
                  <a:srgbClr val="646464"/>
                </a:solidFill>
              </a:defRPr>
            </a:lvl1pPr>
          </a:lstStyle>
          <a:p>
            <a:pPr>
              <a:defRPr/>
            </a:pPr>
            <a:r>
              <a:rPr lang="en-US" altLang="zh-CN" sz="1280" kern="0" dirty="0">
                <a:solidFill>
                  <a:schemeClr val="tx1"/>
                </a:solidFill>
                <a:latin typeface="Impact" panose="020B0806030902050204" pitchFamily="34" charset="0"/>
                <a:ea typeface="微软雅黑" panose="020B0503020204020204" pitchFamily="34" charset="-122"/>
                <a:cs typeface="+mn-ea"/>
                <a:sym typeface="Impact" panose="020B0806030902050204" pitchFamily="34" charset="0"/>
              </a:rPr>
              <a:t>2013</a:t>
            </a:r>
            <a:endParaRPr lang="zh-CN" altLang="en-US" sz="1280" kern="0" dirty="0">
              <a:solidFill>
                <a:schemeClr val="tx1"/>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5" name="TextBox 64"/>
          <p:cNvSpPr txBox="1"/>
          <p:nvPr/>
        </p:nvSpPr>
        <p:spPr>
          <a:xfrm>
            <a:off x="2300504" y="2404951"/>
            <a:ext cx="495300" cy="287655"/>
          </a:xfrm>
          <a:prstGeom prst="rect">
            <a:avLst/>
          </a:prstGeom>
          <a:noFill/>
        </p:spPr>
        <p:txBody>
          <a:bodyPr wrap="none" rtlCol="0">
            <a:spAutoFit/>
          </a:bodyPr>
          <a:lstStyle>
            <a:defPPr>
              <a:defRPr lang="zh-CN"/>
            </a:defPPr>
            <a:lvl1pPr>
              <a:defRPr i="1">
                <a:solidFill>
                  <a:srgbClr val="646464"/>
                </a:solidFill>
              </a:defRPr>
            </a:lvl1pPr>
          </a:lstStyle>
          <a:p>
            <a:pPr>
              <a:defRPr/>
            </a:pPr>
            <a:r>
              <a:rPr lang="en-US" altLang="zh-CN" sz="1280" kern="0" dirty="0">
                <a:solidFill>
                  <a:schemeClr val="tx1"/>
                </a:solidFill>
                <a:latin typeface="Impact" panose="020B0806030902050204" pitchFamily="34" charset="0"/>
                <a:ea typeface="微软雅黑" panose="020B0503020204020204" pitchFamily="34" charset="-122"/>
                <a:cs typeface="+mn-ea"/>
                <a:sym typeface="Impact" panose="020B0806030902050204" pitchFamily="34" charset="0"/>
              </a:rPr>
              <a:t>2014</a:t>
            </a:r>
            <a:endParaRPr lang="zh-CN" altLang="en-US" sz="1280" kern="0" dirty="0">
              <a:solidFill>
                <a:schemeClr val="tx1"/>
              </a:solidFill>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6" name="TextBox 65"/>
          <p:cNvSpPr txBox="1"/>
          <p:nvPr/>
        </p:nvSpPr>
        <p:spPr>
          <a:xfrm>
            <a:off x="3906630" y="2404951"/>
            <a:ext cx="501015" cy="287655"/>
          </a:xfrm>
          <a:prstGeom prst="rect">
            <a:avLst/>
          </a:prstGeom>
          <a:noFill/>
        </p:spPr>
        <p:txBody>
          <a:bodyPr wrap="none" rtlCol="0">
            <a:spAutoFit/>
          </a:bodyPr>
          <a:lstStyle/>
          <a:p>
            <a:pPr>
              <a:defRPr/>
            </a:pPr>
            <a:r>
              <a:rPr lang="en-US" altLang="zh-CN" sz="1280" i="1" kern="0" dirty="0">
                <a:latin typeface="Impact" panose="020B0806030902050204" pitchFamily="34" charset="0"/>
                <a:ea typeface="微软雅黑" panose="020B0503020204020204" pitchFamily="34" charset="-122"/>
                <a:cs typeface="+mn-ea"/>
                <a:sym typeface="Impact" panose="020B0806030902050204" pitchFamily="34" charset="0"/>
              </a:rPr>
              <a:t>2015</a:t>
            </a:r>
            <a:endParaRPr lang="zh-CN" altLang="en-US" sz="1280" i="1" kern="0" dirty="0">
              <a:latin typeface="Impact" panose="020B0806030902050204" pitchFamily="34" charset="0"/>
              <a:ea typeface="微软雅黑" panose="020B0503020204020204" pitchFamily="34" charset="-122"/>
              <a:cs typeface="+mn-ea"/>
              <a:sym typeface="Impact" panose="020B0806030902050204" pitchFamily="34" charset="0"/>
            </a:endParaRPr>
          </a:p>
        </p:txBody>
      </p:sp>
      <p:sp>
        <p:nvSpPr>
          <p:cNvPr id="67" name="TextBox 66"/>
          <p:cNvSpPr txBox="1"/>
          <p:nvPr/>
        </p:nvSpPr>
        <p:spPr>
          <a:xfrm>
            <a:off x="5512756" y="2404951"/>
            <a:ext cx="502285" cy="287655"/>
          </a:xfrm>
          <a:prstGeom prst="rect">
            <a:avLst/>
          </a:prstGeom>
          <a:noFill/>
        </p:spPr>
        <p:txBody>
          <a:bodyPr wrap="none" rtlCol="0">
            <a:spAutoFit/>
          </a:bodyPr>
          <a:lstStyle>
            <a:defPPr>
              <a:defRPr lang="zh-CN"/>
            </a:defPPr>
            <a:lvl1pPr>
              <a:defRPr i="1">
                <a:solidFill>
                  <a:srgbClr val="646464"/>
                </a:solidFill>
              </a:defRPr>
            </a:lvl1pPr>
          </a:lstStyle>
          <a:p>
            <a:pPr>
              <a:defRPr/>
            </a:pPr>
            <a:r>
              <a:rPr lang="en-US" altLang="zh-CN" sz="1280" kern="0" dirty="0">
                <a:solidFill>
                  <a:schemeClr val="tx1"/>
                </a:solidFill>
                <a:latin typeface="Impact" panose="020B0806030902050204" pitchFamily="34" charset="0"/>
                <a:ea typeface="微软雅黑" panose="020B0503020204020204" pitchFamily="34" charset="-122"/>
                <a:cs typeface="+mn-ea"/>
                <a:sym typeface="Impact" panose="020B0806030902050204" pitchFamily="34" charset="0"/>
              </a:rPr>
              <a:t>2016</a:t>
            </a:r>
            <a:endParaRPr lang="zh-CN" altLang="en-US" sz="1280" kern="0" dirty="0">
              <a:solidFill>
                <a:schemeClr val="tx1"/>
              </a:solidFill>
              <a:latin typeface="Impact" panose="020B0806030902050204" pitchFamily="34" charset="0"/>
              <a:ea typeface="微软雅黑" panose="020B0503020204020204" pitchFamily="34" charset="-122"/>
              <a:cs typeface="+mn-ea"/>
              <a:sym typeface="Impact" panose="020B0806030902050204" pitchFamily="34" charset="0"/>
            </a:endParaRPr>
          </a:p>
        </p:txBody>
      </p:sp>
      <p:grpSp>
        <p:nvGrpSpPr>
          <p:cNvPr id="68" name="组合 67"/>
          <p:cNvGrpSpPr/>
          <p:nvPr/>
        </p:nvGrpSpPr>
        <p:grpSpPr>
          <a:xfrm>
            <a:off x="931002" y="2845148"/>
            <a:ext cx="1865803" cy="1222212"/>
            <a:chOff x="941884" y="3983470"/>
            <a:chExt cx="2073910" cy="1358533"/>
          </a:xfrm>
        </p:grpSpPr>
        <p:cxnSp>
          <p:nvCxnSpPr>
            <p:cNvPr id="69" name="直接连接符 68"/>
            <p:cNvCxnSpPr/>
            <p:nvPr/>
          </p:nvCxnSpPr>
          <p:spPr>
            <a:xfrm>
              <a:off x="941884" y="3983470"/>
              <a:ext cx="0" cy="1358533"/>
            </a:xfrm>
            <a:prstGeom prst="line">
              <a:avLst/>
            </a:prstGeom>
            <a:noFill/>
            <a:ln w="6350" cap="flat" cmpd="sng" algn="ctr">
              <a:solidFill>
                <a:schemeClr val="bg1">
                  <a:lumMod val="50000"/>
                </a:schemeClr>
              </a:solidFill>
              <a:prstDash val="solid"/>
              <a:headEnd type="oval" w="med" len="med"/>
              <a:tailEnd type="oval" w="med" len="med"/>
            </a:ln>
            <a:effectLst/>
          </p:spPr>
        </p:cxnSp>
        <p:sp>
          <p:nvSpPr>
            <p:cNvPr id="70" name="TextBox 69"/>
            <p:cNvSpPr txBox="1"/>
            <p:nvPr/>
          </p:nvSpPr>
          <p:spPr>
            <a:xfrm>
              <a:off x="1089863" y="4393272"/>
              <a:ext cx="1925931" cy="844073"/>
            </a:xfrm>
            <a:prstGeom prst="rect">
              <a:avLst/>
            </a:prstGeom>
            <a:noFill/>
          </p:spPr>
          <p:txBody>
            <a:bodyPr wrap="square" rtlCol="0">
              <a:spAutoFit/>
            </a:bodyPr>
            <a:lstStyle/>
            <a:p>
              <a:pPr>
                <a:defRPr/>
              </a:pPr>
              <a:r>
                <a:rPr lang="zh-CN" altLang="en-US" sz="1420" dirty="0">
                  <a:latin typeface="Impact" panose="020B0806030902050204" pitchFamily="34" charset="0"/>
                  <a:ea typeface="微软雅黑" panose="020B0503020204020204" pitchFamily="34" charset="-122"/>
                  <a:cs typeface="+mn-ea"/>
                  <a:sym typeface="Impact" panose="020B0806030902050204" pitchFamily="34" charset="0"/>
                </a:rPr>
                <a:t>填加标题</a:t>
              </a:r>
            </a:p>
            <a:p>
              <a:pPr>
                <a:lnSpc>
                  <a:spcPct val="130000"/>
                </a:lnSpc>
              </a:pPr>
              <a:r>
                <a:rPr lang="zh-CN" altLang="en-US" sz="745" dirty="0">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745" dirty="0">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71" name="组合 70"/>
          <p:cNvGrpSpPr/>
          <p:nvPr/>
        </p:nvGrpSpPr>
        <p:grpSpPr>
          <a:xfrm>
            <a:off x="2539248" y="922054"/>
            <a:ext cx="1793796" cy="1415606"/>
            <a:chOff x="2293144" y="1845881"/>
            <a:chExt cx="1993872" cy="1573500"/>
          </a:xfrm>
        </p:grpSpPr>
        <p:cxnSp>
          <p:nvCxnSpPr>
            <p:cNvPr id="72" name="直接连接符 71"/>
            <p:cNvCxnSpPr/>
            <p:nvPr/>
          </p:nvCxnSpPr>
          <p:spPr>
            <a:xfrm>
              <a:off x="2293144" y="2060848"/>
              <a:ext cx="0" cy="1358533"/>
            </a:xfrm>
            <a:prstGeom prst="line">
              <a:avLst/>
            </a:prstGeom>
            <a:noFill/>
            <a:ln w="6350" cap="flat" cmpd="sng" algn="ctr">
              <a:solidFill>
                <a:schemeClr val="tx1">
                  <a:lumMod val="50000"/>
                  <a:lumOff val="50000"/>
                </a:schemeClr>
              </a:solidFill>
              <a:prstDash val="solid"/>
              <a:headEnd type="oval" w="med" len="med"/>
              <a:tailEnd type="oval" w="med" len="med"/>
            </a:ln>
            <a:effectLst/>
          </p:spPr>
        </p:cxnSp>
        <p:sp>
          <p:nvSpPr>
            <p:cNvPr id="73" name="TextBox 72"/>
            <p:cNvSpPr txBox="1"/>
            <p:nvPr/>
          </p:nvSpPr>
          <p:spPr>
            <a:xfrm>
              <a:off x="2361085" y="1845881"/>
              <a:ext cx="1925931" cy="844074"/>
            </a:xfrm>
            <a:prstGeom prst="rect">
              <a:avLst/>
            </a:prstGeom>
            <a:noFill/>
          </p:spPr>
          <p:txBody>
            <a:bodyPr wrap="square" rtlCol="0">
              <a:spAutoFit/>
            </a:bodyPr>
            <a:lstStyle/>
            <a:p>
              <a:pPr>
                <a:defRPr/>
              </a:pPr>
              <a:r>
                <a:rPr lang="zh-CN" altLang="en-US" sz="1420" dirty="0">
                  <a:latin typeface="Impact" panose="020B0806030902050204" pitchFamily="34" charset="0"/>
                  <a:ea typeface="微软雅黑" panose="020B0503020204020204" pitchFamily="34" charset="-122"/>
                  <a:cs typeface="+mn-ea"/>
                  <a:sym typeface="Impact" panose="020B0806030902050204" pitchFamily="34" charset="0"/>
                </a:rPr>
                <a:t>填加标题</a:t>
              </a:r>
            </a:p>
            <a:p>
              <a:pPr>
                <a:lnSpc>
                  <a:spcPct val="130000"/>
                </a:lnSpc>
              </a:pPr>
              <a:r>
                <a:rPr lang="zh-CN" altLang="en-US" sz="745" dirty="0">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745" dirty="0">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74" name="组合 73"/>
          <p:cNvGrpSpPr/>
          <p:nvPr/>
        </p:nvGrpSpPr>
        <p:grpSpPr>
          <a:xfrm>
            <a:off x="4118591" y="2864573"/>
            <a:ext cx="1889567" cy="1222212"/>
            <a:chOff x="3648596" y="3980384"/>
            <a:chExt cx="2100324" cy="1358533"/>
          </a:xfrm>
        </p:grpSpPr>
        <p:cxnSp>
          <p:nvCxnSpPr>
            <p:cNvPr id="75" name="直接连接符 74"/>
            <p:cNvCxnSpPr/>
            <p:nvPr/>
          </p:nvCxnSpPr>
          <p:spPr>
            <a:xfrm>
              <a:off x="3648596" y="3980384"/>
              <a:ext cx="0" cy="1358533"/>
            </a:xfrm>
            <a:prstGeom prst="line">
              <a:avLst/>
            </a:prstGeom>
            <a:noFill/>
            <a:ln w="6350" cap="flat" cmpd="sng" algn="ctr">
              <a:solidFill>
                <a:srgbClr val="888888"/>
              </a:solidFill>
              <a:prstDash val="solid"/>
              <a:headEnd type="oval" w="med" len="med"/>
              <a:tailEnd type="oval" w="med" len="med"/>
            </a:ln>
            <a:effectLst/>
          </p:spPr>
        </p:cxnSp>
        <p:sp>
          <p:nvSpPr>
            <p:cNvPr id="76" name="TextBox 75"/>
            <p:cNvSpPr txBox="1"/>
            <p:nvPr/>
          </p:nvSpPr>
          <p:spPr>
            <a:xfrm>
              <a:off x="3822990" y="4393273"/>
              <a:ext cx="1925930" cy="844073"/>
            </a:xfrm>
            <a:prstGeom prst="rect">
              <a:avLst/>
            </a:prstGeom>
            <a:noFill/>
          </p:spPr>
          <p:txBody>
            <a:bodyPr wrap="square" rtlCol="0">
              <a:spAutoFit/>
            </a:bodyPr>
            <a:lstStyle/>
            <a:p>
              <a:pPr>
                <a:defRPr/>
              </a:pPr>
              <a:r>
                <a:rPr lang="zh-CN" altLang="en-US" sz="1420" dirty="0">
                  <a:latin typeface="Impact" panose="020B0806030902050204" pitchFamily="34" charset="0"/>
                  <a:ea typeface="微软雅黑" panose="020B0503020204020204" pitchFamily="34" charset="-122"/>
                  <a:cs typeface="+mn-ea"/>
                  <a:sym typeface="Impact" panose="020B0806030902050204" pitchFamily="34" charset="0"/>
                </a:rPr>
                <a:t>填加标题</a:t>
              </a:r>
            </a:p>
            <a:p>
              <a:pPr>
                <a:lnSpc>
                  <a:spcPct val="130000"/>
                </a:lnSpc>
              </a:pPr>
              <a:r>
                <a:rPr lang="zh-CN" altLang="en-US" sz="745" dirty="0">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745" dirty="0">
                <a:latin typeface="Impact" panose="020B0806030902050204" pitchFamily="34" charset="0"/>
                <a:ea typeface="微软雅黑" panose="020B0503020204020204" pitchFamily="34" charset="-122"/>
                <a:cs typeface="+mn-ea"/>
                <a:sym typeface="Impact" panose="020B0806030902050204" pitchFamily="34" charset="0"/>
              </a:endParaRPr>
            </a:p>
          </p:txBody>
        </p:sp>
      </p:grpSp>
      <p:grpSp>
        <p:nvGrpSpPr>
          <p:cNvPr id="77" name="组合 76"/>
          <p:cNvGrpSpPr/>
          <p:nvPr/>
        </p:nvGrpSpPr>
        <p:grpSpPr>
          <a:xfrm>
            <a:off x="5747860" y="922054"/>
            <a:ext cx="1732673" cy="1351775"/>
            <a:chOff x="5044092" y="1916832"/>
            <a:chExt cx="1925931" cy="1502549"/>
          </a:xfrm>
        </p:grpSpPr>
        <p:cxnSp>
          <p:nvCxnSpPr>
            <p:cNvPr id="78" name="直接连接符 77"/>
            <p:cNvCxnSpPr/>
            <p:nvPr/>
          </p:nvCxnSpPr>
          <p:spPr>
            <a:xfrm>
              <a:off x="5044092" y="2060848"/>
              <a:ext cx="0" cy="1358533"/>
            </a:xfrm>
            <a:prstGeom prst="line">
              <a:avLst/>
            </a:prstGeom>
            <a:noFill/>
            <a:ln w="6350" cap="flat" cmpd="sng" algn="ctr">
              <a:solidFill>
                <a:srgbClr val="888888"/>
              </a:solidFill>
              <a:prstDash val="solid"/>
              <a:headEnd type="oval" w="med" len="med"/>
              <a:tailEnd type="oval" w="med" len="med"/>
            </a:ln>
            <a:effectLst/>
          </p:spPr>
        </p:cxnSp>
        <p:sp>
          <p:nvSpPr>
            <p:cNvPr id="79" name="TextBox 78"/>
            <p:cNvSpPr txBox="1"/>
            <p:nvPr/>
          </p:nvSpPr>
          <p:spPr>
            <a:xfrm>
              <a:off x="5044092" y="1916832"/>
              <a:ext cx="1925931" cy="844074"/>
            </a:xfrm>
            <a:prstGeom prst="rect">
              <a:avLst/>
            </a:prstGeom>
            <a:noFill/>
          </p:spPr>
          <p:txBody>
            <a:bodyPr wrap="square" rtlCol="0">
              <a:spAutoFit/>
            </a:bodyPr>
            <a:lstStyle/>
            <a:p>
              <a:pPr>
                <a:defRPr/>
              </a:pPr>
              <a:r>
                <a:rPr lang="zh-CN" altLang="en-US" sz="1420" dirty="0">
                  <a:latin typeface="Impact" panose="020B0806030902050204" pitchFamily="34" charset="0"/>
                  <a:ea typeface="微软雅黑" panose="020B0503020204020204" pitchFamily="34" charset="-122"/>
                  <a:cs typeface="+mn-ea"/>
                  <a:sym typeface="Impact" panose="020B0806030902050204" pitchFamily="34" charset="0"/>
                </a:rPr>
                <a:t>填加标题</a:t>
              </a:r>
            </a:p>
            <a:p>
              <a:pPr>
                <a:lnSpc>
                  <a:spcPct val="130000"/>
                </a:lnSpc>
              </a:pPr>
              <a:r>
                <a:rPr lang="zh-CN" altLang="en-US" sz="745" dirty="0">
                  <a:latin typeface="Impact" panose="020B0806030902050204" pitchFamily="34" charset="0"/>
                  <a:ea typeface="微软雅黑" panose="020B0503020204020204" pitchFamily="34" charset="-122"/>
                  <a:cs typeface="+mn-ea"/>
                  <a:sym typeface="Impact" panose="020B0806030902050204" pitchFamily="34" charset="0"/>
                </a:rPr>
                <a:t>点击添加相关标题文字，点击添加相关标题文字，点击添加相关标题文字，点击添加相关标题文字。</a:t>
              </a:r>
              <a:endParaRPr lang="en-GB" altLang="zh-CN" sz="745" dirty="0">
                <a:latin typeface="Impact" panose="020B0806030902050204" pitchFamily="34" charset="0"/>
                <a:ea typeface="微软雅黑" panose="020B0503020204020204" pitchFamily="34" charset="-122"/>
                <a:cs typeface="+mn-ea"/>
                <a:sym typeface="Impact" panose="020B0806030902050204" pitchFamily="34" charset="0"/>
              </a:endParaRPr>
            </a:p>
          </p:txBody>
        </p:sp>
      </p:grpSp>
      <p:sp>
        <p:nvSpPr>
          <p:cNvPr id="2" name="文本占位符 1"/>
          <p:cNvSpPr>
            <a:spLocks noGrp="1"/>
          </p:cNvSpPr>
          <p:nvPr>
            <p:ph type="body" sz="quarter" idx="13"/>
          </p:nvPr>
        </p:nvSpPr>
        <p:spPr/>
        <p:txBody>
          <a:bodyPr>
            <a:normAutofit/>
          </a:bodyPr>
          <a:lstStyle/>
          <a:p>
            <a:r>
              <a:rPr lang="zh-CN" altLang="en-US" dirty="0"/>
              <a:t>点击输入标题内容</a:t>
            </a:r>
          </a:p>
        </p:txBody>
      </p:sp>
    </p:spTree>
  </p:cSld>
  <p:clrMapOvr>
    <a:masterClrMapping/>
  </p:clrMapOvr>
  <p:transition spd="slow" advClick="0" advTm="5000">
    <p:comb/>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250" fill="hold"/>
                                            <p:tgtEl>
                                              <p:spTgt spid="62"/>
                                            </p:tgtEl>
                                            <p:attrNameLst>
                                              <p:attrName>ppt_x</p:attrName>
                                            </p:attrNameLst>
                                          </p:cBhvr>
                                          <p:tavLst>
                                            <p:tav tm="0">
                                              <p:val>
                                                <p:strVal val="0-#ppt_w/2"/>
                                              </p:val>
                                            </p:tav>
                                            <p:tav tm="100000">
                                              <p:val>
                                                <p:strVal val="#ppt_x"/>
                                              </p:val>
                                            </p:tav>
                                          </p:tavLst>
                                        </p:anim>
                                        <p:anim calcmode="lin" valueType="num">
                                          <p:cBhvr additive="base">
                                            <p:cTn id="13" dur="250" fill="hold"/>
                                            <p:tgtEl>
                                              <p:spTgt spid="6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250" fill="hold"/>
                                            <p:tgtEl>
                                              <p:spTgt spid="61"/>
                                            </p:tgtEl>
                                            <p:attrNameLst>
                                              <p:attrName>ppt_x</p:attrName>
                                            </p:attrNameLst>
                                          </p:cBhvr>
                                          <p:tavLst>
                                            <p:tav tm="0">
                                              <p:val>
                                                <p:strVal val="0-#ppt_w/2"/>
                                              </p:val>
                                            </p:tav>
                                            <p:tav tm="100000">
                                              <p:val>
                                                <p:strVal val="#ppt_x"/>
                                              </p:val>
                                            </p:tav>
                                          </p:tavLst>
                                        </p:anim>
                                        <p:anim calcmode="lin" valueType="num">
                                          <p:cBhvr additive="base">
                                            <p:cTn id="17" dur="250" fill="hold"/>
                                            <p:tgtEl>
                                              <p:spTgt spid="6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 calcmode="lin" valueType="num">
                                          <p:cBhvr additive="base">
                                            <p:cTn id="20" dur="250" fill="hold"/>
                                            <p:tgtEl>
                                              <p:spTgt spid="60"/>
                                            </p:tgtEl>
                                            <p:attrNameLst>
                                              <p:attrName>ppt_x</p:attrName>
                                            </p:attrNameLst>
                                          </p:cBhvr>
                                          <p:tavLst>
                                            <p:tav tm="0">
                                              <p:val>
                                                <p:strVal val="0-#ppt_w/2"/>
                                              </p:val>
                                            </p:tav>
                                            <p:tav tm="100000">
                                              <p:val>
                                                <p:strVal val="#ppt_x"/>
                                              </p:val>
                                            </p:tav>
                                          </p:tavLst>
                                        </p:anim>
                                        <p:anim calcmode="lin" valueType="num">
                                          <p:cBhvr additive="base">
                                            <p:cTn id="21" dur="250" fill="hold"/>
                                            <p:tgtEl>
                                              <p:spTgt spid="6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250" fill="hold"/>
                                            <p:tgtEl>
                                              <p:spTgt spid="63"/>
                                            </p:tgtEl>
                                            <p:attrNameLst>
                                              <p:attrName>ppt_x</p:attrName>
                                            </p:attrNameLst>
                                          </p:cBhvr>
                                          <p:tavLst>
                                            <p:tav tm="0">
                                              <p:val>
                                                <p:strVal val="0-#ppt_w/2"/>
                                              </p:val>
                                            </p:tav>
                                            <p:tav tm="100000">
                                              <p:val>
                                                <p:strVal val="#ppt_x"/>
                                              </p:val>
                                            </p:tav>
                                          </p:tavLst>
                                        </p:anim>
                                        <p:anim calcmode="lin" valueType="num">
                                          <p:cBhvr additive="base">
                                            <p:cTn id="25" dur="250" fill="hold"/>
                                            <p:tgtEl>
                                              <p:spTgt spid="63"/>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7"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anim calcmode="lin" valueType="num">
                                          <p:cBhvr>
                                            <p:cTn id="45" dur="500" fill="hold"/>
                                            <p:tgtEl>
                                              <p:spTgt spid="67"/>
                                            </p:tgtEl>
                                            <p:attrNameLst>
                                              <p:attrName>ppt_x</p:attrName>
                                            </p:attrNameLst>
                                          </p:cBhvr>
                                          <p:tavLst>
                                            <p:tav tm="0">
                                              <p:val>
                                                <p:strVal val="#ppt_x"/>
                                              </p:val>
                                            </p:tav>
                                            <p:tav tm="100000">
                                              <p:val>
                                                <p:strVal val="#ppt_x"/>
                                              </p:val>
                                            </p:tav>
                                          </p:tavLst>
                                        </p:anim>
                                        <p:anim calcmode="lin" valueType="num">
                                          <p:cBhvr>
                                            <p:cTn id="46" dur="500" fill="hold"/>
                                            <p:tgtEl>
                                              <p:spTgt spid="67"/>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22" presetClass="entr" presetSubtype="4" fill="hold"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wipe(down)">
                                          <p:cBhvr>
                                            <p:cTn id="50" dur="250"/>
                                            <p:tgtEl>
                                              <p:spTgt spid="68"/>
                                            </p:tgtEl>
                                          </p:cBhvr>
                                        </p:animEffect>
                                      </p:childTnLst>
                                    </p:cTn>
                                  </p:par>
                                  <p:par>
                                    <p:cTn id="51" presetID="22" presetClass="entr" presetSubtype="4" fill="hold"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wipe(down)">
                                          <p:cBhvr>
                                            <p:cTn id="53" dur="250"/>
                                            <p:tgtEl>
                                              <p:spTgt spid="71"/>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250"/>
                                            <p:tgtEl>
                                              <p:spTgt spid="74"/>
                                            </p:tgtEl>
                                          </p:cBhvr>
                                        </p:animEffect>
                                      </p:childTnLst>
                                    </p:cTn>
                                  </p:par>
                                  <p:par>
                                    <p:cTn id="57" presetID="22" presetClass="entr" presetSubtype="4" fill="hold" nodeType="with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wipe(down)">
                                          <p:cBhvr>
                                            <p:cTn id="59" dur="250"/>
                                            <p:tgtEl>
                                              <p:spTgt spid="77"/>
                                            </p:tgtEl>
                                          </p:cBhvr>
                                        </p:animEffect>
                                      </p:childTnLst>
                                    </p:cTn>
                                  </p:par>
                                  <p:par>
                                    <p:cTn id="60" presetID="2" presetClass="entr" presetSubtype="12" accel="65000" fill="hold" nodeType="withEffect" p14:presetBounceEnd="55000">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14:bounceEnd="55000">
                                          <p:cBhvr additive="base">
                                            <p:cTn id="62" dur="2000" fill="hold"/>
                                            <p:tgtEl>
                                              <p:spTgt spid="32"/>
                                            </p:tgtEl>
                                            <p:attrNameLst>
                                              <p:attrName>ppt_x</p:attrName>
                                            </p:attrNameLst>
                                          </p:cBhvr>
                                          <p:tavLst>
                                            <p:tav tm="0">
                                              <p:val>
                                                <p:strVal val="0-#ppt_w/2"/>
                                              </p:val>
                                            </p:tav>
                                            <p:tav tm="100000">
                                              <p:val>
                                                <p:strVal val="#ppt_x"/>
                                              </p:val>
                                            </p:tav>
                                          </p:tavLst>
                                        </p:anim>
                                        <p:anim calcmode="lin" valueType="num" p14:bounceEnd="55000">
                                          <p:cBhvr additive="base">
                                            <p:cTn id="63" dur="2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animBg="1"/>
          <p:bldP spid="60" grpId="0" animBg="1"/>
          <p:bldP spid="61" grpId="0" animBg="1"/>
          <p:bldP spid="62" grpId="0" animBg="1"/>
          <p:bldP spid="63" grpId="0" animBg="1"/>
          <p:bldP spid="64" grpId="0"/>
          <p:bldP spid="65" grpId="0"/>
          <p:bldP spid="66" grpId="0"/>
          <p:bldP spid="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250" fill="hold"/>
                                            <p:tgtEl>
                                              <p:spTgt spid="62"/>
                                            </p:tgtEl>
                                            <p:attrNameLst>
                                              <p:attrName>ppt_x</p:attrName>
                                            </p:attrNameLst>
                                          </p:cBhvr>
                                          <p:tavLst>
                                            <p:tav tm="0">
                                              <p:val>
                                                <p:strVal val="0-#ppt_w/2"/>
                                              </p:val>
                                            </p:tav>
                                            <p:tav tm="100000">
                                              <p:val>
                                                <p:strVal val="#ppt_x"/>
                                              </p:val>
                                            </p:tav>
                                          </p:tavLst>
                                        </p:anim>
                                        <p:anim calcmode="lin" valueType="num">
                                          <p:cBhvr additive="base">
                                            <p:cTn id="13" dur="250" fill="hold"/>
                                            <p:tgtEl>
                                              <p:spTgt spid="6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250" fill="hold"/>
                                            <p:tgtEl>
                                              <p:spTgt spid="61"/>
                                            </p:tgtEl>
                                            <p:attrNameLst>
                                              <p:attrName>ppt_x</p:attrName>
                                            </p:attrNameLst>
                                          </p:cBhvr>
                                          <p:tavLst>
                                            <p:tav tm="0">
                                              <p:val>
                                                <p:strVal val="0-#ppt_w/2"/>
                                              </p:val>
                                            </p:tav>
                                            <p:tav tm="100000">
                                              <p:val>
                                                <p:strVal val="#ppt_x"/>
                                              </p:val>
                                            </p:tav>
                                          </p:tavLst>
                                        </p:anim>
                                        <p:anim calcmode="lin" valueType="num">
                                          <p:cBhvr additive="base">
                                            <p:cTn id="17" dur="250" fill="hold"/>
                                            <p:tgtEl>
                                              <p:spTgt spid="6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 calcmode="lin" valueType="num">
                                          <p:cBhvr additive="base">
                                            <p:cTn id="20" dur="250" fill="hold"/>
                                            <p:tgtEl>
                                              <p:spTgt spid="60"/>
                                            </p:tgtEl>
                                            <p:attrNameLst>
                                              <p:attrName>ppt_x</p:attrName>
                                            </p:attrNameLst>
                                          </p:cBhvr>
                                          <p:tavLst>
                                            <p:tav tm="0">
                                              <p:val>
                                                <p:strVal val="0-#ppt_w/2"/>
                                              </p:val>
                                            </p:tav>
                                            <p:tav tm="100000">
                                              <p:val>
                                                <p:strVal val="#ppt_x"/>
                                              </p:val>
                                            </p:tav>
                                          </p:tavLst>
                                        </p:anim>
                                        <p:anim calcmode="lin" valueType="num">
                                          <p:cBhvr additive="base">
                                            <p:cTn id="21" dur="250" fill="hold"/>
                                            <p:tgtEl>
                                              <p:spTgt spid="6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250" fill="hold"/>
                                            <p:tgtEl>
                                              <p:spTgt spid="63"/>
                                            </p:tgtEl>
                                            <p:attrNameLst>
                                              <p:attrName>ppt_x</p:attrName>
                                            </p:attrNameLst>
                                          </p:cBhvr>
                                          <p:tavLst>
                                            <p:tav tm="0">
                                              <p:val>
                                                <p:strVal val="0-#ppt_w/2"/>
                                              </p:val>
                                            </p:tav>
                                            <p:tav tm="100000">
                                              <p:val>
                                                <p:strVal val="#ppt_x"/>
                                              </p:val>
                                            </p:tav>
                                          </p:tavLst>
                                        </p:anim>
                                        <p:anim calcmode="lin" valueType="num">
                                          <p:cBhvr additive="base">
                                            <p:cTn id="25" dur="250" fill="hold"/>
                                            <p:tgtEl>
                                              <p:spTgt spid="63"/>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7"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anim calcmode="lin" valueType="num">
                                          <p:cBhvr>
                                            <p:cTn id="45" dur="500" fill="hold"/>
                                            <p:tgtEl>
                                              <p:spTgt spid="67"/>
                                            </p:tgtEl>
                                            <p:attrNameLst>
                                              <p:attrName>ppt_x</p:attrName>
                                            </p:attrNameLst>
                                          </p:cBhvr>
                                          <p:tavLst>
                                            <p:tav tm="0">
                                              <p:val>
                                                <p:strVal val="#ppt_x"/>
                                              </p:val>
                                            </p:tav>
                                            <p:tav tm="100000">
                                              <p:val>
                                                <p:strVal val="#ppt_x"/>
                                              </p:val>
                                            </p:tav>
                                          </p:tavLst>
                                        </p:anim>
                                        <p:anim calcmode="lin" valueType="num">
                                          <p:cBhvr>
                                            <p:cTn id="46" dur="500" fill="hold"/>
                                            <p:tgtEl>
                                              <p:spTgt spid="67"/>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22" presetClass="entr" presetSubtype="4" fill="hold"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wipe(down)">
                                          <p:cBhvr>
                                            <p:cTn id="50" dur="250"/>
                                            <p:tgtEl>
                                              <p:spTgt spid="68"/>
                                            </p:tgtEl>
                                          </p:cBhvr>
                                        </p:animEffect>
                                      </p:childTnLst>
                                    </p:cTn>
                                  </p:par>
                                  <p:par>
                                    <p:cTn id="51" presetID="22" presetClass="entr" presetSubtype="4" fill="hold"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wipe(down)">
                                          <p:cBhvr>
                                            <p:cTn id="53" dur="250"/>
                                            <p:tgtEl>
                                              <p:spTgt spid="71"/>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250"/>
                                            <p:tgtEl>
                                              <p:spTgt spid="74"/>
                                            </p:tgtEl>
                                          </p:cBhvr>
                                        </p:animEffect>
                                      </p:childTnLst>
                                    </p:cTn>
                                  </p:par>
                                  <p:par>
                                    <p:cTn id="57" presetID="22" presetClass="entr" presetSubtype="4" fill="hold" nodeType="with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wipe(down)">
                                          <p:cBhvr>
                                            <p:cTn id="59" dur="250"/>
                                            <p:tgtEl>
                                              <p:spTgt spid="77"/>
                                            </p:tgtEl>
                                          </p:cBhvr>
                                        </p:animEffect>
                                      </p:childTnLst>
                                    </p:cTn>
                                  </p:par>
                                  <p:par>
                                    <p:cTn id="60" presetID="2" presetClass="entr" presetSubtype="12" accel="6500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2000" fill="hold"/>
                                            <p:tgtEl>
                                              <p:spTgt spid="32"/>
                                            </p:tgtEl>
                                            <p:attrNameLst>
                                              <p:attrName>ppt_x</p:attrName>
                                            </p:attrNameLst>
                                          </p:cBhvr>
                                          <p:tavLst>
                                            <p:tav tm="0">
                                              <p:val>
                                                <p:strVal val="0-#ppt_w/2"/>
                                              </p:val>
                                            </p:tav>
                                            <p:tav tm="100000">
                                              <p:val>
                                                <p:strVal val="#ppt_x"/>
                                              </p:val>
                                            </p:tav>
                                          </p:tavLst>
                                        </p:anim>
                                        <p:anim calcmode="lin" valueType="num">
                                          <p:cBhvr additive="base">
                                            <p:cTn id="63" dur="2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animBg="1"/>
          <p:bldP spid="60" grpId="0" animBg="1"/>
          <p:bldP spid="61" grpId="0" animBg="1"/>
          <p:bldP spid="62" grpId="0" animBg="1"/>
          <p:bldP spid="63" grpId="0" animBg="1"/>
          <p:bldP spid="64" grpId="0"/>
          <p:bldP spid="65" grpId="0"/>
          <p:bldP spid="66" grpId="0"/>
          <p:bldP spid="67"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97251" y="1362572"/>
            <a:ext cx="1486202" cy="1588268"/>
            <a:chOff x="3197251" y="1362572"/>
            <a:chExt cx="1486202" cy="1588268"/>
          </a:xfrm>
        </p:grpSpPr>
        <p:sp>
          <p:nvSpPr>
            <p:cNvPr id="6" name="圆角矩形 5"/>
            <p:cNvSpPr/>
            <p:nvPr/>
          </p:nvSpPr>
          <p:spPr>
            <a:xfrm>
              <a:off x="3197251" y="1362572"/>
              <a:ext cx="1486202" cy="1352522"/>
            </a:xfrm>
            <a:prstGeom prst="roundRect">
              <a:avLst/>
            </a:prstGeom>
            <a:solidFill>
              <a:srgbClr val="FFFFFF">
                <a:alpha val="34902"/>
              </a:srgbClr>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cs typeface="+mn-ea"/>
                <a:sym typeface="+mn-lt"/>
              </a:endParaRPr>
            </a:p>
          </p:txBody>
        </p:sp>
        <p:sp>
          <p:nvSpPr>
            <p:cNvPr id="7" name="TextBox 32"/>
            <p:cNvSpPr txBox="1"/>
            <p:nvPr/>
          </p:nvSpPr>
          <p:spPr>
            <a:xfrm>
              <a:off x="3238427" y="1381180"/>
              <a:ext cx="1415772" cy="1569660"/>
            </a:xfrm>
            <a:prstGeom prst="rect">
              <a:avLst/>
            </a:prstGeom>
            <a:noFill/>
          </p:spPr>
          <p:txBody>
            <a:bodyPr wrap="none" rtlCol="0">
              <a:spAutoFit/>
            </a:bodyPr>
            <a:lstStyle/>
            <a:p>
              <a:r>
                <a:rPr lang="zh-CN" altLang="en-US" sz="9600" dirty="0" smtClean="0">
                  <a:solidFill>
                    <a:srgbClr val="327206"/>
                  </a:solidFill>
                  <a:cs typeface="+mn-ea"/>
                  <a:sym typeface="+mn-lt"/>
                </a:rPr>
                <a:t>谢</a:t>
              </a:r>
              <a:endParaRPr lang="zh-CN" altLang="en-US" sz="9600" dirty="0">
                <a:solidFill>
                  <a:srgbClr val="327206"/>
                </a:solidFill>
                <a:effectLst/>
                <a:cs typeface="+mn-ea"/>
                <a:sym typeface="+mn-lt"/>
              </a:endParaRPr>
            </a:p>
          </p:txBody>
        </p:sp>
      </p:grpSp>
      <p:grpSp>
        <p:nvGrpSpPr>
          <p:cNvPr id="8" name="组合 7"/>
          <p:cNvGrpSpPr/>
          <p:nvPr/>
        </p:nvGrpSpPr>
        <p:grpSpPr>
          <a:xfrm>
            <a:off x="4766142" y="1362572"/>
            <a:ext cx="1486202" cy="1585822"/>
            <a:chOff x="4766142" y="1362572"/>
            <a:chExt cx="1486202" cy="1585822"/>
          </a:xfrm>
        </p:grpSpPr>
        <p:sp>
          <p:nvSpPr>
            <p:cNvPr id="9" name="圆角矩形 8"/>
            <p:cNvSpPr/>
            <p:nvPr/>
          </p:nvSpPr>
          <p:spPr>
            <a:xfrm>
              <a:off x="4766142" y="1362572"/>
              <a:ext cx="1486202" cy="1352522"/>
            </a:xfrm>
            <a:prstGeom prst="roundRect">
              <a:avLst/>
            </a:prstGeom>
            <a:solidFill>
              <a:srgbClr val="FFFFFF">
                <a:alpha val="34902"/>
              </a:srgbClr>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cs typeface="+mn-ea"/>
                <a:sym typeface="+mn-lt"/>
              </a:endParaRPr>
            </a:p>
          </p:txBody>
        </p:sp>
        <p:sp>
          <p:nvSpPr>
            <p:cNvPr id="10" name="TextBox 35"/>
            <p:cNvSpPr txBox="1"/>
            <p:nvPr/>
          </p:nvSpPr>
          <p:spPr>
            <a:xfrm>
              <a:off x="4820697" y="1378734"/>
              <a:ext cx="1415772" cy="1569660"/>
            </a:xfrm>
            <a:prstGeom prst="rect">
              <a:avLst/>
            </a:prstGeom>
            <a:noFill/>
          </p:spPr>
          <p:txBody>
            <a:bodyPr wrap="none" rtlCol="0">
              <a:spAutoFit/>
            </a:bodyPr>
            <a:lstStyle/>
            <a:p>
              <a:r>
                <a:rPr lang="zh-CN" altLang="en-US" sz="9600" dirty="0" smtClean="0">
                  <a:solidFill>
                    <a:srgbClr val="327206"/>
                  </a:solidFill>
                  <a:cs typeface="+mn-ea"/>
                  <a:sym typeface="+mn-lt"/>
                </a:rPr>
                <a:t>观</a:t>
              </a:r>
              <a:endParaRPr lang="zh-CN" altLang="en-US" sz="9600" dirty="0">
                <a:solidFill>
                  <a:srgbClr val="327206"/>
                </a:solidFill>
                <a:effectLst/>
                <a:cs typeface="+mn-ea"/>
                <a:sym typeface="+mn-lt"/>
              </a:endParaRPr>
            </a:p>
          </p:txBody>
        </p:sp>
      </p:grpSp>
      <p:grpSp>
        <p:nvGrpSpPr>
          <p:cNvPr id="11" name="组合 10"/>
          <p:cNvGrpSpPr/>
          <p:nvPr/>
        </p:nvGrpSpPr>
        <p:grpSpPr>
          <a:xfrm>
            <a:off x="6335002" y="1362572"/>
            <a:ext cx="1491839" cy="1585822"/>
            <a:chOff x="6335002" y="1362572"/>
            <a:chExt cx="1491839" cy="1585822"/>
          </a:xfrm>
        </p:grpSpPr>
        <p:sp>
          <p:nvSpPr>
            <p:cNvPr id="12" name="圆角矩形 11"/>
            <p:cNvSpPr/>
            <p:nvPr/>
          </p:nvSpPr>
          <p:spPr>
            <a:xfrm>
              <a:off x="6335002" y="1362572"/>
              <a:ext cx="1486202" cy="1352522"/>
            </a:xfrm>
            <a:prstGeom prst="roundRect">
              <a:avLst/>
            </a:prstGeom>
            <a:solidFill>
              <a:srgbClr val="FFFFFF">
                <a:alpha val="20000"/>
              </a:srgbClr>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cs typeface="+mn-ea"/>
                <a:sym typeface="+mn-lt"/>
              </a:endParaRPr>
            </a:p>
          </p:txBody>
        </p:sp>
        <p:sp>
          <p:nvSpPr>
            <p:cNvPr id="13" name="TextBox 38"/>
            <p:cNvSpPr txBox="1"/>
            <p:nvPr/>
          </p:nvSpPr>
          <p:spPr>
            <a:xfrm>
              <a:off x="6411069" y="1378734"/>
              <a:ext cx="1415772" cy="1569660"/>
            </a:xfrm>
            <a:prstGeom prst="rect">
              <a:avLst/>
            </a:prstGeom>
            <a:noFill/>
          </p:spPr>
          <p:txBody>
            <a:bodyPr wrap="none" rtlCol="0">
              <a:spAutoFit/>
            </a:bodyPr>
            <a:lstStyle/>
            <a:p>
              <a:r>
                <a:rPr lang="zh-CN" altLang="en-US" sz="9600" dirty="0" smtClean="0">
                  <a:solidFill>
                    <a:srgbClr val="327206"/>
                  </a:solidFill>
                  <a:cs typeface="+mn-ea"/>
                  <a:sym typeface="+mn-lt"/>
                </a:rPr>
                <a:t>看</a:t>
              </a:r>
              <a:endParaRPr lang="zh-CN" altLang="en-US" sz="9600" dirty="0">
                <a:solidFill>
                  <a:srgbClr val="327206"/>
                </a:solidFill>
                <a:effectLst/>
                <a:cs typeface="+mn-ea"/>
                <a:sym typeface="+mn-lt"/>
              </a:endParaRPr>
            </a:p>
          </p:txBody>
        </p:sp>
      </p:grpSp>
      <p:grpSp>
        <p:nvGrpSpPr>
          <p:cNvPr id="14" name="组合 13"/>
          <p:cNvGrpSpPr/>
          <p:nvPr/>
        </p:nvGrpSpPr>
        <p:grpSpPr>
          <a:xfrm>
            <a:off x="1619672" y="1356082"/>
            <a:ext cx="1486202" cy="1569660"/>
            <a:chOff x="1619672" y="1356082"/>
            <a:chExt cx="1486202" cy="1569660"/>
          </a:xfrm>
        </p:grpSpPr>
        <p:sp>
          <p:nvSpPr>
            <p:cNvPr id="15" name="圆角矩形 14"/>
            <p:cNvSpPr/>
            <p:nvPr/>
          </p:nvSpPr>
          <p:spPr>
            <a:xfrm>
              <a:off x="1619672" y="1362572"/>
              <a:ext cx="1486202" cy="1352522"/>
            </a:xfrm>
            <a:prstGeom prst="roundRect">
              <a:avLst/>
            </a:prstGeom>
            <a:solidFill>
              <a:srgbClr val="FFFFFF">
                <a:alpha val="20000"/>
              </a:srgbClr>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cs typeface="+mn-ea"/>
                <a:sym typeface="+mn-lt"/>
              </a:endParaRPr>
            </a:p>
          </p:txBody>
        </p:sp>
        <p:sp>
          <p:nvSpPr>
            <p:cNvPr id="16" name="TextBox 41"/>
            <p:cNvSpPr txBox="1"/>
            <p:nvPr/>
          </p:nvSpPr>
          <p:spPr>
            <a:xfrm>
              <a:off x="1659960" y="1356082"/>
              <a:ext cx="1415772" cy="1569660"/>
            </a:xfrm>
            <a:prstGeom prst="rect">
              <a:avLst/>
            </a:prstGeom>
            <a:noFill/>
          </p:spPr>
          <p:txBody>
            <a:bodyPr wrap="none" rtlCol="0">
              <a:spAutoFit/>
            </a:bodyPr>
            <a:lstStyle/>
            <a:p>
              <a:r>
                <a:rPr lang="zh-CN" altLang="en-US" sz="9600" dirty="0" smtClean="0">
                  <a:solidFill>
                    <a:srgbClr val="327206"/>
                  </a:solidFill>
                  <a:cs typeface="+mn-ea"/>
                  <a:sym typeface="+mn-lt"/>
                </a:rPr>
                <a:t>谢</a:t>
              </a:r>
              <a:endParaRPr lang="zh-CN" altLang="en-US" sz="9600" dirty="0">
                <a:solidFill>
                  <a:srgbClr val="327206"/>
                </a:solidFill>
                <a:effectLst/>
                <a:cs typeface="+mn-ea"/>
                <a:sym typeface="+mn-lt"/>
              </a:endParaRPr>
            </a:p>
          </p:txBody>
        </p:sp>
      </p:grpSp>
      <p:pic>
        <p:nvPicPr>
          <p:cNvPr id="17" name="Picture 6" descr="D:\360data\重要数据\桌面\未标题-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24528" y="1943794"/>
            <a:ext cx="1421791" cy="3407569"/>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43"/>
          <p:cNvSpPr txBox="1"/>
          <p:nvPr/>
        </p:nvSpPr>
        <p:spPr>
          <a:xfrm>
            <a:off x="2241717" y="3147814"/>
            <a:ext cx="4724370" cy="400110"/>
          </a:xfrm>
          <a:prstGeom prst="rect">
            <a:avLst/>
          </a:prstGeom>
          <a:noFill/>
        </p:spPr>
        <p:txBody>
          <a:bodyPr wrap="none" rtlCol="0">
            <a:spAutoFit/>
          </a:bodyPr>
          <a:lstStyle/>
          <a:p>
            <a:pPr algn="ctr"/>
            <a:r>
              <a:rPr lang="zh-CN" altLang="en-US" sz="2000" dirty="0" smtClean="0">
                <a:solidFill>
                  <a:srgbClr val="327206"/>
                </a:solidFill>
                <a:cs typeface="+mn-ea"/>
                <a:sym typeface="+mn-lt"/>
              </a:rPr>
              <a:t>适用于工作报告</a:t>
            </a:r>
            <a:r>
              <a:rPr lang="en-US" altLang="zh-CN" sz="2000" dirty="0" smtClean="0">
                <a:solidFill>
                  <a:srgbClr val="327206"/>
                </a:solidFill>
                <a:cs typeface="+mn-ea"/>
                <a:sym typeface="+mn-lt"/>
              </a:rPr>
              <a:t>/</a:t>
            </a:r>
            <a:r>
              <a:rPr lang="zh-CN" altLang="en-US" sz="2000" dirty="0" smtClean="0">
                <a:solidFill>
                  <a:srgbClr val="327206"/>
                </a:solidFill>
                <a:cs typeface="+mn-ea"/>
                <a:sym typeface="+mn-lt"/>
              </a:rPr>
              <a:t>季度</a:t>
            </a:r>
            <a:r>
              <a:rPr lang="en-US" altLang="zh-CN" sz="2000" dirty="0" smtClean="0">
                <a:solidFill>
                  <a:srgbClr val="327206"/>
                </a:solidFill>
                <a:cs typeface="+mn-ea"/>
                <a:sym typeface="+mn-lt"/>
              </a:rPr>
              <a:t>/</a:t>
            </a:r>
            <a:r>
              <a:rPr lang="zh-CN" altLang="en-US" sz="2000" dirty="0" smtClean="0">
                <a:solidFill>
                  <a:srgbClr val="327206"/>
                </a:solidFill>
                <a:cs typeface="+mn-ea"/>
                <a:sym typeface="+mn-lt"/>
              </a:rPr>
              <a:t>计划</a:t>
            </a:r>
            <a:r>
              <a:rPr lang="en-US" altLang="zh-CN" sz="2000" dirty="0" smtClean="0">
                <a:solidFill>
                  <a:srgbClr val="327206"/>
                </a:solidFill>
                <a:cs typeface="+mn-ea"/>
                <a:sym typeface="+mn-lt"/>
              </a:rPr>
              <a:t>/</a:t>
            </a:r>
            <a:r>
              <a:rPr lang="zh-CN" altLang="en-US" sz="2000" dirty="0">
                <a:solidFill>
                  <a:srgbClr val="327206"/>
                </a:solidFill>
                <a:cs typeface="+mn-ea"/>
                <a:sym typeface="+mn-lt"/>
              </a:rPr>
              <a:t>总结</a:t>
            </a:r>
            <a:r>
              <a:rPr lang="en-US" altLang="zh-CN" sz="2000" dirty="0" smtClean="0">
                <a:solidFill>
                  <a:srgbClr val="327206"/>
                </a:solidFill>
                <a:cs typeface="+mn-ea"/>
                <a:sym typeface="+mn-lt"/>
              </a:rPr>
              <a:t>/</a:t>
            </a:r>
            <a:r>
              <a:rPr lang="zh-CN" altLang="en-US" sz="2000" dirty="0" smtClean="0">
                <a:solidFill>
                  <a:srgbClr val="327206"/>
                </a:solidFill>
                <a:cs typeface="+mn-ea"/>
                <a:sym typeface="+mn-lt"/>
              </a:rPr>
              <a:t>等演示</a:t>
            </a:r>
            <a:endParaRPr lang="zh-CN" altLang="en-US" sz="2000" dirty="0">
              <a:solidFill>
                <a:srgbClr val="327206"/>
              </a:solidFill>
              <a:cs typeface="+mn-ea"/>
              <a:sym typeface="+mn-lt"/>
            </a:endParaRPr>
          </a:p>
        </p:txBody>
      </p:sp>
      <p:cxnSp>
        <p:nvCxnSpPr>
          <p:cNvPr id="19" name="直接连接符 18"/>
          <p:cNvCxnSpPr>
            <a:endCxn id="20" idx="1"/>
          </p:cNvCxnSpPr>
          <p:nvPr/>
        </p:nvCxnSpPr>
        <p:spPr>
          <a:xfrm>
            <a:off x="2373319" y="3791595"/>
            <a:ext cx="998587" cy="0"/>
          </a:xfrm>
          <a:prstGeom prst="line">
            <a:avLst/>
          </a:prstGeom>
          <a:ln w="19050">
            <a:solidFill>
              <a:srgbClr val="70AD47"/>
            </a:solidFill>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3371906" y="3647579"/>
            <a:ext cx="2592288" cy="288032"/>
          </a:xfrm>
          <a:prstGeom prst="roundRect">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smtClean="0">
                <a:solidFill>
                  <a:schemeClr val="bg1">
                    <a:lumMod val="95000"/>
                  </a:schemeClr>
                </a:solidFill>
                <a:cs typeface="+mn-ea"/>
                <a:sym typeface="+mn-lt"/>
              </a:rPr>
              <a:t>亮亮图文旗舰店</a:t>
            </a:r>
            <a:endParaRPr lang="zh-CN" altLang="en-US" sz="1400" dirty="0">
              <a:solidFill>
                <a:schemeClr val="bg1">
                  <a:lumMod val="95000"/>
                </a:schemeClr>
              </a:solidFill>
              <a:cs typeface="+mn-ea"/>
              <a:sym typeface="+mn-lt"/>
            </a:endParaRPr>
          </a:p>
        </p:txBody>
      </p:sp>
      <p:sp>
        <p:nvSpPr>
          <p:cNvPr id="21" name="TextBox 46"/>
          <p:cNvSpPr txBox="1"/>
          <p:nvPr/>
        </p:nvSpPr>
        <p:spPr>
          <a:xfrm>
            <a:off x="2822829" y="4053721"/>
            <a:ext cx="3518656" cy="461665"/>
          </a:xfrm>
          <a:prstGeom prst="rect">
            <a:avLst/>
          </a:prstGeom>
          <a:noFill/>
        </p:spPr>
        <p:txBody>
          <a:bodyPr wrap="none" rtlCol="0">
            <a:spAutoFit/>
          </a:bodyPr>
          <a:lstStyle/>
          <a:p>
            <a:pPr algn="ctr"/>
            <a:r>
              <a:rPr lang="en-US" altLang="zh-CN" sz="1200" dirty="0">
                <a:solidFill>
                  <a:schemeClr val="bg1">
                    <a:lumMod val="65000"/>
                  </a:schemeClr>
                </a:solidFill>
                <a:cs typeface="+mn-ea"/>
                <a:sym typeface="+mn-lt"/>
              </a:rPr>
              <a:t>Year-end summary plan reporting on activities </a:t>
            </a:r>
            <a:r>
              <a:rPr lang="en-US" altLang="zh-CN" sz="1200" dirty="0" smtClean="0">
                <a:solidFill>
                  <a:schemeClr val="bg1">
                    <a:lumMod val="65000"/>
                  </a:schemeClr>
                </a:solidFill>
                <a:cs typeface="+mn-ea"/>
                <a:sym typeface="+mn-lt"/>
              </a:rPr>
              <a:t>report</a:t>
            </a:r>
          </a:p>
          <a:p>
            <a:pPr algn="ctr"/>
            <a:r>
              <a:rPr lang="en-US" altLang="zh-CN" sz="1200" dirty="0" smtClean="0">
                <a:solidFill>
                  <a:schemeClr val="bg1">
                    <a:lumMod val="65000"/>
                  </a:schemeClr>
                </a:solidFill>
                <a:cs typeface="+mn-ea"/>
                <a:sym typeface="+mn-lt"/>
              </a:rPr>
              <a:t>summary </a:t>
            </a:r>
            <a:r>
              <a:rPr lang="en-US" altLang="zh-CN" sz="1200" dirty="0">
                <a:solidFill>
                  <a:schemeClr val="bg1">
                    <a:lumMod val="65000"/>
                  </a:schemeClr>
                </a:solidFill>
                <a:cs typeface="+mn-ea"/>
                <a:sym typeface="+mn-lt"/>
              </a:rPr>
              <a:t>plan reporting on </a:t>
            </a:r>
            <a:r>
              <a:rPr lang="en-US" altLang="zh-CN" sz="1200" dirty="0" smtClean="0">
                <a:solidFill>
                  <a:schemeClr val="bg1">
                    <a:lumMod val="65000"/>
                  </a:schemeClr>
                </a:solidFill>
                <a:cs typeface="+mn-ea"/>
                <a:sym typeface="+mn-lt"/>
              </a:rPr>
              <a:t>activities</a:t>
            </a:r>
            <a:endParaRPr lang="zh-CN" altLang="en-US" sz="1200" dirty="0">
              <a:solidFill>
                <a:schemeClr val="bg1">
                  <a:lumMod val="65000"/>
                </a:schemeClr>
              </a:solidFill>
              <a:cs typeface="+mn-ea"/>
              <a:sym typeface="+mn-lt"/>
            </a:endParaRPr>
          </a:p>
        </p:txBody>
      </p:sp>
      <p:cxnSp>
        <p:nvCxnSpPr>
          <p:cNvPr id="22" name="直接连接符 21"/>
          <p:cNvCxnSpPr/>
          <p:nvPr/>
        </p:nvCxnSpPr>
        <p:spPr>
          <a:xfrm>
            <a:off x="5964194" y="3791595"/>
            <a:ext cx="902196" cy="0"/>
          </a:xfrm>
          <a:prstGeom prst="line">
            <a:avLst/>
          </a:prstGeom>
          <a:ln w="19050">
            <a:solidFill>
              <a:srgbClr val="70AD47"/>
            </a:solidFill>
          </a:ln>
        </p:spPr>
        <p:style>
          <a:lnRef idx="1">
            <a:schemeClr val="accent1"/>
          </a:lnRef>
          <a:fillRef idx="0">
            <a:schemeClr val="accent1"/>
          </a:fillRef>
          <a:effectRef idx="0">
            <a:schemeClr val="accent1"/>
          </a:effectRef>
          <a:fontRef idx="minor">
            <a:schemeClr val="tx1"/>
          </a:fontRef>
        </p:style>
      </p:cxnSp>
      <p:pic>
        <p:nvPicPr>
          <p:cNvPr id="23" name="Picture 6" descr="D:\360data\重要数据\桌面\未标题-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96056" y="1943794"/>
            <a:ext cx="1421791" cy="340756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4000" advTm="0">
        <p14:vortex dir="r"/>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5" presetClass="path" presetSubtype="0" fill="hold" nodeType="withEffect">
                                      <p:stCondLst>
                                        <p:cond delay="0"/>
                                      </p:stCondLst>
                                      <p:childTnLst>
                                        <p:animMotion origin="layout" path="M 4.16667E-6 -6.17284E-7 L -0.84931 -6.17284E-7 " pathEditMode="relative" rAng="0" ptsTypes="AA">
                                          <p:cBhvr>
                                            <p:cTn id="10" dur="1000" fill="hold"/>
                                            <p:tgtEl>
                                              <p:spTgt spid="17"/>
                                            </p:tgtEl>
                                            <p:attrNameLst>
                                              <p:attrName>ppt_x</p:attrName>
                                              <p:attrName>ppt_y</p:attrName>
                                            </p:attrNameLst>
                                          </p:cBhvr>
                                          <p:rCtr x="-42465" y="0"/>
                                        </p:animMotion>
                                      </p:childTnLst>
                                    </p:cTn>
                                  </p:par>
                                  <p:par>
                                    <p:cTn id="11" presetID="2" presetClass="entr" presetSubtype="2"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75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1+#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par>
                                    <p:cTn id="23" presetID="42" presetClass="exit" presetSubtype="0" fill="hold" nodeType="withEffect">
                                      <p:stCondLst>
                                        <p:cond delay="1000"/>
                                      </p:stCondLst>
                                      <p:childTnLst>
                                        <p:animEffect transition="out" filter="fade">
                                          <p:cBhvr>
                                            <p:cTn id="24" dur="750"/>
                                            <p:tgtEl>
                                              <p:spTgt spid="17"/>
                                            </p:tgtEl>
                                          </p:cBhvr>
                                        </p:animEffect>
                                        <p:anim calcmode="lin" valueType="num">
                                          <p:cBhvr>
                                            <p:cTn id="25" dur="750"/>
                                            <p:tgtEl>
                                              <p:spTgt spid="17"/>
                                            </p:tgtEl>
                                            <p:attrNameLst>
                                              <p:attrName>ppt_x</p:attrName>
                                            </p:attrNameLst>
                                          </p:cBhvr>
                                          <p:tavLst>
                                            <p:tav tm="0">
                                              <p:val>
                                                <p:strVal val="ppt_x"/>
                                              </p:val>
                                            </p:tav>
                                            <p:tav tm="100000">
                                              <p:val>
                                                <p:strVal val="ppt_x"/>
                                              </p:val>
                                            </p:tav>
                                          </p:tavLst>
                                        </p:anim>
                                        <p:anim calcmode="lin" valueType="num">
                                          <p:cBhvr>
                                            <p:cTn id="26" dur="750"/>
                                            <p:tgtEl>
                                              <p:spTgt spid="17"/>
                                            </p:tgtEl>
                                            <p:attrNameLst>
                                              <p:attrName>ppt_y</p:attrName>
                                            </p:attrNameLst>
                                          </p:cBhvr>
                                          <p:tavLst>
                                            <p:tav tm="0">
                                              <p:val>
                                                <p:strVal val="ppt_y"/>
                                              </p:val>
                                            </p:tav>
                                            <p:tav tm="100000">
                                              <p:val>
                                                <p:strVal val="ppt_y+.1"/>
                                              </p:val>
                                            </p:tav>
                                          </p:tavLst>
                                        </p:anim>
                                        <p:set>
                                          <p:cBhvr>
                                            <p:cTn id="27" dur="1" fill="hold">
                                              <p:stCondLst>
                                                <p:cond delay="74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26" presetClass="emph" presetSubtype="0" fill="hold" nodeType="afterEffect">
                                      <p:stCondLst>
                                        <p:cond delay="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cTn>
                                  </p:par>
                                  <p:par>
                                    <p:cTn id="32" presetID="26" presetClass="emph" presetSubtype="0" fill="hold" nodeType="withEffect">
                                      <p:stCondLst>
                                        <p:cond delay="25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par>
                                    <p:cTn id="35" presetID="26" presetClass="emph" presetSubtype="0" fill="hold" nodeType="withEffect">
                                      <p:stCondLst>
                                        <p:cond delay="50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par>
                                    <p:cTn id="38" presetID="26" presetClass="emph" presetSubtype="0" fill="hold" nodeType="withEffect">
                                      <p:stCondLst>
                                        <p:cond delay="750"/>
                                      </p:stCondLst>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childTnLst>
                              </p:cTn>
                            </p:par>
                            <p:par>
                              <p:cTn id="41" fill="hold">
                                <p:stCondLst>
                                  <p:cond delay="1500"/>
                                </p:stCondLst>
                                <p:childTnLst>
                                  <p:par>
                                    <p:cTn id="42" presetID="2" presetClass="entr" presetSubtype="2" fill="hold" nodeType="afterEffect" p14:presetBounceEnd="50000">
                                      <p:stCondLst>
                                        <p:cond delay="250"/>
                                      </p:stCondLst>
                                      <p:childTnLst>
                                        <p:set>
                                          <p:cBhvr>
                                            <p:cTn id="43" dur="1" fill="hold">
                                              <p:stCondLst>
                                                <p:cond delay="0"/>
                                              </p:stCondLst>
                                            </p:cTn>
                                            <p:tgtEl>
                                              <p:spTgt spid="19"/>
                                            </p:tgtEl>
                                            <p:attrNameLst>
                                              <p:attrName>style.visibility</p:attrName>
                                            </p:attrNameLst>
                                          </p:cBhvr>
                                          <p:to>
                                            <p:strVal val="visible"/>
                                          </p:to>
                                        </p:set>
                                        <p:anim calcmode="lin" valueType="num" p14:bounceEnd="50000">
                                          <p:cBhvr additive="base">
                                            <p:cTn id="44"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45" dur="500" fill="hold"/>
                                            <p:tgtEl>
                                              <p:spTgt spid="19"/>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50000">
                                      <p:stCondLst>
                                        <p:cond delay="250"/>
                                      </p:stCondLst>
                                      <p:childTnLst>
                                        <p:set>
                                          <p:cBhvr>
                                            <p:cTn id="47" dur="1" fill="hold">
                                              <p:stCondLst>
                                                <p:cond delay="0"/>
                                              </p:stCondLst>
                                            </p:cTn>
                                            <p:tgtEl>
                                              <p:spTgt spid="22"/>
                                            </p:tgtEl>
                                            <p:attrNameLst>
                                              <p:attrName>style.visibility</p:attrName>
                                            </p:attrNameLst>
                                          </p:cBhvr>
                                          <p:to>
                                            <p:strVal val="visible"/>
                                          </p:to>
                                        </p:set>
                                        <p:anim calcmode="lin" valueType="num" p14:bounceEnd="5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22"/>
                                            </p:tgtEl>
                                            <p:attrNameLst>
                                              <p:attrName>ppt_y</p:attrName>
                                            </p:attrNameLst>
                                          </p:cBhvr>
                                          <p:tavLst>
                                            <p:tav tm="0">
                                              <p:val>
                                                <p:strVal val="#ppt_y"/>
                                              </p:val>
                                            </p:tav>
                                            <p:tav tm="100000">
                                              <p:val>
                                                <p:strVal val="#ppt_y"/>
                                              </p:val>
                                            </p:tav>
                                          </p:tavLst>
                                        </p:anim>
                                      </p:childTnLst>
                                    </p:cTn>
                                  </p:par>
                                  <p:par>
                                    <p:cTn id="50" presetID="53" presetClass="entr" presetSubtype="16" fill="hold" grpId="0" nodeType="withEffect">
                                      <p:stCondLst>
                                        <p:cond delay="25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par>
                              <p:cTn id="55" fill="hold">
                                <p:stCondLst>
                                  <p:cond delay="2250"/>
                                </p:stCondLst>
                                <p:childTnLst>
                                  <p:par>
                                    <p:cTn id="56" presetID="12" presetClass="entr" presetSubtype="4" fill="hold" grpId="0" nodeType="afterEffect">
                                      <p:stCondLst>
                                        <p:cond delay="0"/>
                                      </p:stCondLst>
                                      <p:iterate type="lt">
                                        <p:tmPct val="10000"/>
                                      </p:iterate>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750"/>
                                            <p:tgtEl>
                                              <p:spTgt spid="18"/>
                                            </p:tgtEl>
                                            <p:attrNameLst>
                                              <p:attrName>ppt_y</p:attrName>
                                            </p:attrNameLst>
                                          </p:cBhvr>
                                          <p:tavLst>
                                            <p:tav tm="0">
                                              <p:val>
                                                <p:strVal val="#ppt_y+#ppt_h*1.125000"/>
                                              </p:val>
                                            </p:tav>
                                            <p:tav tm="100000">
                                              <p:val>
                                                <p:strVal val="#ppt_y"/>
                                              </p:val>
                                            </p:tav>
                                          </p:tavLst>
                                        </p:anim>
                                        <p:animEffect transition="in" filter="wipe(up)">
                                          <p:cBhvr>
                                            <p:cTn id="59" dur="750"/>
                                            <p:tgtEl>
                                              <p:spTgt spid="18"/>
                                            </p:tgtEl>
                                          </p:cBhvr>
                                        </p:animEffect>
                                      </p:childTnLst>
                                    </p:cTn>
                                  </p:par>
                                </p:childTnLst>
                              </p:cTn>
                            </p:par>
                            <p:par>
                              <p:cTn id="60" fill="hold">
                                <p:stCondLst>
                                  <p:cond delay="5925"/>
                                </p:stCondLst>
                                <p:childTnLst>
                                  <p:par>
                                    <p:cTn id="61" presetID="42"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par>
                              <p:cTn id="66" fill="hold">
                                <p:stCondLst>
                                  <p:cond delay="6925"/>
                                </p:stCondLst>
                                <p:childTnLst>
                                  <p:par>
                                    <p:cTn id="67" presetID="2" presetClass="entr" presetSubtype="4" decel="100000" fill="hold" nodeType="afterEffect">
                                      <p:stCondLst>
                                        <p:cond delay="150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750" fill="hold"/>
                                            <p:tgtEl>
                                              <p:spTgt spid="23"/>
                                            </p:tgtEl>
                                            <p:attrNameLst>
                                              <p:attrName>ppt_x</p:attrName>
                                            </p:attrNameLst>
                                          </p:cBhvr>
                                          <p:tavLst>
                                            <p:tav tm="0">
                                              <p:val>
                                                <p:strVal val="#ppt_x"/>
                                              </p:val>
                                            </p:tav>
                                            <p:tav tm="100000">
                                              <p:val>
                                                <p:strVal val="#ppt_x"/>
                                              </p:val>
                                            </p:tav>
                                          </p:tavLst>
                                        </p:anim>
                                        <p:anim calcmode="lin" valueType="num">
                                          <p:cBhvr additive="base">
                                            <p:cTn id="70" dur="750" fill="hold"/>
                                            <p:tgtEl>
                                              <p:spTgt spid="23"/>
                                            </p:tgtEl>
                                            <p:attrNameLst>
                                              <p:attrName>ppt_y</p:attrName>
                                            </p:attrNameLst>
                                          </p:cBhvr>
                                          <p:tavLst>
                                            <p:tav tm="0">
                                              <p:val>
                                                <p:strVal val="1+#ppt_h/2"/>
                                              </p:val>
                                            </p:tav>
                                            <p:tav tm="100000">
                                              <p:val>
                                                <p:strVal val="#ppt_y"/>
                                              </p:val>
                                            </p:tav>
                                          </p:tavLst>
                                        </p:anim>
                                      </p:childTnLst>
                                    </p:cTn>
                                  </p:par>
                                  <p:par>
                                    <p:cTn id="71" presetID="35" presetClass="path" presetSubtype="0" fill="hold" nodeType="withEffect">
                                      <p:stCondLst>
                                        <p:cond delay="2250"/>
                                      </p:stCondLst>
                                      <p:childTnLst>
                                        <p:animMotion origin="layout" path="M -4.44444E-6 -6.17284E-7 L -0.94618 -6.17284E-7 " pathEditMode="relative" rAng="0" ptsTypes="AA">
                                          <p:cBhvr>
                                            <p:cTn id="72" dur="750" fill="hold"/>
                                            <p:tgtEl>
                                              <p:spTgt spid="23"/>
                                            </p:tgtEl>
                                            <p:attrNameLst>
                                              <p:attrName>ppt_x</p:attrName>
                                              <p:attrName>ppt_y</p:attrName>
                                            </p:attrNameLst>
                                          </p:cBhvr>
                                          <p:rCtr x="-47309" y="0"/>
                                        </p:animMotion>
                                      </p:childTnLst>
                                    </p:cTn>
                                  </p:par>
                                  <p:par>
                                    <p:cTn id="73" presetID="2" presetClass="exit" presetSubtype="8" fill="hold" nodeType="withEffect">
                                      <p:stCondLst>
                                        <p:cond delay="2250"/>
                                      </p:stCondLst>
                                      <p:childTnLst>
                                        <p:anim calcmode="lin" valueType="num">
                                          <p:cBhvr additive="base">
                                            <p:cTn id="74" dur="750"/>
                                            <p:tgtEl>
                                              <p:spTgt spid="14"/>
                                            </p:tgtEl>
                                            <p:attrNameLst>
                                              <p:attrName>ppt_x</p:attrName>
                                            </p:attrNameLst>
                                          </p:cBhvr>
                                          <p:tavLst>
                                            <p:tav tm="0">
                                              <p:val>
                                                <p:strVal val="ppt_x"/>
                                              </p:val>
                                            </p:tav>
                                            <p:tav tm="100000">
                                              <p:val>
                                                <p:strVal val="0-ppt_w/2"/>
                                              </p:val>
                                            </p:tav>
                                          </p:tavLst>
                                        </p:anim>
                                        <p:anim calcmode="lin" valueType="num">
                                          <p:cBhvr additive="base">
                                            <p:cTn id="75" dur="750"/>
                                            <p:tgtEl>
                                              <p:spTgt spid="14"/>
                                            </p:tgtEl>
                                            <p:attrNameLst>
                                              <p:attrName>ppt_y</p:attrName>
                                            </p:attrNameLst>
                                          </p:cBhvr>
                                          <p:tavLst>
                                            <p:tav tm="0">
                                              <p:val>
                                                <p:strVal val="ppt_y"/>
                                              </p:val>
                                            </p:tav>
                                            <p:tav tm="100000">
                                              <p:val>
                                                <p:strVal val="ppt_y"/>
                                              </p:val>
                                            </p:tav>
                                          </p:tavLst>
                                        </p:anim>
                                        <p:set>
                                          <p:cBhvr>
                                            <p:cTn id="76" dur="1" fill="hold">
                                              <p:stCondLst>
                                                <p:cond delay="749"/>
                                              </p:stCondLst>
                                            </p:cTn>
                                            <p:tgtEl>
                                              <p:spTgt spid="14"/>
                                            </p:tgtEl>
                                            <p:attrNameLst>
                                              <p:attrName>style.visibility</p:attrName>
                                            </p:attrNameLst>
                                          </p:cBhvr>
                                          <p:to>
                                            <p:strVal val="hidden"/>
                                          </p:to>
                                        </p:set>
                                      </p:childTnLst>
                                    </p:cTn>
                                  </p:par>
                                  <p:par>
                                    <p:cTn id="77" presetID="2" presetClass="exit" presetSubtype="8" fill="hold" nodeType="withEffect">
                                      <p:stCondLst>
                                        <p:cond delay="2250"/>
                                      </p:stCondLst>
                                      <p:childTnLst>
                                        <p:anim calcmode="lin" valueType="num">
                                          <p:cBhvr additive="base">
                                            <p:cTn id="78" dur="750"/>
                                            <p:tgtEl>
                                              <p:spTgt spid="5"/>
                                            </p:tgtEl>
                                            <p:attrNameLst>
                                              <p:attrName>ppt_x</p:attrName>
                                            </p:attrNameLst>
                                          </p:cBhvr>
                                          <p:tavLst>
                                            <p:tav tm="0">
                                              <p:val>
                                                <p:strVal val="ppt_x"/>
                                              </p:val>
                                            </p:tav>
                                            <p:tav tm="100000">
                                              <p:val>
                                                <p:strVal val="0-ppt_w/2"/>
                                              </p:val>
                                            </p:tav>
                                          </p:tavLst>
                                        </p:anim>
                                        <p:anim calcmode="lin" valueType="num">
                                          <p:cBhvr additive="base">
                                            <p:cTn id="79" dur="750"/>
                                            <p:tgtEl>
                                              <p:spTgt spid="5"/>
                                            </p:tgtEl>
                                            <p:attrNameLst>
                                              <p:attrName>ppt_y</p:attrName>
                                            </p:attrNameLst>
                                          </p:cBhvr>
                                          <p:tavLst>
                                            <p:tav tm="0">
                                              <p:val>
                                                <p:strVal val="ppt_y"/>
                                              </p:val>
                                            </p:tav>
                                            <p:tav tm="100000">
                                              <p:val>
                                                <p:strVal val="ppt_y"/>
                                              </p:val>
                                            </p:tav>
                                          </p:tavLst>
                                        </p:anim>
                                        <p:set>
                                          <p:cBhvr>
                                            <p:cTn id="80" dur="1" fill="hold">
                                              <p:stCondLst>
                                                <p:cond delay="749"/>
                                              </p:stCondLst>
                                            </p:cTn>
                                            <p:tgtEl>
                                              <p:spTgt spid="5"/>
                                            </p:tgtEl>
                                            <p:attrNameLst>
                                              <p:attrName>style.visibility</p:attrName>
                                            </p:attrNameLst>
                                          </p:cBhvr>
                                          <p:to>
                                            <p:strVal val="hidden"/>
                                          </p:to>
                                        </p:set>
                                      </p:childTnLst>
                                    </p:cTn>
                                  </p:par>
                                  <p:par>
                                    <p:cTn id="81" presetID="2" presetClass="exit" presetSubtype="8" fill="hold" nodeType="withEffect">
                                      <p:stCondLst>
                                        <p:cond delay="2250"/>
                                      </p:stCondLst>
                                      <p:childTnLst>
                                        <p:anim calcmode="lin" valueType="num">
                                          <p:cBhvr additive="base">
                                            <p:cTn id="82" dur="750"/>
                                            <p:tgtEl>
                                              <p:spTgt spid="8"/>
                                            </p:tgtEl>
                                            <p:attrNameLst>
                                              <p:attrName>ppt_x</p:attrName>
                                            </p:attrNameLst>
                                          </p:cBhvr>
                                          <p:tavLst>
                                            <p:tav tm="0">
                                              <p:val>
                                                <p:strVal val="ppt_x"/>
                                              </p:val>
                                            </p:tav>
                                            <p:tav tm="100000">
                                              <p:val>
                                                <p:strVal val="0-ppt_w/2"/>
                                              </p:val>
                                            </p:tav>
                                          </p:tavLst>
                                        </p:anim>
                                        <p:anim calcmode="lin" valueType="num">
                                          <p:cBhvr additive="base">
                                            <p:cTn id="83" dur="750"/>
                                            <p:tgtEl>
                                              <p:spTgt spid="8"/>
                                            </p:tgtEl>
                                            <p:attrNameLst>
                                              <p:attrName>ppt_y</p:attrName>
                                            </p:attrNameLst>
                                          </p:cBhvr>
                                          <p:tavLst>
                                            <p:tav tm="0">
                                              <p:val>
                                                <p:strVal val="ppt_y"/>
                                              </p:val>
                                            </p:tav>
                                            <p:tav tm="100000">
                                              <p:val>
                                                <p:strVal val="ppt_y"/>
                                              </p:val>
                                            </p:tav>
                                          </p:tavLst>
                                        </p:anim>
                                        <p:set>
                                          <p:cBhvr>
                                            <p:cTn id="84" dur="1" fill="hold">
                                              <p:stCondLst>
                                                <p:cond delay="749"/>
                                              </p:stCondLst>
                                            </p:cTn>
                                            <p:tgtEl>
                                              <p:spTgt spid="8"/>
                                            </p:tgtEl>
                                            <p:attrNameLst>
                                              <p:attrName>style.visibility</p:attrName>
                                            </p:attrNameLst>
                                          </p:cBhvr>
                                          <p:to>
                                            <p:strVal val="hidden"/>
                                          </p:to>
                                        </p:set>
                                      </p:childTnLst>
                                    </p:cTn>
                                  </p:par>
                                  <p:par>
                                    <p:cTn id="85" presetID="2" presetClass="exit" presetSubtype="8" fill="hold" nodeType="withEffect">
                                      <p:stCondLst>
                                        <p:cond delay="2250"/>
                                      </p:stCondLst>
                                      <p:childTnLst>
                                        <p:anim calcmode="lin" valueType="num">
                                          <p:cBhvr additive="base">
                                            <p:cTn id="86" dur="750"/>
                                            <p:tgtEl>
                                              <p:spTgt spid="11"/>
                                            </p:tgtEl>
                                            <p:attrNameLst>
                                              <p:attrName>ppt_x</p:attrName>
                                            </p:attrNameLst>
                                          </p:cBhvr>
                                          <p:tavLst>
                                            <p:tav tm="0">
                                              <p:val>
                                                <p:strVal val="ppt_x"/>
                                              </p:val>
                                            </p:tav>
                                            <p:tav tm="100000">
                                              <p:val>
                                                <p:strVal val="0-ppt_w/2"/>
                                              </p:val>
                                            </p:tav>
                                          </p:tavLst>
                                        </p:anim>
                                        <p:anim calcmode="lin" valueType="num">
                                          <p:cBhvr additive="base">
                                            <p:cTn id="87" dur="750"/>
                                            <p:tgtEl>
                                              <p:spTgt spid="11"/>
                                            </p:tgtEl>
                                            <p:attrNameLst>
                                              <p:attrName>ppt_y</p:attrName>
                                            </p:attrNameLst>
                                          </p:cBhvr>
                                          <p:tavLst>
                                            <p:tav tm="0">
                                              <p:val>
                                                <p:strVal val="ppt_y"/>
                                              </p:val>
                                            </p:tav>
                                            <p:tav tm="100000">
                                              <p:val>
                                                <p:strVal val="ppt_y"/>
                                              </p:val>
                                            </p:tav>
                                          </p:tavLst>
                                        </p:anim>
                                        <p:set>
                                          <p:cBhvr>
                                            <p:cTn id="88" dur="1" fill="hold">
                                              <p:stCondLst>
                                                <p:cond delay="749"/>
                                              </p:stCondLst>
                                            </p:cTn>
                                            <p:tgtEl>
                                              <p:spTgt spid="11"/>
                                            </p:tgtEl>
                                            <p:attrNameLst>
                                              <p:attrName>style.visibility</p:attrName>
                                            </p:attrNameLst>
                                          </p:cBhvr>
                                          <p:to>
                                            <p:strVal val="hidden"/>
                                          </p:to>
                                        </p:set>
                                      </p:childTnLst>
                                    </p:cTn>
                                  </p:par>
                                  <p:par>
                                    <p:cTn id="89" presetID="2" presetClass="exit" presetSubtype="8" fill="hold" nodeType="withEffect">
                                      <p:stCondLst>
                                        <p:cond delay="2250"/>
                                      </p:stCondLst>
                                      <p:childTnLst>
                                        <p:anim calcmode="lin" valueType="num">
                                          <p:cBhvr additive="base">
                                            <p:cTn id="90" dur="750"/>
                                            <p:tgtEl>
                                              <p:spTgt spid="19"/>
                                            </p:tgtEl>
                                            <p:attrNameLst>
                                              <p:attrName>ppt_x</p:attrName>
                                            </p:attrNameLst>
                                          </p:cBhvr>
                                          <p:tavLst>
                                            <p:tav tm="0">
                                              <p:val>
                                                <p:strVal val="ppt_x"/>
                                              </p:val>
                                            </p:tav>
                                            <p:tav tm="100000">
                                              <p:val>
                                                <p:strVal val="0-ppt_w/2"/>
                                              </p:val>
                                            </p:tav>
                                          </p:tavLst>
                                        </p:anim>
                                        <p:anim calcmode="lin" valueType="num">
                                          <p:cBhvr additive="base">
                                            <p:cTn id="91" dur="750"/>
                                            <p:tgtEl>
                                              <p:spTgt spid="19"/>
                                            </p:tgtEl>
                                            <p:attrNameLst>
                                              <p:attrName>ppt_y</p:attrName>
                                            </p:attrNameLst>
                                          </p:cBhvr>
                                          <p:tavLst>
                                            <p:tav tm="0">
                                              <p:val>
                                                <p:strVal val="ppt_y"/>
                                              </p:val>
                                            </p:tav>
                                            <p:tav tm="100000">
                                              <p:val>
                                                <p:strVal val="ppt_y"/>
                                              </p:val>
                                            </p:tav>
                                          </p:tavLst>
                                        </p:anim>
                                        <p:set>
                                          <p:cBhvr>
                                            <p:cTn id="92" dur="1" fill="hold">
                                              <p:stCondLst>
                                                <p:cond delay="749"/>
                                              </p:stCondLst>
                                            </p:cTn>
                                            <p:tgtEl>
                                              <p:spTgt spid="19"/>
                                            </p:tgtEl>
                                            <p:attrNameLst>
                                              <p:attrName>style.visibility</p:attrName>
                                            </p:attrNameLst>
                                          </p:cBhvr>
                                          <p:to>
                                            <p:strVal val="hidden"/>
                                          </p:to>
                                        </p:set>
                                      </p:childTnLst>
                                    </p:cTn>
                                  </p:par>
                                  <p:par>
                                    <p:cTn id="93" presetID="2" presetClass="exit" presetSubtype="8" fill="hold" nodeType="withEffect">
                                      <p:stCondLst>
                                        <p:cond delay="2250"/>
                                      </p:stCondLst>
                                      <p:childTnLst>
                                        <p:anim calcmode="lin" valueType="num">
                                          <p:cBhvr additive="base">
                                            <p:cTn id="94" dur="750"/>
                                            <p:tgtEl>
                                              <p:spTgt spid="22"/>
                                            </p:tgtEl>
                                            <p:attrNameLst>
                                              <p:attrName>ppt_x</p:attrName>
                                            </p:attrNameLst>
                                          </p:cBhvr>
                                          <p:tavLst>
                                            <p:tav tm="0">
                                              <p:val>
                                                <p:strVal val="ppt_x"/>
                                              </p:val>
                                            </p:tav>
                                            <p:tav tm="100000">
                                              <p:val>
                                                <p:strVal val="0-ppt_w/2"/>
                                              </p:val>
                                            </p:tav>
                                          </p:tavLst>
                                        </p:anim>
                                        <p:anim calcmode="lin" valueType="num">
                                          <p:cBhvr additive="base">
                                            <p:cTn id="95" dur="750"/>
                                            <p:tgtEl>
                                              <p:spTgt spid="22"/>
                                            </p:tgtEl>
                                            <p:attrNameLst>
                                              <p:attrName>ppt_y</p:attrName>
                                            </p:attrNameLst>
                                          </p:cBhvr>
                                          <p:tavLst>
                                            <p:tav tm="0">
                                              <p:val>
                                                <p:strVal val="ppt_y"/>
                                              </p:val>
                                            </p:tav>
                                            <p:tav tm="100000">
                                              <p:val>
                                                <p:strVal val="ppt_y"/>
                                              </p:val>
                                            </p:tav>
                                          </p:tavLst>
                                        </p:anim>
                                        <p:set>
                                          <p:cBhvr>
                                            <p:cTn id="96" dur="1" fill="hold">
                                              <p:stCondLst>
                                                <p:cond delay="749"/>
                                              </p:stCondLst>
                                            </p:cTn>
                                            <p:tgtEl>
                                              <p:spTgt spid="22"/>
                                            </p:tgtEl>
                                            <p:attrNameLst>
                                              <p:attrName>style.visibility</p:attrName>
                                            </p:attrNameLst>
                                          </p:cBhvr>
                                          <p:to>
                                            <p:strVal val="hidden"/>
                                          </p:to>
                                        </p:set>
                                      </p:childTnLst>
                                    </p:cTn>
                                  </p:par>
                                  <p:par>
                                    <p:cTn id="97" presetID="2" presetClass="exit" presetSubtype="8" fill="hold" grpId="1" nodeType="withEffect">
                                      <p:stCondLst>
                                        <p:cond delay="2250"/>
                                      </p:stCondLst>
                                      <p:childTnLst>
                                        <p:anim calcmode="lin" valueType="num">
                                          <p:cBhvr additive="base">
                                            <p:cTn id="98" dur="750"/>
                                            <p:tgtEl>
                                              <p:spTgt spid="20"/>
                                            </p:tgtEl>
                                            <p:attrNameLst>
                                              <p:attrName>ppt_x</p:attrName>
                                            </p:attrNameLst>
                                          </p:cBhvr>
                                          <p:tavLst>
                                            <p:tav tm="0">
                                              <p:val>
                                                <p:strVal val="ppt_x"/>
                                              </p:val>
                                            </p:tav>
                                            <p:tav tm="100000">
                                              <p:val>
                                                <p:strVal val="0-ppt_w/2"/>
                                              </p:val>
                                            </p:tav>
                                          </p:tavLst>
                                        </p:anim>
                                        <p:anim calcmode="lin" valueType="num">
                                          <p:cBhvr additive="base">
                                            <p:cTn id="99" dur="750"/>
                                            <p:tgtEl>
                                              <p:spTgt spid="20"/>
                                            </p:tgtEl>
                                            <p:attrNameLst>
                                              <p:attrName>ppt_y</p:attrName>
                                            </p:attrNameLst>
                                          </p:cBhvr>
                                          <p:tavLst>
                                            <p:tav tm="0">
                                              <p:val>
                                                <p:strVal val="ppt_y"/>
                                              </p:val>
                                            </p:tav>
                                            <p:tav tm="100000">
                                              <p:val>
                                                <p:strVal val="ppt_y"/>
                                              </p:val>
                                            </p:tav>
                                          </p:tavLst>
                                        </p:anim>
                                        <p:set>
                                          <p:cBhvr>
                                            <p:cTn id="100" dur="1" fill="hold">
                                              <p:stCondLst>
                                                <p:cond delay="749"/>
                                              </p:stCondLst>
                                            </p:cTn>
                                            <p:tgtEl>
                                              <p:spTgt spid="20"/>
                                            </p:tgtEl>
                                            <p:attrNameLst>
                                              <p:attrName>style.visibility</p:attrName>
                                            </p:attrNameLst>
                                          </p:cBhvr>
                                          <p:to>
                                            <p:strVal val="hidden"/>
                                          </p:to>
                                        </p:set>
                                      </p:childTnLst>
                                    </p:cTn>
                                  </p:par>
                                  <p:par>
                                    <p:cTn id="101" presetID="2" presetClass="exit" presetSubtype="8" fill="hold" grpId="1" nodeType="withEffect">
                                      <p:stCondLst>
                                        <p:cond delay="2250"/>
                                      </p:stCondLst>
                                      <p:iterate type="lt">
                                        <p:tmPct val="0"/>
                                      </p:iterate>
                                      <p:childTnLst>
                                        <p:anim calcmode="lin" valueType="num">
                                          <p:cBhvr additive="base">
                                            <p:cTn id="102" dur="750"/>
                                            <p:tgtEl>
                                              <p:spTgt spid="18"/>
                                            </p:tgtEl>
                                            <p:attrNameLst>
                                              <p:attrName>ppt_x</p:attrName>
                                            </p:attrNameLst>
                                          </p:cBhvr>
                                          <p:tavLst>
                                            <p:tav tm="0">
                                              <p:val>
                                                <p:strVal val="ppt_x"/>
                                              </p:val>
                                            </p:tav>
                                            <p:tav tm="100000">
                                              <p:val>
                                                <p:strVal val="0-ppt_w/2"/>
                                              </p:val>
                                            </p:tav>
                                          </p:tavLst>
                                        </p:anim>
                                        <p:anim calcmode="lin" valueType="num">
                                          <p:cBhvr additive="base">
                                            <p:cTn id="103" dur="750"/>
                                            <p:tgtEl>
                                              <p:spTgt spid="18"/>
                                            </p:tgtEl>
                                            <p:attrNameLst>
                                              <p:attrName>ppt_y</p:attrName>
                                            </p:attrNameLst>
                                          </p:cBhvr>
                                          <p:tavLst>
                                            <p:tav tm="0">
                                              <p:val>
                                                <p:strVal val="ppt_y"/>
                                              </p:val>
                                            </p:tav>
                                            <p:tav tm="100000">
                                              <p:val>
                                                <p:strVal val="ppt_y"/>
                                              </p:val>
                                            </p:tav>
                                          </p:tavLst>
                                        </p:anim>
                                        <p:set>
                                          <p:cBhvr>
                                            <p:cTn id="104" dur="1" fill="hold">
                                              <p:stCondLst>
                                                <p:cond delay="749"/>
                                              </p:stCondLst>
                                            </p:cTn>
                                            <p:tgtEl>
                                              <p:spTgt spid="18"/>
                                            </p:tgtEl>
                                            <p:attrNameLst>
                                              <p:attrName>style.visibility</p:attrName>
                                            </p:attrNameLst>
                                          </p:cBhvr>
                                          <p:to>
                                            <p:strVal val="hidden"/>
                                          </p:to>
                                        </p:set>
                                      </p:childTnLst>
                                    </p:cTn>
                                  </p:par>
                                  <p:par>
                                    <p:cTn id="105" presetID="2" presetClass="exit" presetSubtype="8" fill="hold" grpId="1" nodeType="withEffect">
                                      <p:stCondLst>
                                        <p:cond delay="2250"/>
                                      </p:stCondLst>
                                      <p:childTnLst>
                                        <p:anim calcmode="lin" valueType="num">
                                          <p:cBhvr additive="base">
                                            <p:cTn id="106" dur="750"/>
                                            <p:tgtEl>
                                              <p:spTgt spid="21"/>
                                            </p:tgtEl>
                                            <p:attrNameLst>
                                              <p:attrName>ppt_x</p:attrName>
                                            </p:attrNameLst>
                                          </p:cBhvr>
                                          <p:tavLst>
                                            <p:tav tm="0">
                                              <p:val>
                                                <p:strVal val="ppt_x"/>
                                              </p:val>
                                            </p:tav>
                                            <p:tav tm="100000">
                                              <p:val>
                                                <p:strVal val="0-ppt_w/2"/>
                                              </p:val>
                                            </p:tav>
                                          </p:tavLst>
                                        </p:anim>
                                        <p:anim calcmode="lin" valueType="num">
                                          <p:cBhvr additive="base">
                                            <p:cTn id="107" dur="750"/>
                                            <p:tgtEl>
                                              <p:spTgt spid="21"/>
                                            </p:tgtEl>
                                            <p:attrNameLst>
                                              <p:attrName>ppt_y</p:attrName>
                                            </p:attrNameLst>
                                          </p:cBhvr>
                                          <p:tavLst>
                                            <p:tav tm="0">
                                              <p:val>
                                                <p:strVal val="ppt_y"/>
                                              </p:val>
                                            </p:tav>
                                            <p:tav tm="100000">
                                              <p:val>
                                                <p:strVal val="ppt_y"/>
                                              </p:val>
                                            </p:tav>
                                          </p:tavLst>
                                        </p:anim>
                                        <p:set>
                                          <p:cBhvr>
                                            <p:cTn id="108" dur="1" fill="hold">
                                              <p:stCondLst>
                                                <p:cond delay="7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animBg="1"/>
          <p:bldP spid="20" grpId="1" animBg="1"/>
          <p:bldP spid="21" grpId="0"/>
          <p:bldP spid="21"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5" presetClass="path" presetSubtype="0" fill="hold" nodeType="withEffect">
                                      <p:stCondLst>
                                        <p:cond delay="0"/>
                                      </p:stCondLst>
                                      <p:childTnLst>
                                        <p:animMotion origin="layout" path="M 4.16667E-6 -6.17284E-7 L -0.84931 -6.17284E-7 " pathEditMode="relative" rAng="0" ptsTypes="AA">
                                          <p:cBhvr>
                                            <p:cTn id="10" dur="1000" fill="hold"/>
                                            <p:tgtEl>
                                              <p:spTgt spid="17"/>
                                            </p:tgtEl>
                                            <p:attrNameLst>
                                              <p:attrName>ppt_x</p:attrName>
                                              <p:attrName>ppt_y</p:attrName>
                                            </p:attrNameLst>
                                          </p:cBhvr>
                                          <p:rCtr x="-42465" y="0"/>
                                        </p:animMotion>
                                      </p:childTnLst>
                                    </p:cTn>
                                  </p:par>
                                  <p:par>
                                    <p:cTn id="11" presetID="2" presetClass="entr" presetSubtype="2"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75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1+#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par>
                                    <p:cTn id="23" presetID="42" presetClass="exit" presetSubtype="0" fill="hold" nodeType="withEffect">
                                      <p:stCondLst>
                                        <p:cond delay="1000"/>
                                      </p:stCondLst>
                                      <p:childTnLst>
                                        <p:animEffect transition="out" filter="fade">
                                          <p:cBhvr>
                                            <p:cTn id="24" dur="750"/>
                                            <p:tgtEl>
                                              <p:spTgt spid="17"/>
                                            </p:tgtEl>
                                          </p:cBhvr>
                                        </p:animEffect>
                                        <p:anim calcmode="lin" valueType="num">
                                          <p:cBhvr>
                                            <p:cTn id="25" dur="750"/>
                                            <p:tgtEl>
                                              <p:spTgt spid="17"/>
                                            </p:tgtEl>
                                            <p:attrNameLst>
                                              <p:attrName>ppt_x</p:attrName>
                                            </p:attrNameLst>
                                          </p:cBhvr>
                                          <p:tavLst>
                                            <p:tav tm="0">
                                              <p:val>
                                                <p:strVal val="ppt_x"/>
                                              </p:val>
                                            </p:tav>
                                            <p:tav tm="100000">
                                              <p:val>
                                                <p:strVal val="ppt_x"/>
                                              </p:val>
                                            </p:tav>
                                          </p:tavLst>
                                        </p:anim>
                                        <p:anim calcmode="lin" valueType="num">
                                          <p:cBhvr>
                                            <p:cTn id="26" dur="750"/>
                                            <p:tgtEl>
                                              <p:spTgt spid="17"/>
                                            </p:tgtEl>
                                            <p:attrNameLst>
                                              <p:attrName>ppt_y</p:attrName>
                                            </p:attrNameLst>
                                          </p:cBhvr>
                                          <p:tavLst>
                                            <p:tav tm="0">
                                              <p:val>
                                                <p:strVal val="ppt_y"/>
                                              </p:val>
                                            </p:tav>
                                            <p:tav tm="100000">
                                              <p:val>
                                                <p:strVal val="ppt_y+.1"/>
                                              </p:val>
                                            </p:tav>
                                          </p:tavLst>
                                        </p:anim>
                                        <p:set>
                                          <p:cBhvr>
                                            <p:cTn id="27" dur="1" fill="hold">
                                              <p:stCondLst>
                                                <p:cond delay="74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26" presetClass="emph" presetSubtype="0" fill="hold" nodeType="afterEffect">
                                      <p:stCondLst>
                                        <p:cond delay="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cTn>
                                  </p:par>
                                  <p:par>
                                    <p:cTn id="32" presetID="26" presetClass="emph" presetSubtype="0" fill="hold" nodeType="withEffect">
                                      <p:stCondLst>
                                        <p:cond delay="25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par>
                                    <p:cTn id="35" presetID="26" presetClass="emph" presetSubtype="0" fill="hold" nodeType="withEffect">
                                      <p:stCondLst>
                                        <p:cond delay="50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par>
                                    <p:cTn id="38" presetID="26" presetClass="emph" presetSubtype="0" fill="hold" nodeType="withEffect">
                                      <p:stCondLst>
                                        <p:cond delay="750"/>
                                      </p:stCondLst>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childTnLst>
                              </p:cTn>
                            </p:par>
                            <p:par>
                              <p:cTn id="41" fill="hold">
                                <p:stCondLst>
                                  <p:cond delay="1500"/>
                                </p:stCondLst>
                                <p:childTnLst>
                                  <p:par>
                                    <p:cTn id="42" presetID="2" presetClass="entr" presetSubtype="2" fill="hold" nodeType="afterEffect">
                                      <p:stCondLst>
                                        <p:cond delay="25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25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par>
                                    <p:cTn id="50" presetID="53" presetClass="entr" presetSubtype="16" fill="hold" grpId="0" nodeType="withEffect">
                                      <p:stCondLst>
                                        <p:cond delay="25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par>
                              <p:cTn id="55" fill="hold">
                                <p:stCondLst>
                                  <p:cond delay="2250"/>
                                </p:stCondLst>
                                <p:childTnLst>
                                  <p:par>
                                    <p:cTn id="56" presetID="12" presetClass="entr" presetSubtype="4" fill="hold" grpId="0" nodeType="afterEffect">
                                      <p:stCondLst>
                                        <p:cond delay="0"/>
                                      </p:stCondLst>
                                      <p:iterate type="lt">
                                        <p:tmPct val="10000"/>
                                      </p:iterate>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750"/>
                                            <p:tgtEl>
                                              <p:spTgt spid="18"/>
                                            </p:tgtEl>
                                            <p:attrNameLst>
                                              <p:attrName>ppt_y</p:attrName>
                                            </p:attrNameLst>
                                          </p:cBhvr>
                                          <p:tavLst>
                                            <p:tav tm="0">
                                              <p:val>
                                                <p:strVal val="#ppt_y+#ppt_h*1.125000"/>
                                              </p:val>
                                            </p:tav>
                                            <p:tav tm="100000">
                                              <p:val>
                                                <p:strVal val="#ppt_y"/>
                                              </p:val>
                                            </p:tav>
                                          </p:tavLst>
                                        </p:anim>
                                        <p:animEffect transition="in" filter="wipe(up)">
                                          <p:cBhvr>
                                            <p:cTn id="59" dur="750"/>
                                            <p:tgtEl>
                                              <p:spTgt spid="18"/>
                                            </p:tgtEl>
                                          </p:cBhvr>
                                        </p:animEffect>
                                      </p:childTnLst>
                                    </p:cTn>
                                  </p:par>
                                </p:childTnLst>
                              </p:cTn>
                            </p:par>
                            <p:par>
                              <p:cTn id="60" fill="hold">
                                <p:stCondLst>
                                  <p:cond delay="5925"/>
                                </p:stCondLst>
                                <p:childTnLst>
                                  <p:par>
                                    <p:cTn id="61" presetID="42"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par>
                              <p:cTn id="66" fill="hold">
                                <p:stCondLst>
                                  <p:cond delay="6925"/>
                                </p:stCondLst>
                                <p:childTnLst>
                                  <p:par>
                                    <p:cTn id="67" presetID="2" presetClass="entr" presetSubtype="4" decel="100000" fill="hold" nodeType="afterEffect">
                                      <p:stCondLst>
                                        <p:cond delay="150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750" fill="hold"/>
                                            <p:tgtEl>
                                              <p:spTgt spid="23"/>
                                            </p:tgtEl>
                                            <p:attrNameLst>
                                              <p:attrName>ppt_x</p:attrName>
                                            </p:attrNameLst>
                                          </p:cBhvr>
                                          <p:tavLst>
                                            <p:tav tm="0">
                                              <p:val>
                                                <p:strVal val="#ppt_x"/>
                                              </p:val>
                                            </p:tav>
                                            <p:tav tm="100000">
                                              <p:val>
                                                <p:strVal val="#ppt_x"/>
                                              </p:val>
                                            </p:tav>
                                          </p:tavLst>
                                        </p:anim>
                                        <p:anim calcmode="lin" valueType="num">
                                          <p:cBhvr additive="base">
                                            <p:cTn id="70" dur="750" fill="hold"/>
                                            <p:tgtEl>
                                              <p:spTgt spid="23"/>
                                            </p:tgtEl>
                                            <p:attrNameLst>
                                              <p:attrName>ppt_y</p:attrName>
                                            </p:attrNameLst>
                                          </p:cBhvr>
                                          <p:tavLst>
                                            <p:tav tm="0">
                                              <p:val>
                                                <p:strVal val="1+#ppt_h/2"/>
                                              </p:val>
                                            </p:tav>
                                            <p:tav tm="100000">
                                              <p:val>
                                                <p:strVal val="#ppt_y"/>
                                              </p:val>
                                            </p:tav>
                                          </p:tavLst>
                                        </p:anim>
                                      </p:childTnLst>
                                    </p:cTn>
                                  </p:par>
                                  <p:par>
                                    <p:cTn id="71" presetID="35" presetClass="path" presetSubtype="0" fill="hold" nodeType="withEffect">
                                      <p:stCondLst>
                                        <p:cond delay="2250"/>
                                      </p:stCondLst>
                                      <p:childTnLst>
                                        <p:animMotion origin="layout" path="M -4.44444E-6 -6.17284E-7 L -0.94618 -6.17284E-7 " pathEditMode="relative" rAng="0" ptsTypes="AA">
                                          <p:cBhvr>
                                            <p:cTn id="72" dur="750" fill="hold"/>
                                            <p:tgtEl>
                                              <p:spTgt spid="23"/>
                                            </p:tgtEl>
                                            <p:attrNameLst>
                                              <p:attrName>ppt_x</p:attrName>
                                              <p:attrName>ppt_y</p:attrName>
                                            </p:attrNameLst>
                                          </p:cBhvr>
                                          <p:rCtr x="-47309" y="0"/>
                                        </p:animMotion>
                                      </p:childTnLst>
                                    </p:cTn>
                                  </p:par>
                                  <p:par>
                                    <p:cTn id="73" presetID="2" presetClass="exit" presetSubtype="8" fill="hold" nodeType="withEffect">
                                      <p:stCondLst>
                                        <p:cond delay="2250"/>
                                      </p:stCondLst>
                                      <p:childTnLst>
                                        <p:anim calcmode="lin" valueType="num">
                                          <p:cBhvr additive="base">
                                            <p:cTn id="74" dur="750"/>
                                            <p:tgtEl>
                                              <p:spTgt spid="14"/>
                                            </p:tgtEl>
                                            <p:attrNameLst>
                                              <p:attrName>ppt_x</p:attrName>
                                            </p:attrNameLst>
                                          </p:cBhvr>
                                          <p:tavLst>
                                            <p:tav tm="0">
                                              <p:val>
                                                <p:strVal val="ppt_x"/>
                                              </p:val>
                                            </p:tav>
                                            <p:tav tm="100000">
                                              <p:val>
                                                <p:strVal val="0-ppt_w/2"/>
                                              </p:val>
                                            </p:tav>
                                          </p:tavLst>
                                        </p:anim>
                                        <p:anim calcmode="lin" valueType="num">
                                          <p:cBhvr additive="base">
                                            <p:cTn id="75" dur="750"/>
                                            <p:tgtEl>
                                              <p:spTgt spid="14"/>
                                            </p:tgtEl>
                                            <p:attrNameLst>
                                              <p:attrName>ppt_y</p:attrName>
                                            </p:attrNameLst>
                                          </p:cBhvr>
                                          <p:tavLst>
                                            <p:tav tm="0">
                                              <p:val>
                                                <p:strVal val="ppt_y"/>
                                              </p:val>
                                            </p:tav>
                                            <p:tav tm="100000">
                                              <p:val>
                                                <p:strVal val="ppt_y"/>
                                              </p:val>
                                            </p:tav>
                                          </p:tavLst>
                                        </p:anim>
                                        <p:set>
                                          <p:cBhvr>
                                            <p:cTn id="76" dur="1" fill="hold">
                                              <p:stCondLst>
                                                <p:cond delay="749"/>
                                              </p:stCondLst>
                                            </p:cTn>
                                            <p:tgtEl>
                                              <p:spTgt spid="14"/>
                                            </p:tgtEl>
                                            <p:attrNameLst>
                                              <p:attrName>style.visibility</p:attrName>
                                            </p:attrNameLst>
                                          </p:cBhvr>
                                          <p:to>
                                            <p:strVal val="hidden"/>
                                          </p:to>
                                        </p:set>
                                      </p:childTnLst>
                                    </p:cTn>
                                  </p:par>
                                  <p:par>
                                    <p:cTn id="77" presetID="2" presetClass="exit" presetSubtype="8" fill="hold" nodeType="withEffect">
                                      <p:stCondLst>
                                        <p:cond delay="2250"/>
                                      </p:stCondLst>
                                      <p:childTnLst>
                                        <p:anim calcmode="lin" valueType="num">
                                          <p:cBhvr additive="base">
                                            <p:cTn id="78" dur="750"/>
                                            <p:tgtEl>
                                              <p:spTgt spid="5"/>
                                            </p:tgtEl>
                                            <p:attrNameLst>
                                              <p:attrName>ppt_x</p:attrName>
                                            </p:attrNameLst>
                                          </p:cBhvr>
                                          <p:tavLst>
                                            <p:tav tm="0">
                                              <p:val>
                                                <p:strVal val="ppt_x"/>
                                              </p:val>
                                            </p:tav>
                                            <p:tav tm="100000">
                                              <p:val>
                                                <p:strVal val="0-ppt_w/2"/>
                                              </p:val>
                                            </p:tav>
                                          </p:tavLst>
                                        </p:anim>
                                        <p:anim calcmode="lin" valueType="num">
                                          <p:cBhvr additive="base">
                                            <p:cTn id="79" dur="750"/>
                                            <p:tgtEl>
                                              <p:spTgt spid="5"/>
                                            </p:tgtEl>
                                            <p:attrNameLst>
                                              <p:attrName>ppt_y</p:attrName>
                                            </p:attrNameLst>
                                          </p:cBhvr>
                                          <p:tavLst>
                                            <p:tav tm="0">
                                              <p:val>
                                                <p:strVal val="ppt_y"/>
                                              </p:val>
                                            </p:tav>
                                            <p:tav tm="100000">
                                              <p:val>
                                                <p:strVal val="ppt_y"/>
                                              </p:val>
                                            </p:tav>
                                          </p:tavLst>
                                        </p:anim>
                                        <p:set>
                                          <p:cBhvr>
                                            <p:cTn id="80" dur="1" fill="hold">
                                              <p:stCondLst>
                                                <p:cond delay="749"/>
                                              </p:stCondLst>
                                            </p:cTn>
                                            <p:tgtEl>
                                              <p:spTgt spid="5"/>
                                            </p:tgtEl>
                                            <p:attrNameLst>
                                              <p:attrName>style.visibility</p:attrName>
                                            </p:attrNameLst>
                                          </p:cBhvr>
                                          <p:to>
                                            <p:strVal val="hidden"/>
                                          </p:to>
                                        </p:set>
                                      </p:childTnLst>
                                    </p:cTn>
                                  </p:par>
                                  <p:par>
                                    <p:cTn id="81" presetID="2" presetClass="exit" presetSubtype="8" fill="hold" nodeType="withEffect">
                                      <p:stCondLst>
                                        <p:cond delay="2250"/>
                                      </p:stCondLst>
                                      <p:childTnLst>
                                        <p:anim calcmode="lin" valueType="num">
                                          <p:cBhvr additive="base">
                                            <p:cTn id="82" dur="750"/>
                                            <p:tgtEl>
                                              <p:spTgt spid="8"/>
                                            </p:tgtEl>
                                            <p:attrNameLst>
                                              <p:attrName>ppt_x</p:attrName>
                                            </p:attrNameLst>
                                          </p:cBhvr>
                                          <p:tavLst>
                                            <p:tav tm="0">
                                              <p:val>
                                                <p:strVal val="ppt_x"/>
                                              </p:val>
                                            </p:tav>
                                            <p:tav tm="100000">
                                              <p:val>
                                                <p:strVal val="0-ppt_w/2"/>
                                              </p:val>
                                            </p:tav>
                                          </p:tavLst>
                                        </p:anim>
                                        <p:anim calcmode="lin" valueType="num">
                                          <p:cBhvr additive="base">
                                            <p:cTn id="83" dur="750"/>
                                            <p:tgtEl>
                                              <p:spTgt spid="8"/>
                                            </p:tgtEl>
                                            <p:attrNameLst>
                                              <p:attrName>ppt_y</p:attrName>
                                            </p:attrNameLst>
                                          </p:cBhvr>
                                          <p:tavLst>
                                            <p:tav tm="0">
                                              <p:val>
                                                <p:strVal val="ppt_y"/>
                                              </p:val>
                                            </p:tav>
                                            <p:tav tm="100000">
                                              <p:val>
                                                <p:strVal val="ppt_y"/>
                                              </p:val>
                                            </p:tav>
                                          </p:tavLst>
                                        </p:anim>
                                        <p:set>
                                          <p:cBhvr>
                                            <p:cTn id="84" dur="1" fill="hold">
                                              <p:stCondLst>
                                                <p:cond delay="749"/>
                                              </p:stCondLst>
                                            </p:cTn>
                                            <p:tgtEl>
                                              <p:spTgt spid="8"/>
                                            </p:tgtEl>
                                            <p:attrNameLst>
                                              <p:attrName>style.visibility</p:attrName>
                                            </p:attrNameLst>
                                          </p:cBhvr>
                                          <p:to>
                                            <p:strVal val="hidden"/>
                                          </p:to>
                                        </p:set>
                                      </p:childTnLst>
                                    </p:cTn>
                                  </p:par>
                                  <p:par>
                                    <p:cTn id="85" presetID="2" presetClass="exit" presetSubtype="8" fill="hold" nodeType="withEffect">
                                      <p:stCondLst>
                                        <p:cond delay="2250"/>
                                      </p:stCondLst>
                                      <p:childTnLst>
                                        <p:anim calcmode="lin" valueType="num">
                                          <p:cBhvr additive="base">
                                            <p:cTn id="86" dur="750"/>
                                            <p:tgtEl>
                                              <p:spTgt spid="11"/>
                                            </p:tgtEl>
                                            <p:attrNameLst>
                                              <p:attrName>ppt_x</p:attrName>
                                            </p:attrNameLst>
                                          </p:cBhvr>
                                          <p:tavLst>
                                            <p:tav tm="0">
                                              <p:val>
                                                <p:strVal val="ppt_x"/>
                                              </p:val>
                                            </p:tav>
                                            <p:tav tm="100000">
                                              <p:val>
                                                <p:strVal val="0-ppt_w/2"/>
                                              </p:val>
                                            </p:tav>
                                          </p:tavLst>
                                        </p:anim>
                                        <p:anim calcmode="lin" valueType="num">
                                          <p:cBhvr additive="base">
                                            <p:cTn id="87" dur="750"/>
                                            <p:tgtEl>
                                              <p:spTgt spid="11"/>
                                            </p:tgtEl>
                                            <p:attrNameLst>
                                              <p:attrName>ppt_y</p:attrName>
                                            </p:attrNameLst>
                                          </p:cBhvr>
                                          <p:tavLst>
                                            <p:tav tm="0">
                                              <p:val>
                                                <p:strVal val="ppt_y"/>
                                              </p:val>
                                            </p:tav>
                                            <p:tav tm="100000">
                                              <p:val>
                                                <p:strVal val="ppt_y"/>
                                              </p:val>
                                            </p:tav>
                                          </p:tavLst>
                                        </p:anim>
                                        <p:set>
                                          <p:cBhvr>
                                            <p:cTn id="88" dur="1" fill="hold">
                                              <p:stCondLst>
                                                <p:cond delay="749"/>
                                              </p:stCondLst>
                                            </p:cTn>
                                            <p:tgtEl>
                                              <p:spTgt spid="11"/>
                                            </p:tgtEl>
                                            <p:attrNameLst>
                                              <p:attrName>style.visibility</p:attrName>
                                            </p:attrNameLst>
                                          </p:cBhvr>
                                          <p:to>
                                            <p:strVal val="hidden"/>
                                          </p:to>
                                        </p:set>
                                      </p:childTnLst>
                                    </p:cTn>
                                  </p:par>
                                  <p:par>
                                    <p:cTn id="89" presetID="2" presetClass="exit" presetSubtype="8" fill="hold" nodeType="withEffect">
                                      <p:stCondLst>
                                        <p:cond delay="2250"/>
                                      </p:stCondLst>
                                      <p:childTnLst>
                                        <p:anim calcmode="lin" valueType="num">
                                          <p:cBhvr additive="base">
                                            <p:cTn id="90" dur="750"/>
                                            <p:tgtEl>
                                              <p:spTgt spid="19"/>
                                            </p:tgtEl>
                                            <p:attrNameLst>
                                              <p:attrName>ppt_x</p:attrName>
                                            </p:attrNameLst>
                                          </p:cBhvr>
                                          <p:tavLst>
                                            <p:tav tm="0">
                                              <p:val>
                                                <p:strVal val="ppt_x"/>
                                              </p:val>
                                            </p:tav>
                                            <p:tav tm="100000">
                                              <p:val>
                                                <p:strVal val="0-ppt_w/2"/>
                                              </p:val>
                                            </p:tav>
                                          </p:tavLst>
                                        </p:anim>
                                        <p:anim calcmode="lin" valueType="num">
                                          <p:cBhvr additive="base">
                                            <p:cTn id="91" dur="750"/>
                                            <p:tgtEl>
                                              <p:spTgt spid="19"/>
                                            </p:tgtEl>
                                            <p:attrNameLst>
                                              <p:attrName>ppt_y</p:attrName>
                                            </p:attrNameLst>
                                          </p:cBhvr>
                                          <p:tavLst>
                                            <p:tav tm="0">
                                              <p:val>
                                                <p:strVal val="ppt_y"/>
                                              </p:val>
                                            </p:tav>
                                            <p:tav tm="100000">
                                              <p:val>
                                                <p:strVal val="ppt_y"/>
                                              </p:val>
                                            </p:tav>
                                          </p:tavLst>
                                        </p:anim>
                                        <p:set>
                                          <p:cBhvr>
                                            <p:cTn id="92" dur="1" fill="hold">
                                              <p:stCondLst>
                                                <p:cond delay="749"/>
                                              </p:stCondLst>
                                            </p:cTn>
                                            <p:tgtEl>
                                              <p:spTgt spid="19"/>
                                            </p:tgtEl>
                                            <p:attrNameLst>
                                              <p:attrName>style.visibility</p:attrName>
                                            </p:attrNameLst>
                                          </p:cBhvr>
                                          <p:to>
                                            <p:strVal val="hidden"/>
                                          </p:to>
                                        </p:set>
                                      </p:childTnLst>
                                    </p:cTn>
                                  </p:par>
                                  <p:par>
                                    <p:cTn id="93" presetID="2" presetClass="exit" presetSubtype="8" fill="hold" nodeType="withEffect">
                                      <p:stCondLst>
                                        <p:cond delay="2250"/>
                                      </p:stCondLst>
                                      <p:childTnLst>
                                        <p:anim calcmode="lin" valueType="num">
                                          <p:cBhvr additive="base">
                                            <p:cTn id="94" dur="750"/>
                                            <p:tgtEl>
                                              <p:spTgt spid="22"/>
                                            </p:tgtEl>
                                            <p:attrNameLst>
                                              <p:attrName>ppt_x</p:attrName>
                                            </p:attrNameLst>
                                          </p:cBhvr>
                                          <p:tavLst>
                                            <p:tav tm="0">
                                              <p:val>
                                                <p:strVal val="ppt_x"/>
                                              </p:val>
                                            </p:tav>
                                            <p:tav tm="100000">
                                              <p:val>
                                                <p:strVal val="0-ppt_w/2"/>
                                              </p:val>
                                            </p:tav>
                                          </p:tavLst>
                                        </p:anim>
                                        <p:anim calcmode="lin" valueType="num">
                                          <p:cBhvr additive="base">
                                            <p:cTn id="95" dur="750"/>
                                            <p:tgtEl>
                                              <p:spTgt spid="22"/>
                                            </p:tgtEl>
                                            <p:attrNameLst>
                                              <p:attrName>ppt_y</p:attrName>
                                            </p:attrNameLst>
                                          </p:cBhvr>
                                          <p:tavLst>
                                            <p:tav tm="0">
                                              <p:val>
                                                <p:strVal val="ppt_y"/>
                                              </p:val>
                                            </p:tav>
                                            <p:tav tm="100000">
                                              <p:val>
                                                <p:strVal val="ppt_y"/>
                                              </p:val>
                                            </p:tav>
                                          </p:tavLst>
                                        </p:anim>
                                        <p:set>
                                          <p:cBhvr>
                                            <p:cTn id="96" dur="1" fill="hold">
                                              <p:stCondLst>
                                                <p:cond delay="749"/>
                                              </p:stCondLst>
                                            </p:cTn>
                                            <p:tgtEl>
                                              <p:spTgt spid="22"/>
                                            </p:tgtEl>
                                            <p:attrNameLst>
                                              <p:attrName>style.visibility</p:attrName>
                                            </p:attrNameLst>
                                          </p:cBhvr>
                                          <p:to>
                                            <p:strVal val="hidden"/>
                                          </p:to>
                                        </p:set>
                                      </p:childTnLst>
                                    </p:cTn>
                                  </p:par>
                                  <p:par>
                                    <p:cTn id="97" presetID="2" presetClass="exit" presetSubtype="8" fill="hold" grpId="1" nodeType="withEffect">
                                      <p:stCondLst>
                                        <p:cond delay="2250"/>
                                      </p:stCondLst>
                                      <p:childTnLst>
                                        <p:anim calcmode="lin" valueType="num">
                                          <p:cBhvr additive="base">
                                            <p:cTn id="98" dur="750"/>
                                            <p:tgtEl>
                                              <p:spTgt spid="20"/>
                                            </p:tgtEl>
                                            <p:attrNameLst>
                                              <p:attrName>ppt_x</p:attrName>
                                            </p:attrNameLst>
                                          </p:cBhvr>
                                          <p:tavLst>
                                            <p:tav tm="0">
                                              <p:val>
                                                <p:strVal val="ppt_x"/>
                                              </p:val>
                                            </p:tav>
                                            <p:tav tm="100000">
                                              <p:val>
                                                <p:strVal val="0-ppt_w/2"/>
                                              </p:val>
                                            </p:tav>
                                          </p:tavLst>
                                        </p:anim>
                                        <p:anim calcmode="lin" valueType="num">
                                          <p:cBhvr additive="base">
                                            <p:cTn id="99" dur="750"/>
                                            <p:tgtEl>
                                              <p:spTgt spid="20"/>
                                            </p:tgtEl>
                                            <p:attrNameLst>
                                              <p:attrName>ppt_y</p:attrName>
                                            </p:attrNameLst>
                                          </p:cBhvr>
                                          <p:tavLst>
                                            <p:tav tm="0">
                                              <p:val>
                                                <p:strVal val="ppt_y"/>
                                              </p:val>
                                            </p:tav>
                                            <p:tav tm="100000">
                                              <p:val>
                                                <p:strVal val="ppt_y"/>
                                              </p:val>
                                            </p:tav>
                                          </p:tavLst>
                                        </p:anim>
                                        <p:set>
                                          <p:cBhvr>
                                            <p:cTn id="100" dur="1" fill="hold">
                                              <p:stCondLst>
                                                <p:cond delay="749"/>
                                              </p:stCondLst>
                                            </p:cTn>
                                            <p:tgtEl>
                                              <p:spTgt spid="20"/>
                                            </p:tgtEl>
                                            <p:attrNameLst>
                                              <p:attrName>style.visibility</p:attrName>
                                            </p:attrNameLst>
                                          </p:cBhvr>
                                          <p:to>
                                            <p:strVal val="hidden"/>
                                          </p:to>
                                        </p:set>
                                      </p:childTnLst>
                                    </p:cTn>
                                  </p:par>
                                  <p:par>
                                    <p:cTn id="101" presetID="2" presetClass="exit" presetSubtype="8" fill="hold" grpId="1" nodeType="withEffect">
                                      <p:stCondLst>
                                        <p:cond delay="2250"/>
                                      </p:stCondLst>
                                      <p:iterate type="lt">
                                        <p:tmPct val="0"/>
                                      </p:iterate>
                                      <p:childTnLst>
                                        <p:anim calcmode="lin" valueType="num">
                                          <p:cBhvr additive="base">
                                            <p:cTn id="102" dur="750"/>
                                            <p:tgtEl>
                                              <p:spTgt spid="18"/>
                                            </p:tgtEl>
                                            <p:attrNameLst>
                                              <p:attrName>ppt_x</p:attrName>
                                            </p:attrNameLst>
                                          </p:cBhvr>
                                          <p:tavLst>
                                            <p:tav tm="0">
                                              <p:val>
                                                <p:strVal val="ppt_x"/>
                                              </p:val>
                                            </p:tav>
                                            <p:tav tm="100000">
                                              <p:val>
                                                <p:strVal val="0-ppt_w/2"/>
                                              </p:val>
                                            </p:tav>
                                          </p:tavLst>
                                        </p:anim>
                                        <p:anim calcmode="lin" valueType="num">
                                          <p:cBhvr additive="base">
                                            <p:cTn id="103" dur="750"/>
                                            <p:tgtEl>
                                              <p:spTgt spid="18"/>
                                            </p:tgtEl>
                                            <p:attrNameLst>
                                              <p:attrName>ppt_y</p:attrName>
                                            </p:attrNameLst>
                                          </p:cBhvr>
                                          <p:tavLst>
                                            <p:tav tm="0">
                                              <p:val>
                                                <p:strVal val="ppt_y"/>
                                              </p:val>
                                            </p:tav>
                                            <p:tav tm="100000">
                                              <p:val>
                                                <p:strVal val="ppt_y"/>
                                              </p:val>
                                            </p:tav>
                                          </p:tavLst>
                                        </p:anim>
                                        <p:set>
                                          <p:cBhvr>
                                            <p:cTn id="104" dur="1" fill="hold">
                                              <p:stCondLst>
                                                <p:cond delay="749"/>
                                              </p:stCondLst>
                                            </p:cTn>
                                            <p:tgtEl>
                                              <p:spTgt spid="18"/>
                                            </p:tgtEl>
                                            <p:attrNameLst>
                                              <p:attrName>style.visibility</p:attrName>
                                            </p:attrNameLst>
                                          </p:cBhvr>
                                          <p:to>
                                            <p:strVal val="hidden"/>
                                          </p:to>
                                        </p:set>
                                      </p:childTnLst>
                                    </p:cTn>
                                  </p:par>
                                  <p:par>
                                    <p:cTn id="105" presetID="2" presetClass="exit" presetSubtype="8" fill="hold" grpId="1" nodeType="withEffect">
                                      <p:stCondLst>
                                        <p:cond delay="2250"/>
                                      </p:stCondLst>
                                      <p:childTnLst>
                                        <p:anim calcmode="lin" valueType="num">
                                          <p:cBhvr additive="base">
                                            <p:cTn id="106" dur="750"/>
                                            <p:tgtEl>
                                              <p:spTgt spid="21"/>
                                            </p:tgtEl>
                                            <p:attrNameLst>
                                              <p:attrName>ppt_x</p:attrName>
                                            </p:attrNameLst>
                                          </p:cBhvr>
                                          <p:tavLst>
                                            <p:tav tm="0">
                                              <p:val>
                                                <p:strVal val="ppt_x"/>
                                              </p:val>
                                            </p:tav>
                                            <p:tav tm="100000">
                                              <p:val>
                                                <p:strVal val="0-ppt_w/2"/>
                                              </p:val>
                                            </p:tav>
                                          </p:tavLst>
                                        </p:anim>
                                        <p:anim calcmode="lin" valueType="num">
                                          <p:cBhvr additive="base">
                                            <p:cTn id="107" dur="750"/>
                                            <p:tgtEl>
                                              <p:spTgt spid="21"/>
                                            </p:tgtEl>
                                            <p:attrNameLst>
                                              <p:attrName>ppt_y</p:attrName>
                                            </p:attrNameLst>
                                          </p:cBhvr>
                                          <p:tavLst>
                                            <p:tav tm="0">
                                              <p:val>
                                                <p:strVal val="ppt_y"/>
                                              </p:val>
                                            </p:tav>
                                            <p:tav tm="100000">
                                              <p:val>
                                                <p:strVal val="ppt_y"/>
                                              </p:val>
                                            </p:tav>
                                          </p:tavLst>
                                        </p:anim>
                                        <p:set>
                                          <p:cBhvr>
                                            <p:cTn id="108" dur="1" fill="hold">
                                              <p:stCondLst>
                                                <p:cond delay="7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animBg="1"/>
          <p:bldP spid="20" grpId="1" animBg="1"/>
          <p:bldP spid="21" grpId="0"/>
          <p:bldP spid="21"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027985" y="2317796"/>
            <a:ext cx="1225938" cy="1533897"/>
            <a:chOff x="3295850" y="1895995"/>
            <a:chExt cx="3725149" cy="4660916"/>
          </a:xfrm>
        </p:grpSpPr>
        <p:sp>
          <p:nvSpPr>
            <p:cNvPr id="16" name="圆角矩形 1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18" name="圆角矩形 17"/>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6">
                <a:lumMod val="60000"/>
                <a:lumOff val="40000"/>
              </a:schemeClr>
            </a:solidFill>
            <a:ln w="25400">
              <a:solidFill>
                <a:schemeClr val="accent6">
                  <a:lumMod val="60000"/>
                  <a:lumOff val="40000"/>
                </a:schemeClr>
              </a:soli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nvGrpSpPr>
          <p:cNvPr id="20" name="组合 19"/>
          <p:cNvGrpSpPr/>
          <p:nvPr/>
        </p:nvGrpSpPr>
        <p:grpSpPr>
          <a:xfrm>
            <a:off x="5031441" y="1208432"/>
            <a:ext cx="1225938" cy="1533897"/>
            <a:chOff x="3295850" y="1895995"/>
            <a:chExt cx="3725149" cy="4660916"/>
          </a:xfrm>
        </p:grpSpPr>
        <p:sp>
          <p:nvSpPr>
            <p:cNvPr id="21" name="圆角矩形 20"/>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2"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23" name="圆角矩形 22"/>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4"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327206"/>
            </a:solidFill>
            <a:ln w="25400">
              <a:solidFill>
                <a:srgbClr val="327206"/>
              </a:soli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sp>
        <p:nvSpPr>
          <p:cNvPr id="25" name="Freeform 5"/>
          <p:cNvSpPr/>
          <p:nvPr/>
        </p:nvSpPr>
        <p:spPr bwMode="auto">
          <a:xfrm rot="5400000">
            <a:off x="1132993" y="3761279"/>
            <a:ext cx="752783" cy="66718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8000"/>
                </a:schemeClr>
              </a:gs>
              <a:gs pos="0">
                <a:schemeClr val="bg1">
                  <a:lumMod val="81000"/>
                </a:schemeClr>
              </a:gs>
            </a:gsLst>
            <a:lin ang="18900000" scaled="0"/>
            <a:tileRect/>
          </a:gradFill>
          <a:ln w="22225">
            <a:gradFill>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nvGrpSpPr>
          <p:cNvPr id="26" name="组合 25"/>
          <p:cNvGrpSpPr/>
          <p:nvPr/>
        </p:nvGrpSpPr>
        <p:grpSpPr>
          <a:xfrm>
            <a:off x="1854741" y="3810069"/>
            <a:ext cx="1625984" cy="837185"/>
            <a:chOff x="3457192" y="3925490"/>
            <a:chExt cx="1455402" cy="1116243"/>
          </a:xfrm>
        </p:grpSpPr>
        <p:sp>
          <p:nvSpPr>
            <p:cNvPr id="27" name="文本框 26"/>
            <p:cNvSpPr txBox="1"/>
            <p:nvPr/>
          </p:nvSpPr>
          <p:spPr>
            <a:xfrm>
              <a:off x="3457511" y="3925490"/>
              <a:ext cx="1455083" cy="369331"/>
            </a:xfrm>
            <a:prstGeom prst="rect">
              <a:avLst/>
            </a:prstGeom>
            <a:noFill/>
          </p:spPr>
          <p:txBody>
            <a:bodyPr wrap="square" rtlCol="0">
              <a:spAutoFit/>
            </a:bodyPr>
            <a:lstStyle/>
            <a:p>
              <a:pPr algn="ctr"/>
              <a:r>
                <a:rPr lang="zh-CN" altLang="en-US" sz="1200" dirty="0">
                  <a:solidFill>
                    <a:srgbClr val="327206"/>
                  </a:solidFill>
                  <a:cs typeface="+mn-ea"/>
                  <a:sym typeface="+mn-lt"/>
                </a:rPr>
                <a:t>在此添加标题</a:t>
              </a:r>
            </a:p>
          </p:txBody>
        </p:sp>
        <p:sp>
          <p:nvSpPr>
            <p:cNvPr id="28" name="文本框 27"/>
            <p:cNvSpPr txBox="1"/>
            <p:nvPr/>
          </p:nvSpPr>
          <p:spPr>
            <a:xfrm>
              <a:off x="3457192" y="4179961"/>
              <a:ext cx="1398251" cy="861772"/>
            </a:xfrm>
            <a:prstGeom prst="rect">
              <a:avLst/>
            </a:prstGeom>
            <a:noFill/>
          </p:spPr>
          <p:txBody>
            <a:bodyPr wrap="square" rtlCol="0">
              <a:spAutoFit/>
            </a:bodyPr>
            <a:lstStyle/>
            <a:p>
              <a:pPr algn="ctr">
                <a:lnSpc>
                  <a:spcPct val="150000"/>
                </a:lnSpc>
              </a:pPr>
              <a:r>
                <a:rPr lang="zh-CN" altLang="en-US" sz="800" dirty="0">
                  <a:solidFill>
                    <a:prstClr val="black">
                      <a:lumMod val="50000"/>
                      <a:lumOff val="50000"/>
                    </a:prstClr>
                  </a:solidFill>
                  <a:cs typeface="+mn-ea"/>
                  <a:sym typeface="+mn-lt"/>
                </a:rPr>
                <a:t>此处添加详细文本描述，建议与标题相关并符合整体语言风格，语言描述尽量简洁生动。</a:t>
              </a:r>
              <a:endParaRPr lang="zh-CN" altLang="en-US" sz="1000" dirty="0">
                <a:cs typeface="+mn-ea"/>
                <a:sym typeface="+mn-lt"/>
              </a:endParaRPr>
            </a:p>
          </p:txBody>
        </p:sp>
      </p:grpSp>
      <p:sp>
        <p:nvSpPr>
          <p:cNvPr id="29" name="Freeform 5"/>
          <p:cNvSpPr/>
          <p:nvPr/>
        </p:nvSpPr>
        <p:spPr bwMode="auto">
          <a:xfrm rot="5400000">
            <a:off x="3661881" y="3761279"/>
            <a:ext cx="752783" cy="66718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8000"/>
                </a:schemeClr>
              </a:gs>
              <a:gs pos="0">
                <a:schemeClr val="bg1">
                  <a:lumMod val="81000"/>
                </a:schemeClr>
              </a:gs>
            </a:gsLst>
            <a:lin ang="18900000" scaled="0"/>
            <a:tileRect/>
          </a:gradFill>
          <a:ln w="22225">
            <a:gradFill>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nvGrpSpPr>
          <p:cNvPr id="30" name="组合 29"/>
          <p:cNvGrpSpPr/>
          <p:nvPr/>
        </p:nvGrpSpPr>
        <p:grpSpPr>
          <a:xfrm>
            <a:off x="4383629" y="3810064"/>
            <a:ext cx="1677899" cy="837185"/>
            <a:chOff x="3457192" y="3925490"/>
            <a:chExt cx="1455402" cy="1116243"/>
          </a:xfrm>
        </p:grpSpPr>
        <p:sp>
          <p:nvSpPr>
            <p:cNvPr id="31" name="文本框 30"/>
            <p:cNvSpPr txBox="1"/>
            <p:nvPr/>
          </p:nvSpPr>
          <p:spPr>
            <a:xfrm>
              <a:off x="3457511" y="3925490"/>
              <a:ext cx="1455083" cy="369331"/>
            </a:xfrm>
            <a:prstGeom prst="rect">
              <a:avLst/>
            </a:prstGeom>
            <a:noFill/>
          </p:spPr>
          <p:txBody>
            <a:bodyPr wrap="square" rtlCol="0">
              <a:spAutoFit/>
            </a:bodyPr>
            <a:lstStyle/>
            <a:p>
              <a:pPr algn="ctr"/>
              <a:r>
                <a:rPr lang="zh-CN" altLang="en-US" sz="1200" dirty="0">
                  <a:solidFill>
                    <a:schemeClr val="accent6">
                      <a:lumMod val="75000"/>
                    </a:schemeClr>
                  </a:solidFill>
                  <a:cs typeface="+mn-ea"/>
                  <a:sym typeface="+mn-lt"/>
                </a:rPr>
                <a:t>在此添加标题</a:t>
              </a:r>
            </a:p>
          </p:txBody>
        </p:sp>
        <p:sp>
          <p:nvSpPr>
            <p:cNvPr id="32" name="文本框 31"/>
            <p:cNvSpPr txBox="1"/>
            <p:nvPr/>
          </p:nvSpPr>
          <p:spPr>
            <a:xfrm>
              <a:off x="3457192" y="4179961"/>
              <a:ext cx="1398251" cy="861772"/>
            </a:xfrm>
            <a:prstGeom prst="rect">
              <a:avLst/>
            </a:prstGeom>
            <a:noFill/>
          </p:spPr>
          <p:txBody>
            <a:bodyPr wrap="square" rtlCol="0">
              <a:spAutoFit/>
            </a:bodyPr>
            <a:lstStyle/>
            <a:p>
              <a:pPr algn="ctr">
                <a:lnSpc>
                  <a:spcPct val="150000"/>
                </a:lnSpc>
              </a:pPr>
              <a:r>
                <a:rPr lang="zh-CN" altLang="en-US" sz="800" dirty="0">
                  <a:solidFill>
                    <a:prstClr val="black">
                      <a:lumMod val="50000"/>
                      <a:lumOff val="50000"/>
                    </a:prstClr>
                  </a:solidFill>
                  <a:cs typeface="+mn-ea"/>
                  <a:sym typeface="+mn-lt"/>
                </a:rPr>
                <a:t>此处添加详细文本描述，建议与标题相关并符合整体语言风格，语言描述尽量简洁生动。</a:t>
              </a:r>
              <a:endParaRPr lang="zh-CN" altLang="en-US" sz="1000" dirty="0">
                <a:cs typeface="+mn-ea"/>
                <a:sym typeface="+mn-lt"/>
              </a:endParaRPr>
            </a:p>
          </p:txBody>
        </p:sp>
      </p:grpSp>
      <p:sp>
        <p:nvSpPr>
          <p:cNvPr id="33" name="Freeform 5"/>
          <p:cNvSpPr/>
          <p:nvPr/>
        </p:nvSpPr>
        <p:spPr bwMode="auto">
          <a:xfrm rot="5400000">
            <a:off x="6190769" y="3761279"/>
            <a:ext cx="752783" cy="66718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8000"/>
                </a:schemeClr>
              </a:gs>
              <a:gs pos="0">
                <a:schemeClr val="bg1">
                  <a:lumMod val="81000"/>
                </a:schemeClr>
              </a:gs>
            </a:gsLst>
            <a:lin ang="18900000" scaled="0"/>
            <a:tileRect/>
          </a:gradFill>
          <a:ln w="22225">
            <a:gradFill>
              <a:gsLst>
                <a:gs pos="100000">
                  <a:schemeClr val="bg1">
                    <a:lumMod val="80000"/>
                  </a:schemeClr>
                </a:gs>
                <a:gs pos="0">
                  <a:prstClr val="white"/>
                </a:gs>
              </a:gsLst>
              <a:lin ang="18900000" scaled="0"/>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nvGrpSpPr>
          <p:cNvPr id="34" name="组合 33"/>
          <p:cNvGrpSpPr/>
          <p:nvPr/>
        </p:nvGrpSpPr>
        <p:grpSpPr>
          <a:xfrm>
            <a:off x="6912518" y="3810064"/>
            <a:ext cx="1684636" cy="837185"/>
            <a:chOff x="3457192" y="3925490"/>
            <a:chExt cx="1455402" cy="1116243"/>
          </a:xfrm>
        </p:grpSpPr>
        <p:sp>
          <p:nvSpPr>
            <p:cNvPr id="35" name="文本框 34"/>
            <p:cNvSpPr txBox="1"/>
            <p:nvPr/>
          </p:nvSpPr>
          <p:spPr>
            <a:xfrm>
              <a:off x="3457511" y="3925490"/>
              <a:ext cx="1455083" cy="369331"/>
            </a:xfrm>
            <a:prstGeom prst="rect">
              <a:avLst/>
            </a:prstGeom>
            <a:noFill/>
          </p:spPr>
          <p:txBody>
            <a:bodyPr wrap="square" rtlCol="0">
              <a:spAutoFit/>
            </a:bodyPr>
            <a:lstStyle/>
            <a:p>
              <a:pPr algn="ctr"/>
              <a:r>
                <a:rPr lang="zh-CN" altLang="en-US" sz="1200" dirty="0">
                  <a:solidFill>
                    <a:srgbClr val="327206"/>
                  </a:solidFill>
                  <a:cs typeface="+mn-ea"/>
                  <a:sym typeface="+mn-lt"/>
                </a:rPr>
                <a:t>在此添加标题</a:t>
              </a:r>
            </a:p>
          </p:txBody>
        </p:sp>
        <p:sp>
          <p:nvSpPr>
            <p:cNvPr id="36" name="文本框 35"/>
            <p:cNvSpPr txBox="1"/>
            <p:nvPr/>
          </p:nvSpPr>
          <p:spPr>
            <a:xfrm>
              <a:off x="3457192" y="4179961"/>
              <a:ext cx="1398251" cy="861772"/>
            </a:xfrm>
            <a:prstGeom prst="rect">
              <a:avLst/>
            </a:prstGeom>
            <a:noFill/>
          </p:spPr>
          <p:txBody>
            <a:bodyPr wrap="square" rtlCol="0">
              <a:spAutoFit/>
            </a:bodyPr>
            <a:lstStyle/>
            <a:p>
              <a:pPr algn="ctr">
                <a:lnSpc>
                  <a:spcPct val="150000"/>
                </a:lnSpc>
              </a:pPr>
              <a:r>
                <a:rPr lang="zh-CN" altLang="en-US" sz="800" dirty="0">
                  <a:solidFill>
                    <a:prstClr val="black">
                      <a:lumMod val="50000"/>
                      <a:lumOff val="50000"/>
                    </a:prstClr>
                  </a:solidFill>
                  <a:cs typeface="+mn-ea"/>
                  <a:sym typeface="+mn-lt"/>
                </a:rPr>
                <a:t>此处添加详细文本描述，建议与标题相关并符合整体语言风格，语言描述尽量简洁生动。</a:t>
              </a:r>
              <a:endParaRPr lang="zh-CN" altLang="en-US" sz="1000" dirty="0">
                <a:cs typeface="+mn-ea"/>
                <a:sym typeface="+mn-lt"/>
              </a:endParaRPr>
            </a:p>
          </p:txBody>
        </p:sp>
      </p:grpSp>
      <p:pic>
        <p:nvPicPr>
          <p:cNvPr id="37" name="图片 3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79712" y="1308498"/>
            <a:ext cx="2958701" cy="1923155"/>
          </a:xfrm>
          <a:prstGeom prst="rect">
            <a:avLst/>
          </a:prstGeom>
          <a:solidFill>
            <a:srgbClr val="FFFFFF">
              <a:shade val="85000"/>
            </a:srgbClr>
          </a:solidFill>
          <a:ln w="63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8" name="组合 37"/>
          <p:cNvGrpSpPr/>
          <p:nvPr/>
        </p:nvGrpSpPr>
        <p:grpSpPr>
          <a:xfrm>
            <a:off x="6053421" y="2522367"/>
            <a:ext cx="1849016" cy="974817"/>
            <a:chOff x="6954736" y="3018205"/>
            <a:chExt cx="2465354" cy="1299757"/>
          </a:xfrm>
        </p:grpSpPr>
        <p:sp>
          <p:nvSpPr>
            <p:cNvPr id="39" name="文本框 38"/>
            <p:cNvSpPr txBox="1"/>
            <p:nvPr/>
          </p:nvSpPr>
          <p:spPr>
            <a:xfrm>
              <a:off x="6954736" y="3018205"/>
              <a:ext cx="2465354" cy="430887"/>
            </a:xfrm>
            <a:prstGeom prst="rect">
              <a:avLst/>
            </a:prstGeom>
            <a:noFill/>
          </p:spPr>
          <p:txBody>
            <a:bodyPr wrap="square" rtlCol="0">
              <a:spAutoFit/>
            </a:bodyPr>
            <a:lstStyle/>
            <a:p>
              <a:r>
                <a:rPr lang="zh-CN" altLang="en-US" sz="1500" dirty="0">
                  <a:solidFill>
                    <a:schemeClr val="accent6">
                      <a:lumMod val="75000"/>
                    </a:schemeClr>
                  </a:solidFill>
                  <a:cs typeface="+mn-ea"/>
                  <a:sym typeface="+mn-lt"/>
                </a:rPr>
                <a:t>单击添加主标题</a:t>
              </a:r>
            </a:p>
          </p:txBody>
        </p:sp>
        <p:sp>
          <p:nvSpPr>
            <p:cNvPr id="40" name="文本框 39"/>
            <p:cNvSpPr txBox="1"/>
            <p:nvPr/>
          </p:nvSpPr>
          <p:spPr>
            <a:xfrm>
              <a:off x="6954736" y="3363853"/>
              <a:ext cx="2465354" cy="954109"/>
            </a:xfrm>
            <a:prstGeom prst="rect">
              <a:avLst/>
            </a:prstGeom>
            <a:noFill/>
          </p:spPr>
          <p:txBody>
            <a:bodyPr wrap="square" rtlCol="0">
              <a:spAutoFit/>
            </a:bodyPr>
            <a:lstStyle/>
            <a:p>
              <a:pPr algn="ctr">
                <a:lnSpc>
                  <a:spcPct val="150000"/>
                </a:lnSpc>
              </a:pPr>
              <a:r>
                <a:rPr lang="zh-CN" altLang="en-US" sz="900" dirty="0">
                  <a:solidFill>
                    <a:prstClr val="black">
                      <a:lumMod val="50000"/>
                      <a:lumOff val="50000"/>
                    </a:prstClr>
                  </a:solidFill>
                  <a:cs typeface="+mn-ea"/>
                  <a:sym typeface="+mn-lt"/>
                </a:rPr>
                <a:t>此处添加详细文本描述，建议与标题相关并符合整体语言风格，语言描述尽量简洁生动。</a:t>
              </a:r>
              <a:endParaRPr lang="zh-CN" altLang="en-US" sz="1015" dirty="0">
                <a:cs typeface="+mn-ea"/>
                <a:sym typeface="+mn-lt"/>
              </a:endParaRPr>
            </a:p>
          </p:txBody>
        </p:sp>
      </p:grpSp>
      <p:pic>
        <p:nvPicPr>
          <p:cNvPr id="41" name="Picture 13" descr="camera.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81147" y="1537452"/>
            <a:ext cx="361535" cy="361535"/>
          </a:xfrm>
          <a:prstGeom prst="rect">
            <a:avLst/>
          </a:prstGeom>
        </p:spPr>
      </p:pic>
      <p:pic>
        <p:nvPicPr>
          <p:cNvPr id="42" name="Picture 14" descr="cinema.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93561" y="2647235"/>
            <a:ext cx="336709" cy="336709"/>
          </a:xfrm>
          <a:prstGeom prst="rect">
            <a:avLst/>
          </a:prstGeom>
        </p:spPr>
      </p:pic>
      <p:grpSp>
        <p:nvGrpSpPr>
          <p:cNvPr id="43" name="组合 42"/>
          <p:cNvGrpSpPr/>
          <p:nvPr/>
        </p:nvGrpSpPr>
        <p:grpSpPr>
          <a:xfrm>
            <a:off x="6053421" y="1424181"/>
            <a:ext cx="1849016" cy="974817"/>
            <a:chOff x="6954736" y="3018205"/>
            <a:chExt cx="2465354" cy="1299757"/>
          </a:xfrm>
        </p:grpSpPr>
        <p:sp>
          <p:nvSpPr>
            <p:cNvPr id="44" name="文本框 43"/>
            <p:cNvSpPr txBox="1"/>
            <p:nvPr/>
          </p:nvSpPr>
          <p:spPr>
            <a:xfrm>
              <a:off x="6954736" y="3018205"/>
              <a:ext cx="2465354" cy="430887"/>
            </a:xfrm>
            <a:prstGeom prst="rect">
              <a:avLst/>
            </a:prstGeom>
            <a:noFill/>
          </p:spPr>
          <p:txBody>
            <a:bodyPr wrap="square" rtlCol="0">
              <a:spAutoFit/>
            </a:bodyPr>
            <a:lstStyle/>
            <a:p>
              <a:r>
                <a:rPr lang="zh-CN" altLang="en-US" sz="1500" dirty="0">
                  <a:solidFill>
                    <a:srgbClr val="327206"/>
                  </a:solidFill>
                  <a:cs typeface="+mn-ea"/>
                  <a:sym typeface="+mn-lt"/>
                </a:rPr>
                <a:t>单击添加主标题</a:t>
              </a:r>
            </a:p>
          </p:txBody>
        </p:sp>
        <p:sp>
          <p:nvSpPr>
            <p:cNvPr id="45" name="文本框 44"/>
            <p:cNvSpPr txBox="1"/>
            <p:nvPr/>
          </p:nvSpPr>
          <p:spPr>
            <a:xfrm>
              <a:off x="6954736" y="3363853"/>
              <a:ext cx="2465354" cy="954109"/>
            </a:xfrm>
            <a:prstGeom prst="rect">
              <a:avLst/>
            </a:prstGeom>
            <a:noFill/>
          </p:spPr>
          <p:txBody>
            <a:bodyPr wrap="square" rtlCol="0">
              <a:spAutoFit/>
            </a:bodyPr>
            <a:lstStyle/>
            <a:p>
              <a:pPr algn="ctr">
                <a:lnSpc>
                  <a:spcPct val="150000"/>
                </a:lnSpc>
              </a:pPr>
              <a:r>
                <a:rPr lang="zh-CN" altLang="en-US" sz="900" dirty="0">
                  <a:solidFill>
                    <a:prstClr val="black">
                      <a:lumMod val="50000"/>
                      <a:lumOff val="50000"/>
                    </a:prstClr>
                  </a:solidFill>
                  <a:cs typeface="+mn-ea"/>
                  <a:sym typeface="+mn-lt"/>
                </a:rPr>
                <a:t>此处添加详细文本描述，建议与标题相关并符合整体语言风格，语言描述尽量简洁生动。</a:t>
              </a:r>
              <a:endParaRPr lang="zh-CN" altLang="en-US" sz="1015" dirty="0">
                <a:cs typeface="+mn-ea"/>
                <a:sym typeface="+mn-lt"/>
              </a:endParaRPr>
            </a:p>
          </p:txBody>
        </p:sp>
      </p:grpSp>
      <p:cxnSp>
        <p:nvCxnSpPr>
          <p:cNvPr id="46" name="直接连接符 45"/>
          <p:cNvCxnSpPr/>
          <p:nvPr/>
        </p:nvCxnSpPr>
        <p:spPr>
          <a:xfrm>
            <a:off x="1062960" y="3486632"/>
            <a:ext cx="705394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1368626" y="3958812"/>
            <a:ext cx="286469" cy="272118"/>
            <a:chOff x="5099014" y="3772690"/>
            <a:chExt cx="591389" cy="561764"/>
          </a:xfrm>
          <a:solidFill>
            <a:srgbClr val="327206"/>
          </a:solidFill>
        </p:grpSpPr>
        <p:sp>
          <p:nvSpPr>
            <p:cNvPr id="48" name="Freeform 14"/>
            <p:cNvSpPr/>
            <p:nvPr/>
          </p:nvSpPr>
          <p:spPr bwMode="auto">
            <a:xfrm>
              <a:off x="5099014" y="3772690"/>
              <a:ext cx="591389" cy="561764"/>
            </a:xfrm>
            <a:custGeom>
              <a:avLst/>
              <a:gdLst>
                <a:gd name="T0" fmla="*/ 359 w 684"/>
                <a:gd name="T1" fmla="*/ 57 h 650"/>
                <a:gd name="T2" fmla="*/ 331 w 684"/>
                <a:gd name="T3" fmla="*/ 28 h 650"/>
                <a:gd name="T4" fmla="*/ 360 w 684"/>
                <a:gd name="T5" fmla="*/ 0 h 650"/>
                <a:gd name="T6" fmla="*/ 360 w 684"/>
                <a:gd name="T7" fmla="*/ 0 h 650"/>
                <a:gd name="T8" fmla="*/ 360 w 684"/>
                <a:gd name="T9" fmla="*/ 0 h 650"/>
                <a:gd name="T10" fmla="*/ 360 w 684"/>
                <a:gd name="T11" fmla="*/ 0 h 650"/>
                <a:gd name="T12" fmla="*/ 361 w 684"/>
                <a:gd name="T13" fmla="*/ 0 h 650"/>
                <a:gd name="T14" fmla="*/ 361 w 684"/>
                <a:gd name="T15" fmla="*/ 0 h 650"/>
                <a:gd name="T16" fmla="*/ 589 w 684"/>
                <a:gd name="T17" fmla="*/ 95 h 650"/>
                <a:gd name="T18" fmla="*/ 684 w 684"/>
                <a:gd name="T19" fmla="*/ 325 h 650"/>
                <a:gd name="T20" fmla="*/ 589 w 684"/>
                <a:gd name="T21" fmla="*/ 554 h 650"/>
                <a:gd name="T22" fmla="*/ 359 w 684"/>
                <a:gd name="T23" fmla="*/ 650 h 650"/>
                <a:gd name="T24" fmla="*/ 130 w 684"/>
                <a:gd name="T25" fmla="*/ 554 h 650"/>
                <a:gd name="T26" fmla="*/ 34 w 684"/>
                <a:gd name="T27" fmla="*/ 325 h 650"/>
                <a:gd name="T28" fmla="*/ 43 w 684"/>
                <a:gd name="T29" fmla="*/ 253 h 650"/>
                <a:gd name="T30" fmla="*/ 56 w 684"/>
                <a:gd name="T31" fmla="*/ 210 h 650"/>
                <a:gd name="T32" fmla="*/ 15 w 684"/>
                <a:gd name="T33" fmla="*/ 193 h 650"/>
                <a:gd name="T34" fmla="*/ 5 w 684"/>
                <a:gd name="T35" fmla="*/ 187 h 650"/>
                <a:gd name="T36" fmla="*/ 1 w 684"/>
                <a:gd name="T37" fmla="*/ 176 h 650"/>
                <a:gd name="T38" fmla="*/ 2 w 684"/>
                <a:gd name="T39" fmla="*/ 165 h 650"/>
                <a:gd name="T40" fmla="*/ 9 w 684"/>
                <a:gd name="T41" fmla="*/ 155 h 650"/>
                <a:gd name="T42" fmla="*/ 124 w 684"/>
                <a:gd name="T43" fmla="*/ 66 h 650"/>
                <a:gd name="T44" fmla="*/ 134 w 684"/>
                <a:gd name="T45" fmla="*/ 61 h 650"/>
                <a:gd name="T46" fmla="*/ 146 w 684"/>
                <a:gd name="T47" fmla="*/ 63 h 650"/>
                <a:gd name="T48" fmla="*/ 155 w 684"/>
                <a:gd name="T49" fmla="*/ 70 h 650"/>
                <a:gd name="T50" fmla="*/ 159 w 684"/>
                <a:gd name="T51" fmla="*/ 80 h 650"/>
                <a:gd name="T52" fmla="*/ 180 w 684"/>
                <a:gd name="T53" fmla="*/ 224 h 650"/>
                <a:gd name="T54" fmla="*/ 178 w 684"/>
                <a:gd name="T55" fmla="*/ 236 h 650"/>
                <a:gd name="T56" fmla="*/ 171 w 684"/>
                <a:gd name="T57" fmla="*/ 245 h 650"/>
                <a:gd name="T58" fmla="*/ 161 w 684"/>
                <a:gd name="T59" fmla="*/ 249 h 650"/>
                <a:gd name="T60" fmla="*/ 149 w 684"/>
                <a:gd name="T61" fmla="*/ 248 h 650"/>
                <a:gd name="T62" fmla="*/ 108 w 684"/>
                <a:gd name="T63" fmla="*/ 231 h 650"/>
                <a:gd name="T64" fmla="*/ 98 w 684"/>
                <a:gd name="T65" fmla="*/ 266 h 650"/>
                <a:gd name="T66" fmla="*/ 92 w 684"/>
                <a:gd name="T67" fmla="*/ 325 h 650"/>
                <a:gd name="T68" fmla="*/ 170 w 684"/>
                <a:gd name="T69" fmla="*/ 514 h 650"/>
                <a:gd name="T70" fmla="*/ 359 w 684"/>
                <a:gd name="T71" fmla="*/ 592 h 650"/>
                <a:gd name="T72" fmla="*/ 549 w 684"/>
                <a:gd name="T73" fmla="*/ 514 h 650"/>
                <a:gd name="T74" fmla="*/ 627 w 684"/>
                <a:gd name="T75" fmla="*/ 325 h 650"/>
                <a:gd name="T76" fmla="*/ 549 w 684"/>
                <a:gd name="T77" fmla="*/ 136 h 650"/>
                <a:gd name="T78" fmla="*/ 360 w 684"/>
                <a:gd name="T79" fmla="*/ 57 h 650"/>
                <a:gd name="T80" fmla="*/ 360 w 684"/>
                <a:gd name="T81" fmla="*/ 57 h 650"/>
                <a:gd name="T82" fmla="*/ 360 w 684"/>
                <a:gd name="T83" fmla="*/ 57 h 650"/>
                <a:gd name="T84" fmla="*/ 360 w 684"/>
                <a:gd name="T85" fmla="*/ 57 h 650"/>
                <a:gd name="T86" fmla="*/ 359 w 684"/>
                <a:gd name="T87" fmla="*/ 5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4" h="650">
                  <a:moveTo>
                    <a:pt x="359" y="57"/>
                  </a:moveTo>
                  <a:cubicBezTo>
                    <a:pt x="343" y="57"/>
                    <a:pt x="331" y="44"/>
                    <a:pt x="331" y="28"/>
                  </a:cubicBezTo>
                  <a:cubicBezTo>
                    <a:pt x="331" y="13"/>
                    <a:pt x="344" y="0"/>
                    <a:pt x="360" y="0"/>
                  </a:cubicBezTo>
                  <a:cubicBezTo>
                    <a:pt x="360" y="0"/>
                    <a:pt x="360" y="0"/>
                    <a:pt x="360" y="0"/>
                  </a:cubicBezTo>
                  <a:cubicBezTo>
                    <a:pt x="360" y="0"/>
                    <a:pt x="360" y="0"/>
                    <a:pt x="360" y="0"/>
                  </a:cubicBezTo>
                  <a:cubicBezTo>
                    <a:pt x="360" y="0"/>
                    <a:pt x="360" y="0"/>
                    <a:pt x="360" y="0"/>
                  </a:cubicBezTo>
                  <a:cubicBezTo>
                    <a:pt x="361" y="0"/>
                    <a:pt x="361" y="0"/>
                    <a:pt x="361" y="0"/>
                  </a:cubicBezTo>
                  <a:cubicBezTo>
                    <a:pt x="361" y="0"/>
                    <a:pt x="361" y="0"/>
                    <a:pt x="361" y="0"/>
                  </a:cubicBezTo>
                  <a:cubicBezTo>
                    <a:pt x="450" y="0"/>
                    <a:pt x="531" y="37"/>
                    <a:pt x="589" y="95"/>
                  </a:cubicBezTo>
                  <a:cubicBezTo>
                    <a:pt x="648" y="154"/>
                    <a:pt x="684" y="235"/>
                    <a:pt x="684" y="325"/>
                  </a:cubicBezTo>
                  <a:cubicBezTo>
                    <a:pt x="684" y="414"/>
                    <a:pt x="648" y="496"/>
                    <a:pt x="589" y="554"/>
                  </a:cubicBezTo>
                  <a:cubicBezTo>
                    <a:pt x="530" y="613"/>
                    <a:pt x="449" y="650"/>
                    <a:pt x="359" y="650"/>
                  </a:cubicBezTo>
                  <a:cubicBezTo>
                    <a:pt x="270" y="650"/>
                    <a:pt x="188" y="613"/>
                    <a:pt x="130" y="554"/>
                  </a:cubicBezTo>
                  <a:cubicBezTo>
                    <a:pt x="71" y="496"/>
                    <a:pt x="34" y="414"/>
                    <a:pt x="34" y="325"/>
                  </a:cubicBezTo>
                  <a:cubicBezTo>
                    <a:pt x="34" y="301"/>
                    <a:pt x="37" y="277"/>
                    <a:pt x="43" y="253"/>
                  </a:cubicBezTo>
                  <a:cubicBezTo>
                    <a:pt x="46" y="238"/>
                    <a:pt x="50" y="224"/>
                    <a:pt x="56" y="210"/>
                  </a:cubicBezTo>
                  <a:cubicBezTo>
                    <a:pt x="15" y="193"/>
                    <a:pt x="15" y="193"/>
                    <a:pt x="15" y="193"/>
                  </a:cubicBezTo>
                  <a:cubicBezTo>
                    <a:pt x="11" y="192"/>
                    <a:pt x="8" y="190"/>
                    <a:pt x="5" y="187"/>
                  </a:cubicBezTo>
                  <a:cubicBezTo>
                    <a:pt x="3" y="183"/>
                    <a:pt x="1" y="180"/>
                    <a:pt x="1" y="176"/>
                  </a:cubicBezTo>
                  <a:cubicBezTo>
                    <a:pt x="0" y="172"/>
                    <a:pt x="1" y="168"/>
                    <a:pt x="2" y="165"/>
                  </a:cubicBezTo>
                  <a:cubicBezTo>
                    <a:pt x="4" y="161"/>
                    <a:pt x="6" y="158"/>
                    <a:pt x="9" y="155"/>
                  </a:cubicBezTo>
                  <a:cubicBezTo>
                    <a:pt x="124" y="66"/>
                    <a:pt x="124" y="66"/>
                    <a:pt x="124" y="66"/>
                  </a:cubicBezTo>
                  <a:cubicBezTo>
                    <a:pt x="127" y="63"/>
                    <a:pt x="131" y="62"/>
                    <a:pt x="134" y="61"/>
                  </a:cubicBezTo>
                  <a:cubicBezTo>
                    <a:pt x="138" y="61"/>
                    <a:pt x="142" y="61"/>
                    <a:pt x="146" y="63"/>
                  </a:cubicBezTo>
                  <a:cubicBezTo>
                    <a:pt x="149" y="64"/>
                    <a:pt x="153" y="67"/>
                    <a:pt x="155" y="70"/>
                  </a:cubicBezTo>
                  <a:cubicBezTo>
                    <a:pt x="157" y="73"/>
                    <a:pt x="159" y="76"/>
                    <a:pt x="159" y="80"/>
                  </a:cubicBezTo>
                  <a:cubicBezTo>
                    <a:pt x="180" y="224"/>
                    <a:pt x="180" y="224"/>
                    <a:pt x="180" y="224"/>
                  </a:cubicBezTo>
                  <a:cubicBezTo>
                    <a:pt x="180" y="228"/>
                    <a:pt x="180" y="232"/>
                    <a:pt x="178" y="236"/>
                  </a:cubicBezTo>
                  <a:cubicBezTo>
                    <a:pt x="177" y="239"/>
                    <a:pt x="175" y="242"/>
                    <a:pt x="171" y="245"/>
                  </a:cubicBezTo>
                  <a:cubicBezTo>
                    <a:pt x="168" y="247"/>
                    <a:pt x="165" y="249"/>
                    <a:pt x="161" y="249"/>
                  </a:cubicBezTo>
                  <a:cubicBezTo>
                    <a:pt x="157" y="250"/>
                    <a:pt x="153" y="249"/>
                    <a:pt x="149" y="248"/>
                  </a:cubicBezTo>
                  <a:cubicBezTo>
                    <a:pt x="108" y="231"/>
                    <a:pt x="108" y="231"/>
                    <a:pt x="108" y="231"/>
                  </a:cubicBezTo>
                  <a:cubicBezTo>
                    <a:pt x="104" y="243"/>
                    <a:pt x="101" y="254"/>
                    <a:pt x="98" y="266"/>
                  </a:cubicBezTo>
                  <a:cubicBezTo>
                    <a:pt x="94" y="285"/>
                    <a:pt x="92" y="305"/>
                    <a:pt x="92" y="325"/>
                  </a:cubicBezTo>
                  <a:cubicBezTo>
                    <a:pt x="92" y="399"/>
                    <a:pt x="122" y="466"/>
                    <a:pt x="170" y="514"/>
                  </a:cubicBezTo>
                  <a:cubicBezTo>
                    <a:pt x="219" y="562"/>
                    <a:pt x="285" y="592"/>
                    <a:pt x="359" y="592"/>
                  </a:cubicBezTo>
                  <a:cubicBezTo>
                    <a:pt x="433" y="592"/>
                    <a:pt x="500" y="562"/>
                    <a:pt x="549" y="514"/>
                  </a:cubicBezTo>
                  <a:cubicBezTo>
                    <a:pt x="597" y="466"/>
                    <a:pt x="627" y="399"/>
                    <a:pt x="627" y="325"/>
                  </a:cubicBezTo>
                  <a:cubicBezTo>
                    <a:pt x="627" y="251"/>
                    <a:pt x="597" y="184"/>
                    <a:pt x="549" y="136"/>
                  </a:cubicBezTo>
                  <a:cubicBezTo>
                    <a:pt x="501" y="87"/>
                    <a:pt x="434" y="57"/>
                    <a:pt x="360" y="57"/>
                  </a:cubicBezTo>
                  <a:cubicBezTo>
                    <a:pt x="360" y="57"/>
                    <a:pt x="360" y="57"/>
                    <a:pt x="360" y="57"/>
                  </a:cubicBezTo>
                  <a:cubicBezTo>
                    <a:pt x="360" y="57"/>
                    <a:pt x="360" y="57"/>
                    <a:pt x="360" y="57"/>
                  </a:cubicBezTo>
                  <a:cubicBezTo>
                    <a:pt x="360" y="57"/>
                    <a:pt x="360" y="57"/>
                    <a:pt x="360" y="57"/>
                  </a:cubicBezTo>
                  <a:cubicBezTo>
                    <a:pt x="359" y="57"/>
                    <a:pt x="359" y="57"/>
                    <a:pt x="359" y="5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49" name="Freeform 15"/>
            <p:cNvSpPr>
              <a:spLocks noEditPoints="1"/>
            </p:cNvSpPr>
            <p:nvPr/>
          </p:nvSpPr>
          <p:spPr bwMode="auto">
            <a:xfrm>
              <a:off x="5268348" y="3850225"/>
              <a:ext cx="217976" cy="344885"/>
            </a:xfrm>
            <a:custGeom>
              <a:avLst/>
              <a:gdLst>
                <a:gd name="T0" fmla="*/ 51 w 252"/>
                <a:gd name="T1" fmla="*/ 388 h 399"/>
                <a:gd name="T2" fmla="*/ 11 w 252"/>
                <a:gd name="T3" fmla="*/ 388 h 399"/>
                <a:gd name="T4" fmla="*/ 11 w 252"/>
                <a:gd name="T5" fmla="*/ 347 h 399"/>
                <a:gd name="T6" fmla="*/ 84 w 252"/>
                <a:gd name="T7" fmla="*/ 274 h 399"/>
                <a:gd name="T8" fmla="*/ 75 w 252"/>
                <a:gd name="T9" fmla="*/ 235 h 399"/>
                <a:gd name="T10" fmla="*/ 101 w 252"/>
                <a:gd name="T11" fmla="*/ 172 h 399"/>
                <a:gd name="T12" fmla="*/ 144 w 252"/>
                <a:gd name="T13" fmla="*/ 149 h 399"/>
                <a:gd name="T14" fmla="*/ 144 w 252"/>
                <a:gd name="T15" fmla="*/ 19 h 399"/>
                <a:gd name="T16" fmla="*/ 163 w 252"/>
                <a:gd name="T17" fmla="*/ 0 h 399"/>
                <a:gd name="T18" fmla="*/ 183 w 252"/>
                <a:gd name="T19" fmla="*/ 19 h 399"/>
                <a:gd name="T20" fmla="*/ 183 w 252"/>
                <a:gd name="T21" fmla="*/ 149 h 399"/>
                <a:gd name="T22" fmla="*/ 226 w 252"/>
                <a:gd name="T23" fmla="*/ 172 h 399"/>
                <a:gd name="T24" fmla="*/ 252 w 252"/>
                <a:gd name="T25" fmla="*/ 235 h 399"/>
                <a:gd name="T26" fmla="*/ 226 w 252"/>
                <a:gd name="T27" fmla="*/ 297 h 399"/>
                <a:gd name="T28" fmla="*/ 163 w 252"/>
                <a:gd name="T29" fmla="*/ 323 h 399"/>
                <a:gd name="T30" fmla="*/ 125 w 252"/>
                <a:gd name="T31" fmla="*/ 314 h 399"/>
                <a:gd name="T32" fmla="*/ 51 w 252"/>
                <a:gd name="T33" fmla="*/ 388 h 399"/>
                <a:gd name="T34" fmla="*/ 190 w 252"/>
                <a:gd name="T35" fmla="*/ 208 h 399"/>
                <a:gd name="T36" fmla="*/ 163 w 252"/>
                <a:gd name="T37" fmla="*/ 197 h 399"/>
                <a:gd name="T38" fmla="*/ 137 w 252"/>
                <a:gd name="T39" fmla="*/ 208 h 399"/>
                <a:gd name="T40" fmla="*/ 126 w 252"/>
                <a:gd name="T41" fmla="*/ 235 h 399"/>
                <a:gd name="T42" fmla="*/ 137 w 252"/>
                <a:gd name="T43" fmla="*/ 261 h 399"/>
                <a:gd name="T44" fmla="*/ 163 w 252"/>
                <a:gd name="T45" fmla="*/ 272 h 399"/>
                <a:gd name="T46" fmla="*/ 190 w 252"/>
                <a:gd name="T47" fmla="*/ 261 h 399"/>
                <a:gd name="T48" fmla="*/ 201 w 252"/>
                <a:gd name="T49" fmla="*/ 235 h 399"/>
                <a:gd name="T50" fmla="*/ 190 w 252"/>
                <a:gd name="T51" fmla="*/ 2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399">
                  <a:moveTo>
                    <a:pt x="51" y="388"/>
                  </a:moveTo>
                  <a:cubicBezTo>
                    <a:pt x="40" y="399"/>
                    <a:pt x="22" y="399"/>
                    <a:pt x="11" y="388"/>
                  </a:cubicBezTo>
                  <a:cubicBezTo>
                    <a:pt x="0" y="377"/>
                    <a:pt x="0" y="359"/>
                    <a:pt x="11" y="347"/>
                  </a:cubicBezTo>
                  <a:cubicBezTo>
                    <a:pt x="84" y="274"/>
                    <a:pt x="84" y="274"/>
                    <a:pt x="84" y="274"/>
                  </a:cubicBezTo>
                  <a:cubicBezTo>
                    <a:pt x="78" y="262"/>
                    <a:pt x="75" y="249"/>
                    <a:pt x="75" y="235"/>
                  </a:cubicBezTo>
                  <a:cubicBezTo>
                    <a:pt x="75" y="210"/>
                    <a:pt x="85" y="188"/>
                    <a:pt x="101" y="172"/>
                  </a:cubicBezTo>
                  <a:cubicBezTo>
                    <a:pt x="113" y="161"/>
                    <a:pt x="128" y="152"/>
                    <a:pt x="144" y="149"/>
                  </a:cubicBezTo>
                  <a:cubicBezTo>
                    <a:pt x="144" y="19"/>
                    <a:pt x="144" y="19"/>
                    <a:pt x="144" y="19"/>
                  </a:cubicBezTo>
                  <a:cubicBezTo>
                    <a:pt x="144" y="8"/>
                    <a:pt x="153" y="0"/>
                    <a:pt x="163" y="0"/>
                  </a:cubicBezTo>
                  <a:cubicBezTo>
                    <a:pt x="174" y="0"/>
                    <a:pt x="183" y="8"/>
                    <a:pt x="183" y="19"/>
                  </a:cubicBezTo>
                  <a:cubicBezTo>
                    <a:pt x="183" y="149"/>
                    <a:pt x="183" y="149"/>
                    <a:pt x="183" y="149"/>
                  </a:cubicBezTo>
                  <a:cubicBezTo>
                    <a:pt x="199" y="152"/>
                    <a:pt x="214" y="161"/>
                    <a:pt x="226" y="172"/>
                  </a:cubicBezTo>
                  <a:cubicBezTo>
                    <a:pt x="242" y="188"/>
                    <a:pt x="252" y="210"/>
                    <a:pt x="252" y="235"/>
                  </a:cubicBezTo>
                  <a:cubicBezTo>
                    <a:pt x="252" y="259"/>
                    <a:pt x="242" y="281"/>
                    <a:pt x="226" y="297"/>
                  </a:cubicBezTo>
                  <a:cubicBezTo>
                    <a:pt x="210" y="313"/>
                    <a:pt x="188" y="323"/>
                    <a:pt x="163" y="323"/>
                  </a:cubicBezTo>
                  <a:cubicBezTo>
                    <a:pt x="150" y="323"/>
                    <a:pt x="136" y="320"/>
                    <a:pt x="125" y="314"/>
                  </a:cubicBezTo>
                  <a:cubicBezTo>
                    <a:pt x="51" y="388"/>
                    <a:pt x="51" y="388"/>
                    <a:pt x="51" y="388"/>
                  </a:cubicBezTo>
                  <a:close/>
                  <a:moveTo>
                    <a:pt x="190" y="208"/>
                  </a:moveTo>
                  <a:cubicBezTo>
                    <a:pt x="183" y="201"/>
                    <a:pt x="174" y="197"/>
                    <a:pt x="163" y="197"/>
                  </a:cubicBezTo>
                  <a:cubicBezTo>
                    <a:pt x="153" y="197"/>
                    <a:pt x="144" y="201"/>
                    <a:pt x="137" y="208"/>
                  </a:cubicBezTo>
                  <a:cubicBezTo>
                    <a:pt x="130" y="215"/>
                    <a:pt x="126" y="224"/>
                    <a:pt x="126" y="235"/>
                  </a:cubicBezTo>
                  <a:cubicBezTo>
                    <a:pt x="126" y="245"/>
                    <a:pt x="130" y="254"/>
                    <a:pt x="137" y="261"/>
                  </a:cubicBezTo>
                  <a:cubicBezTo>
                    <a:pt x="144" y="268"/>
                    <a:pt x="153" y="272"/>
                    <a:pt x="163" y="272"/>
                  </a:cubicBezTo>
                  <a:cubicBezTo>
                    <a:pt x="174" y="272"/>
                    <a:pt x="183" y="268"/>
                    <a:pt x="190" y="261"/>
                  </a:cubicBezTo>
                  <a:cubicBezTo>
                    <a:pt x="197" y="254"/>
                    <a:pt x="201" y="245"/>
                    <a:pt x="201" y="235"/>
                  </a:cubicBezTo>
                  <a:cubicBezTo>
                    <a:pt x="201" y="224"/>
                    <a:pt x="197" y="215"/>
                    <a:pt x="190" y="20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nvGrpSpPr>
          <p:cNvPr id="50" name="组合 49"/>
          <p:cNvGrpSpPr/>
          <p:nvPr/>
        </p:nvGrpSpPr>
        <p:grpSpPr>
          <a:xfrm>
            <a:off x="3908383" y="3926334"/>
            <a:ext cx="253379" cy="337079"/>
            <a:chOff x="7976594" y="2279040"/>
            <a:chExt cx="528116" cy="702571"/>
          </a:xfrm>
          <a:solidFill>
            <a:schemeClr val="accent6">
              <a:lumMod val="75000"/>
            </a:schemeClr>
          </a:solidFill>
        </p:grpSpPr>
        <p:sp>
          <p:nvSpPr>
            <p:cNvPr id="51"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52" name="Freeform 24"/>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grpSp>
        <p:nvGrpSpPr>
          <p:cNvPr id="53" name="组合 52"/>
          <p:cNvGrpSpPr/>
          <p:nvPr/>
        </p:nvGrpSpPr>
        <p:grpSpPr>
          <a:xfrm>
            <a:off x="6422867" y="3958814"/>
            <a:ext cx="288585" cy="290099"/>
            <a:chOff x="6469046" y="3702469"/>
            <a:chExt cx="697452" cy="701109"/>
          </a:xfrm>
          <a:solidFill>
            <a:srgbClr val="327206"/>
          </a:solidFill>
        </p:grpSpPr>
        <p:sp>
          <p:nvSpPr>
            <p:cNvPr id="54" name="Freeform 5"/>
            <p:cNvSpPr>
              <a:spLocks noEditPoints="1"/>
            </p:cNvSpPr>
            <p:nvPr/>
          </p:nvSpPr>
          <p:spPr bwMode="auto">
            <a:xfrm>
              <a:off x="6469046" y="3702469"/>
              <a:ext cx="613698" cy="603458"/>
            </a:xfrm>
            <a:custGeom>
              <a:avLst/>
              <a:gdLst>
                <a:gd name="T0" fmla="*/ 54 w 710"/>
                <a:gd name="T1" fmla="*/ 87 h 698"/>
                <a:gd name="T2" fmla="*/ 114 w 710"/>
                <a:gd name="T3" fmla="*/ 87 h 698"/>
                <a:gd name="T4" fmla="*/ 114 w 710"/>
                <a:gd name="T5" fmla="*/ 33 h 698"/>
                <a:gd name="T6" fmla="*/ 146 w 710"/>
                <a:gd name="T7" fmla="*/ 1 h 698"/>
                <a:gd name="T8" fmla="*/ 178 w 710"/>
                <a:gd name="T9" fmla="*/ 33 h 698"/>
                <a:gd name="T10" fmla="*/ 178 w 710"/>
                <a:gd name="T11" fmla="*/ 169 h 698"/>
                <a:gd name="T12" fmla="*/ 146 w 710"/>
                <a:gd name="T13" fmla="*/ 201 h 698"/>
                <a:gd name="T14" fmla="*/ 114 w 710"/>
                <a:gd name="T15" fmla="*/ 169 h 698"/>
                <a:gd name="T16" fmla="*/ 114 w 710"/>
                <a:gd name="T17" fmla="*/ 144 h 698"/>
                <a:gd name="T18" fmla="*/ 57 w 710"/>
                <a:gd name="T19" fmla="*/ 144 h 698"/>
                <a:gd name="T20" fmla="*/ 57 w 710"/>
                <a:gd name="T21" fmla="*/ 262 h 698"/>
                <a:gd name="T22" fmla="*/ 653 w 710"/>
                <a:gd name="T23" fmla="*/ 262 h 698"/>
                <a:gd name="T24" fmla="*/ 653 w 710"/>
                <a:gd name="T25" fmla="*/ 144 h 698"/>
                <a:gd name="T26" fmla="*/ 591 w 710"/>
                <a:gd name="T27" fmla="*/ 144 h 698"/>
                <a:gd name="T28" fmla="*/ 591 w 710"/>
                <a:gd name="T29" fmla="*/ 87 h 698"/>
                <a:gd name="T30" fmla="*/ 656 w 710"/>
                <a:gd name="T31" fmla="*/ 87 h 698"/>
                <a:gd name="T32" fmla="*/ 710 w 710"/>
                <a:gd name="T33" fmla="*/ 141 h 698"/>
                <a:gd name="T34" fmla="*/ 710 w 710"/>
                <a:gd name="T35" fmla="*/ 412 h 698"/>
                <a:gd name="T36" fmla="*/ 653 w 710"/>
                <a:gd name="T37" fmla="*/ 393 h 698"/>
                <a:gd name="T38" fmla="*/ 653 w 710"/>
                <a:gd name="T39" fmla="*/ 300 h 698"/>
                <a:gd name="T40" fmla="*/ 57 w 710"/>
                <a:gd name="T41" fmla="*/ 300 h 698"/>
                <a:gd name="T42" fmla="*/ 57 w 710"/>
                <a:gd name="T43" fmla="*/ 641 h 698"/>
                <a:gd name="T44" fmla="*/ 386 w 710"/>
                <a:gd name="T45" fmla="*/ 641 h 698"/>
                <a:gd name="T46" fmla="*/ 401 w 710"/>
                <a:gd name="T47" fmla="*/ 698 h 698"/>
                <a:gd name="T48" fmla="*/ 54 w 710"/>
                <a:gd name="T49" fmla="*/ 698 h 698"/>
                <a:gd name="T50" fmla="*/ 16 w 710"/>
                <a:gd name="T51" fmla="*/ 682 h 698"/>
                <a:gd name="T52" fmla="*/ 0 w 710"/>
                <a:gd name="T53" fmla="*/ 644 h 698"/>
                <a:gd name="T54" fmla="*/ 0 w 710"/>
                <a:gd name="T55" fmla="*/ 141 h 698"/>
                <a:gd name="T56" fmla="*/ 54 w 710"/>
                <a:gd name="T57" fmla="*/ 87 h 698"/>
                <a:gd name="T58" fmla="*/ 365 w 710"/>
                <a:gd name="T59" fmla="*/ 169 h 698"/>
                <a:gd name="T60" fmla="*/ 334 w 710"/>
                <a:gd name="T61" fmla="*/ 201 h 698"/>
                <a:gd name="T62" fmla="*/ 302 w 710"/>
                <a:gd name="T63" fmla="*/ 169 h 698"/>
                <a:gd name="T64" fmla="*/ 302 w 710"/>
                <a:gd name="T65" fmla="*/ 144 h 698"/>
                <a:gd name="T66" fmla="*/ 216 w 710"/>
                <a:gd name="T67" fmla="*/ 144 h 698"/>
                <a:gd name="T68" fmla="*/ 216 w 710"/>
                <a:gd name="T69" fmla="*/ 87 h 698"/>
                <a:gd name="T70" fmla="*/ 302 w 710"/>
                <a:gd name="T71" fmla="*/ 87 h 698"/>
                <a:gd name="T72" fmla="*/ 302 w 710"/>
                <a:gd name="T73" fmla="*/ 32 h 698"/>
                <a:gd name="T74" fmla="*/ 334 w 710"/>
                <a:gd name="T75" fmla="*/ 0 h 698"/>
                <a:gd name="T76" fmla="*/ 365 w 710"/>
                <a:gd name="T77" fmla="*/ 32 h 698"/>
                <a:gd name="T78" fmla="*/ 365 w 710"/>
                <a:gd name="T79" fmla="*/ 169 h 698"/>
                <a:gd name="T80" fmla="*/ 553 w 710"/>
                <a:gd name="T81" fmla="*/ 169 h 698"/>
                <a:gd name="T82" fmla="*/ 521 w 710"/>
                <a:gd name="T83" fmla="*/ 201 h 698"/>
                <a:gd name="T84" fmla="*/ 489 w 710"/>
                <a:gd name="T85" fmla="*/ 169 h 698"/>
                <a:gd name="T86" fmla="*/ 489 w 710"/>
                <a:gd name="T87" fmla="*/ 144 h 698"/>
                <a:gd name="T88" fmla="*/ 403 w 710"/>
                <a:gd name="T89" fmla="*/ 144 h 698"/>
                <a:gd name="T90" fmla="*/ 403 w 710"/>
                <a:gd name="T91" fmla="*/ 87 h 698"/>
                <a:gd name="T92" fmla="*/ 489 w 710"/>
                <a:gd name="T93" fmla="*/ 87 h 698"/>
                <a:gd name="T94" fmla="*/ 489 w 710"/>
                <a:gd name="T95" fmla="*/ 33 h 698"/>
                <a:gd name="T96" fmla="*/ 521 w 710"/>
                <a:gd name="T97" fmla="*/ 1 h 698"/>
                <a:gd name="T98" fmla="*/ 553 w 710"/>
                <a:gd name="T99" fmla="*/ 33 h 698"/>
                <a:gd name="T100" fmla="*/ 553 w 710"/>
                <a:gd name="T101" fmla="*/ 16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698">
                  <a:moveTo>
                    <a:pt x="54" y="87"/>
                  </a:moveTo>
                  <a:cubicBezTo>
                    <a:pt x="114" y="87"/>
                    <a:pt x="114" y="87"/>
                    <a:pt x="114" y="87"/>
                  </a:cubicBezTo>
                  <a:cubicBezTo>
                    <a:pt x="114" y="33"/>
                    <a:pt x="114" y="33"/>
                    <a:pt x="114" y="33"/>
                  </a:cubicBezTo>
                  <a:cubicBezTo>
                    <a:pt x="114" y="15"/>
                    <a:pt x="128" y="1"/>
                    <a:pt x="146" y="1"/>
                  </a:cubicBezTo>
                  <a:cubicBezTo>
                    <a:pt x="164" y="1"/>
                    <a:pt x="178" y="15"/>
                    <a:pt x="178" y="33"/>
                  </a:cubicBezTo>
                  <a:cubicBezTo>
                    <a:pt x="178" y="169"/>
                    <a:pt x="178" y="169"/>
                    <a:pt x="178" y="169"/>
                  </a:cubicBezTo>
                  <a:cubicBezTo>
                    <a:pt x="178" y="187"/>
                    <a:pt x="164" y="201"/>
                    <a:pt x="146" y="201"/>
                  </a:cubicBezTo>
                  <a:cubicBezTo>
                    <a:pt x="128" y="201"/>
                    <a:pt x="114" y="187"/>
                    <a:pt x="114" y="169"/>
                  </a:cubicBezTo>
                  <a:cubicBezTo>
                    <a:pt x="114" y="144"/>
                    <a:pt x="114" y="144"/>
                    <a:pt x="114" y="144"/>
                  </a:cubicBezTo>
                  <a:cubicBezTo>
                    <a:pt x="57" y="144"/>
                    <a:pt x="57" y="144"/>
                    <a:pt x="57" y="144"/>
                  </a:cubicBezTo>
                  <a:cubicBezTo>
                    <a:pt x="57" y="262"/>
                    <a:pt x="57" y="262"/>
                    <a:pt x="57" y="262"/>
                  </a:cubicBezTo>
                  <a:cubicBezTo>
                    <a:pt x="653" y="262"/>
                    <a:pt x="653" y="262"/>
                    <a:pt x="653" y="262"/>
                  </a:cubicBezTo>
                  <a:cubicBezTo>
                    <a:pt x="653" y="144"/>
                    <a:pt x="653" y="144"/>
                    <a:pt x="653" y="144"/>
                  </a:cubicBezTo>
                  <a:cubicBezTo>
                    <a:pt x="591" y="144"/>
                    <a:pt x="591" y="144"/>
                    <a:pt x="591" y="144"/>
                  </a:cubicBezTo>
                  <a:cubicBezTo>
                    <a:pt x="591" y="87"/>
                    <a:pt x="591" y="87"/>
                    <a:pt x="591" y="87"/>
                  </a:cubicBezTo>
                  <a:cubicBezTo>
                    <a:pt x="656" y="87"/>
                    <a:pt x="656" y="87"/>
                    <a:pt x="656" y="87"/>
                  </a:cubicBezTo>
                  <a:cubicBezTo>
                    <a:pt x="686" y="87"/>
                    <a:pt x="710" y="111"/>
                    <a:pt x="710" y="141"/>
                  </a:cubicBezTo>
                  <a:cubicBezTo>
                    <a:pt x="710" y="412"/>
                    <a:pt x="710" y="412"/>
                    <a:pt x="710" y="412"/>
                  </a:cubicBezTo>
                  <a:cubicBezTo>
                    <a:pt x="692" y="403"/>
                    <a:pt x="673" y="396"/>
                    <a:pt x="653" y="393"/>
                  </a:cubicBezTo>
                  <a:cubicBezTo>
                    <a:pt x="653" y="300"/>
                    <a:pt x="653" y="300"/>
                    <a:pt x="653" y="300"/>
                  </a:cubicBezTo>
                  <a:cubicBezTo>
                    <a:pt x="57" y="300"/>
                    <a:pt x="57" y="300"/>
                    <a:pt x="57" y="300"/>
                  </a:cubicBezTo>
                  <a:cubicBezTo>
                    <a:pt x="57" y="641"/>
                    <a:pt x="57" y="641"/>
                    <a:pt x="57" y="641"/>
                  </a:cubicBezTo>
                  <a:cubicBezTo>
                    <a:pt x="386" y="641"/>
                    <a:pt x="386" y="641"/>
                    <a:pt x="386" y="641"/>
                  </a:cubicBezTo>
                  <a:cubicBezTo>
                    <a:pt x="388" y="661"/>
                    <a:pt x="393" y="680"/>
                    <a:pt x="401" y="698"/>
                  </a:cubicBezTo>
                  <a:cubicBezTo>
                    <a:pt x="54" y="698"/>
                    <a:pt x="54" y="698"/>
                    <a:pt x="54" y="698"/>
                  </a:cubicBezTo>
                  <a:cubicBezTo>
                    <a:pt x="39" y="698"/>
                    <a:pt x="26" y="692"/>
                    <a:pt x="16" y="682"/>
                  </a:cubicBezTo>
                  <a:cubicBezTo>
                    <a:pt x="6" y="673"/>
                    <a:pt x="0" y="659"/>
                    <a:pt x="0" y="644"/>
                  </a:cubicBezTo>
                  <a:cubicBezTo>
                    <a:pt x="0" y="141"/>
                    <a:pt x="0" y="141"/>
                    <a:pt x="0" y="141"/>
                  </a:cubicBezTo>
                  <a:cubicBezTo>
                    <a:pt x="0" y="111"/>
                    <a:pt x="24" y="87"/>
                    <a:pt x="54" y="87"/>
                  </a:cubicBezTo>
                  <a:close/>
                  <a:moveTo>
                    <a:pt x="365" y="169"/>
                  </a:moveTo>
                  <a:cubicBezTo>
                    <a:pt x="365" y="186"/>
                    <a:pt x="351" y="201"/>
                    <a:pt x="334" y="201"/>
                  </a:cubicBezTo>
                  <a:cubicBezTo>
                    <a:pt x="316" y="201"/>
                    <a:pt x="302" y="186"/>
                    <a:pt x="302" y="169"/>
                  </a:cubicBezTo>
                  <a:cubicBezTo>
                    <a:pt x="302" y="144"/>
                    <a:pt x="302" y="144"/>
                    <a:pt x="302" y="144"/>
                  </a:cubicBezTo>
                  <a:cubicBezTo>
                    <a:pt x="216" y="144"/>
                    <a:pt x="216" y="144"/>
                    <a:pt x="216" y="144"/>
                  </a:cubicBezTo>
                  <a:cubicBezTo>
                    <a:pt x="216" y="87"/>
                    <a:pt x="216" y="87"/>
                    <a:pt x="216" y="87"/>
                  </a:cubicBezTo>
                  <a:cubicBezTo>
                    <a:pt x="302" y="87"/>
                    <a:pt x="302" y="87"/>
                    <a:pt x="302" y="87"/>
                  </a:cubicBezTo>
                  <a:cubicBezTo>
                    <a:pt x="302" y="32"/>
                    <a:pt x="302" y="32"/>
                    <a:pt x="302" y="32"/>
                  </a:cubicBezTo>
                  <a:cubicBezTo>
                    <a:pt x="302" y="15"/>
                    <a:pt x="316" y="0"/>
                    <a:pt x="334" y="0"/>
                  </a:cubicBezTo>
                  <a:cubicBezTo>
                    <a:pt x="351" y="0"/>
                    <a:pt x="365" y="15"/>
                    <a:pt x="365" y="32"/>
                  </a:cubicBezTo>
                  <a:cubicBezTo>
                    <a:pt x="365" y="169"/>
                    <a:pt x="365" y="169"/>
                    <a:pt x="365" y="169"/>
                  </a:cubicBezTo>
                  <a:close/>
                  <a:moveTo>
                    <a:pt x="553" y="169"/>
                  </a:moveTo>
                  <a:cubicBezTo>
                    <a:pt x="553" y="187"/>
                    <a:pt x="539" y="201"/>
                    <a:pt x="521" y="201"/>
                  </a:cubicBezTo>
                  <a:cubicBezTo>
                    <a:pt x="503" y="201"/>
                    <a:pt x="489" y="187"/>
                    <a:pt x="489" y="169"/>
                  </a:cubicBezTo>
                  <a:cubicBezTo>
                    <a:pt x="489" y="144"/>
                    <a:pt x="489" y="144"/>
                    <a:pt x="489" y="144"/>
                  </a:cubicBezTo>
                  <a:cubicBezTo>
                    <a:pt x="403" y="144"/>
                    <a:pt x="403" y="144"/>
                    <a:pt x="403" y="144"/>
                  </a:cubicBezTo>
                  <a:cubicBezTo>
                    <a:pt x="403" y="87"/>
                    <a:pt x="403" y="87"/>
                    <a:pt x="403" y="87"/>
                  </a:cubicBezTo>
                  <a:cubicBezTo>
                    <a:pt x="489" y="87"/>
                    <a:pt x="489" y="87"/>
                    <a:pt x="489" y="87"/>
                  </a:cubicBezTo>
                  <a:cubicBezTo>
                    <a:pt x="489" y="33"/>
                    <a:pt x="489" y="33"/>
                    <a:pt x="489" y="33"/>
                  </a:cubicBezTo>
                  <a:cubicBezTo>
                    <a:pt x="489" y="15"/>
                    <a:pt x="503" y="1"/>
                    <a:pt x="521" y="1"/>
                  </a:cubicBezTo>
                  <a:cubicBezTo>
                    <a:pt x="539" y="1"/>
                    <a:pt x="553" y="15"/>
                    <a:pt x="553" y="33"/>
                  </a:cubicBezTo>
                  <a:cubicBezTo>
                    <a:pt x="553" y="169"/>
                    <a:pt x="553" y="169"/>
                    <a:pt x="553" y="16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55" name="Freeform 6"/>
            <p:cNvSpPr>
              <a:spLocks noEditPoints="1"/>
            </p:cNvSpPr>
            <p:nvPr/>
          </p:nvSpPr>
          <p:spPr bwMode="auto">
            <a:xfrm>
              <a:off x="6595224" y="4032725"/>
              <a:ext cx="362075" cy="153973"/>
            </a:xfrm>
            <a:custGeom>
              <a:avLst/>
              <a:gdLst>
                <a:gd name="T0" fmla="*/ 17 w 419"/>
                <a:gd name="T1" fmla="*/ 0 h 178"/>
                <a:gd name="T2" fmla="*/ 84 w 419"/>
                <a:gd name="T3" fmla="*/ 0 h 178"/>
                <a:gd name="T4" fmla="*/ 102 w 419"/>
                <a:gd name="T5" fmla="*/ 18 h 178"/>
                <a:gd name="T6" fmla="*/ 102 w 419"/>
                <a:gd name="T7" fmla="*/ 46 h 178"/>
                <a:gd name="T8" fmla="*/ 84 w 419"/>
                <a:gd name="T9" fmla="*/ 64 h 178"/>
                <a:gd name="T10" fmla="*/ 17 w 419"/>
                <a:gd name="T11" fmla="*/ 64 h 178"/>
                <a:gd name="T12" fmla="*/ 0 w 419"/>
                <a:gd name="T13" fmla="*/ 46 h 178"/>
                <a:gd name="T14" fmla="*/ 0 w 419"/>
                <a:gd name="T15" fmla="*/ 18 h 178"/>
                <a:gd name="T16" fmla="*/ 17 w 419"/>
                <a:gd name="T17" fmla="*/ 0 h 178"/>
                <a:gd name="T18" fmla="*/ 175 w 419"/>
                <a:gd name="T19" fmla="*/ 115 h 178"/>
                <a:gd name="T20" fmla="*/ 245 w 419"/>
                <a:gd name="T21" fmla="*/ 115 h 178"/>
                <a:gd name="T22" fmla="*/ 261 w 419"/>
                <a:gd name="T23" fmla="*/ 131 h 178"/>
                <a:gd name="T24" fmla="*/ 261 w 419"/>
                <a:gd name="T25" fmla="*/ 134 h 178"/>
                <a:gd name="T26" fmla="*/ 245 w 419"/>
                <a:gd name="T27" fmla="*/ 178 h 178"/>
                <a:gd name="T28" fmla="*/ 245 w 419"/>
                <a:gd name="T29" fmla="*/ 178 h 178"/>
                <a:gd name="T30" fmla="*/ 175 w 419"/>
                <a:gd name="T31" fmla="*/ 178 h 178"/>
                <a:gd name="T32" fmla="*/ 159 w 419"/>
                <a:gd name="T33" fmla="*/ 162 h 178"/>
                <a:gd name="T34" fmla="*/ 159 w 419"/>
                <a:gd name="T35" fmla="*/ 131 h 178"/>
                <a:gd name="T36" fmla="*/ 175 w 419"/>
                <a:gd name="T37" fmla="*/ 115 h 178"/>
                <a:gd name="T38" fmla="*/ 16 w 419"/>
                <a:gd name="T39" fmla="*/ 115 h 178"/>
                <a:gd name="T40" fmla="*/ 86 w 419"/>
                <a:gd name="T41" fmla="*/ 115 h 178"/>
                <a:gd name="T42" fmla="*/ 102 w 419"/>
                <a:gd name="T43" fmla="*/ 131 h 178"/>
                <a:gd name="T44" fmla="*/ 102 w 419"/>
                <a:gd name="T45" fmla="*/ 162 h 178"/>
                <a:gd name="T46" fmla="*/ 86 w 419"/>
                <a:gd name="T47" fmla="*/ 178 h 178"/>
                <a:gd name="T48" fmla="*/ 16 w 419"/>
                <a:gd name="T49" fmla="*/ 178 h 178"/>
                <a:gd name="T50" fmla="*/ 0 w 419"/>
                <a:gd name="T51" fmla="*/ 162 h 178"/>
                <a:gd name="T52" fmla="*/ 0 w 419"/>
                <a:gd name="T53" fmla="*/ 131 h 178"/>
                <a:gd name="T54" fmla="*/ 16 w 419"/>
                <a:gd name="T55" fmla="*/ 115 h 178"/>
                <a:gd name="T56" fmla="*/ 334 w 419"/>
                <a:gd name="T57" fmla="*/ 0 h 178"/>
                <a:gd name="T58" fmla="*/ 404 w 419"/>
                <a:gd name="T59" fmla="*/ 0 h 178"/>
                <a:gd name="T60" fmla="*/ 419 w 419"/>
                <a:gd name="T61" fmla="*/ 11 h 178"/>
                <a:gd name="T62" fmla="*/ 321 w 419"/>
                <a:gd name="T63" fmla="*/ 57 h 178"/>
                <a:gd name="T64" fmla="*/ 318 w 419"/>
                <a:gd name="T65" fmla="*/ 48 h 178"/>
                <a:gd name="T66" fmla="*/ 318 w 419"/>
                <a:gd name="T67" fmla="*/ 16 h 178"/>
                <a:gd name="T68" fmla="*/ 334 w 419"/>
                <a:gd name="T69" fmla="*/ 0 h 178"/>
                <a:gd name="T70" fmla="*/ 175 w 419"/>
                <a:gd name="T71" fmla="*/ 0 h 178"/>
                <a:gd name="T72" fmla="*/ 245 w 419"/>
                <a:gd name="T73" fmla="*/ 0 h 178"/>
                <a:gd name="T74" fmla="*/ 261 w 419"/>
                <a:gd name="T75" fmla="*/ 16 h 178"/>
                <a:gd name="T76" fmla="*/ 261 w 419"/>
                <a:gd name="T77" fmla="*/ 48 h 178"/>
                <a:gd name="T78" fmla="*/ 245 w 419"/>
                <a:gd name="T79" fmla="*/ 64 h 178"/>
                <a:gd name="T80" fmla="*/ 175 w 419"/>
                <a:gd name="T81" fmla="*/ 64 h 178"/>
                <a:gd name="T82" fmla="*/ 159 w 419"/>
                <a:gd name="T83" fmla="*/ 48 h 178"/>
                <a:gd name="T84" fmla="*/ 159 w 419"/>
                <a:gd name="T85" fmla="*/ 16 h 178"/>
                <a:gd name="T86" fmla="*/ 175 w 419"/>
                <a:gd name="T8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178">
                  <a:moveTo>
                    <a:pt x="17" y="0"/>
                  </a:moveTo>
                  <a:cubicBezTo>
                    <a:pt x="84" y="0"/>
                    <a:pt x="84" y="0"/>
                    <a:pt x="84" y="0"/>
                  </a:cubicBezTo>
                  <a:cubicBezTo>
                    <a:pt x="94" y="0"/>
                    <a:pt x="102" y="8"/>
                    <a:pt x="102" y="18"/>
                  </a:cubicBezTo>
                  <a:cubicBezTo>
                    <a:pt x="102" y="46"/>
                    <a:pt x="102" y="46"/>
                    <a:pt x="102" y="46"/>
                  </a:cubicBezTo>
                  <a:cubicBezTo>
                    <a:pt x="102" y="56"/>
                    <a:pt x="94" y="64"/>
                    <a:pt x="84" y="64"/>
                  </a:cubicBezTo>
                  <a:cubicBezTo>
                    <a:pt x="17" y="64"/>
                    <a:pt x="17" y="64"/>
                    <a:pt x="17" y="64"/>
                  </a:cubicBezTo>
                  <a:cubicBezTo>
                    <a:pt x="8" y="64"/>
                    <a:pt x="0" y="56"/>
                    <a:pt x="0" y="46"/>
                  </a:cubicBezTo>
                  <a:cubicBezTo>
                    <a:pt x="0" y="18"/>
                    <a:pt x="0" y="18"/>
                    <a:pt x="0" y="18"/>
                  </a:cubicBezTo>
                  <a:cubicBezTo>
                    <a:pt x="0" y="8"/>
                    <a:pt x="8" y="0"/>
                    <a:pt x="17" y="0"/>
                  </a:cubicBezTo>
                  <a:close/>
                  <a:moveTo>
                    <a:pt x="175" y="115"/>
                  </a:moveTo>
                  <a:cubicBezTo>
                    <a:pt x="245" y="115"/>
                    <a:pt x="245" y="115"/>
                    <a:pt x="245" y="115"/>
                  </a:cubicBezTo>
                  <a:cubicBezTo>
                    <a:pt x="253" y="115"/>
                    <a:pt x="261" y="122"/>
                    <a:pt x="261" y="131"/>
                  </a:cubicBezTo>
                  <a:cubicBezTo>
                    <a:pt x="261" y="134"/>
                    <a:pt x="261" y="134"/>
                    <a:pt x="261" y="134"/>
                  </a:cubicBezTo>
                  <a:cubicBezTo>
                    <a:pt x="254" y="148"/>
                    <a:pt x="249" y="163"/>
                    <a:pt x="245" y="178"/>
                  </a:cubicBezTo>
                  <a:cubicBezTo>
                    <a:pt x="245" y="178"/>
                    <a:pt x="245" y="178"/>
                    <a:pt x="245" y="178"/>
                  </a:cubicBezTo>
                  <a:cubicBezTo>
                    <a:pt x="175" y="178"/>
                    <a:pt x="175" y="178"/>
                    <a:pt x="175" y="178"/>
                  </a:cubicBezTo>
                  <a:cubicBezTo>
                    <a:pt x="166" y="178"/>
                    <a:pt x="159" y="171"/>
                    <a:pt x="159" y="162"/>
                  </a:cubicBezTo>
                  <a:cubicBezTo>
                    <a:pt x="159" y="131"/>
                    <a:pt x="159" y="131"/>
                    <a:pt x="159" y="131"/>
                  </a:cubicBezTo>
                  <a:cubicBezTo>
                    <a:pt x="159" y="122"/>
                    <a:pt x="166" y="115"/>
                    <a:pt x="175" y="115"/>
                  </a:cubicBezTo>
                  <a:close/>
                  <a:moveTo>
                    <a:pt x="16" y="115"/>
                  </a:moveTo>
                  <a:cubicBezTo>
                    <a:pt x="86" y="115"/>
                    <a:pt x="86" y="115"/>
                    <a:pt x="86" y="115"/>
                  </a:cubicBezTo>
                  <a:cubicBezTo>
                    <a:pt x="95" y="115"/>
                    <a:pt x="102" y="122"/>
                    <a:pt x="102" y="131"/>
                  </a:cubicBezTo>
                  <a:cubicBezTo>
                    <a:pt x="102" y="162"/>
                    <a:pt x="102" y="162"/>
                    <a:pt x="102" y="162"/>
                  </a:cubicBezTo>
                  <a:cubicBezTo>
                    <a:pt x="102" y="171"/>
                    <a:pt x="95" y="178"/>
                    <a:pt x="86" y="178"/>
                  </a:cubicBezTo>
                  <a:cubicBezTo>
                    <a:pt x="16" y="178"/>
                    <a:pt x="16" y="178"/>
                    <a:pt x="16" y="178"/>
                  </a:cubicBezTo>
                  <a:cubicBezTo>
                    <a:pt x="7" y="178"/>
                    <a:pt x="0" y="171"/>
                    <a:pt x="0" y="162"/>
                  </a:cubicBezTo>
                  <a:cubicBezTo>
                    <a:pt x="0" y="131"/>
                    <a:pt x="0" y="131"/>
                    <a:pt x="0" y="131"/>
                  </a:cubicBezTo>
                  <a:cubicBezTo>
                    <a:pt x="0" y="122"/>
                    <a:pt x="7" y="115"/>
                    <a:pt x="16" y="115"/>
                  </a:cubicBezTo>
                  <a:close/>
                  <a:moveTo>
                    <a:pt x="334" y="0"/>
                  </a:moveTo>
                  <a:cubicBezTo>
                    <a:pt x="404" y="0"/>
                    <a:pt x="404" y="0"/>
                    <a:pt x="404" y="0"/>
                  </a:cubicBezTo>
                  <a:cubicBezTo>
                    <a:pt x="411" y="0"/>
                    <a:pt x="417" y="5"/>
                    <a:pt x="419" y="11"/>
                  </a:cubicBezTo>
                  <a:cubicBezTo>
                    <a:pt x="383" y="18"/>
                    <a:pt x="349" y="34"/>
                    <a:pt x="321" y="57"/>
                  </a:cubicBezTo>
                  <a:cubicBezTo>
                    <a:pt x="319" y="55"/>
                    <a:pt x="318" y="51"/>
                    <a:pt x="318" y="48"/>
                  </a:cubicBezTo>
                  <a:cubicBezTo>
                    <a:pt x="318" y="16"/>
                    <a:pt x="318" y="16"/>
                    <a:pt x="318" y="16"/>
                  </a:cubicBezTo>
                  <a:cubicBezTo>
                    <a:pt x="318" y="7"/>
                    <a:pt x="325" y="0"/>
                    <a:pt x="334" y="0"/>
                  </a:cubicBezTo>
                  <a:close/>
                  <a:moveTo>
                    <a:pt x="175" y="0"/>
                  </a:moveTo>
                  <a:cubicBezTo>
                    <a:pt x="245" y="0"/>
                    <a:pt x="245" y="0"/>
                    <a:pt x="245" y="0"/>
                  </a:cubicBezTo>
                  <a:cubicBezTo>
                    <a:pt x="253" y="0"/>
                    <a:pt x="261" y="7"/>
                    <a:pt x="261" y="16"/>
                  </a:cubicBezTo>
                  <a:cubicBezTo>
                    <a:pt x="261" y="48"/>
                    <a:pt x="261" y="48"/>
                    <a:pt x="261" y="48"/>
                  </a:cubicBezTo>
                  <a:cubicBezTo>
                    <a:pt x="261" y="57"/>
                    <a:pt x="253" y="64"/>
                    <a:pt x="245" y="64"/>
                  </a:cubicBezTo>
                  <a:cubicBezTo>
                    <a:pt x="175" y="64"/>
                    <a:pt x="175" y="64"/>
                    <a:pt x="175" y="64"/>
                  </a:cubicBezTo>
                  <a:cubicBezTo>
                    <a:pt x="166" y="64"/>
                    <a:pt x="159" y="57"/>
                    <a:pt x="159" y="48"/>
                  </a:cubicBezTo>
                  <a:cubicBezTo>
                    <a:pt x="159" y="16"/>
                    <a:pt x="159" y="16"/>
                    <a:pt x="159" y="16"/>
                  </a:cubicBezTo>
                  <a:cubicBezTo>
                    <a:pt x="159" y="7"/>
                    <a:pt x="166" y="0"/>
                    <a:pt x="17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56" name="Freeform 7"/>
            <p:cNvSpPr>
              <a:spLocks noEditPoints="1"/>
            </p:cNvSpPr>
            <p:nvPr/>
          </p:nvSpPr>
          <p:spPr bwMode="auto">
            <a:xfrm>
              <a:off x="6826001" y="4063081"/>
              <a:ext cx="340497" cy="340497"/>
            </a:xfrm>
            <a:custGeom>
              <a:avLst/>
              <a:gdLst>
                <a:gd name="T0" fmla="*/ 197 w 394"/>
                <a:gd name="T1" fmla="*/ 57 h 394"/>
                <a:gd name="T2" fmla="*/ 98 w 394"/>
                <a:gd name="T3" fmla="*/ 98 h 394"/>
                <a:gd name="T4" fmla="*/ 57 w 394"/>
                <a:gd name="T5" fmla="*/ 197 h 394"/>
                <a:gd name="T6" fmla="*/ 98 w 394"/>
                <a:gd name="T7" fmla="*/ 296 h 394"/>
                <a:gd name="T8" fmla="*/ 197 w 394"/>
                <a:gd name="T9" fmla="*/ 337 h 394"/>
                <a:gd name="T10" fmla="*/ 296 w 394"/>
                <a:gd name="T11" fmla="*/ 296 h 394"/>
                <a:gd name="T12" fmla="*/ 337 w 394"/>
                <a:gd name="T13" fmla="*/ 197 h 394"/>
                <a:gd name="T14" fmla="*/ 296 w 394"/>
                <a:gd name="T15" fmla="*/ 98 h 394"/>
                <a:gd name="T16" fmla="*/ 197 w 394"/>
                <a:gd name="T17" fmla="*/ 57 h 394"/>
                <a:gd name="T18" fmla="*/ 58 w 394"/>
                <a:gd name="T19" fmla="*/ 58 h 394"/>
                <a:gd name="T20" fmla="*/ 197 w 394"/>
                <a:gd name="T21" fmla="*/ 0 h 394"/>
                <a:gd name="T22" fmla="*/ 336 w 394"/>
                <a:gd name="T23" fmla="*/ 58 h 394"/>
                <a:gd name="T24" fmla="*/ 394 w 394"/>
                <a:gd name="T25" fmla="*/ 197 h 394"/>
                <a:gd name="T26" fmla="*/ 336 w 394"/>
                <a:gd name="T27" fmla="*/ 336 h 394"/>
                <a:gd name="T28" fmla="*/ 197 w 394"/>
                <a:gd name="T29" fmla="*/ 394 h 394"/>
                <a:gd name="T30" fmla="*/ 58 w 394"/>
                <a:gd name="T31" fmla="*/ 336 h 394"/>
                <a:gd name="T32" fmla="*/ 0 w 394"/>
                <a:gd name="T33" fmla="*/ 197 h 394"/>
                <a:gd name="T34" fmla="*/ 58 w 394"/>
                <a:gd name="T35" fmla="*/ 5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4">
                  <a:moveTo>
                    <a:pt x="197" y="57"/>
                  </a:moveTo>
                  <a:cubicBezTo>
                    <a:pt x="158" y="57"/>
                    <a:pt x="123" y="73"/>
                    <a:pt x="98" y="98"/>
                  </a:cubicBezTo>
                  <a:cubicBezTo>
                    <a:pt x="73" y="124"/>
                    <a:pt x="57" y="158"/>
                    <a:pt x="57" y="197"/>
                  </a:cubicBezTo>
                  <a:cubicBezTo>
                    <a:pt x="57" y="236"/>
                    <a:pt x="73" y="271"/>
                    <a:pt x="98" y="296"/>
                  </a:cubicBezTo>
                  <a:cubicBezTo>
                    <a:pt x="123" y="321"/>
                    <a:pt x="158" y="337"/>
                    <a:pt x="197" y="337"/>
                  </a:cubicBezTo>
                  <a:cubicBezTo>
                    <a:pt x="236" y="337"/>
                    <a:pt x="270" y="321"/>
                    <a:pt x="296" y="296"/>
                  </a:cubicBezTo>
                  <a:cubicBezTo>
                    <a:pt x="321" y="271"/>
                    <a:pt x="337" y="236"/>
                    <a:pt x="337" y="197"/>
                  </a:cubicBezTo>
                  <a:cubicBezTo>
                    <a:pt x="337" y="158"/>
                    <a:pt x="321" y="124"/>
                    <a:pt x="296" y="98"/>
                  </a:cubicBezTo>
                  <a:cubicBezTo>
                    <a:pt x="270" y="73"/>
                    <a:pt x="236" y="57"/>
                    <a:pt x="197" y="57"/>
                  </a:cubicBezTo>
                  <a:close/>
                  <a:moveTo>
                    <a:pt x="58" y="58"/>
                  </a:moveTo>
                  <a:cubicBezTo>
                    <a:pt x="93" y="22"/>
                    <a:pt x="143" y="0"/>
                    <a:pt x="197" y="0"/>
                  </a:cubicBezTo>
                  <a:cubicBezTo>
                    <a:pt x="251" y="0"/>
                    <a:pt x="301" y="22"/>
                    <a:pt x="336" y="58"/>
                  </a:cubicBezTo>
                  <a:cubicBezTo>
                    <a:pt x="372" y="93"/>
                    <a:pt x="394" y="143"/>
                    <a:pt x="394" y="197"/>
                  </a:cubicBezTo>
                  <a:cubicBezTo>
                    <a:pt x="394" y="252"/>
                    <a:pt x="372" y="301"/>
                    <a:pt x="336" y="336"/>
                  </a:cubicBezTo>
                  <a:cubicBezTo>
                    <a:pt x="301" y="372"/>
                    <a:pt x="251" y="394"/>
                    <a:pt x="197" y="394"/>
                  </a:cubicBezTo>
                  <a:cubicBezTo>
                    <a:pt x="143" y="394"/>
                    <a:pt x="93" y="372"/>
                    <a:pt x="58" y="336"/>
                  </a:cubicBezTo>
                  <a:cubicBezTo>
                    <a:pt x="22" y="301"/>
                    <a:pt x="0" y="252"/>
                    <a:pt x="0" y="197"/>
                  </a:cubicBezTo>
                  <a:cubicBezTo>
                    <a:pt x="0" y="143"/>
                    <a:pt x="22" y="93"/>
                    <a:pt x="58"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sp>
          <p:nvSpPr>
            <p:cNvPr id="57" name="Freeform 8"/>
            <p:cNvSpPr/>
            <p:nvPr/>
          </p:nvSpPr>
          <p:spPr bwMode="auto">
            <a:xfrm>
              <a:off x="6923651" y="4160731"/>
              <a:ext cx="99479" cy="100211"/>
            </a:xfrm>
            <a:custGeom>
              <a:avLst/>
              <a:gdLst>
                <a:gd name="T0" fmla="*/ 55 w 115"/>
                <a:gd name="T1" fmla="*/ 83 h 116"/>
                <a:gd name="T2" fmla="*/ 64 w 115"/>
                <a:gd name="T3" fmla="*/ 104 h 116"/>
                <a:gd name="T4" fmla="*/ 104 w 115"/>
                <a:gd name="T5" fmla="*/ 104 h 116"/>
                <a:gd name="T6" fmla="*/ 104 w 115"/>
                <a:gd name="T7" fmla="*/ 64 h 116"/>
                <a:gd name="T8" fmla="*/ 82 w 115"/>
                <a:gd name="T9" fmla="*/ 56 h 116"/>
                <a:gd name="T10" fmla="*/ 34 w 115"/>
                <a:gd name="T11" fmla="*/ 8 h 116"/>
                <a:gd name="T12" fmla="*/ 8 w 115"/>
                <a:gd name="T13" fmla="*/ 8 h 116"/>
                <a:gd name="T14" fmla="*/ 8 w 115"/>
                <a:gd name="T15" fmla="*/ 35 h 116"/>
                <a:gd name="T16" fmla="*/ 55 w 115"/>
                <a:gd name="T1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55" y="83"/>
                  </a:moveTo>
                  <a:cubicBezTo>
                    <a:pt x="55" y="90"/>
                    <a:pt x="58" y="98"/>
                    <a:pt x="64" y="104"/>
                  </a:cubicBezTo>
                  <a:cubicBezTo>
                    <a:pt x="75" y="116"/>
                    <a:pt x="93" y="116"/>
                    <a:pt x="104" y="104"/>
                  </a:cubicBezTo>
                  <a:cubicBezTo>
                    <a:pt x="115" y="93"/>
                    <a:pt x="115" y="75"/>
                    <a:pt x="104" y="64"/>
                  </a:cubicBezTo>
                  <a:cubicBezTo>
                    <a:pt x="98" y="58"/>
                    <a:pt x="90" y="55"/>
                    <a:pt x="82" y="56"/>
                  </a:cubicBezTo>
                  <a:cubicBezTo>
                    <a:pt x="34" y="8"/>
                    <a:pt x="34" y="8"/>
                    <a:pt x="34" y="8"/>
                  </a:cubicBezTo>
                  <a:cubicBezTo>
                    <a:pt x="27" y="0"/>
                    <a:pt x="15" y="0"/>
                    <a:pt x="8" y="8"/>
                  </a:cubicBezTo>
                  <a:cubicBezTo>
                    <a:pt x="0" y="15"/>
                    <a:pt x="0" y="27"/>
                    <a:pt x="8" y="35"/>
                  </a:cubicBezTo>
                  <a:cubicBezTo>
                    <a:pt x="55" y="83"/>
                    <a:pt x="55" y="83"/>
                    <a:pt x="55" y="8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cs typeface="+mn-ea"/>
                <a:sym typeface="+mn-lt"/>
              </a:endParaRPr>
            </a:p>
          </p:txBody>
        </p:sp>
      </p:grpSp>
      <p:sp>
        <p:nvSpPr>
          <p:cNvPr id="2" name="文本占位符 1"/>
          <p:cNvSpPr>
            <a:spLocks noGrp="1"/>
          </p:cNvSpPr>
          <p:nvPr>
            <p:ph type="body" sz="quarter" idx="13"/>
          </p:nvPr>
        </p:nvSpPr>
        <p:spPr/>
        <p:txBody>
          <a:bodyPr>
            <a:normAutofit/>
          </a:bodyPr>
          <a:lstStyle/>
          <a:p>
            <a:r>
              <a:rPr lang="zh-CN" altLang="en-US" dirty="0"/>
              <a:t>点击输入标题内容</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Click="0" advTm="0">
        <p15:prstTrans prst="peelOff"/>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600" fill="hold"/>
                                            <p:tgtEl>
                                              <p:spTgt spid="37"/>
                                            </p:tgtEl>
                                            <p:attrNameLst>
                                              <p:attrName>ppt_w</p:attrName>
                                            </p:attrNameLst>
                                          </p:cBhvr>
                                          <p:tavLst>
                                            <p:tav tm="0">
                                              <p:val>
                                                <p:fltVal val="0"/>
                                              </p:val>
                                            </p:tav>
                                            <p:tav tm="100000">
                                              <p:val>
                                                <p:strVal val="#ppt_w"/>
                                              </p:val>
                                            </p:tav>
                                          </p:tavLst>
                                        </p:anim>
                                        <p:anim calcmode="lin" valueType="num">
                                          <p:cBhvr>
                                            <p:cTn id="8" dur="600" fill="hold"/>
                                            <p:tgtEl>
                                              <p:spTgt spid="37"/>
                                            </p:tgtEl>
                                            <p:attrNameLst>
                                              <p:attrName>ppt_h</p:attrName>
                                            </p:attrNameLst>
                                          </p:cBhvr>
                                          <p:tavLst>
                                            <p:tav tm="0">
                                              <p:val>
                                                <p:fltVal val="0"/>
                                              </p:val>
                                            </p:tav>
                                            <p:tav tm="100000">
                                              <p:val>
                                                <p:strVal val="#ppt_h"/>
                                              </p:val>
                                            </p:tav>
                                          </p:tavLst>
                                        </p:anim>
                                        <p:animEffect transition="in" filter="fade">
                                          <p:cBhvr>
                                            <p:cTn id="9" dur="600"/>
                                            <p:tgtEl>
                                              <p:spTgt spid="3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300" fill="hold"/>
                                            <p:tgtEl>
                                              <p:spTgt spid="20"/>
                                            </p:tgtEl>
                                            <p:attrNameLst>
                                              <p:attrName>ppt_w</p:attrName>
                                            </p:attrNameLst>
                                          </p:cBhvr>
                                          <p:tavLst>
                                            <p:tav tm="0">
                                              <p:val>
                                                <p:fltVal val="0"/>
                                              </p:val>
                                            </p:tav>
                                            <p:tav tm="100000">
                                              <p:val>
                                                <p:strVal val="#ppt_w"/>
                                              </p:val>
                                            </p:tav>
                                          </p:tavLst>
                                        </p:anim>
                                        <p:anim calcmode="lin" valueType="num">
                                          <p:cBhvr>
                                            <p:cTn id="14" dur="300" fill="hold"/>
                                            <p:tgtEl>
                                              <p:spTgt spid="20"/>
                                            </p:tgtEl>
                                            <p:attrNameLst>
                                              <p:attrName>ppt_h</p:attrName>
                                            </p:attrNameLst>
                                          </p:cBhvr>
                                          <p:tavLst>
                                            <p:tav tm="0">
                                              <p:val>
                                                <p:fltVal val="0"/>
                                              </p:val>
                                            </p:tav>
                                            <p:tav tm="100000">
                                              <p:val>
                                                <p:strVal val="#ppt_h"/>
                                              </p:val>
                                            </p:tav>
                                          </p:tavLst>
                                        </p:anim>
                                        <p:animEffect transition="in" filter="fade">
                                          <p:cBhvr>
                                            <p:cTn id="15" dur="300"/>
                                            <p:tgtEl>
                                              <p:spTgt spid="20"/>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50" fill="hold">
                                              <p:stCondLst>
                                                <p:cond delay="0"/>
                                              </p:stCondLst>
                                            </p:cTn>
                                            <p:tgtEl>
                                              <p:spTgt spid="20"/>
                                            </p:tgtEl>
                                            <p:attrNameLst>
                                              <p:attrName>r</p:attrName>
                                            </p:attrNameLst>
                                          </p:cBhvr>
                                        </p:animRot>
                                        <p:animRot by="-240000">
                                          <p:cBhvr>
                                            <p:cTn id="19" dur="100" fill="hold">
                                              <p:stCondLst>
                                                <p:cond delay="100"/>
                                              </p:stCondLst>
                                            </p:cTn>
                                            <p:tgtEl>
                                              <p:spTgt spid="20"/>
                                            </p:tgtEl>
                                            <p:attrNameLst>
                                              <p:attrName>r</p:attrName>
                                            </p:attrNameLst>
                                          </p:cBhvr>
                                        </p:animRot>
                                        <p:animRot by="240000">
                                          <p:cBhvr>
                                            <p:cTn id="20" dur="100" fill="hold">
                                              <p:stCondLst>
                                                <p:cond delay="200"/>
                                              </p:stCondLst>
                                            </p:cTn>
                                            <p:tgtEl>
                                              <p:spTgt spid="20"/>
                                            </p:tgtEl>
                                            <p:attrNameLst>
                                              <p:attrName>r</p:attrName>
                                            </p:attrNameLst>
                                          </p:cBhvr>
                                        </p:animRot>
                                        <p:animRot by="-240000">
                                          <p:cBhvr>
                                            <p:cTn id="21" dur="100" fill="hold">
                                              <p:stCondLst>
                                                <p:cond delay="300"/>
                                              </p:stCondLst>
                                            </p:cTn>
                                            <p:tgtEl>
                                              <p:spTgt spid="20"/>
                                            </p:tgtEl>
                                            <p:attrNameLst>
                                              <p:attrName>r</p:attrName>
                                            </p:attrNameLst>
                                          </p:cBhvr>
                                        </p:animRot>
                                        <p:animRot by="120000">
                                          <p:cBhvr>
                                            <p:cTn id="22" dur="100" fill="hold">
                                              <p:stCondLst>
                                                <p:cond delay="400"/>
                                              </p:stCondLst>
                                            </p:cTn>
                                            <p:tgtEl>
                                              <p:spTgt spid="20"/>
                                            </p:tgtEl>
                                            <p:attrNameLst>
                                              <p:attrName>r</p:attrName>
                                            </p:attrNameLst>
                                          </p:cBhvr>
                                        </p:animRot>
                                      </p:childTnLst>
                                    </p:cTn>
                                  </p:par>
                                </p:childTnLst>
                              </p:cTn>
                            </p:par>
                            <p:par>
                              <p:cTn id="23" fill="hold">
                                <p:stCondLst>
                                  <p:cond delay="2000"/>
                                </p:stCondLst>
                                <p:childTnLst>
                                  <p:par>
                                    <p:cTn id="24" presetID="37" presetClass="entr" presetSubtype="0"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anim calcmode="lin" valueType="num">
                                          <p:cBhvr>
                                            <p:cTn id="27" dur="500" fill="hold"/>
                                            <p:tgtEl>
                                              <p:spTgt spid="41"/>
                                            </p:tgtEl>
                                            <p:attrNameLst>
                                              <p:attrName>ppt_x</p:attrName>
                                            </p:attrNameLst>
                                          </p:cBhvr>
                                          <p:tavLst>
                                            <p:tav tm="0">
                                              <p:val>
                                                <p:strVal val="#ppt_x"/>
                                              </p:val>
                                            </p:tav>
                                            <p:tav tm="100000">
                                              <p:val>
                                                <p:strVal val="#ppt_x"/>
                                              </p:val>
                                            </p:tav>
                                          </p:tavLst>
                                        </p:anim>
                                        <p:anim calcmode="lin" valueType="num">
                                          <p:cBhvr>
                                            <p:cTn id="28" dur="450" decel="100000" fill="hold"/>
                                            <p:tgtEl>
                                              <p:spTgt spid="41"/>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16" presetClass="entr" presetSubtype="37" fill="hold" nodeType="afterEffect">
                                      <p:stCondLst>
                                        <p:cond delay="200"/>
                                      </p:stCondLst>
                                      <p:childTnLst>
                                        <p:set>
                                          <p:cBhvr>
                                            <p:cTn id="32" dur="1" fill="hold">
                                              <p:stCondLst>
                                                <p:cond delay="0"/>
                                              </p:stCondLst>
                                            </p:cTn>
                                            <p:tgtEl>
                                              <p:spTgt spid="43"/>
                                            </p:tgtEl>
                                            <p:attrNameLst>
                                              <p:attrName>style.visibility</p:attrName>
                                            </p:attrNameLst>
                                          </p:cBhvr>
                                          <p:to>
                                            <p:strVal val="visible"/>
                                          </p:to>
                                        </p:set>
                                        <p:animEffect transition="in" filter="barn(outVertical)">
                                          <p:cBhvr>
                                            <p:cTn id="33" dur="500"/>
                                            <p:tgtEl>
                                              <p:spTgt spid="43"/>
                                            </p:tgtEl>
                                          </p:cBhvr>
                                        </p:animEffect>
                                      </p:childTnLst>
                                    </p:cTn>
                                  </p:par>
                                </p:childTnLst>
                              </p:cTn>
                            </p:par>
                            <p:par>
                              <p:cTn id="34" fill="hold">
                                <p:stCondLst>
                                  <p:cond delay="32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300" fill="hold"/>
                                            <p:tgtEl>
                                              <p:spTgt spid="15"/>
                                            </p:tgtEl>
                                            <p:attrNameLst>
                                              <p:attrName>ppt_w</p:attrName>
                                            </p:attrNameLst>
                                          </p:cBhvr>
                                          <p:tavLst>
                                            <p:tav tm="0">
                                              <p:val>
                                                <p:fltVal val="0"/>
                                              </p:val>
                                            </p:tav>
                                            <p:tav tm="100000">
                                              <p:val>
                                                <p:strVal val="#ppt_w"/>
                                              </p:val>
                                            </p:tav>
                                          </p:tavLst>
                                        </p:anim>
                                        <p:anim calcmode="lin" valueType="num">
                                          <p:cBhvr>
                                            <p:cTn id="38" dur="300" fill="hold"/>
                                            <p:tgtEl>
                                              <p:spTgt spid="15"/>
                                            </p:tgtEl>
                                            <p:attrNameLst>
                                              <p:attrName>ppt_h</p:attrName>
                                            </p:attrNameLst>
                                          </p:cBhvr>
                                          <p:tavLst>
                                            <p:tav tm="0">
                                              <p:val>
                                                <p:fltVal val="0"/>
                                              </p:val>
                                            </p:tav>
                                            <p:tav tm="100000">
                                              <p:val>
                                                <p:strVal val="#ppt_h"/>
                                              </p:val>
                                            </p:tav>
                                          </p:tavLst>
                                        </p:anim>
                                        <p:animEffect transition="in" filter="fade">
                                          <p:cBhvr>
                                            <p:cTn id="39" dur="300"/>
                                            <p:tgtEl>
                                              <p:spTgt spid="15"/>
                                            </p:tgtEl>
                                          </p:cBhvr>
                                        </p:animEffect>
                                      </p:childTnLst>
                                    </p:cTn>
                                  </p:par>
                                </p:childTnLst>
                              </p:cTn>
                            </p:par>
                            <p:par>
                              <p:cTn id="40" fill="hold">
                                <p:stCondLst>
                                  <p:cond delay="3700"/>
                                </p:stCondLst>
                                <p:childTnLst>
                                  <p:par>
                                    <p:cTn id="41" presetID="32" presetClass="emph" presetSubtype="0" fill="hold" nodeType="afterEffect">
                                      <p:stCondLst>
                                        <p:cond delay="0"/>
                                      </p:stCondLst>
                                      <p:childTnLst>
                                        <p:animRot by="120000">
                                          <p:cBhvr>
                                            <p:cTn id="42" dur="50" fill="hold">
                                              <p:stCondLst>
                                                <p:cond delay="0"/>
                                              </p:stCondLst>
                                            </p:cTn>
                                            <p:tgtEl>
                                              <p:spTgt spid="15"/>
                                            </p:tgtEl>
                                            <p:attrNameLst>
                                              <p:attrName>r</p:attrName>
                                            </p:attrNameLst>
                                          </p:cBhvr>
                                        </p:animRot>
                                        <p:animRot by="-240000">
                                          <p:cBhvr>
                                            <p:cTn id="43" dur="100" fill="hold">
                                              <p:stCondLst>
                                                <p:cond delay="100"/>
                                              </p:stCondLst>
                                            </p:cTn>
                                            <p:tgtEl>
                                              <p:spTgt spid="15"/>
                                            </p:tgtEl>
                                            <p:attrNameLst>
                                              <p:attrName>r</p:attrName>
                                            </p:attrNameLst>
                                          </p:cBhvr>
                                        </p:animRot>
                                        <p:animRot by="240000">
                                          <p:cBhvr>
                                            <p:cTn id="44" dur="100" fill="hold">
                                              <p:stCondLst>
                                                <p:cond delay="200"/>
                                              </p:stCondLst>
                                            </p:cTn>
                                            <p:tgtEl>
                                              <p:spTgt spid="15"/>
                                            </p:tgtEl>
                                            <p:attrNameLst>
                                              <p:attrName>r</p:attrName>
                                            </p:attrNameLst>
                                          </p:cBhvr>
                                        </p:animRot>
                                        <p:animRot by="-240000">
                                          <p:cBhvr>
                                            <p:cTn id="45" dur="100" fill="hold">
                                              <p:stCondLst>
                                                <p:cond delay="300"/>
                                              </p:stCondLst>
                                            </p:cTn>
                                            <p:tgtEl>
                                              <p:spTgt spid="15"/>
                                            </p:tgtEl>
                                            <p:attrNameLst>
                                              <p:attrName>r</p:attrName>
                                            </p:attrNameLst>
                                          </p:cBhvr>
                                        </p:animRot>
                                        <p:animRot by="120000">
                                          <p:cBhvr>
                                            <p:cTn id="46" dur="100" fill="hold">
                                              <p:stCondLst>
                                                <p:cond delay="400"/>
                                              </p:stCondLst>
                                            </p:cTn>
                                            <p:tgtEl>
                                              <p:spTgt spid="15"/>
                                            </p:tgtEl>
                                            <p:attrNameLst>
                                              <p:attrName>r</p:attrName>
                                            </p:attrNameLst>
                                          </p:cBhvr>
                                        </p:animRot>
                                      </p:childTnLst>
                                    </p:cTn>
                                  </p:par>
                                </p:childTnLst>
                              </p:cTn>
                            </p:par>
                            <p:par>
                              <p:cTn id="47" fill="hold">
                                <p:stCondLst>
                                  <p:cond delay="4200"/>
                                </p:stCondLst>
                                <p:childTnLst>
                                  <p:par>
                                    <p:cTn id="48" presetID="37" presetClass="entr" presetSubtype="0"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anim calcmode="lin" valueType="num">
                                          <p:cBhvr>
                                            <p:cTn id="51" dur="500" fill="hold"/>
                                            <p:tgtEl>
                                              <p:spTgt spid="42"/>
                                            </p:tgtEl>
                                            <p:attrNameLst>
                                              <p:attrName>ppt_x</p:attrName>
                                            </p:attrNameLst>
                                          </p:cBhvr>
                                          <p:tavLst>
                                            <p:tav tm="0">
                                              <p:val>
                                                <p:strVal val="#ppt_x"/>
                                              </p:val>
                                            </p:tav>
                                            <p:tav tm="100000">
                                              <p:val>
                                                <p:strVal val="#ppt_x"/>
                                              </p:val>
                                            </p:tav>
                                          </p:tavLst>
                                        </p:anim>
                                        <p:anim calcmode="lin" valueType="num">
                                          <p:cBhvr>
                                            <p:cTn id="52" dur="450" decel="100000" fill="hold"/>
                                            <p:tgtEl>
                                              <p:spTgt spid="42"/>
                                            </p:tgtEl>
                                            <p:attrNameLst>
                                              <p:attrName>ppt_y</p:attrName>
                                            </p:attrNameLst>
                                          </p:cBhvr>
                                          <p:tavLst>
                                            <p:tav tm="0">
                                              <p:val>
                                                <p:strVal val="#ppt_y+1"/>
                                              </p:val>
                                            </p:tav>
                                            <p:tav tm="100000">
                                              <p:val>
                                                <p:strVal val="#ppt_y-.03"/>
                                              </p:val>
                                            </p:tav>
                                          </p:tavLst>
                                        </p:anim>
                                        <p:anim calcmode="lin" valueType="num">
                                          <p:cBhvr>
                                            <p:cTn id="53"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childTnLst>
                              </p:cTn>
                            </p:par>
                            <p:par>
                              <p:cTn id="54" fill="hold">
                                <p:stCondLst>
                                  <p:cond delay="4700"/>
                                </p:stCondLst>
                                <p:childTnLst>
                                  <p:par>
                                    <p:cTn id="55" presetID="16" presetClass="entr" presetSubtype="37" fill="hold" nodeType="afterEffect">
                                      <p:stCondLst>
                                        <p:cond delay="300"/>
                                      </p:stCondLst>
                                      <p:childTnLst>
                                        <p:set>
                                          <p:cBhvr>
                                            <p:cTn id="56" dur="1" fill="hold">
                                              <p:stCondLst>
                                                <p:cond delay="0"/>
                                              </p:stCondLst>
                                            </p:cTn>
                                            <p:tgtEl>
                                              <p:spTgt spid="38"/>
                                            </p:tgtEl>
                                            <p:attrNameLst>
                                              <p:attrName>style.visibility</p:attrName>
                                            </p:attrNameLst>
                                          </p:cBhvr>
                                          <p:to>
                                            <p:strVal val="visible"/>
                                          </p:to>
                                        </p:set>
                                        <p:animEffect transition="in" filter="barn(outVertical)">
                                          <p:cBhvr>
                                            <p:cTn id="57" dur="500"/>
                                            <p:tgtEl>
                                              <p:spTgt spid="38"/>
                                            </p:tgtEl>
                                          </p:cBhvr>
                                        </p:animEffect>
                                      </p:childTnLst>
                                    </p:cTn>
                                  </p:par>
                                </p:childTnLst>
                              </p:cTn>
                            </p:par>
                            <p:par>
                              <p:cTn id="58" fill="hold">
                                <p:stCondLst>
                                  <p:cond delay="5500"/>
                                </p:stCondLst>
                                <p:childTnLst>
                                  <p:par>
                                    <p:cTn id="59" presetID="22" presetClass="entr" presetSubtype="8" fill="hold"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left)">
                                          <p:cBhvr>
                                            <p:cTn id="61" dur="800"/>
                                            <p:tgtEl>
                                              <p:spTgt spid="46"/>
                                            </p:tgtEl>
                                          </p:cBhvr>
                                        </p:animEffect>
                                      </p:childTnLst>
                                    </p:cTn>
                                  </p:par>
                                </p:childTnLst>
                              </p:cTn>
                            </p:par>
                            <p:par>
                              <p:cTn id="62" fill="hold">
                                <p:stCondLst>
                                  <p:cond delay="6500"/>
                                </p:stCondLst>
                                <p:childTnLst>
                                  <p:par>
                                    <p:cTn id="63" presetID="2" presetClass="entr" presetSubtype="4" accel="70000" fill="hold" grpId="0" nodeType="afterEffect" p14:presetBounceEnd="50000">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14:bounceEnd="50000">
                                          <p:cBhvr additive="base">
                                            <p:cTn id="65"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par>
                              <p:cTn id="67" fill="hold">
                                <p:stCondLst>
                                  <p:cond delay="7000"/>
                                </p:stCondLst>
                                <p:childTnLst>
                                  <p:par>
                                    <p:cTn id="68" presetID="23" presetClass="entr" presetSubtype="16" fill="hold"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300" fill="hold"/>
                                            <p:tgtEl>
                                              <p:spTgt spid="47"/>
                                            </p:tgtEl>
                                            <p:attrNameLst>
                                              <p:attrName>ppt_w</p:attrName>
                                            </p:attrNameLst>
                                          </p:cBhvr>
                                          <p:tavLst>
                                            <p:tav tm="0">
                                              <p:val>
                                                <p:fltVal val="0"/>
                                              </p:val>
                                            </p:tav>
                                            <p:tav tm="100000">
                                              <p:val>
                                                <p:strVal val="#ppt_w"/>
                                              </p:val>
                                            </p:tav>
                                          </p:tavLst>
                                        </p:anim>
                                        <p:anim calcmode="lin" valueType="num">
                                          <p:cBhvr>
                                            <p:cTn id="71" dur="300" fill="hold"/>
                                            <p:tgtEl>
                                              <p:spTgt spid="47"/>
                                            </p:tgtEl>
                                            <p:attrNameLst>
                                              <p:attrName>ppt_h</p:attrName>
                                            </p:attrNameLst>
                                          </p:cBhvr>
                                          <p:tavLst>
                                            <p:tav tm="0">
                                              <p:val>
                                                <p:fltVal val="0"/>
                                              </p:val>
                                            </p:tav>
                                            <p:tav tm="100000">
                                              <p:val>
                                                <p:strVal val="#ppt_h"/>
                                              </p:val>
                                            </p:tav>
                                          </p:tavLst>
                                        </p:anim>
                                      </p:childTnLst>
                                    </p:cTn>
                                  </p:par>
                                </p:childTnLst>
                              </p:cTn>
                            </p:par>
                            <p:par>
                              <p:cTn id="72" fill="hold">
                                <p:stCondLst>
                                  <p:cond delay="7500"/>
                                </p:stCondLst>
                                <p:childTnLst>
                                  <p:par>
                                    <p:cTn id="73" presetID="26" presetClass="emph" presetSubtype="0" fill="hold" nodeType="afterEffect">
                                      <p:stCondLst>
                                        <p:cond delay="0"/>
                                      </p:stCondLst>
                                      <p:childTnLst>
                                        <p:animEffect transition="out" filter="fade">
                                          <p:cBhvr>
                                            <p:cTn id="74" dur="500" tmFilter="0, 0; .2, .5; .8, .5; 1, 0"/>
                                            <p:tgtEl>
                                              <p:spTgt spid="47"/>
                                            </p:tgtEl>
                                          </p:cBhvr>
                                        </p:animEffect>
                                        <p:animScale>
                                          <p:cBhvr>
                                            <p:cTn id="75" dur="250" autoRev="1" fill="hold"/>
                                            <p:tgtEl>
                                              <p:spTgt spid="47"/>
                                            </p:tgtEl>
                                          </p:cBhvr>
                                          <p:by x="105000" y="105000"/>
                                        </p:animScale>
                                      </p:childTnLst>
                                    </p:cTn>
                                  </p:par>
                                </p:childTnLst>
                              </p:cTn>
                            </p:par>
                            <p:par>
                              <p:cTn id="76" fill="hold">
                                <p:stCondLst>
                                  <p:cond delay="8000"/>
                                </p:stCondLst>
                                <p:childTnLst>
                                  <p:par>
                                    <p:cTn id="77" presetID="16" presetClass="entr" presetSubtype="37" fill="hold"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outVertical)">
                                          <p:cBhvr>
                                            <p:cTn id="79" dur="500"/>
                                            <p:tgtEl>
                                              <p:spTgt spid="26"/>
                                            </p:tgtEl>
                                          </p:cBhvr>
                                        </p:animEffect>
                                      </p:childTnLst>
                                    </p:cTn>
                                  </p:par>
                                </p:childTnLst>
                              </p:cTn>
                            </p:par>
                            <p:par>
                              <p:cTn id="80" fill="hold">
                                <p:stCondLst>
                                  <p:cond delay="8500"/>
                                </p:stCondLst>
                                <p:childTnLst>
                                  <p:par>
                                    <p:cTn id="81" presetID="2" presetClass="entr" presetSubtype="4" accel="70000" fill="hold" grpId="0" nodeType="afterEffect" p14:presetBounceEnd="50000">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14:bounceEnd="50000">
                                          <p:cBhvr additive="base">
                                            <p:cTn id="83"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par>
                              <p:cTn id="85" fill="hold">
                                <p:stCondLst>
                                  <p:cond delay="9000"/>
                                </p:stCondLst>
                                <p:childTnLst>
                                  <p:par>
                                    <p:cTn id="86" presetID="23" presetClass="entr" presetSubtype="16" fill="hold" nodeType="afterEffect">
                                      <p:stCondLst>
                                        <p:cond delay="0"/>
                                      </p:stCondLst>
                                      <p:childTnLst>
                                        <p:set>
                                          <p:cBhvr>
                                            <p:cTn id="87" dur="1" fill="hold">
                                              <p:stCondLst>
                                                <p:cond delay="0"/>
                                              </p:stCondLst>
                                            </p:cTn>
                                            <p:tgtEl>
                                              <p:spTgt spid="50"/>
                                            </p:tgtEl>
                                            <p:attrNameLst>
                                              <p:attrName>style.visibility</p:attrName>
                                            </p:attrNameLst>
                                          </p:cBhvr>
                                          <p:to>
                                            <p:strVal val="visible"/>
                                          </p:to>
                                        </p:set>
                                        <p:anim calcmode="lin" valueType="num">
                                          <p:cBhvr>
                                            <p:cTn id="88" dur="400" fill="hold"/>
                                            <p:tgtEl>
                                              <p:spTgt spid="50"/>
                                            </p:tgtEl>
                                            <p:attrNameLst>
                                              <p:attrName>ppt_w</p:attrName>
                                            </p:attrNameLst>
                                          </p:cBhvr>
                                          <p:tavLst>
                                            <p:tav tm="0">
                                              <p:val>
                                                <p:fltVal val="0"/>
                                              </p:val>
                                            </p:tav>
                                            <p:tav tm="100000">
                                              <p:val>
                                                <p:strVal val="#ppt_w"/>
                                              </p:val>
                                            </p:tav>
                                          </p:tavLst>
                                        </p:anim>
                                        <p:anim calcmode="lin" valueType="num">
                                          <p:cBhvr>
                                            <p:cTn id="89" dur="400" fill="hold"/>
                                            <p:tgtEl>
                                              <p:spTgt spid="50"/>
                                            </p:tgtEl>
                                            <p:attrNameLst>
                                              <p:attrName>ppt_h</p:attrName>
                                            </p:attrNameLst>
                                          </p:cBhvr>
                                          <p:tavLst>
                                            <p:tav tm="0">
                                              <p:val>
                                                <p:fltVal val="0"/>
                                              </p:val>
                                            </p:tav>
                                            <p:tav tm="100000">
                                              <p:val>
                                                <p:strVal val="#ppt_h"/>
                                              </p:val>
                                            </p:tav>
                                          </p:tavLst>
                                        </p:anim>
                                      </p:childTnLst>
                                    </p:cTn>
                                  </p:par>
                                </p:childTnLst>
                              </p:cTn>
                            </p:par>
                            <p:par>
                              <p:cTn id="90" fill="hold">
                                <p:stCondLst>
                                  <p:cond delay="9500"/>
                                </p:stCondLst>
                                <p:childTnLst>
                                  <p:par>
                                    <p:cTn id="91" presetID="26" presetClass="emph" presetSubtype="0" fill="hold" nodeType="afterEffect">
                                      <p:stCondLst>
                                        <p:cond delay="0"/>
                                      </p:stCondLst>
                                      <p:childTnLst>
                                        <p:animEffect transition="out" filter="fade">
                                          <p:cBhvr>
                                            <p:cTn id="92" dur="500" tmFilter="0, 0; .2, .5; .8, .5; 1, 0"/>
                                            <p:tgtEl>
                                              <p:spTgt spid="50"/>
                                            </p:tgtEl>
                                          </p:cBhvr>
                                        </p:animEffect>
                                        <p:animScale>
                                          <p:cBhvr>
                                            <p:cTn id="93" dur="250" autoRev="1" fill="hold"/>
                                            <p:tgtEl>
                                              <p:spTgt spid="50"/>
                                            </p:tgtEl>
                                          </p:cBhvr>
                                          <p:by x="105000" y="105000"/>
                                        </p:animScale>
                                      </p:childTnLst>
                                    </p:cTn>
                                  </p:par>
                                </p:childTnLst>
                              </p:cTn>
                            </p:par>
                            <p:par>
                              <p:cTn id="94" fill="hold">
                                <p:stCondLst>
                                  <p:cond delay="10000"/>
                                </p:stCondLst>
                                <p:childTnLst>
                                  <p:par>
                                    <p:cTn id="95" presetID="16" presetClass="entr" presetSubtype="37" fill="hold" nodeType="after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barn(outVertical)">
                                          <p:cBhvr>
                                            <p:cTn id="97" dur="500"/>
                                            <p:tgtEl>
                                              <p:spTgt spid="30"/>
                                            </p:tgtEl>
                                          </p:cBhvr>
                                        </p:animEffect>
                                      </p:childTnLst>
                                    </p:cTn>
                                  </p:par>
                                </p:childTnLst>
                              </p:cTn>
                            </p:par>
                            <p:par>
                              <p:cTn id="98" fill="hold">
                                <p:stCondLst>
                                  <p:cond delay="10500"/>
                                </p:stCondLst>
                                <p:childTnLst>
                                  <p:par>
                                    <p:cTn id="99" presetID="2" presetClass="entr" presetSubtype="4" accel="70000" fill="hold" grpId="0" nodeType="afterEffect" p14:presetBounceEnd="50000">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14:bounceEnd="50000">
                                          <p:cBhvr additive="base">
                                            <p:cTn id="101"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102" dur="500" fill="hold"/>
                                            <p:tgtEl>
                                              <p:spTgt spid="33"/>
                                            </p:tgtEl>
                                            <p:attrNameLst>
                                              <p:attrName>ppt_y</p:attrName>
                                            </p:attrNameLst>
                                          </p:cBhvr>
                                          <p:tavLst>
                                            <p:tav tm="0">
                                              <p:val>
                                                <p:strVal val="1+#ppt_h/2"/>
                                              </p:val>
                                            </p:tav>
                                            <p:tav tm="100000">
                                              <p:val>
                                                <p:strVal val="#ppt_y"/>
                                              </p:val>
                                            </p:tav>
                                          </p:tavLst>
                                        </p:anim>
                                      </p:childTnLst>
                                    </p:cTn>
                                  </p:par>
                                </p:childTnLst>
                              </p:cTn>
                            </p:par>
                            <p:par>
                              <p:cTn id="103" fill="hold">
                                <p:stCondLst>
                                  <p:cond delay="11000"/>
                                </p:stCondLst>
                                <p:childTnLst>
                                  <p:par>
                                    <p:cTn id="104" presetID="23" presetClass="entr" presetSubtype="16"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300" fill="hold"/>
                                            <p:tgtEl>
                                              <p:spTgt spid="53"/>
                                            </p:tgtEl>
                                            <p:attrNameLst>
                                              <p:attrName>ppt_w</p:attrName>
                                            </p:attrNameLst>
                                          </p:cBhvr>
                                          <p:tavLst>
                                            <p:tav tm="0">
                                              <p:val>
                                                <p:fltVal val="0"/>
                                              </p:val>
                                            </p:tav>
                                            <p:tav tm="100000">
                                              <p:val>
                                                <p:strVal val="#ppt_w"/>
                                              </p:val>
                                            </p:tav>
                                          </p:tavLst>
                                        </p:anim>
                                        <p:anim calcmode="lin" valueType="num">
                                          <p:cBhvr>
                                            <p:cTn id="107" dur="300" fill="hold"/>
                                            <p:tgtEl>
                                              <p:spTgt spid="53"/>
                                            </p:tgtEl>
                                            <p:attrNameLst>
                                              <p:attrName>ppt_h</p:attrName>
                                            </p:attrNameLst>
                                          </p:cBhvr>
                                          <p:tavLst>
                                            <p:tav tm="0">
                                              <p:val>
                                                <p:fltVal val="0"/>
                                              </p:val>
                                            </p:tav>
                                            <p:tav tm="100000">
                                              <p:val>
                                                <p:strVal val="#ppt_h"/>
                                              </p:val>
                                            </p:tav>
                                          </p:tavLst>
                                        </p:anim>
                                      </p:childTnLst>
                                    </p:cTn>
                                  </p:par>
                                </p:childTnLst>
                              </p:cTn>
                            </p:par>
                            <p:par>
                              <p:cTn id="108" fill="hold">
                                <p:stCondLst>
                                  <p:cond delay="11500"/>
                                </p:stCondLst>
                                <p:childTnLst>
                                  <p:par>
                                    <p:cTn id="109" presetID="26" presetClass="emph" presetSubtype="0" fill="hold" nodeType="afterEffect">
                                      <p:stCondLst>
                                        <p:cond delay="0"/>
                                      </p:stCondLst>
                                      <p:childTnLst>
                                        <p:animEffect transition="out" filter="fade">
                                          <p:cBhvr>
                                            <p:cTn id="110" dur="500" tmFilter="0, 0; .2, .5; .8, .5; 1, 0"/>
                                            <p:tgtEl>
                                              <p:spTgt spid="53"/>
                                            </p:tgtEl>
                                          </p:cBhvr>
                                        </p:animEffect>
                                        <p:animScale>
                                          <p:cBhvr>
                                            <p:cTn id="111" dur="250" autoRev="1" fill="hold"/>
                                            <p:tgtEl>
                                              <p:spTgt spid="53"/>
                                            </p:tgtEl>
                                          </p:cBhvr>
                                          <p:by x="105000" y="105000"/>
                                        </p:animScale>
                                      </p:childTnLst>
                                    </p:cTn>
                                  </p:par>
                                </p:childTnLst>
                              </p:cTn>
                            </p:par>
                            <p:par>
                              <p:cTn id="112" fill="hold">
                                <p:stCondLst>
                                  <p:cond delay="12000"/>
                                </p:stCondLst>
                                <p:childTnLst>
                                  <p:par>
                                    <p:cTn id="113" presetID="16" presetClass="entr" presetSubtype="37" fill="hold"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barn(outVertical)">
                                          <p:cBhvr>
                                            <p:cTn id="1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600" fill="hold"/>
                                            <p:tgtEl>
                                              <p:spTgt spid="37"/>
                                            </p:tgtEl>
                                            <p:attrNameLst>
                                              <p:attrName>ppt_w</p:attrName>
                                            </p:attrNameLst>
                                          </p:cBhvr>
                                          <p:tavLst>
                                            <p:tav tm="0">
                                              <p:val>
                                                <p:fltVal val="0"/>
                                              </p:val>
                                            </p:tav>
                                            <p:tav tm="100000">
                                              <p:val>
                                                <p:strVal val="#ppt_w"/>
                                              </p:val>
                                            </p:tav>
                                          </p:tavLst>
                                        </p:anim>
                                        <p:anim calcmode="lin" valueType="num">
                                          <p:cBhvr>
                                            <p:cTn id="8" dur="600" fill="hold"/>
                                            <p:tgtEl>
                                              <p:spTgt spid="37"/>
                                            </p:tgtEl>
                                            <p:attrNameLst>
                                              <p:attrName>ppt_h</p:attrName>
                                            </p:attrNameLst>
                                          </p:cBhvr>
                                          <p:tavLst>
                                            <p:tav tm="0">
                                              <p:val>
                                                <p:fltVal val="0"/>
                                              </p:val>
                                            </p:tav>
                                            <p:tav tm="100000">
                                              <p:val>
                                                <p:strVal val="#ppt_h"/>
                                              </p:val>
                                            </p:tav>
                                          </p:tavLst>
                                        </p:anim>
                                        <p:animEffect transition="in" filter="fade">
                                          <p:cBhvr>
                                            <p:cTn id="9" dur="600"/>
                                            <p:tgtEl>
                                              <p:spTgt spid="3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300" fill="hold"/>
                                            <p:tgtEl>
                                              <p:spTgt spid="20"/>
                                            </p:tgtEl>
                                            <p:attrNameLst>
                                              <p:attrName>ppt_w</p:attrName>
                                            </p:attrNameLst>
                                          </p:cBhvr>
                                          <p:tavLst>
                                            <p:tav tm="0">
                                              <p:val>
                                                <p:fltVal val="0"/>
                                              </p:val>
                                            </p:tav>
                                            <p:tav tm="100000">
                                              <p:val>
                                                <p:strVal val="#ppt_w"/>
                                              </p:val>
                                            </p:tav>
                                          </p:tavLst>
                                        </p:anim>
                                        <p:anim calcmode="lin" valueType="num">
                                          <p:cBhvr>
                                            <p:cTn id="14" dur="300" fill="hold"/>
                                            <p:tgtEl>
                                              <p:spTgt spid="20"/>
                                            </p:tgtEl>
                                            <p:attrNameLst>
                                              <p:attrName>ppt_h</p:attrName>
                                            </p:attrNameLst>
                                          </p:cBhvr>
                                          <p:tavLst>
                                            <p:tav tm="0">
                                              <p:val>
                                                <p:fltVal val="0"/>
                                              </p:val>
                                            </p:tav>
                                            <p:tav tm="100000">
                                              <p:val>
                                                <p:strVal val="#ppt_h"/>
                                              </p:val>
                                            </p:tav>
                                          </p:tavLst>
                                        </p:anim>
                                        <p:animEffect transition="in" filter="fade">
                                          <p:cBhvr>
                                            <p:cTn id="15" dur="300"/>
                                            <p:tgtEl>
                                              <p:spTgt spid="20"/>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50" fill="hold">
                                              <p:stCondLst>
                                                <p:cond delay="0"/>
                                              </p:stCondLst>
                                            </p:cTn>
                                            <p:tgtEl>
                                              <p:spTgt spid="20"/>
                                            </p:tgtEl>
                                            <p:attrNameLst>
                                              <p:attrName>r</p:attrName>
                                            </p:attrNameLst>
                                          </p:cBhvr>
                                        </p:animRot>
                                        <p:animRot by="-240000">
                                          <p:cBhvr>
                                            <p:cTn id="19" dur="100" fill="hold">
                                              <p:stCondLst>
                                                <p:cond delay="100"/>
                                              </p:stCondLst>
                                            </p:cTn>
                                            <p:tgtEl>
                                              <p:spTgt spid="20"/>
                                            </p:tgtEl>
                                            <p:attrNameLst>
                                              <p:attrName>r</p:attrName>
                                            </p:attrNameLst>
                                          </p:cBhvr>
                                        </p:animRot>
                                        <p:animRot by="240000">
                                          <p:cBhvr>
                                            <p:cTn id="20" dur="100" fill="hold">
                                              <p:stCondLst>
                                                <p:cond delay="200"/>
                                              </p:stCondLst>
                                            </p:cTn>
                                            <p:tgtEl>
                                              <p:spTgt spid="20"/>
                                            </p:tgtEl>
                                            <p:attrNameLst>
                                              <p:attrName>r</p:attrName>
                                            </p:attrNameLst>
                                          </p:cBhvr>
                                        </p:animRot>
                                        <p:animRot by="-240000">
                                          <p:cBhvr>
                                            <p:cTn id="21" dur="100" fill="hold">
                                              <p:stCondLst>
                                                <p:cond delay="300"/>
                                              </p:stCondLst>
                                            </p:cTn>
                                            <p:tgtEl>
                                              <p:spTgt spid="20"/>
                                            </p:tgtEl>
                                            <p:attrNameLst>
                                              <p:attrName>r</p:attrName>
                                            </p:attrNameLst>
                                          </p:cBhvr>
                                        </p:animRot>
                                        <p:animRot by="120000">
                                          <p:cBhvr>
                                            <p:cTn id="22" dur="100" fill="hold">
                                              <p:stCondLst>
                                                <p:cond delay="400"/>
                                              </p:stCondLst>
                                            </p:cTn>
                                            <p:tgtEl>
                                              <p:spTgt spid="20"/>
                                            </p:tgtEl>
                                            <p:attrNameLst>
                                              <p:attrName>r</p:attrName>
                                            </p:attrNameLst>
                                          </p:cBhvr>
                                        </p:animRot>
                                      </p:childTnLst>
                                    </p:cTn>
                                  </p:par>
                                </p:childTnLst>
                              </p:cTn>
                            </p:par>
                            <p:par>
                              <p:cTn id="23" fill="hold">
                                <p:stCondLst>
                                  <p:cond delay="2000"/>
                                </p:stCondLst>
                                <p:childTnLst>
                                  <p:par>
                                    <p:cTn id="24" presetID="37" presetClass="entr" presetSubtype="0"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anim calcmode="lin" valueType="num">
                                          <p:cBhvr>
                                            <p:cTn id="27" dur="500" fill="hold"/>
                                            <p:tgtEl>
                                              <p:spTgt spid="41"/>
                                            </p:tgtEl>
                                            <p:attrNameLst>
                                              <p:attrName>ppt_x</p:attrName>
                                            </p:attrNameLst>
                                          </p:cBhvr>
                                          <p:tavLst>
                                            <p:tav tm="0">
                                              <p:val>
                                                <p:strVal val="#ppt_x"/>
                                              </p:val>
                                            </p:tav>
                                            <p:tav tm="100000">
                                              <p:val>
                                                <p:strVal val="#ppt_x"/>
                                              </p:val>
                                            </p:tav>
                                          </p:tavLst>
                                        </p:anim>
                                        <p:anim calcmode="lin" valueType="num">
                                          <p:cBhvr>
                                            <p:cTn id="28" dur="450" decel="100000" fill="hold"/>
                                            <p:tgtEl>
                                              <p:spTgt spid="41"/>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16" presetClass="entr" presetSubtype="37" fill="hold" nodeType="afterEffect">
                                      <p:stCondLst>
                                        <p:cond delay="200"/>
                                      </p:stCondLst>
                                      <p:childTnLst>
                                        <p:set>
                                          <p:cBhvr>
                                            <p:cTn id="32" dur="1" fill="hold">
                                              <p:stCondLst>
                                                <p:cond delay="0"/>
                                              </p:stCondLst>
                                            </p:cTn>
                                            <p:tgtEl>
                                              <p:spTgt spid="43"/>
                                            </p:tgtEl>
                                            <p:attrNameLst>
                                              <p:attrName>style.visibility</p:attrName>
                                            </p:attrNameLst>
                                          </p:cBhvr>
                                          <p:to>
                                            <p:strVal val="visible"/>
                                          </p:to>
                                        </p:set>
                                        <p:animEffect transition="in" filter="barn(outVertical)">
                                          <p:cBhvr>
                                            <p:cTn id="33" dur="500"/>
                                            <p:tgtEl>
                                              <p:spTgt spid="43"/>
                                            </p:tgtEl>
                                          </p:cBhvr>
                                        </p:animEffect>
                                      </p:childTnLst>
                                    </p:cTn>
                                  </p:par>
                                </p:childTnLst>
                              </p:cTn>
                            </p:par>
                            <p:par>
                              <p:cTn id="34" fill="hold">
                                <p:stCondLst>
                                  <p:cond delay="32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300" fill="hold"/>
                                            <p:tgtEl>
                                              <p:spTgt spid="15"/>
                                            </p:tgtEl>
                                            <p:attrNameLst>
                                              <p:attrName>ppt_w</p:attrName>
                                            </p:attrNameLst>
                                          </p:cBhvr>
                                          <p:tavLst>
                                            <p:tav tm="0">
                                              <p:val>
                                                <p:fltVal val="0"/>
                                              </p:val>
                                            </p:tav>
                                            <p:tav tm="100000">
                                              <p:val>
                                                <p:strVal val="#ppt_w"/>
                                              </p:val>
                                            </p:tav>
                                          </p:tavLst>
                                        </p:anim>
                                        <p:anim calcmode="lin" valueType="num">
                                          <p:cBhvr>
                                            <p:cTn id="38" dur="300" fill="hold"/>
                                            <p:tgtEl>
                                              <p:spTgt spid="15"/>
                                            </p:tgtEl>
                                            <p:attrNameLst>
                                              <p:attrName>ppt_h</p:attrName>
                                            </p:attrNameLst>
                                          </p:cBhvr>
                                          <p:tavLst>
                                            <p:tav tm="0">
                                              <p:val>
                                                <p:fltVal val="0"/>
                                              </p:val>
                                            </p:tav>
                                            <p:tav tm="100000">
                                              <p:val>
                                                <p:strVal val="#ppt_h"/>
                                              </p:val>
                                            </p:tav>
                                          </p:tavLst>
                                        </p:anim>
                                        <p:animEffect transition="in" filter="fade">
                                          <p:cBhvr>
                                            <p:cTn id="39" dur="300"/>
                                            <p:tgtEl>
                                              <p:spTgt spid="15"/>
                                            </p:tgtEl>
                                          </p:cBhvr>
                                        </p:animEffect>
                                      </p:childTnLst>
                                    </p:cTn>
                                  </p:par>
                                </p:childTnLst>
                              </p:cTn>
                            </p:par>
                            <p:par>
                              <p:cTn id="40" fill="hold">
                                <p:stCondLst>
                                  <p:cond delay="3700"/>
                                </p:stCondLst>
                                <p:childTnLst>
                                  <p:par>
                                    <p:cTn id="41" presetID="32" presetClass="emph" presetSubtype="0" fill="hold" nodeType="afterEffect">
                                      <p:stCondLst>
                                        <p:cond delay="0"/>
                                      </p:stCondLst>
                                      <p:childTnLst>
                                        <p:animRot by="120000">
                                          <p:cBhvr>
                                            <p:cTn id="42" dur="50" fill="hold">
                                              <p:stCondLst>
                                                <p:cond delay="0"/>
                                              </p:stCondLst>
                                            </p:cTn>
                                            <p:tgtEl>
                                              <p:spTgt spid="15"/>
                                            </p:tgtEl>
                                            <p:attrNameLst>
                                              <p:attrName>r</p:attrName>
                                            </p:attrNameLst>
                                          </p:cBhvr>
                                        </p:animRot>
                                        <p:animRot by="-240000">
                                          <p:cBhvr>
                                            <p:cTn id="43" dur="100" fill="hold">
                                              <p:stCondLst>
                                                <p:cond delay="100"/>
                                              </p:stCondLst>
                                            </p:cTn>
                                            <p:tgtEl>
                                              <p:spTgt spid="15"/>
                                            </p:tgtEl>
                                            <p:attrNameLst>
                                              <p:attrName>r</p:attrName>
                                            </p:attrNameLst>
                                          </p:cBhvr>
                                        </p:animRot>
                                        <p:animRot by="240000">
                                          <p:cBhvr>
                                            <p:cTn id="44" dur="100" fill="hold">
                                              <p:stCondLst>
                                                <p:cond delay="200"/>
                                              </p:stCondLst>
                                            </p:cTn>
                                            <p:tgtEl>
                                              <p:spTgt spid="15"/>
                                            </p:tgtEl>
                                            <p:attrNameLst>
                                              <p:attrName>r</p:attrName>
                                            </p:attrNameLst>
                                          </p:cBhvr>
                                        </p:animRot>
                                        <p:animRot by="-240000">
                                          <p:cBhvr>
                                            <p:cTn id="45" dur="100" fill="hold">
                                              <p:stCondLst>
                                                <p:cond delay="300"/>
                                              </p:stCondLst>
                                            </p:cTn>
                                            <p:tgtEl>
                                              <p:spTgt spid="15"/>
                                            </p:tgtEl>
                                            <p:attrNameLst>
                                              <p:attrName>r</p:attrName>
                                            </p:attrNameLst>
                                          </p:cBhvr>
                                        </p:animRot>
                                        <p:animRot by="120000">
                                          <p:cBhvr>
                                            <p:cTn id="46" dur="100" fill="hold">
                                              <p:stCondLst>
                                                <p:cond delay="400"/>
                                              </p:stCondLst>
                                            </p:cTn>
                                            <p:tgtEl>
                                              <p:spTgt spid="15"/>
                                            </p:tgtEl>
                                            <p:attrNameLst>
                                              <p:attrName>r</p:attrName>
                                            </p:attrNameLst>
                                          </p:cBhvr>
                                        </p:animRot>
                                      </p:childTnLst>
                                    </p:cTn>
                                  </p:par>
                                </p:childTnLst>
                              </p:cTn>
                            </p:par>
                            <p:par>
                              <p:cTn id="47" fill="hold">
                                <p:stCondLst>
                                  <p:cond delay="4200"/>
                                </p:stCondLst>
                                <p:childTnLst>
                                  <p:par>
                                    <p:cTn id="48" presetID="37" presetClass="entr" presetSubtype="0"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anim calcmode="lin" valueType="num">
                                          <p:cBhvr>
                                            <p:cTn id="51" dur="500" fill="hold"/>
                                            <p:tgtEl>
                                              <p:spTgt spid="42"/>
                                            </p:tgtEl>
                                            <p:attrNameLst>
                                              <p:attrName>ppt_x</p:attrName>
                                            </p:attrNameLst>
                                          </p:cBhvr>
                                          <p:tavLst>
                                            <p:tav tm="0">
                                              <p:val>
                                                <p:strVal val="#ppt_x"/>
                                              </p:val>
                                            </p:tav>
                                            <p:tav tm="100000">
                                              <p:val>
                                                <p:strVal val="#ppt_x"/>
                                              </p:val>
                                            </p:tav>
                                          </p:tavLst>
                                        </p:anim>
                                        <p:anim calcmode="lin" valueType="num">
                                          <p:cBhvr>
                                            <p:cTn id="52" dur="450" decel="100000" fill="hold"/>
                                            <p:tgtEl>
                                              <p:spTgt spid="42"/>
                                            </p:tgtEl>
                                            <p:attrNameLst>
                                              <p:attrName>ppt_y</p:attrName>
                                            </p:attrNameLst>
                                          </p:cBhvr>
                                          <p:tavLst>
                                            <p:tav tm="0">
                                              <p:val>
                                                <p:strVal val="#ppt_y+1"/>
                                              </p:val>
                                            </p:tav>
                                            <p:tav tm="100000">
                                              <p:val>
                                                <p:strVal val="#ppt_y-.03"/>
                                              </p:val>
                                            </p:tav>
                                          </p:tavLst>
                                        </p:anim>
                                        <p:anim calcmode="lin" valueType="num">
                                          <p:cBhvr>
                                            <p:cTn id="53"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childTnLst>
                              </p:cTn>
                            </p:par>
                            <p:par>
                              <p:cTn id="54" fill="hold">
                                <p:stCondLst>
                                  <p:cond delay="4700"/>
                                </p:stCondLst>
                                <p:childTnLst>
                                  <p:par>
                                    <p:cTn id="55" presetID="16" presetClass="entr" presetSubtype="37" fill="hold" nodeType="afterEffect">
                                      <p:stCondLst>
                                        <p:cond delay="300"/>
                                      </p:stCondLst>
                                      <p:childTnLst>
                                        <p:set>
                                          <p:cBhvr>
                                            <p:cTn id="56" dur="1" fill="hold">
                                              <p:stCondLst>
                                                <p:cond delay="0"/>
                                              </p:stCondLst>
                                            </p:cTn>
                                            <p:tgtEl>
                                              <p:spTgt spid="38"/>
                                            </p:tgtEl>
                                            <p:attrNameLst>
                                              <p:attrName>style.visibility</p:attrName>
                                            </p:attrNameLst>
                                          </p:cBhvr>
                                          <p:to>
                                            <p:strVal val="visible"/>
                                          </p:to>
                                        </p:set>
                                        <p:animEffect transition="in" filter="barn(outVertical)">
                                          <p:cBhvr>
                                            <p:cTn id="57" dur="500"/>
                                            <p:tgtEl>
                                              <p:spTgt spid="38"/>
                                            </p:tgtEl>
                                          </p:cBhvr>
                                        </p:animEffect>
                                      </p:childTnLst>
                                    </p:cTn>
                                  </p:par>
                                </p:childTnLst>
                              </p:cTn>
                            </p:par>
                            <p:par>
                              <p:cTn id="58" fill="hold">
                                <p:stCondLst>
                                  <p:cond delay="5500"/>
                                </p:stCondLst>
                                <p:childTnLst>
                                  <p:par>
                                    <p:cTn id="59" presetID="22" presetClass="entr" presetSubtype="8" fill="hold"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left)">
                                          <p:cBhvr>
                                            <p:cTn id="61" dur="800"/>
                                            <p:tgtEl>
                                              <p:spTgt spid="46"/>
                                            </p:tgtEl>
                                          </p:cBhvr>
                                        </p:animEffect>
                                      </p:childTnLst>
                                    </p:cTn>
                                  </p:par>
                                </p:childTnLst>
                              </p:cTn>
                            </p:par>
                            <p:par>
                              <p:cTn id="62" fill="hold">
                                <p:stCondLst>
                                  <p:cond delay="6500"/>
                                </p:stCondLst>
                                <p:childTnLst>
                                  <p:par>
                                    <p:cTn id="63" presetID="2" presetClass="entr" presetSubtype="4" accel="7000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par>
                              <p:cTn id="67" fill="hold">
                                <p:stCondLst>
                                  <p:cond delay="7000"/>
                                </p:stCondLst>
                                <p:childTnLst>
                                  <p:par>
                                    <p:cTn id="68" presetID="23" presetClass="entr" presetSubtype="16" fill="hold"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300" fill="hold"/>
                                            <p:tgtEl>
                                              <p:spTgt spid="47"/>
                                            </p:tgtEl>
                                            <p:attrNameLst>
                                              <p:attrName>ppt_w</p:attrName>
                                            </p:attrNameLst>
                                          </p:cBhvr>
                                          <p:tavLst>
                                            <p:tav tm="0">
                                              <p:val>
                                                <p:fltVal val="0"/>
                                              </p:val>
                                            </p:tav>
                                            <p:tav tm="100000">
                                              <p:val>
                                                <p:strVal val="#ppt_w"/>
                                              </p:val>
                                            </p:tav>
                                          </p:tavLst>
                                        </p:anim>
                                        <p:anim calcmode="lin" valueType="num">
                                          <p:cBhvr>
                                            <p:cTn id="71" dur="300" fill="hold"/>
                                            <p:tgtEl>
                                              <p:spTgt spid="47"/>
                                            </p:tgtEl>
                                            <p:attrNameLst>
                                              <p:attrName>ppt_h</p:attrName>
                                            </p:attrNameLst>
                                          </p:cBhvr>
                                          <p:tavLst>
                                            <p:tav tm="0">
                                              <p:val>
                                                <p:fltVal val="0"/>
                                              </p:val>
                                            </p:tav>
                                            <p:tav tm="100000">
                                              <p:val>
                                                <p:strVal val="#ppt_h"/>
                                              </p:val>
                                            </p:tav>
                                          </p:tavLst>
                                        </p:anim>
                                      </p:childTnLst>
                                    </p:cTn>
                                  </p:par>
                                </p:childTnLst>
                              </p:cTn>
                            </p:par>
                            <p:par>
                              <p:cTn id="72" fill="hold">
                                <p:stCondLst>
                                  <p:cond delay="7500"/>
                                </p:stCondLst>
                                <p:childTnLst>
                                  <p:par>
                                    <p:cTn id="73" presetID="26" presetClass="emph" presetSubtype="0" fill="hold" nodeType="afterEffect">
                                      <p:stCondLst>
                                        <p:cond delay="0"/>
                                      </p:stCondLst>
                                      <p:childTnLst>
                                        <p:animEffect transition="out" filter="fade">
                                          <p:cBhvr>
                                            <p:cTn id="74" dur="500" tmFilter="0, 0; .2, .5; .8, .5; 1, 0"/>
                                            <p:tgtEl>
                                              <p:spTgt spid="47"/>
                                            </p:tgtEl>
                                          </p:cBhvr>
                                        </p:animEffect>
                                        <p:animScale>
                                          <p:cBhvr>
                                            <p:cTn id="75" dur="250" autoRev="1" fill="hold"/>
                                            <p:tgtEl>
                                              <p:spTgt spid="47"/>
                                            </p:tgtEl>
                                          </p:cBhvr>
                                          <p:by x="105000" y="105000"/>
                                        </p:animScale>
                                      </p:childTnLst>
                                    </p:cTn>
                                  </p:par>
                                </p:childTnLst>
                              </p:cTn>
                            </p:par>
                            <p:par>
                              <p:cTn id="76" fill="hold">
                                <p:stCondLst>
                                  <p:cond delay="8000"/>
                                </p:stCondLst>
                                <p:childTnLst>
                                  <p:par>
                                    <p:cTn id="77" presetID="16" presetClass="entr" presetSubtype="37" fill="hold"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outVertical)">
                                          <p:cBhvr>
                                            <p:cTn id="79" dur="500"/>
                                            <p:tgtEl>
                                              <p:spTgt spid="26"/>
                                            </p:tgtEl>
                                          </p:cBhvr>
                                        </p:animEffect>
                                      </p:childTnLst>
                                    </p:cTn>
                                  </p:par>
                                </p:childTnLst>
                              </p:cTn>
                            </p:par>
                            <p:par>
                              <p:cTn id="80" fill="hold">
                                <p:stCondLst>
                                  <p:cond delay="8500"/>
                                </p:stCondLst>
                                <p:childTnLst>
                                  <p:par>
                                    <p:cTn id="81" presetID="2" presetClass="entr" presetSubtype="4" accel="7000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par>
                              <p:cTn id="85" fill="hold">
                                <p:stCondLst>
                                  <p:cond delay="9000"/>
                                </p:stCondLst>
                                <p:childTnLst>
                                  <p:par>
                                    <p:cTn id="86" presetID="23" presetClass="entr" presetSubtype="16" fill="hold" nodeType="afterEffect">
                                      <p:stCondLst>
                                        <p:cond delay="0"/>
                                      </p:stCondLst>
                                      <p:childTnLst>
                                        <p:set>
                                          <p:cBhvr>
                                            <p:cTn id="87" dur="1" fill="hold">
                                              <p:stCondLst>
                                                <p:cond delay="0"/>
                                              </p:stCondLst>
                                            </p:cTn>
                                            <p:tgtEl>
                                              <p:spTgt spid="50"/>
                                            </p:tgtEl>
                                            <p:attrNameLst>
                                              <p:attrName>style.visibility</p:attrName>
                                            </p:attrNameLst>
                                          </p:cBhvr>
                                          <p:to>
                                            <p:strVal val="visible"/>
                                          </p:to>
                                        </p:set>
                                        <p:anim calcmode="lin" valueType="num">
                                          <p:cBhvr>
                                            <p:cTn id="88" dur="400" fill="hold"/>
                                            <p:tgtEl>
                                              <p:spTgt spid="50"/>
                                            </p:tgtEl>
                                            <p:attrNameLst>
                                              <p:attrName>ppt_w</p:attrName>
                                            </p:attrNameLst>
                                          </p:cBhvr>
                                          <p:tavLst>
                                            <p:tav tm="0">
                                              <p:val>
                                                <p:fltVal val="0"/>
                                              </p:val>
                                            </p:tav>
                                            <p:tav tm="100000">
                                              <p:val>
                                                <p:strVal val="#ppt_w"/>
                                              </p:val>
                                            </p:tav>
                                          </p:tavLst>
                                        </p:anim>
                                        <p:anim calcmode="lin" valueType="num">
                                          <p:cBhvr>
                                            <p:cTn id="89" dur="400" fill="hold"/>
                                            <p:tgtEl>
                                              <p:spTgt spid="50"/>
                                            </p:tgtEl>
                                            <p:attrNameLst>
                                              <p:attrName>ppt_h</p:attrName>
                                            </p:attrNameLst>
                                          </p:cBhvr>
                                          <p:tavLst>
                                            <p:tav tm="0">
                                              <p:val>
                                                <p:fltVal val="0"/>
                                              </p:val>
                                            </p:tav>
                                            <p:tav tm="100000">
                                              <p:val>
                                                <p:strVal val="#ppt_h"/>
                                              </p:val>
                                            </p:tav>
                                          </p:tavLst>
                                        </p:anim>
                                      </p:childTnLst>
                                    </p:cTn>
                                  </p:par>
                                </p:childTnLst>
                              </p:cTn>
                            </p:par>
                            <p:par>
                              <p:cTn id="90" fill="hold">
                                <p:stCondLst>
                                  <p:cond delay="9500"/>
                                </p:stCondLst>
                                <p:childTnLst>
                                  <p:par>
                                    <p:cTn id="91" presetID="26" presetClass="emph" presetSubtype="0" fill="hold" nodeType="afterEffect">
                                      <p:stCondLst>
                                        <p:cond delay="0"/>
                                      </p:stCondLst>
                                      <p:childTnLst>
                                        <p:animEffect transition="out" filter="fade">
                                          <p:cBhvr>
                                            <p:cTn id="92" dur="500" tmFilter="0, 0; .2, .5; .8, .5; 1, 0"/>
                                            <p:tgtEl>
                                              <p:spTgt spid="50"/>
                                            </p:tgtEl>
                                          </p:cBhvr>
                                        </p:animEffect>
                                        <p:animScale>
                                          <p:cBhvr>
                                            <p:cTn id="93" dur="250" autoRev="1" fill="hold"/>
                                            <p:tgtEl>
                                              <p:spTgt spid="50"/>
                                            </p:tgtEl>
                                          </p:cBhvr>
                                          <p:by x="105000" y="105000"/>
                                        </p:animScale>
                                      </p:childTnLst>
                                    </p:cTn>
                                  </p:par>
                                </p:childTnLst>
                              </p:cTn>
                            </p:par>
                            <p:par>
                              <p:cTn id="94" fill="hold">
                                <p:stCondLst>
                                  <p:cond delay="10000"/>
                                </p:stCondLst>
                                <p:childTnLst>
                                  <p:par>
                                    <p:cTn id="95" presetID="16" presetClass="entr" presetSubtype="37" fill="hold" nodeType="after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barn(outVertical)">
                                          <p:cBhvr>
                                            <p:cTn id="97" dur="500"/>
                                            <p:tgtEl>
                                              <p:spTgt spid="30"/>
                                            </p:tgtEl>
                                          </p:cBhvr>
                                        </p:animEffect>
                                      </p:childTnLst>
                                    </p:cTn>
                                  </p:par>
                                </p:childTnLst>
                              </p:cTn>
                            </p:par>
                            <p:par>
                              <p:cTn id="98" fill="hold">
                                <p:stCondLst>
                                  <p:cond delay="10500"/>
                                </p:stCondLst>
                                <p:childTnLst>
                                  <p:par>
                                    <p:cTn id="99" presetID="2" presetClass="entr" presetSubtype="4" accel="70000" fill="hold" grpId="0" nodeType="after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additive="base">
                                            <p:cTn id="101" dur="500" fill="hold"/>
                                            <p:tgtEl>
                                              <p:spTgt spid="33"/>
                                            </p:tgtEl>
                                            <p:attrNameLst>
                                              <p:attrName>ppt_x</p:attrName>
                                            </p:attrNameLst>
                                          </p:cBhvr>
                                          <p:tavLst>
                                            <p:tav tm="0">
                                              <p:val>
                                                <p:strVal val="#ppt_x"/>
                                              </p:val>
                                            </p:tav>
                                            <p:tav tm="100000">
                                              <p:val>
                                                <p:strVal val="#ppt_x"/>
                                              </p:val>
                                            </p:tav>
                                          </p:tavLst>
                                        </p:anim>
                                        <p:anim calcmode="lin" valueType="num">
                                          <p:cBhvr additive="base">
                                            <p:cTn id="102" dur="500" fill="hold"/>
                                            <p:tgtEl>
                                              <p:spTgt spid="33"/>
                                            </p:tgtEl>
                                            <p:attrNameLst>
                                              <p:attrName>ppt_y</p:attrName>
                                            </p:attrNameLst>
                                          </p:cBhvr>
                                          <p:tavLst>
                                            <p:tav tm="0">
                                              <p:val>
                                                <p:strVal val="1+#ppt_h/2"/>
                                              </p:val>
                                            </p:tav>
                                            <p:tav tm="100000">
                                              <p:val>
                                                <p:strVal val="#ppt_y"/>
                                              </p:val>
                                            </p:tav>
                                          </p:tavLst>
                                        </p:anim>
                                      </p:childTnLst>
                                    </p:cTn>
                                  </p:par>
                                </p:childTnLst>
                              </p:cTn>
                            </p:par>
                            <p:par>
                              <p:cTn id="103" fill="hold">
                                <p:stCondLst>
                                  <p:cond delay="11000"/>
                                </p:stCondLst>
                                <p:childTnLst>
                                  <p:par>
                                    <p:cTn id="104" presetID="23" presetClass="entr" presetSubtype="16"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300" fill="hold"/>
                                            <p:tgtEl>
                                              <p:spTgt spid="53"/>
                                            </p:tgtEl>
                                            <p:attrNameLst>
                                              <p:attrName>ppt_w</p:attrName>
                                            </p:attrNameLst>
                                          </p:cBhvr>
                                          <p:tavLst>
                                            <p:tav tm="0">
                                              <p:val>
                                                <p:fltVal val="0"/>
                                              </p:val>
                                            </p:tav>
                                            <p:tav tm="100000">
                                              <p:val>
                                                <p:strVal val="#ppt_w"/>
                                              </p:val>
                                            </p:tav>
                                          </p:tavLst>
                                        </p:anim>
                                        <p:anim calcmode="lin" valueType="num">
                                          <p:cBhvr>
                                            <p:cTn id="107" dur="300" fill="hold"/>
                                            <p:tgtEl>
                                              <p:spTgt spid="53"/>
                                            </p:tgtEl>
                                            <p:attrNameLst>
                                              <p:attrName>ppt_h</p:attrName>
                                            </p:attrNameLst>
                                          </p:cBhvr>
                                          <p:tavLst>
                                            <p:tav tm="0">
                                              <p:val>
                                                <p:fltVal val="0"/>
                                              </p:val>
                                            </p:tav>
                                            <p:tav tm="100000">
                                              <p:val>
                                                <p:strVal val="#ppt_h"/>
                                              </p:val>
                                            </p:tav>
                                          </p:tavLst>
                                        </p:anim>
                                      </p:childTnLst>
                                    </p:cTn>
                                  </p:par>
                                </p:childTnLst>
                              </p:cTn>
                            </p:par>
                            <p:par>
                              <p:cTn id="108" fill="hold">
                                <p:stCondLst>
                                  <p:cond delay="11500"/>
                                </p:stCondLst>
                                <p:childTnLst>
                                  <p:par>
                                    <p:cTn id="109" presetID="26" presetClass="emph" presetSubtype="0" fill="hold" nodeType="afterEffect">
                                      <p:stCondLst>
                                        <p:cond delay="0"/>
                                      </p:stCondLst>
                                      <p:childTnLst>
                                        <p:animEffect transition="out" filter="fade">
                                          <p:cBhvr>
                                            <p:cTn id="110" dur="500" tmFilter="0, 0; .2, .5; .8, .5; 1, 0"/>
                                            <p:tgtEl>
                                              <p:spTgt spid="53"/>
                                            </p:tgtEl>
                                          </p:cBhvr>
                                        </p:animEffect>
                                        <p:animScale>
                                          <p:cBhvr>
                                            <p:cTn id="111" dur="250" autoRev="1" fill="hold"/>
                                            <p:tgtEl>
                                              <p:spTgt spid="53"/>
                                            </p:tgtEl>
                                          </p:cBhvr>
                                          <p:by x="105000" y="105000"/>
                                        </p:animScale>
                                      </p:childTnLst>
                                    </p:cTn>
                                  </p:par>
                                </p:childTnLst>
                              </p:cTn>
                            </p:par>
                            <p:par>
                              <p:cTn id="112" fill="hold">
                                <p:stCondLst>
                                  <p:cond delay="12000"/>
                                </p:stCondLst>
                                <p:childTnLst>
                                  <p:par>
                                    <p:cTn id="113" presetID="16" presetClass="entr" presetSubtype="37" fill="hold"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barn(outVertical)">
                                          <p:cBhvr>
                                            <p:cTn id="1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2799177"/>
            <a:ext cx="9153585" cy="654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257" tIns="34629" rIns="69257" bIns="34629" rtlCol="0" anchor="ctr"/>
          <a:lstStyle/>
          <a:p>
            <a:pPr algn="ctr"/>
            <a:endParaRPr lang="zh-CN" altLang="en-US" sz="1015"/>
          </a:p>
        </p:txBody>
      </p:sp>
      <p:grpSp>
        <p:nvGrpSpPr>
          <p:cNvPr id="38" name="组合 37"/>
          <p:cNvGrpSpPr/>
          <p:nvPr/>
        </p:nvGrpSpPr>
        <p:grpSpPr>
          <a:xfrm>
            <a:off x="907260" y="2498208"/>
            <a:ext cx="652556" cy="652366"/>
            <a:chOff x="1466675" y="3784103"/>
            <a:chExt cx="1301392" cy="1301862"/>
          </a:xfrm>
        </p:grpSpPr>
        <p:grpSp>
          <p:nvGrpSpPr>
            <p:cNvPr id="39" name="组合 38"/>
            <p:cNvGrpSpPr/>
            <p:nvPr/>
          </p:nvGrpSpPr>
          <p:grpSpPr>
            <a:xfrm>
              <a:off x="1466675" y="3784103"/>
              <a:ext cx="1301392" cy="1301862"/>
              <a:chOff x="4345444" y="2542859"/>
              <a:chExt cx="1810550" cy="1811205"/>
            </a:xfrm>
          </p:grpSpPr>
          <p:grpSp>
            <p:nvGrpSpPr>
              <p:cNvPr id="41" name="组合 4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3" name="同心圆 4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44" name="椭圆 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42" name="椭圆 41"/>
              <p:cNvSpPr/>
              <p:nvPr/>
            </p:nvSpPr>
            <p:spPr>
              <a:xfrm>
                <a:off x="4447523" y="2644973"/>
                <a:ext cx="1606393" cy="1606973"/>
              </a:xfrm>
              <a:prstGeom prst="ellipse">
                <a:avLst/>
              </a:prstGeom>
              <a:solidFill>
                <a:schemeClr val="accent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40" name="TextBox 97"/>
            <p:cNvSpPr txBox="1"/>
            <p:nvPr/>
          </p:nvSpPr>
          <p:spPr>
            <a:xfrm>
              <a:off x="1547883" y="4019101"/>
              <a:ext cx="1200179" cy="923378"/>
            </a:xfrm>
            <a:prstGeom prst="rect">
              <a:avLst/>
            </a:prstGeom>
            <a:noFill/>
          </p:spPr>
          <p:txBody>
            <a:bodyPr wrap="square" lIns="138192" tIns="69096" rIns="138192" bIns="69096"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第一季度</a:t>
              </a:r>
            </a:p>
          </p:txBody>
        </p:sp>
      </p:grpSp>
      <p:grpSp>
        <p:nvGrpSpPr>
          <p:cNvPr id="45" name="组合 44"/>
          <p:cNvGrpSpPr/>
          <p:nvPr/>
        </p:nvGrpSpPr>
        <p:grpSpPr>
          <a:xfrm>
            <a:off x="2403653" y="2502142"/>
            <a:ext cx="661538" cy="661346"/>
            <a:chOff x="4450933" y="3791953"/>
            <a:chExt cx="1319306" cy="1319782"/>
          </a:xfrm>
        </p:grpSpPr>
        <p:grpSp>
          <p:nvGrpSpPr>
            <p:cNvPr id="46" name="组合 45"/>
            <p:cNvGrpSpPr/>
            <p:nvPr/>
          </p:nvGrpSpPr>
          <p:grpSpPr>
            <a:xfrm>
              <a:off x="4450933" y="3791953"/>
              <a:ext cx="1319306" cy="1319782"/>
              <a:chOff x="4345444" y="2542859"/>
              <a:chExt cx="1810550" cy="1811205"/>
            </a:xfrm>
          </p:grpSpPr>
          <p:grpSp>
            <p:nvGrpSpPr>
              <p:cNvPr id="48" name="组合 4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0" name="同心圆 4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51" name="椭圆 50"/>
                <p:cNvSpPr/>
                <p:nvPr/>
              </p:nvSpPr>
              <p:spPr>
                <a:xfrm>
                  <a:off x="1484232" y="1093650"/>
                  <a:ext cx="1504275"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49" name="椭圆 48"/>
              <p:cNvSpPr/>
              <p:nvPr/>
            </p:nvSpPr>
            <p:spPr>
              <a:xfrm>
                <a:off x="4427702" y="2656211"/>
                <a:ext cx="1606932" cy="1607514"/>
              </a:xfrm>
              <a:prstGeom prst="ellipse">
                <a:avLst/>
              </a:prstGeom>
              <a:solidFill>
                <a:srgbClr val="70AD47"/>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47" name="TextBox 111"/>
            <p:cNvSpPr txBox="1"/>
            <p:nvPr/>
          </p:nvSpPr>
          <p:spPr>
            <a:xfrm>
              <a:off x="4564871" y="4020357"/>
              <a:ext cx="1180385" cy="923378"/>
            </a:xfrm>
            <a:prstGeom prst="rect">
              <a:avLst/>
            </a:prstGeom>
            <a:noFill/>
          </p:spPr>
          <p:txBody>
            <a:bodyPr wrap="square" lIns="138192" tIns="69096" rIns="138192" bIns="69096"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第二季度</a:t>
              </a:r>
            </a:p>
          </p:txBody>
        </p:sp>
      </p:grpSp>
      <p:grpSp>
        <p:nvGrpSpPr>
          <p:cNvPr id="52" name="组合 51"/>
          <p:cNvGrpSpPr/>
          <p:nvPr/>
        </p:nvGrpSpPr>
        <p:grpSpPr>
          <a:xfrm>
            <a:off x="3925882" y="2577522"/>
            <a:ext cx="626753" cy="510586"/>
            <a:chOff x="7486713" y="3942381"/>
            <a:chExt cx="1249934" cy="1018926"/>
          </a:xfrm>
        </p:grpSpPr>
        <p:grpSp>
          <p:nvGrpSpPr>
            <p:cNvPr id="53" name="组合 52"/>
            <p:cNvGrpSpPr/>
            <p:nvPr/>
          </p:nvGrpSpPr>
          <p:grpSpPr>
            <a:xfrm>
              <a:off x="7486713" y="3942381"/>
              <a:ext cx="1018558" cy="1018926"/>
              <a:chOff x="4345444" y="2542859"/>
              <a:chExt cx="1810550" cy="1811205"/>
            </a:xfrm>
          </p:grpSpPr>
          <p:grpSp>
            <p:nvGrpSpPr>
              <p:cNvPr id="55" name="组合 5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7" name="同心圆 5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58" name="椭圆 5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56" name="椭圆 55"/>
              <p:cNvSpPr/>
              <p:nvPr/>
            </p:nvSpPr>
            <p:spPr>
              <a:xfrm>
                <a:off x="4466990" y="2664444"/>
                <a:ext cx="1567461" cy="1568026"/>
              </a:xfrm>
              <a:prstGeom prst="ellipse">
                <a:avLst/>
              </a:prstGeom>
              <a:solidFill>
                <a:srgbClr val="70AD47"/>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54" name="TextBox 125"/>
            <p:cNvSpPr txBox="1"/>
            <p:nvPr/>
          </p:nvSpPr>
          <p:spPr>
            <a:xfrm>
              <a:off x="7537442" y="4079152"/>
              <a:ext cx="1199205" cy="762407"/>
            </a:xfrm>
            <a:prstGeom prst="rect">
              <a:avLst/>
            </a:prstGeom>
            <a:noFill/>
          </p:spPr>
          <p:txBody>
            <a:bodyPr wrap="square" lIns="138192" tIns="69096" rIns="138192" bIns="69096" rtlCol="0">
              <a:spAutoFit/>
            </a:bodyPr>
            <a:lstStyle/>
            <a:p>
              <a:r>
                <a:rPr lang="zh-CN" altLang="en-US" sz="790" dirty="0">
                  <a:solidFill>
                    <a:schemeClr val="bg1"/>
                  </a:solidFill>
                  <a:latin typeface="微软雅黑" panose="020B0503020204020204" pitchFamily="34" charset="-122"/>
                  <a:ea typeface="微软雅黑" panose="020B0503020204020204" pitchFamily="34" charset="-122"/>
                </a:rPr>
                <a:t>第三</a:t>
              </a:r>
              <a:endParaRPr lang="en-US" altLang="zh-CN" sz="790" dirty="0">
                <a:solidFill>
                  <a:schemeClr val="bg1"/>
                </a:solidFill>
                <a:latin typeface="微软雅黑" panose="020B0503020204020204" pitchFamily="34" charset="-122"/>
                <a:ea typeface="微软雅黑" panose="020B0503020204020204" pitchFamily="34" charset="-122"/>
              </a:endParaRPr>
            </a:p>
            <a:p>
              <a:r>
                <a:rPr lang="zh-CN" altLang="en-US" sz="790" dirty="0">
                  <a:solidFill>
                    <a:schemeClr val="bg1"/>
                  </a:solidFill>
                  <a:latin typeface="微软雅黑" panose="020B0503020204020204" pitchFamily="34" charset="-122"/>
                  <a:ea typeface="微软雅黑" panose="020B0503020204020204" pitchFamily="34" charset="-122"/>
                </a:rPr>
                <a:t>季度</a:t>
              </a:r>
            </a:p>
          </p:txBody>
        </p:sp>
      </p:grpSp>
      <p:grpSp>
        <p:nvGrpSpPr>
          <p:cNvPr id="59" name="组合 58"/>
          <p:cNvGrpSpPr/>
          <p:nvPr/>
        </p:nvGrpSpPr>
        <p:grpSpPr>
          <a:xfrm>
            <a:off x="5466725" y="2370426"/>
            <a:ext cx="925044" cy="924776"/>
            <a:chOff x="10559621" y="3529102"/>
            <a:chExt cx="1844818" cy="1845484"/>
          </a:xfrm>
        </p:grpSpPr>
        <p:grpSp>
          <p:nvGrpSpPr>
            <p:cNvPr id="60" name="组合 59"/>
            <p:cNvGrpSpPr/>
            <p:nvPr/>
          </p:nvGrpSpPr>
          <p:grpSpPr>
            <a:xfrm>
              <a:off x="10559621" y="3529102"/>
              <a:ext cx="1844818" cy="1845484"/>
              <a:chOff x="4345444" y="2542859"/>
              <a:chExt cx="1810550" cy="1811205"/>
            </a:xfrm>
          </p:grpSpPr>
          <p:grpSp>
            <p:nvGrpSpPr>
              <p:cNvPr id="62" name="组合 6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64" name="同心圆 6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65" name="椭圆 6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63" name="椭圆 62"/>
              <p:cNvSpPr/>
              <p:nvPr/>
            </p:nvSpPr>
            <p:spPr>
              <a:xfrm>
                <a:off x="4422286" y="2619728"/>
                <a:ext cx="1656864" cy="1657461"/>
              </a:xfrm>
              <a:prstGeom prst="ellipse">
                <a:avLst/>
              </a:prstGeom>
              <a:solidFill>
                <a:srgbClr val="32720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61" name="TextBox 139"/>
            <p:cNvSpPr txBox="1"/>
            <p:nvPr/>
          </p:nvSpPr>
          <p:spPr>
            <a:xfrm>
              <a:off x="10778773" y="3838358"/>
              <a:ext cx="1406512" cy="1199767"/>
            </a:xfrm>
            <a:prstGeom prst="rect">
              <a:avLst/>
            </a:prstGeom>
            <a:noFill/>
          </p:spPr>
          <p:txBody>
            <a:bodyPr wrap="square" lIns="138192" tIns="69096" rIns="138192" bIns="69096"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第四季度</a:t>
              </a:r>
            </a:p>
          </p:txBody>
        </p:sp>
      </p:grpSp>
      <p:grpSp>
        <p:nvGrpSpPr>
          <p:cNvPr id="66" name="组合 65"/>
          <p:cNvGrpSpPr/>
          <p:nvPr/>
        </p:nvGrpSpPr>
        <p:grpSpPr>
          <a:xfrm>
            <a:off x="539952" y="1280501"/>
            <a:ext cx="1456388" cy="1208892"/>
            <a:chOff x="689131" y="1318791"/>
            <a:chExt cx="1631535" cy="1530169"/>
          </a:xfrm>
        </p:grpSpPr>
        <p:sp>
          <p:nvSpPr>
            <p:cNvPr id="67" name="TextBox 145"/>
            <p:cNvSpPr txBox="1"/>
            <p:nvPr/>
          </p:nvSpPr>
          <p:spPr>
            <a:xfrm>
              <a:off x="724689" y="1667530"/>
              <a:ext cx="1516141" cy="1081049"/>
            </a:xfrm>
            <a:prstGeom prst="rect">
              <a:avLst/>
            </a:prstGeom>
            <a:noFill/>
          </p:spPr>
          <p:txBody>
            <a:bodyPr wrap="square" lIns="91431" tIns="45715" rIns="91431" bIns="45715" rtlCol="0">
              <a:spAutoFit/>
            </a:bodyPr>
            <a:lstStyle/>
            <a:p>
              <a:pPr algn="just">
                <a:lnSpc>
                  <a:spcPct val="120000"/>
                </a:lnSpc>
              </a:pPr>
              <a:r>
                <a:rPr lang="zh-CN" altLang="en-US" sz="825"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825"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825" dirty="0">
                <a:latin typeface="微软雅黑" panose="020B0503020204020204" pitchFamily="34" charset="-122"/>
                <a:ea typeface="微软雅黑" panose="020B0503020204020204" pitchFamily="34" charset="-122"/>
              </a:endParaRPr>
            </a:p>
          </p:txBody>
        </p:sp>
        <p:grpSp>
          <p:nvGrpSpPr>
            <p:cNvPr id="68" name="组合 67"/>
            <p:cNvGrpSpPr/>
            <p:nvPr/>
          </p:nvGrpSpPr>
          <p:grpSpPr>
            <a:xfrm>
              <a:off x="689131" y="1318791"/>
              <a:ext cx="1631535" cy="1530169"/>
              <a:chOff x="689131" y="1318791"/>
              <a:chExt cx="1631535" cy="1530169"/>
            </a:xfrm>
          </p:grpSpPr>
          <p:cxnSp>
            <p:nvCxnSpPr>
              <p:cNvPr id="69" name="直接连接符 68"/>
              <p:cNvCxnSpPr/>
              <p:nvPr/>
            </p:nvCxnSpPr>
            <p:spPr>
              <a:xfrm flipV="1">
                <a:off x="1434226" y="2632936"/>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70" name="TextBox 148"/>
              <p:cNvSpPr txBox="1"/>
              <p:nvPr/>
            </p:nvSpPr>
            <p:spPr>
              <a:xfrm>
                <a:off x="689131" y="1318791"/>
                <a:ext cx="1631535" cy="350615"/>
              </a:xfrm>
              <a:prstGeom prst="rect">
                <a:avLst/>
              </a:prstGeom>
              <a:noFill/>
            </p:spPr>
            <p:txBody>
              <a:bodyPr wrap="square" lIns="91431" tIns="0" rIns="91431" bIns="0" rtlCol="0" anchor="t">
                <a:spAutoFit/>
              </a:bodyPr>
              <a:lstStyle/>
              <a:p>
                <a:pPr algn="ctr">
                  <a:lnSpc>
                    <a:spcPct val="150000"/>
                  </a:lnSpc>
                </a:pPr>
                <a:r>
                  <a:rPr lang="zh-CN" altLang="en-US" sz="1200" b="1"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71" name="组合 70"/>
          <p:cNvGrpSpPr/>
          <p:nvPr/>
        </p:nvGrpSpPr>
        <p:grpSpPr>
          <a:xfrm>
            <a:off x="3447887" y="1264009"/>
            <a:ext cx="1440675" cy="1318329"/>
            <a:chOff x="773829" y="1548377"/>
            <a:chExt cx="1366344" cy="1361878"/>
          </a:xfrm>
        </p:grpSpPr>
        <p:sp>
          <p:nvSpPr>
            <p:cNvPr id="72" name="TextBox 155"/>
            <p:cNvSpPr txBox="1"/>
            <p:nvPr/>
          </p:nvSpPr>
          <p:spPr>
            <a:xfrm>
              <a:off x="773829" y="1815540"/>
              <a:ext cx="1366344" cy="947859"/>
            </a:xfrm>
            <a:prstGeom prst="rect">
              <a:avLst/>
            </a:prstGeom>
            <a:noFill/>
          </p:spPr>
          <p:txBody>
            <a:bodyPr wrap="square" lIns="91431" tIns="45715" rIns="91431" bIns="45715" rtlCol="0">
              <a:spAutoFit/>
            </a:bodyPr>
            <a:lstStyle/>
            <a:p>
              <a:pPr algn="ctr">
                <a:lnSpc>
                  <a:spcPct val="130000"/>
                </a:lnSpc>
              </a:pPr>
              <a:r>
                <a:rPr lang="zh-CN" altLang="en-US" sz="825"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825"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825" dirty="0">
                <a:latin typeface="微软雅黑" panose="020B0503020204020204" pitchFamily="34" charset="-122"/>
                <a:ea typeface="微软雅黑" panose="020B0503020204020204" pitchFamily="34" charset="-122"/>
              </a:endParaRPr>
            </a:p>
          </p:txBody>
        </p:sp>
        <p:grpSp>
          <p:nvGrpSpPr>
            <p:cNvPr id="73" name="组合 72"/>
            <p:cNvGrpSpPr/>
            <p:nvPr/>
          </p:nvGrpSpPr>
          <p:grpSpPr>
            <a:xfrm>
              <a:off x="843588" y="1548377"/>
              <a:ext cx="1226825" cy="1361878"/>
              <a:chOff x="843588" y="1548377"/>
              <a:chExt cx="1226825" cy="1361878"/>
            </a:xfrm>
          </p:grpSpPr>
          <p:cxnSp>
            <p:nvCxnSpPr>
              <p:cNvPr id="74" name="直接连接符 73"/>
              <p:cNvCxnSpPr/>
              <p:nvPr/>
            </p:nvCxnSpPr>
            <p:spPr>
              <a:xfrm flipV="1">
                <a:off x="1479660" y="2694231"/>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75" name="TextBox 158"/>
              <p:cNvSpPr txBox="1"/>
              <p:nvPr/>
            </p:nvSpPr>
            <p:spPr>
              <a:xfrm>
                <a:off x="843588" y="1548377"/>
                <a:ext cx="1226825" cy="286149"/>
              </a:xfrm>
              <a:prstGeom prst="rect">
                <a:avLst/>
              </a:prstGeom>
              <a:noFill/>
            </p:spPr>
            <p:txBody>
              <a:bodyPr wrap="square" lIns="91431" tIns="0" rIns="91431" bIns="0" rtlCol="0" anchor="t">
                <a:spAutoFit/>
              </a:bodyPr>
              <a:lstStyle/>
              <a:p>
                <a:pPr algn="ctr">
                  <a:lnSpc>
                    <a:spcPct val="150000"/>
                  </a:lnSpc>
                </a:pPr>
                <a:r>
                  <a:rPr lang="zh-CN" altLang="en-US" sz="1200" b="1"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76" name="组合 75"/>
          <p:cNvGrpSpPr/>
          <p:nvPr/>
        </p:nvGrpSpPr>
        <p:grpSpPr>
          <a:xfrm>
            <a:off x="2018755" y="3407188"/>
            <a:ext cx="1385786" cy="1325630"/>
            <a:chOff x="793884" y="1340833"/>
            <a:chExt cx="1326235" cy="1629486"/>
          </a:xfrm>
        </p:grpSpPr>
        <p:sp>
          <p:nvSpPr>
            <p:cNvPr id="77" name="TextBox 165"/>
            <p:cNvSpPr txBox="1"/>
            <p:nvPr/>
          </p:nvSpPr>
          <p:spPr>
            <a:xfrm>
              <a:off x="793884" y="1842453"/>
              <a:ext cx="1326235" cy="1127866"/>
            </a:xfrm>
            <a:prstGeom prst="rect">
              <a:avLst/>
            </a:prstGeom>
            <a:noFill/>
          </p:spPr>
          <p:txBody>
            <a:bodyPr wrap="square" lIns="91431" tIns="45715" rIns="91431" bIns="45715" rtlCol="0">
              <a:spAutoFit/>
            </a:bodyPr>
            <a:lstStyle/>
            <a:p>
              <a:pPr algn="ctr">
                <a:lnSpc>
                  <a:spcPct val="130000"/>
                </a:lnSpc>
              </a:pPr>
              <a:r>
                <a:rPr lang="zh-CN" altLang="en-US" sz="825"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825"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825" dirty="0">
                <a:latin typeface="微软雅黑" panose="020B0503020204020204" pitchFamily="34" charset="-122"/>
                <a:ea typeface="微软雅黑" panose="020B0503020204020204" pitchFamily="34" charset="-122"/>
              </a:endParaRPr>
            </a:p>
          </p:txBody>
        </p:sp>
        <p:grpSp>
          <p:nvGrpSpPr>
            <p:cNvPr id="78" name="组合 77"/>
            <p:cNvGrpSpPr/>
            <p:nvPr/>
          </p:nvGrpSpPr>
          <p:grpSpPr>
            <a:xfrm>
              <a:off x="947384" y="1340833"/>
              <a:ext cx="1008112" cy="540985"/>
              <a:chOff x="947384" y="1340833"/>
              <a:chExt cx="1008112" cy="540985"/>
            </a:xfrm>
          </p:grpSpPr>
          <p:cxnSp>
            <p:nvCxnSpPr>
              <p:cNvPr id="79" name="直接连接符 78"/>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80" name="TextBox 168"/>
              <p:cNvSpPr txBox="1"/>
              <p:nvPr/>
            </p:nvSpPr>
            <p:spPr>
              <a:xfrm>
                <a:off x="947384" y="1541326"/>
                <a:ext cx="1008112" cy="340492"/>
              </a:xfrm>
              <a:prstGeom prst="rect">
                <a:avLst/>
              </a:prstGeom>
              <a:noFill/>
            </p:spPr>
            <p:txBody>
              <a:bodyPr wrap="square" lIns="91431" tIns="0" rIns="91431" bIns="0" rtlCol="0" anchor="t">
                <a:spAutoFit/>
              </a:bodyPr>
              <a:lstStyle/>
              <a:p>
                <a:pPr algn="ctr">
                  <a:lnSpc>
                    <a:spcPct val="150000"/>
                  </a:lnSpc>
                </a:pPr>
                <a:r>
                  <a:rPr lang="zh-CN" altLang="en-US" sz="1200" b="1"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81" name="组合 80"/>
          <p:cNvGrpSpPr/>
          <p:nvPr/>
        </p:nvGrpSpPr>
        <p:grpSpPr>
          <a:xfrm>
            <a:off x="5184523" y="3447931"/>
            <a:ext cx="1542219" cy="1379121"/>
            <a:chOff x="719029" y="1340833"/>
            <a:chExt cx="1475946" cy="1695238"/>
          </a:xfrm>
        </p:grpSpPr>
        <p:sp>
          <p:nvSpPr>
            <p:cNvPr id="82" name="TextBox 175"/>
            <p:cNvSpPr txBox="1"/>
            <p:nvPr/>
          </p:nvSpPr>
          <p:spPr>
            <a:xfrm>
              <a:off x="719029" y="1908205"/>
              <a:ext cx="1475946" cy="1127866"/>
            </a:xfrm>
            <a:prstGeom prst="rect">
              <a:avLst/>
            </a:prstGeom>
            <a:noFill/>
          </p:spPr>
          <p:txBody>
            <a:bodyPr wrap="square" lIns="91431" tIns="45715" rIns="91431" bIns="45715" rtlCol="0">
              <a:spAutoFit/>
            </a:bodyPr>
            <a:lstStyle/>
            <a:p>
              <a:pPr algn="ctr">
                <a:lnSpc>
                  <a:spcPct val="130000"/>
                </a:lnSpc>
              </a:pPr>
              <a:r>
                <a:rPr lang="zh-CN" altLang="en-US" sz="825"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825"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825" dirty="0">
                <a:latin typeface="微软雅黑" panose="020B0503020204020204" pitchFamily="34" charset="-122"/>
                <a:ea typeface="微软雅黑" panose="020B0503020204020204" pitchFamily="34" charset="-122"/>
              </a:endParaRPr>
            </a:p>
          </p:txBody>
        </p:sp>
        <p:grpSp>
          <p:nvGrpSpPr>
            <p:cNvPr id="83" name="组合 82"/>
            <p:cNvGrpSpPr/>
            <p:nvPr/>
          </p:nvGrpSpPr>
          <p:grpSpPr>
            <a:xfrm>
              <a:off x="908277" y="1340833"/>
              <a:ext cx="1146648" cy="540985"/>
              <a:chOff x="908277" y="1340833"/>
              <a:chExt cx="1146648" cy="540985"/>
            </a:xfrm>
          </p:grpSpPr>
          <p:cxnSp>
            <p:nvCxnSpPr>
              <p:cNvPr id="84" name="直接连接符 83"/>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85" name="TextBox 178"/>
              <p:cNvSpPr txBox="1"/>
              <p:nvPr/>
            </p:nvSpPr>
            <p:spPr>
              <a:xfrm>
                <a:off x="908277" y="1541326"/>
                <a:ext cx="1146648" cy="340492"/>
              </a:xfrm>
              <a:prstGeom prst="rect">
                <a:avLst/>
              </a:prstGeom>
              <a:noFill/>
            </p:spPr>
            <p:txBody>
              <a:bodyPr wrap="square" lIns="91431" tIns="0" rIns="91431" bIns="0" rtlCol="0" anchor="t">
                <a:spAutoFit/>
              </a:bodyPr>
              <a:lstStyle/>
              <a:p>
                <a:pPr algn="ctr">
                  <a:lnSpc>
                    <a:spcPct val="150000"/>
                  </a:lnSpc>
                </a:pPr>
                <a:r>
                  <a:rPr lang="zh-CN" altLang="en-US" sz="1200" b="1" dirty="0">
                    <a:solidFill>
                      <a:srgbClr val="327206"/>
                    </a:solidFill>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86" name="组合 85"/>
          <p:cNvGrpSpPr/>
          <p:nvPr/>
        </p:nvGrpSpPr>
        <p:grpSpPr>
          <a:xfrm>
            <a:off x="6482378" y="1340200"/>
            <a:ext cx="2371259" cy="1445373"/>
            <a:chOff x="5130397" y="1052736"/>
            <a:chExt cx="4968552" cy="1927164"/>
          </a:xfrm>
          <a:solidFill>
            <a:srgbClr val="C0504E"/>
          </a:solidFill>
        </p:grpSpPr>
        <p:sp>
          <p:nvSpPr>
            <p:cNvPr id="87" name="圆角矩形 86"/>
            <p:cNvSpPr/>
            <p:nvPr/>
          </p:nvSpPr>
          <p:spPr>
            <a:xfrm>
              <a:off x="5130397" y="1052736"/>
              <a:ext cx="4968552" cy="1656184"/>
            </a:xfrm>
            <a:prstGeom prst="roundRect">
              <a:avLst>
                <a:gd name="adj" fmla="val 50000"/>
              </a:avLst>
            </a:prstGeom>
            <a:solidFill>
              <a:srgbClr val="32720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88" name="等腰三角形 87"/>
            <p:cNvSpPr/>
            <p:nvPr/>
          </p:nvSpPr>
          <p:spPr>
            <a:xfrm rot="10800000">
              <a:off x="7465738" y="2691868"/>
              <a:ext cx="334117" cy="288032"/>
            </a:xfrm>
            <a:prstGeom prst="triangle">
              <a:avLst/>
            </a:prstGeom>
            <a:solidFill>
              <a:srgbClr val="327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89" name="矩形 47"/>
          <p:cNvSpPr>
            <a:spLocks noChangeArrowheads="1"/>
          </p:cNvSpPr>
          <p:nvPr/>
        </p:nvSpPr>
        <p:spPr bwMode="auto">
          <a:xfrm>
            <a:off x="6838148" y="1820340"/>
            <a:ext cx="1732083" cy="661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0" tIns="25715" rIns="51430" bIns="25715">
            <a:spAutoFit/>
          </a:bodyPr>
          <a:lstStyle/>
          <a:p>
            <a:pPr algn="just">
              <a:lnSpc>
                <a:spcPct val="120000"/>
              </a:lnSpc>
            </a:pPr>
            <a:r>
              <a:rPr lang="zh-CN" altLang="en-US" sz="825"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8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825" dirty="0">
              <a:solidFill>
                <a:schemeClr val="bg1"/>
              </a:solidFill>
              <a:latin typeface="微软雅黑" panose="020B0503020204020204" pitchFamily="34" charset="-122"/>
              <a:ea typeface="微软雅黑" panose="020B0503020204020204" pitchFamily="34" charset="-122"/>
            </a:endParaRPr>
          </a:p>
        </p:txBody>
      </p:sp>
      <p:sp>
        <p:nvSpPr>
          <p:cNvPr id="90" name="矩形 3"/>
          <p:cNvSpPr>
            <a:spLocks noChangeArrowheads="1"/>
          </p:cNvSpPr>
          <p:nvPr/>
        </p:nvSpPr>
        <p:spPr bwMode="auto">
          <a:xfrm>
            <a:off x="6777017" y="1554463"/>
            <a:ext cx="1854344" cy="213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05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重点介绍你成绩最好的一季度</a:t>
            </a:r>
          </a:p>
        </p:txBody>
      </p:sp>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26742" y="3425353"/>
            <a:ext cx="2319002" cy="1718147"/>
          </a:xfrm>
          <a:prstGeom prst="rect">
            <a:avLst/>
          </a:prstGeom>
        </p:spPr>
      </p:pic>
      <p:sp>
        <p:nvSpPr>
          <p:cNvPr id="15" name="文本占位符 14"/>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年度工作概述</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childTnLst>
                              </p:cTn>
                            </p:par>
                            <p:par>
                              <p:cTn id="8" fill="hold">
                                <p:stCondLst>
                                  <p:cond delay="1000"/>
                                </p:stCondLst>
                                <p:childTnLst>
                                  <p:par>
                                    <p:cTn id="9" presetID="2" presetClass="entr" presetSubtype="2" accel="58000" fill="hold" nodeType="afterEffect" p14:presetBounceEnd="55000">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14:bounceEnd="55000">
                                          <p:cBhvr additive="base">
                                            <p:cTn id="11" dur="1500" fill="hold"/>
                                            <p:tgtEl>
                                              <p:spTgt spid="38"/>
                                            </p:tgtEl>
                                            <p:attrNameLst>
                                              <p:attrName>ppt_x</p:attrName>
                                            </p:attrNameLst>
                                          </p:cBhvr>
                                          <p:tavLst>
                                            <p:tav tm="0">
                                              <p:val>
                                                <p:strVal val="1+#ppt_w/2"/>
                                              </p:val>
                                            </p:tav>
                                            <p:tav tm="100000">
                                              <p:val>
                                                <p:strVal val="#ppt_x"/>
                                              </p:val>
                                            </p:tav>
                                          </p:tavLst>
                                        </p:anim>
                                        <p:anim calcmode="lin" valueType="num" p14:bounceEnd="55000">
                                          <p:cBhvr additive="base">
                                            <p:cTn id="12" dur="1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14:presetBounceEnd="55000">
                                      <p:stCondLst>
                                        <p:cond delay="400"/>
                                      </p:stCondLst>
                                      <p:childTnLst>
                                        <p:set>
                                          <p:cBhvr>
                                            <p:cTn id="14" dur="1" fill="hold">
                                              <p:stCondLst>
                                                <p:cond delay="0"/>
                                              </p:stCondLst>
                                            </p:cTn>
                                            <p:tgtEl>
                                              <p:spTgt spid="45"/>
                                            </p:tgtEl>
                                            <p:attrNameLst>
                                              <p:attrName>style.visibility</p:attrName>
                                            </p:attrNameLst>
                                          </p:cBhvr>
                                          <p:to>
                                            <p:strVal val="visible"/>
                                          </p:to>
                                        </p:set>
                                        <p:anim calcmode="lin" valueType="num" p14:bounceEnd="55000">
                                          <p:cBhvr additive="base">
                                            <p:cTn id="15" dur="1500" fill="hold"/>
                                            <p:tgtEl>
                                              <p:spTgt spid="45"/>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45"/>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800"/>
                                      </p:stCondLst>
                                      <p:childTnLst>
                                        <p:set>
                                          <p:cBhvr>
                                            <p:cTn id="18" dur="1" fill="hold">
                                              <p:stCondLst>
                                                <p:cond delay="0"/>
                                              </p:stCondLst>
                                            </p:cTn>
                                            <p:tgtEl>
                                              <p:spTgt spid="52"/>
                                            </p:tgtEl>
                                            <p:attrNameLst>
                                              <p:attrName>style.visibility</p:attrName>
                                            </p:attrNameLst>
                                          </p:cBhvr>
                                          <p:to>
                                            <p:strVal val="visible"/>
                                          </p:to>
                                        </p:set>
                                        <p:anim calcmode="lin" valueType="num" p14:bounceEnd="55000">
                                          <p:cBhvr additive="base">
                                            <p:cTn id="19" dur="1500" fill="hold"/>
                                            <p:tgtEl>
                                              <p:spTgt spid="52"/>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52"/>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1200"/>
                                      </p:stCondLst>
                                      <p:childTnLst>
                                        <p:set>
                                          <p:cBhvr>
                                            <p:cTn id="22" dur="1" fill="hold">
                                              <p:stCondLst>
                                                <p:cond delay="0"/>
                                              </p:stCondLst>
                                            </p:cTn>
                                            <p:tgtEl>
                                              <p:spTgt spid="59"/>
                                            </p:tgtEl>
                                            <p:attrNameLst>
                                              <p:attrName>style.visibility</p:attrName>
                                            </p:attrNameLst>
                                          </p:cBhvr>
                                          <p:to>
                                            <p:strVal val="visible"/>
                                          </p:to>
                                        </p:set>
                                        <p:anim calcmode="lin" valueType="num" p14:bounceEnd="55000">
                                          <p:cBhvr additive="base">
                                            <p:cTn id="23" dur="1500" fill="hold"/>
                                            <p:tgtEl>
                                              <p:spTgt spid="59"/>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59"/>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anim calcmode="lin" valueType="num">
                                          <p:cBhvr>
                                            <p:cTn id="29" dur="500" fill="hold"/>
                                            <p:tgtEl>
                                              <p:spTgt spid="71"/>
                                            </p:tgtEl>
                                            <p:attrNameLst>
                                              <p:attrName>ppt_x</p:attrName>
                                            </p:attrNameLst>
                                          </p:cBhvr>
                                          <p:tavLst>
                                            <p:tav tm="0">
                                              <p:val>
                                                <p:strVal val="#ppt_x"/>
                                              </p:val>
                                            </p:tav>
                                            <p:tav tm="100000">
                                              <p:val>
                                                <p:strVal val="#ppt_x"/>
                                              </p:val>
                                            </p:tav>
                                          </p:tavLst>
                                        </p:anim>
                                        <p:anim calcmode="lin" valueType="num">
                                          <p:cBhvr>
                                            <p:cTn id="30" dur="500" fill="hold"/>
                                            <p:tgtEl>
                                              <p:spTgt spid="71"/>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anim calcmode="lin" valueType="num">
                                          <p:cBhvr>
                                            <p:cTn id="34" dur="500" fill="hold"/>
                                            <p:tgtEl>
                                              <p:spTgt spid="66"/>
                                            </p:tgtEl>
                                            <p:attrNameLst>
                                              <p:attrName>ppt_x</p:attrName>
                                            </p:attrNameLst>
                                          </p:cBhvr>
                                          <p:tavLst>
                                            <p:tav tm="0">
                                              <p:val>
                                                <p:strVal val="#ppt_x"/>
                                              </p:val>
                                            </p:tav>
                                            <p:tav tm="100000">
                                              <p:val>
                                                <p:strVal val="#ppt_x"/>
                                              </p:val>
                                            </p:tav>
                                          </p:tavLst>
                                        </p:anim>
                                        <p:anim calcmode="lin" valueType="num">
                                          <p:cBhvr>
                                            <p:cTn id="35" dur="500" fill="hold"/>
                                            <p:tgtEl>
                                              <p:spTgt spid="6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anim calcmode="lin" valueType="num">
                                          <p:cBhvr>
                                            <p:cTn id="39" dur="500" fill="hold"/>
                                            <p:tgtEl>
                                              <p:spTgt spid="76"/>
                                            </p:tgtEl>
                                            <p:attrNameLst>
                                              <p:attrName>ppt_x</p:attrName>
                                            </p:attrNameLst>
                                          </p:cBhvr>
                                          <p:tavLst>
                                            <p:tav tm="0">
                                              <p:val>
                                                <p:strVal val="#ppt_x"/>
                                              </p:val>
                                            </p:tav>
                                            <p:tav tm="100000">
                                              <p:val>
                                                <p:strVal val="#ppt_x"/>
                                              </p:val>
                                            </p:tav>
                                          </p:tavLst>
                                        </p:anim>
                                        <p:anim calcmode="lin" valueType="num">
                                          <p:cBhvr>
                                            <p:cTn id="40" dur="500" fill="hold"/>
                                            <p:tgtEl>
                                              <p:spTgt spid="7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anim calcmode="lin" valueType="num">
                                          <p:cBhvr>
                                            <p:cTn id="44" dur="500" fill="hold"/>
                                            <p:tgtEl>
                                              <p:spTgt spid="81"/>
                                            </p:tgtEl>
                                            <p:attrNameLst>
                                              <p:attrName>ppt_x</p:attrName>
                                            </p:attrNameLst>
                                          </p:cBhvr>
                                          <p:tavLst>
                                            <p:tav tm="0">
                                              <p:val>
                                                <p:strVal val="#ppt_x"/>
                                              </p:val>
                                            </p:tav>
                                            <p:tav tm="100000">
                                              <p:val>
                                                <p:strVal val="#ppt_x"/>
                                              </p:val>
                                            </p:tav>
                                          </p:tavLst>
                                        </p:anim>
                                        <p:anim calcmode="lin" valueType="num">
                                          <p:cBhvr>
                                            <p:cTn id="45" dur="500" fill="hold"/>
                                            <p:tgtEl>
                                              <p:spTgt spid="81"/>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1000" fill="hold"/>
                                            <p:tgtEl>
                                              <p:spTgt spid="86"/>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left)">
                                          <p:cBhvr>
                                            <p:cTn id="55" dur="500"/>
                                            <p:tgtEl>
                                              <p:spTgt spid="90"/>
                                            </p:tgtEl>
                                          </p:cBhvr>
                                        </p:animEffect>
                                      </p:childTnLst>
                                    </p:cTn>
                                  </p:par>
                                </p:childTnLst>
                              </p:cTn>
                            </p:par>
                            <p:par>
                              <p:cTn id="56" fill="hold">
                                <p:stCondLst>
                                  <p:cond delay="4500"/>
                                </p:stCondLst>
                                <p:childTnLst>
                                  <p:par>
                                    <p:cTn id="57" presetID="14" presetClass="entr" presetSubtype="10" fill="hold" grpId="0" nodeType="after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randombar(horizontal)">
                                          <p:cBhvr>
                                            <p:cTn id="59" dur="750"/>
                                            <p:tgtEl>
                                              <p:spTgt spid="89"/>
                                            </p:tgtEl>
                                          </p:cBhvr>
                                        </p:animEffect>
                                      </p:childTnLst>
                                    </p:cTn>
                                  </p:par>
                                </p:childTnLst>
                              </p:cTn>
                            </p:par>
                            <p:par>
                              <p:cTn id="60" fill="hold">
                                <p:stCondLst>
                                  <p:cond delay="5500"/>
                                </p:stCondLst>
                                <p:childTnLst>
                                  <p:par>
                                    <p:cTn id="61" presetID="53" presetClass="entr" presetSubtype="16"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9" grpId="0"/>
          <p:bldP spid="9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childTnLst>
                              </p:cTn>
                            </p:par>
                            <p:par>
                              <p:cTn id="8" fill="hold">
                                <p:stCondLst>
                                  <p:cond delay="1000"/>
                                </p:stCondLst>
                                <p:childTnLst>
                                  <p:par>
                                    <p:cTn id="9" presetID="2" presetClass="entr" presetSubtype="2" accel="5800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1500" fill="hold"/>
                                            <p:tgtEl>
                                              <p:spTgt spid="38"/>
                                            </p:tgtEl>
                                            <p:attrNameLst>
                                              <p:attrName>ppt_x</p:attrName>
                                            </p:attrNameLst>
                                          </p:cBhvr>
                                          <p:tavLst>
                                            <p:tav tm="0">
                                              <p:val>
                                                <p:strVal val="1+#ppt_w/2"/>
                                              </p:val>
                                            </p:tav>
                                            <p:tav tm="100000">
                                              <p:val>
                                                <p:strVal val="#ppt_x"/>
                                              </p:val>
                                            </p:tav>
                                          </p:tavLst>
                                        </p:anim>
                                        <p:anim calcmode="lin" valueType="num">
                                          <p:cBhvr additive="base">
                                            <p:cTn id="12" dur="1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stCondLst>
                                        <p:cond delay="40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1500" fill="hold"/>
                                            <p:tgtEl>
                                              <p:spTgt spid="45"/>
                                            </p:tgtEl>
                                            <p:attrNameLst>
                                              <p:attrName>ppt_x</p:attrName>
                                            </p:attrNameLst>
                                          </p:cBhvr>
                                          <p:tavLst>
                                            <p:tav tm="0">
                                              <p:val>
                                                <p:strVal val="1+#ppt_w/2"/>
                                              </p:val>
                                            </p:tav>
                                            <p:tav tm="100000">
                                              <p:val>
                                                <p:strVal val="#ppt_x"/>
                                              </p:val>
                                            </p:tav>
                                          </p:tavLst>
                                        </p:anim>
                                        <p:anim calcmode="lin" valueType="num">
                                          <p:cBhvr additive="base">
                                            <p:cTn id="16" dur="1500" fill="hold"/>
                                            <p:tgtEl>
                                              <p:spTgt spid="45"/>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80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1500" fill="hold"/>
                                            <p:tgtEl>
                                              <p:spTgt spid="52"/>
                                            </p:tgtEl>
                                            <p:attrNameLst>
                                              <p:attrName>ppt_x</p:attrName>
                                            </p:attrNameLst>
                                          </p:cBhvr>
                                          <p:tavLst>
                                            <p:tav tm="0">
                                              <p:val>
                                                <p:strVal val="1+#ppt_w/2"/>
                                              </p:val>
                                            </p:tav>
                                            <p:tav tm="100000">
                                              <p:val>
                                                <p:strVal val="#ppt_x"/>
                                              </p:val>
                                            </p:tav>
                                          </p:tavLst>
                                        </p:anim>
                                        <p:anim calcmode="lin" valueType="num">
                                          <p:cBhvr additive="base">
                                            <p:cTn id="20" dur="1500" fill="hold"/>
                                            <p:tgtEl>
                                              <p:spTgt spid="52"/>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120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1500" fill="hold"/>
                                            <p:tgtEl>
                                              <p:spTgt spid="59"/>
                                            </p:tgtEl>
                                            <p:attrNameLst>
                                              <p:attrName>ppt_x</p:attrName>
                                            </p:attrNameLst>
                                          </p:cBhvr>
                                          <p:tavLst>
                                            <p:tav tm="0">
                                              <p:val>
                                                <p:strVal val="1+#ppt_w/2"/>
                                              </p:val>
                                            </p:tav>
                                            <p:tav tm="100000">
                                              <p:val>
                                                <p:strVal val="#ppt_x"/>
                                              </p:val>
                                            </p:tav>
                                          </p:tavLst>
                                        </p:anim>
                                        <p:anim calcmode="lin" valueType="num">
                                          <p:cBhvr additive="base">
                                            <p:cTn id="24" dur="1500" fill="hold"/>
                                            <p:tgtEl>
                                              <p:spTgt spid="59"/>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anim calcmode="lin" valueType="num">
                                          <p:cBhvr>
                                            <p:cTn id="29" dur="500" fill="hold"/>
                                            <p:tgtEl>
                                              <p:spTgt spid="71"/>
                                            </p:tgtEl>
                                            <p:attrNameLst>
                                              <p:attrName>ppt_x</p:attrName>
                                            </p:attrNameLst>
                                          </p:cBhvr>
                                          <p:tavLst>
                                            <p:tav tm="0">
                                              <p:val>
                                                <p:strVal val="#ppt_x"/>
                                              </p:val>
                                            </p:tav>
                                            <p:tav tm="100000">
                                              <p:val>
                                                <p:strVal val="#ppt_x"/>
                                              </p:val>
                                            </p:tav>
                                          </p:tavLst>
                                        </p:anim>
                                        <p:anim calcmode="lin" valueType="num">
                                          <p:cBhvr>
                                            <p:cTn id="30" dur="500" fill="hold"/>
                                            <p:tgtEl>
                                              <p:spTgt spid="71"/>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anim calcmode="lin" valueType="num">
                                          <p:cBhvr>
                                            <p:cTn id="34" dur="500" fill="hold"/>
                                            <p:tgtEl>
                                              <p:spTgt spid="66"/>
                                            </p:tgtEl>
                                            <p:attrNameLst>
                                              <p:attrName>ppt_x</p:attrName>
                                            </p:attrNameLst>
                                          </p:cBhvr>
                                          <p:tavLst>
                                            <p:tav tm="0">
                                              <p:val>
                                                <p:strVal val="#ppt_x"/>
                                              </p:val>
                                            </p:tav>
                                            <p:tav tm="100000">
                                              <p:val>
                                                <p:strVal val="#ppt_x"/>
                                              </p:val>
                                            </p:tav>
                                          </p:tavLst>
                                        </p:anim>
                                        <p:anim calcmode="lin" valueType="num">
                                          <p:cBhvr>
                                            <p:cTn id="35" dur="500" fill="hold"/>
                                            <p:tgtEl>
                                              <p:spTgt spid="6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anim calcmode="lin" valueType="num">
                                          <p:cBhvr>
                                            <p:cTn id="39" dur="500" fill="hold"/>
                                            <p:tgtEl>
                                              <p:spTgt spid="76"/>
                                            </p:tgtEl>
                                            <p:attrNameLst>
                                              <p:attrName>ppt_x</p:attrName>
                                            </p:attrNameLst>
                                          </p:cBhvr>
                                          <p:tavLst>
                                            <p:tav tm="0">
                                              <p:val>
                                                <p:strVal val="#ppt_x"/>
                                              </p:val>
                                            </p:tav>
                                            <p:tav tm="100000">
                                              <p:val>
                                                <p:strVal val="#ppt_x"/>
                                              </p:val>
                                            </p:tav>
                                          </p:tavLst>
                                        </p:anim>
                                        <p:anim calcmode="lin" valueType="num">
                                          <p:cBhvr>
                                            <p:cTn id="40" dur="500" fill="hold"/>
                                            <p:tgtEl>
                                              <p:spTgt spid="7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anim calcmode="lin" valueType="num">
                                          <p:cBhvr>
                                            <p:cTn id="44" dur="500" fill="hold"/>
                                            <p:tgtEl>
                                              <p:spTgt spid="81"/>
                                            </p:tgtEl>
                                            <p:attrNameLst>
                                              <p:attrName>ppt_x</p:attrName>
                                            </p:attrNameLst>
                                          </p:cBhvr>
                                          <p:tavLst>
                                            <p:tav tm="0">
                                              <p:val>
                                                <p:strVal val="#ppt_x"/>
                                              </p:val>
                                            </p:tav>
                                            <p:tav tm="100000">
                                              <p:val>
                                                <p:strVal val="#ppt_x"/>
                                              </p:val>
                                            </p:tav>
                                          </p:tavLst>
                                        </p:anim>
                                        <p:anim calcmode="lin" valueType="num">
                                          <p:cBhvr>
                                            <p:cTn id="45" dur="500" fill="hold"/>
                                            <p:tgtEl>
                                              <p:spTgt spid="81"/>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1000" fill="hold"/>
                                            <p:tgtEl>
                                              <p:spTgt spid="86"/>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left)">
                                          <p:cBhvr>
                                            <p:cTn id="55" dur="500"/>
                                            <p:tgtEl>
                                              <p:spTgt spid="90"/>
                                            </p:tgtEl>
                                          </p:cBhvr>
                                        </p:animEffect>
                                      </p:childTnLst>
                                    </p:cTn>
                                  </p:par>
                                </p:childTnLst>
                              </p:cTn>
                            </p:par>
                            <p:par>
                              <p:cTn id="56" fill="hold">
                                <p:stCondLst>
                                  <p:cond delay="4500"/>
                                </p:stCondLst>
                                <p:childTnLst>
                                  <p:par>
                                    <p:cTn id="57" presetID="14" presetClass="entr" presetSubtype="10" fill="hold" grpId="0" nodeType="after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randombar(horizontal)">
                                          <p:cBhvr>
                                            <p:cTn id="59" dur="750"/>
                                            <p:tgtEl>
                                              <p:spTgt spid="89"/>
                                            </p:tgtEl>
                                          </p:cBhvr>
                                        </p:animEffect>
                                      </p:childTnLst>
                                    </p:cTn>
                                  </p:par>
                                </p:childTnLst>
                              </p:cTn>
                            </p:par>
                            <p:par>
                              <p:cTn id="60" fill="hold">
                                <p:stCondLst>
                                  <p:cond delay="5500"/>
                                </p:stCondLst>
                                <p:childTnLst>
                                  <p:par>
                                    <p:cTn id="61" presetID="53" presetClass="entr" presetSubtype="16"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9" grpId="0"/>
          <p:bldP spid="90"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095734" y="1006102"/>
            <a:ext cx="2410385" cy="415498"/>
          </a:xfrm>
          <a:prstGeom prst="rect">
            <a:avLst/>
          </a:prstGeom>
          <a:noFill/>
        </p:spPr>
        <p:txBody>
          <a:bodyPr wrap="square" rtlCol="0">
            <a:spAutoFit/>
          </a:bodyPr>
          <a:lstStyle/>
          <a:p>
            <a:r>
              <a:rPr lang="zh-CN" altLang="en-US" sz="2100" b="1" dirty="0">
                <a:latin typeface="微软雅黑" panose="020B0503020204020204" pitchFamily="34" charset="-122"/>
                <a:ea typeface="微软雅黑" panose="020B0503020204020204" pitchFamily="34" charset="-122"/>
              </a:rPr>
              <a:t>业精神 </a:t>
            </a:r>
            <a:r>
              <a:rPr lang="en-US" altLang="zh-CN" sz="1015" b="1" dirty="0">
                <a:solidFill>
                  <a:schemeClr val="bg1">
                    <a:lumMod val="50000"/>
                  </a:schemeClr>
                </a:solidFill>
                <a:latin typeface="微软雅黑" panose="020B0503020204020204" pitchFamily="34" charset="-122"/>
                <a:ea typeface="微软雅黑" panose="020B0503020204020204" pitchFamily="34" charset="-122"/>
              </a:rPr>
              <a:t>Enterprise spirit</a:t>
            </a:r>
            <a:endParaRPr lang="zh-CN" altLang="en-US" sz="101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4534319" y="1620822"/>
            <a:ext cx="2410385" cy="248209"/>
          </a:xfrm>
          <a:prstGeom prst="rect">
            <a:avLst/>
          </a:prstGeom>
          <a:noFill/>
        </p:spPr>
        <p:txBody>
          <a:bodyPr wrap="square" rtlCol="0">
            <a:spAutoFit/>
          </a:bodyPr>
          <a:lstStyle/>
          <a:p>
            <a:r>
              <a:rPr lang="zh-CN" altLang="en-US" sz="1015" b="1" dirty="0">
                <a:solidFill>
                  <a:schemeClr val="tx1">
                    <a:lumMod val="65000"/>
                    <a:lumOff val="35000"/>
                  </a:schemeClr>
                </a:solidFill>
                <a:latin typeface="微软雅黑" panose="020B0503020204020204" pitchFamily="34" charset="-122"/>
                <a:ea typeface="微软雅黑" panose="020B0503020204020204" pitchFamily="34" charset="-122"/>
              </a:rPr>
              <a:t>厚德载物 慎思善行 追求卓越</a:t>
            </a:r>
          </a:p>
        </p:txBody>
      </p:sp>
      <p:sp>
        <p:nvSpPr>
          <p:cNvPr id="17" name="文本框 16"/>
          <p:cNvSpPr txBox="1"/>
          <p:nvPr/>
        </p:nvSpPr>
        <p:spPr>
          <a:xfrm>
            <a:off x="5095734" y="2179042"/>
            <a:ext cx="2410385" cy="415498"/>
          </a:xfrm>
          <a:prstGeom prst="rect">
            <a:avLst/>
          </a:prstGeom>
          <a:noFill/>
        </p:spPr>
        <p:txBody>
          <a:bodyPr wrap="square" rtlCol="0">
            <a:spAutoFit/>
          </a:bodyPr>
          <a:lstStyle/>
          <a:p>
            <a:r>
              <a:rPr lang="zh-CN" altLang="en-US" sz="2100" b="1" dirty="0">
                <a:latin typeface="微软雅黑" panose="020B0503020204020204" pitchFamily="34" charset="-122"/>
                <a:ea typeface="微软雅黑" panose="020B0503020204020204" pitchFamily="34" charset="-122"/>
              </a:rPr>
              <a:t>务宗旨 </a:t>
            </a:r>
            <a:r>
              <a:rPr lang="en-US" altLang="zh-CN" sz="1015" b="1" dirty="0">
                <a:solidFill>
                  <a:schemeClr val="bg1">
                    <a:lumMod val="50000"/>
                  </a:schemeClr>
                </a:solidFill>
                <a:latin typeface="微软雅黑" panose="020B0503020204020204" pitchFamily="34" charset="-122"/>
                <a:ea typeface="微软雅黑" panose="020B0503020204020204" pitchFamily="34" charset="-122"/>
              </a:rPr>
              <a:t>Service tenet</a:t>
            </a:r>
            <a:endParaRPr lang="zh-CN" altLang="en-US" sz="101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4534319" y="2860602"/>
            <a:ext cx="2410385" cy="248209"/>
          </a:xfrm>
          <a:prstGeom prst="rect">
            <a:avLst/>
          </a:prstGeom>
          <a:noFill/>
        </p:spPr>
        <p:txBody>
          <a:bodyPr wrap="square" rtlCol="0">
            <a:spAutoFit/>
          </a:bodyPr>
          <a:lstStyle/>
          <a:p>
            <a:r>
              <a:rPr lang="zh-CN" altLang="en-US" sz="1015" b="1" dirty="0">
                <a:solidFill>
                  <a:schemeClr val="tx1">
                    <a:lumMod val="65000"/>
                    <a:lumOff val="35000"/>
                  </a:schemeClr>
                </a:solidFill>
                <a:latin typeface="微软雅黑" panose="020B0503020204020204" pitchFamily="34" charset="-122"/>
                <a:ea typeface="微软雅黑" panose="020B0503020204020204" pitchFamily="34" charset="-122"/>
              </a:rPr>
              <a:t>珍惜所托 一如亲送</a:t>
            </a:r>
          </a:p>
        </p:txBody>
      </p:sp>
      <p:sp>
        <p:nvSpPr>
          <p:cNvPr id="19" name="文本框 18"/>
          <p:cNvSpPr txBox="1"/>
          <p:nvPr/>
        </p:nvSpPr>
        <p:spPr>
          <a:xfrm>
            <a:off x="5115776" y="3385897"/>
            <a:ext cx="2531537" cy="415498"/>
          </a:xfrm>
          <a:prstGeom prst="rect">
            <a:avLst/>
          </a:prstGeom>
          <a:noFill/>
        </p:spPr>
        <p:txBody>
          <a:bodyPr wrap="square" rtlCol="0">
            <a:spAutoFit/>
          </a:bodyPr>
          <a:lstStyle/>
          <a:p>
            <a:r>
              <a:rPr lang="zh-CN" altLang="en-US" sz="2100" b="1" dirty="0">
                <a:latin typeface="微软雅黑" panose="020B0503020204020204" pitchFamily="34" charset="-122"/>
                <a:ea typeface="微软雅黑" panose="020B0503020204020204" pitchFamily="34" charset="-122"/>
              </a:rPr>
              <a:t>业口号 </a:t>
            </a:r>
            <a:r>
              <a:rPr lang="en-US" altLang="zh-CN" sz="1015" b="1" dirty="0">
                <a:solidFill>
                  <a:schemeClr val="bg1">
                    <a:lumMod val="50000"/>
                  </a:schemeClr>
                </a:solidFill>
                <a:latin typeface="微软雅黑" panose="020B0503020204020204" pitchFamily="34" charset="-122"/>
                <a:ea typeface="微软雅黑" panose="020B0503020204020204" pitchFamily="34" charset="-122"/>
              </a:rPr>
              <a:t>Enterprise slogan</a:t>
            </a:r>
            <a:endParaRPr lang="zh-CN" altLang="en-US" sz="101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4554361" y="4047128"/>
            <a:ext cx="3395511" cy="248209"/>
          </a:xfrm>
          <a:prstGeom prst="rect">
            <a:avLst/>
          </a:prstGeom>
          <a:noFill/>
        </p:spPr>
        <p:txBody>
          <a:bodyPr wrap="square" rtlCol="0">
            <a:spAutoFit/>
          </a:bodyPr>
          <a:lstStyle/>
          <a:p>
            <a:r>
              <a:rPr lang="zh-CN" altLang="en-US" sz="1015" b="1" dirty="0">
                <a:solidFill>
                  <a:schemeClr val="tx1">
                    <a:lumMod val="65000"/>
                    <a:lumOff val="35000"/>
                  </a:schemeClr>
                </a:solidFill>
                <a:latin typeface="微软雅黑" panose="020B0503020204020204" pitchFamily="34" charset="-122"/>
                <a:ea typeface="微软雅黑" panose="020B0503020204020204" pitchFamily="34" charset="-122"/>
              </a:rPr>
              <a:t>为社会做贡献 为企业创效益 为员工谋福利</a:t>
            </a:r>
          </a:p>
        </p:txBody>
      </p:sp>
      <p:pic>
        <p:nvPicPr>
          <p:cNvPr id="21" name="图片 20"/>
          <p:cNvPicPr>
            <a:picLocks noChangeAspect="1"/>
          </p:cNvPicPr>
          <p:nvPr/>
        </p:nvPicPr>
        <p:blipFill>
          <a:blip r:embed="rId3" cstate="print">
            <a:extLst>
              <a:ext uri="{BEBA8EAE-BF5A-486C-A8C5-ECC9F3942E4B}">
                <a14:imgProps xmlns:a14="http://schemas.microsoft.com/office/drawing/2010/main" xmlns="">
                  <a14:imgLayer r:embed="rId4">
                    <a14:imgEffect>
                      <a14:brightnessContrast contrast="20000"/>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139989" y="2795443"/>
            <a:ext cx="4116939" cy="2348057"/>
          </a:xfrm>
          <a:prstGeom prst="rect">
            <a:avLst/>
          </a:prstGeom>
        </p:spPr>
      </p:pic>
      <p:sp>
        <p:nvSpPr>
          <p:cNvPr id="22" name="TextBox 12"/>
          <p:cNvSpPr txBox="1"/>
          <p:nvPr/>
        </p:nvSpPr>
        <p:spPr>
          <a:xfrm>
            <a:off x="1048144" y="2068751"/>
            <a:ext cx="1664912" cy="369332"/>
          </a:xfrm>
          <a:prstGeom prst="rect">
            <a:avLst/>
          </a:prstGeom>
          <a:noFill/>
        </p:spPr>
        <p:txBody>
          <a:bodyPr wrap="square" lIns="0" tIns="0" rIns="0" bIns="0" rtlCol="0">
            <a:spAutoFit/>
          </a:bodyPr>
          <a:lstStyle/>
          <a:p>
            <a:r>
              <a:rPr lang="zh-CN" altLang="en-US" sz="2400" b="1" dirty="0">
                <a:solidFill>
                  <a:srgbClr val="327206"/>
                </a:solidFill>
                <a:latin typeface="微软雅黑" panose="020B0503020204020204" pitchFamily="34" charset="-122"/>
                <a:ea typeface="微软雅黑" panose="020B0503020204020204" pitchFamily="34" charset="-122"/>
              </a:rPr>
              <a:t>高瞻远瞩</a:t>
            </a:r>
          </a:p>
        </p:txBody>
      </p:sp>
      <p:sp>
        <p:nvSpPr>
          <p:cNvPr id="23" name="TextBox 13"/>
          <p:cNvSpPr txBox="1"/>
          <p:nvPr/>
        </p:nvSpPr>
        <p:spPr>
          <a:xfrm>
            <a:off x="1534197" y="2464961"/>
            <a:ext cx="1572416" cy="369332"/>
          </a:xfrm>
          <a:prstGeom prst="rect">
            <a:avLst/>
          </a:prstGeom>
          <a:noFill/>
        </p:spPr>
        <p:txBody>
          <a:bodyPr wrap="square" lIns="0" tIns="0" rIns="0" bIns="0" rtlCol="0">
            <a:spAutoFit/>
          </a:bodyPr>
          <a:lstStyle/>
          <a:p>
            <a:r>
              <a:rPr lang="zh-CN" altLang="en-US" sz="2400" b="1" dirty="0">
                <a:solidFill>
                  <a:srgbClr val="327206"/>
                </a:solidFill>
                <a:latin typeface="微软雅黑" panose="020B0503020204020204" pitchFamily="34" charset="-122"/>
                <a:ea typeface="微软雅黑" panose="020B0503020204020204" pitchFamily="34" charset="-122"/>
              </a:rPr>
              <a:t>制胜未来</a:t>
            </a:r>
          </a:p>
        </p:txBody>
      </p:sp>
      <p:grpSp>
        <p:nvGrpSpPr>
          <p:cNvPr id="24" name="组合 23"/>
          <p:cNvGrpSpPr/>
          <p:nvPr/>
        </p:nvGrpSpPr>
        <p:grpSpPr>
          <a:xfrm>
            <a:off x="4287402" y="743818"/>
            <a:ext cx="828374" cy="828374"/>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600" b="1" kern="0">
                <a:solidFill>
                  <a:srgbClr val="0070C0"/>
                </a:solidFill>
                <a:latin typeface="微软雅黑" panose="020B0503020204020204" pitchFamily="34" charset="-122"/>
                <a:ea typeface="微软雅黑" panose="020B0503020204020204" pitchFamily="34" charset="-122"/>
              </a:endParaRPr>
            </a:p>
          </p:txBody>
        </p:sp>
        <p:sp>
          <p:nvSpPr>
            <p:cNvPr id="26" name="椭圆 2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zh-CN" altLang="en-US" sz="3600" b="1" kern="0" dirty="0">
                  <a:solidFill>
                    <a:srgbClr val="327206"/>
                  </a:solidFill>
                  <a:latin typeface="微软雅黑" panose="020B0503020204020204" pitchFamily="34" charset="-122"/>
                  <a:ea typeface="微软雅黑" panose="020B0503020204020204" pitchFamily="34" charset="-122"/>
                </a:rPr>
                <a:t>企</a:t>
              </a:r>
            </a:p>
          </p:txBody>
        </p:sp>
      </p:grpSp>
      <p:grpSp>
        <p:nvGrpSpPr>
          <p:cNvPr id="27" name="组合 26"/>
          <p:cNvGrpSpPr/>
          <p:nvPr/>
        </p:nvGrpSpPr>
        <p:grpSpPr>
          <a:xfrm>
            <a:off x="4287402" y="1969943"/>
            <a:ext cx="828374" cy="828374"/>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600" b="1" kern="0">
                <a:solidFill>
                  <a:srgbClr val="0070C0"/>
                </a:solidFill>
                <a:latin typeface="微软雅黑" panose="020B0503020204020204" pitchFamily="34" charset="-122"/>
                <a:ea typeface="微软雅黑" panose="020B0503020204020204" pitchFamily="34" charset="-122"/>
              </a:endParaRPr>
            </a:p>
          </p:txBody>
        </p:sp>
        <p:sp>
          <p:nvSpPr>
            <p:cNvPr id="29" name="椭圆 28"/>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zh-CN" altLang="en-US" sz="3600" b="1" kern="0" dirty="0">
                  <a:solidFill>
                    <a:srgbClr val="327206"/>
                  </a:solidFill>
                  <a:latin typeface="微软雅黑" panose="020B0503020204020204" pitchFamily="34" charset="-122"/>
                  <a:ea typeface="微软雅黑" panose="020B0503020204020204" pitchFamily="34" charset="-122"/>
                </a:rPr>
                <a:t>服</a:t>
              </a:r>
            </a:p>
          </p:txBody>
        </p:sp>
      </p:grpSp>
      <p:grpSp>
        <p:nvGrpSpPr>
          <p:cNvPr id="30" name="组合 29"/>
          <p:cNvGrpSpPr/>
          <p:nvPr/>
        </p:nvGrpSpPr>
        <p:grpSpPr>
          <a:xfrm>
            <a:off x="4287402" y="3196069"/>
            <a:ext cx="828374" cy="828374"/>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3600" b="1" kern="0">
                <a:solidFill>
                  <a:srgbClr val="0070C0"/>
                </a:solidFill>
                <a:latin typeface="微软雅黑" panose="020B0503020204020204" pitchFamily="34" charset="-122"/>
                <a:ea typeface="微软雅黑" panose="020B0503020204020204" pitchFamily="34" charset="-122"/>
              </a:endParaRPr>
            </a:p>
          </p:txBody>
        </p:sp>
        <p:sp>
          <p:nvSpPr>
            <p:cNvPr id="32" name="椭圆 31"/>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zh-CN" altLang="en-US" sz="3600" b="1" kern="0" dirty="0">
                  <a:solidFill>
                    <a:srgbClr val="327206"/>
                  </a:solidFill>
                  <a:latin typeface="微软雅黑" panose="020B0503020204020204" pitchFamily="34" charset="-122"/>
                  <a:ea typeface="微软雅黑" panose="020B0503020204020204" pitchFamily="34" charset="-122"/>
                </a:rPr>
                <a:t>企</a:t>
              </a:r>
            </a:p>
          </p:txBody>
        </p:sp>
      </p:grpSp>
      <p:sp>
        <p:nvSpPr>
          <p:cNvPr id="13" name="文本占位符 12"/>
          <p:cNvSpPr>
            <a:spLocks noGrp="1"/>
          </p:cNvSpPr>
          <p:nvPr>
            <p:ph type="body" sz="quarter" idx="13"/>
          </p:nvPr>
        </p:nvSpPr>
        <p:spPr/>
        <p:txBody>
          <a:bodyPr/>
          <a:lstStyle/>
          <a:p>
            <a:r>
              <a:rPr lang="zh-CN" altLang="en-US" dirty="0">
                <a:solidFill>
                  <a:srgbClr val="327206"/>
                </a:solidFill>
                <a:sym typeface="方正兰亭黑_GBK" pitchFamily="2" charset="-122"/>
              </a:rPr>
              <a:t>年度工作</a:t>
            </a:r>
            <a:r>
              <a:rPr lang="zh-CN" altLang="en-US" dirty="0" smtClean="0">
                <a:solidFill>
                  <a:srgbClr val="327206"/>
                </a:solidFill>
                <a:sym typeface="方正兰亭黑_GBK" pitchFamily="2" charset="-122"/>
              </a:rPr>
              <a:t>概述</a:t>
            </a:r>
            <a:endParaRPr lang="zh-CN" altLang="en-US" dirty="0">
              <a:solidFill>
                <a:srgbClr val="327206"/>
              </a:solidFill>
              <a:sym typeface="方正兰亭黑_GBK"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00" fill="hold"/>
                                        <p:tgtEl>
                                          <p:spTgt spid="22"/>
                                        </p:tgtEl>
                                        <p:attrNameLst>
                                          <p:attrName>ppt_x</p:attrName>
                                        </p:attrNameLst>
                                      </p:cBhvr>
                                      <p:tavLst>
                                        <p:tav tm="0">
                                          <p:val>
                                            <p:strVal val="1+#ppt_w/2"/>
                                          </p:val>
                                        </p:tav>
                                        <p:tav tm="100000">
                                          <p:val>
                                            <p:strVal val="#ppt_x"/>
                                          </p:val>
                                        </p:tav>
                                      </p:tavLst>
                                    </p:anim>
                                    <p:anim calcmode="lin" valueType="num">
                                      <p:cBhvr additive="base">
                                        <p:cTn id="12" dur="3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300" fill="hold"/>
                                        <p:tgtEl>
                                          <p:spTgt spid="23"/>
                                        </p:tgtEl>
                                        <p:attrNameLst>
                                          <p:attrName>ppt_x</p:attrName>
                                        </p:attrNameLst>
                                      </p:cBhvr>
                                      <p:tavLst>
                                        <p:tav tm="0">
                                          <p:val>
                                            <p:strVal val="1+#ppt_w/2"/>
                                          </p:val>
                                        </p:tav>
                                        <p:tav tm="100000">
                                          <p:val>
                                            <p:strVal val="#ppt_x"/>
                                          </p:val>
                                        </p:tav>
                                      </p:tavLst>
                                    </p:anim>
                                    <p:anim calcmode="lin" valueType="num">
                                      <p:cBhvr additive="base">
                                        <p:cTn id="17" dur="300" fill="hold"/>
                                        <p:tgtEl>
                                          <p:spTgt spid="2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200" fill="hold"/>
                                        <p:tgtEl>
                                          <p:spTgt spid="24"/>
                                        </p:tgtEl>
                                        <p:attrNameLst>
                                          <p:attrName>ppt_w</p:attrName>
                                        </p:attrNameLst>
                                      </p:cBhvr>
                                      <p:tavLst>
                                        <p:tav tm="0">
                                          <p:val>
                                            <p:fltVal val="0"/>
                                          </p:val>
                                        </p:tav>
                                        <p:tav tm="100000">
                                          <p:val>
                                            <p:strVal val="#ppt_w"/>
                                          </p:val>
                                        </p:tav>
                                      </p:tavLst>
                                    </p:anim>
                                    <p:anim calcmode="lin" valueType="num">
                                      <p:cBhvr>
                                        <p:cTn id="22" dur="200" fill="hold"/>
                                        <p:tgtEl>
                                          <p:spTgt spid="24"/>
                                        </p:tgtEl>
                                        <p:attrNameLst>
                                          <p:attrName>ppt_h</p:attrName>
                                        </p:attrNameLst>
                                      </p:cBhvr>
                                      <p:tavLst>
                                        <p:tav tm="0">
                                          <p:val>
                                            <p:fltVal val="0"/>
                                          </p:val>
                                        </p:tav>
                                        <p:tav tm="100000">
                                          <p:val>
                                            <p:strVal val="#ppt_h"/>
                                          </p:val>
                                        </p:tav>
                                      </p:tavLst>
                                    </p:anim>
                                    <p:animEffect transition="in" filter="fade">
                                      <p:cBhvr>
                                        <p:cTn id="23" dur="200"/>
                                        <p:tgtEl>
                                          <p:spTgt spid="24"/>
                                        </p:tgtEl>
                                      </p:cBhvr>
                                    </p:animEffect>
                                  </p:childTnLst>
                                </p:cTn>
                              </p:par>
                            </p:childTnLst>
                          </p:cTn>
                        </p:par>
                        <p:par>
                          <p:cTn id="24" fill="hold">
                            <p:stCondLst>
                              <p:cond delay="2000"/>
                            </p:stCondLst>
                            <p:childTnLst>
                              <p:par>
                                <p:cTn id="25" presetID="6" presetClass="emph" presetSubtype="0" autoRev="1" fill="hold" nodeType="afterEffect">
                                  <p:stCondLst>
                                    <p:cond delay="0"/>
                                  </p:stCondLst>
                                  <p:childTnLst>
                                    <p:animScale>
                                      <p:cBhvr>
                                        <p:cTn id="26" dur="200" fill="hold"/>
                                        <p:tgtEl>
                                          <p:spTgt spid="24"/>
                                        </p:tgtEl>
                                      </p:cBhvr>
                                      <p:by x="150000" y="150000"/>
                                    </p:animScale>
                                  </p:childTnLst>
                                </p:cTn>
                              </p:par>
                            </p:childTnLst>
                          </p:cTn>
                        </p:par>
                        <p:par>
                          <p:cTn id="27" fill="hold">
                            <p:stCondLst>
                              <p:cond delay="25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3199"/>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 calcmode="lin" valueType="num">
                                      <p:cBhvr>
                                        <p:cTn id="3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6"/>
                                        </p:tgtEl>
                                      </p:cBhvr>
                                    </p:animEffect>
                                  </p:childTnLst>
                                </p:cTn>
                              </p:par>
                            </p:childTnLst>
                          </p:cTn>
                        </p:par>
                        <p:par>
                          <p:cTn id="39" fill="hold">
                            <p:stCondLst>
                              <p:cond delay="435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200" fill="hold"/>
                                        <p:tgtEl>
                                          <p:spTgt spid="27"/>
                                        </p:tgtEl>
                                        <p:attrNameLst>
                                          <p:attrName>ppt_w</p:attrName>
                                        </p:attrNameLst>
                                      </p:cBhvr>
                                      <p:tavLst>
                                        <p:tav tm="0">
                                          <p:val>
                                            <p:fltVal val="0"/>
                                          </p:val>
                                        </p:tav>
                                        <p:tav tm="100000">
                                          <p:val>
                                            <p:strVal val="#ppt_w"/>
                                          </p:val>
                                        </p:tav>
                                      </p:tavLst>
                                    </p:anim>
                                    <p:anim calcmode="lin" valueType="num">
                                      <p:cBhvr>
                                        <p:cTn id="43" dur="200" fill="hold"/>
                                        <p:tgtEl>
                                          <p:spTgt spid="27"/>
                                        </p:tgtEl>
                                        <p:attrNameLst>
                                          <p:attrName>ppt_h</p:attrName>
                                        </p:attrNameLst>
                                      </p:cBhvr>
                                      <p:tavLst>
                                        <p:tav tm="0">
                                          <p:val>
                                            <p:fltVal val="0"/>
                                          </p:val>
                                        </p:tav>
                                        <p:tav tm="100000">
                                          <p:val>
                                            <p:strVal val="#ppt_h"/>
                                          </p:val>
                                        </p:tav>
                                      </p:tavLst>
                                    </p:anim>
                                    <p:animEffect transition="in" filter="fade">
                                      <p:cBhvr>
                                        <p:cTn id="44" dur="200"/>
                                        <p:tgtEl>
                                          <p:spTgt spid="27"/>
                                        </p:tgtEl>
                                      </p:cBhvr>
                                    </p:animEffect>
                                  </p:childTnLst>
                                </p:cTn>
                              </p:par>
                            </p:childTnLst>
                          </p:cTn>
                        </p:par>
                        <p:par>
                          <p:cTn id="45" fill="hold">
                            <p:stCondLst>
                              <p:cond delay="4850"/>
                            </p:stCondLst>
                            <p:childTnLst>
                              <p:par>
                                <p:cTn id="46" presetID="6" presetClass="emph" presetSubtype="0" autoRev="1" fill="hold" nodeType="afterEffect">
                                  <p:stCondLst>
                                    <p:cond delay="0"/>
                                  </p:stCondLst>
                                  <p:childTnLst>
                                    <p:animScale>
                                      <p:cBhvr>
                                        <p:cTn id="47" dur="200" fill="hold"/>
                                        <p:tgtEl>
                                          <p:spTgt spid="27"/>
                                        </p:tgtEl>
                                      </p:cBhvr>
                                      <p:by x="150000" y="150000"/>
                                    </p:animScale>
                                  </p:childTnLst>
                                </p:cTn>
                              </p:par>
                            </p:childTnLst>
                          </p:cTn>
                        </p:par>
                        <p:par>
                          <p:cTn id="48" fill="hold">
                            <p:stCondLst>
                              <p:cond delay="53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25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8"/>
                                        </p:tgtEl>
                                        <p:attrNameLst>
                                          <p:attrName>ppt_y</p:attrName>
                                        </p:attrNameLst>
                                      </p:cBhvr>
                                      <p:tavLst>
                                        <p:tav tm="0">
                                          <p:val>
                                            <p:strVal val="#ppt_y"/>
                                          </p:val>
                                        </p:tav>
                                        <p:tav tm="100000">
                                          <p:val>
                                            <p:strVal val="#ppt_y"/>
                                          </p:val>
                                        </p:tav>
                                      </p:tavLst>
                                    </p:anim>
                                    <p:anim calcmode="lin" valueType="num">
                                      <p:cBhvr>
                                        <p:cTn id="5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8"/>
                                        </p:tgtEl>
                                      </p:cBhvr>
                                    </p:animEffect>
                                  </p:childTnLst>
                                </p:cTn>
                              </p:par>
                            </p:childTnLst>
                          </p:cTn>
                        </p:par>
                        <p:par>
                          <p:cTn id="60" fill="hold">
                            <p:stCondLst>
                              <p:cond delay="7150"/>
                            </p:stCondLst>
                            <p:childTnLst>
                              <p:par>
                                <p:cTn id="61" presetID="53" presetClass="entr" presetSubtype="16"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200" fill="hold"/>
                                        <p:tgtEl>
                                          <p:spTgt spid="30"/>
                                        </p:tgtEl>
                                        <p:attrNameLst>
                                          <p:attrName>ppt_w</p:attrName>
                                        </p:attrNameLst>
                                      </p:cBhvr>
                                      <p:tavLst>
                                        <p:tav tm="0">
                                          <p:val>
                                            <p:fltVal val="0"/>
                                          </p:val>
                                        </p:tav>
                                        <p:tav tm="100000">
                                          <p:val>
                                            <p:strVal val="#ppt_w"/>
                                          </p:val>
                                        </p:tav>
                                      </p:tavLst>
                                    </p:anim>
                                    <p:anim calcmode="lin" valueType="num">
                                      <p:cBhvr>
                                        <p:cTn id="64" dur="200" fill="hold"/>
                                        <p:tgtEl>
                                          <p:spTgt spid="30"/>
                                        </p:tgtEl>
                                        <p:attrNameLst>
                                          <p:attrName>ppt_h</p:attrName>
                                        </p:attrNameLst>
                                      </p:cBhvr>
                                      <p:tavLst>
                                        <p:tav tm="0">
                                          <p:val>
                                            <p:fltVal val="0"/>
                                          </p:val>
                                        </p:tav>
                                        <p:tav tm="100000">
                                          <p:val>
                                            <p:strVal val="#ppt_h"/>
                                          </p:val>
                                        </p:tav>
                                      </p:tavLst>
                                    </p:anim>
                                    <p:animEffect transition="in" filter="fade">
                                      <p:cBhvr>
                                        <p:cTn id="65" dur="200"/>
                                        <p:tgtEl>
                                          <p:spTgt spid="30"/>
                                        </p:tgtEl>
                                      </p:cBhvr>
                                    </p:animEffect>
                                  </p:childTnLst>
                                </p:cTn>
                              </p:par>
                            </p:childTnLst>
                          </p:cTn>
                        </p:par>
                        <p:par>
                          <p:cTn id="66" fill="hold">
                            <p:stCondLst>
                              <p:cond delay="7650"/>
                            </p:stCondLst>
                            <p:childTnLst>
                              <p:par>
                                <p:cTn id="67" presetID="6" presetClass="emph" presetSubtype="0" autoRev="1" fill="hold" nodeType="afterEffect">
                                  <p:stCondLst>
                                    <p:cond delay="0"/>
                                  </p:stCondLst>
                                  <p:childTnLst>
                                    <p:animScale>
                                      <p:cBhvr>
                                        <p:cTn id="68" dur="200" fill="hold"/>
                                        <p:tgtEl>
                                          <p:spTgt spid="30"/>
                                        </p:tgtEl>
                                      </p:cBhvr>
                                      <p:by x="150000" y="150000"/>
                                    </p:animScale>
                                  </p:childTnLst>
                                </p:cTn>
                              </p:par>
                            </p:childTnLst>
                          </p:cTn>
                        </p:par>
                        <p:par>
                          <p:cTn id="69" fill="hold">
                            <p:stCondLst>
                              <p:cond delay="8150"/>
                            </p:stCondLst>
                            <p:childTnLst>
                              <p:par>
                                <p:cTn id="70" presetID="10" presetClass="entr" presetSubtype="0" fill="hold" grpId="0" nodeType="afterEffect">
                                  <p:stCondLst>
                                    <p:cond delay="0"/>
                                  </p:stCondLst>
                                  <p:iterate type="lt">
                                    <p:tmPct val="10000"/>
                                  </p:iterate>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par>
                          <p:cTn id="73" fill="hold">
                            <p:stCondLst>
                              <p:cond delay="9250"/>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20"/>
                                        </p:tgtEl>
                                        <p:attrNameLst>
                                          <p:attrName>ppt_y</p:attrName>
                                        </p:attrNameLst>
                                      </p:cBhvr>
                                      <p:tavLst>
                                        <p:tav tm="0">
                                          <p:val>
                                            <p:strVal val="#ppt_y"/>
                                          </p:val>
                                        </p:tav>
                                        <p:tav tm="100000">
                                          <p:val>
                                            <p:strVal val="#ppt_y"/>
                                          </p:val>
                                        </p:tav>
                                      </p:tavLst>
                                    </p:anim>
                                    <p:anim calcmode="lin" valueType="num">
                                      <p:cBhvr>
                                        <p:cTn id="7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p:nvPr/>
        </p:nvGrpSpPr>
        <p:grpSpPr>
          <a:xfrm>
            <a:off x="1319624" y="3174053"/>
            <a:ext cx="1225938" cy="1533897"/>
            <a:chOff x="3295850" y="1895995"/>
            <a:chExt cx="3725149" cy="4660916"/>
          </a:xfrm>
        </p:grpSpPr>
        <p:sp>
          <p:nvSpPr>
            <p:cNvPr id="77" name="圆角矩形 76"/>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8"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79" name="圆角矩形 78"/>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0"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6">
                <a:lumMod val="60000"/>
                <a:lumOff val="40000"/>
              </a:schemeClr>
            </a:solidFill>
            <a:ln w="25400">
              <a:noFill/>
            </a:ln>
            <a:effectLst>
              <a:innerShdw blurRad="114300">
                <a:prstClr val="black"/>
              </a:innerShdw>
            </a:effec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81" name="组合 80"/>
          <p:cNvGrpSpPr/>
          <p:nvPr/>
        </p:nvGrpSpPr>
        <p:grpSpPr>
          <a:xfrm>
            <a:off x="1298428" y="2026214"/>
            <a:ext cx="1225938" cy="1533897"/>
            <a:chOff x="3295850" y="1895995"/>
            <a:chExt cx="3725149" cy="4660916"/>
          </a:xfrm>
        </p:grpSpPr>
        <p:sp>
          <p:nvSpPr>
            <p:cNvPr id="82" name="圆角矩形 81"/>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84" name="圆角矩形 83"/>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327206"/>
            </a:solidFill>
            <a:ln w="25400">
              <a:noFill/>
            </a:ln>
            <a:effectLst>
              <a:innerShdw blurRad="114300">
                <a:prstClr val="black"/>
              </a:inn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86" name="文本框 85"/>
          <p:cNvSpPr txBox="1"/>
          <p:nvPr/>
        </p:nvSpPr>
        <p:spPr>
          <a:xfrm>
            <a:off x="925587" y="1053612"/>
            <a:ext cx="7612380" cy="851515"/>
          </a:xfrm>
          <a:prstGeom prst="rect">
            <a:avLst/>
          </a:prstGeom>
          <a:noFill/>
        </p:spPr>
        <p:txBody>
          <a:bodyPr wrap="square" rtlCol="0">
            <a:spAutoFit/>
          </a:bodyPr>
          <a:lstStyle/>
          <a:p>
            <a:pPr algn="ctr">
              <a:lnSpc>
                <a:spcPct val="120000"/>
              </a:lnSpc>
              <a:spcBef>
                <a:spcPct val="0"/>
              </a:spcBef>
              <a:buNone/>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r>
              <a:rPr lang="zh-CN" altLang="en-US" sz="105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亮亮图文旗舰店</a:t>
            </a:r>
            <a:r>
              <a:rPr lang="en-US" altLang="zh-CN" sz="105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https://liangliangtuwen.tmall.com</a:t>
            </a:r>
          </a:p>
          <a:p>
            <a:pPr algn="ctr">
              <a:lnSpc>
                <a:spcPct val="120000"/>
              </a:lnSpc>
              <a:spcBef>
                <a:spcPct val="0"/>
              </a:spcBef>
              <a:buNone/>
            </a:pPr>
            <a:endPar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文本框 86"/>
          <p:cNvSpPr txBox="1"/>
          <p:nvPr/>
        </p:nvSpPr>
        <p:spPr>
          <a:xfrm>
            <a:off x="2305525" y="2391833"/>
            <a:ext cx="1985374" cy="528799"/>
          </a:xfrm>
          <a:prstGeom prst="rect">
            <a:avLst/>
          </a:prstGeom>
          <a:noFill/>
        </p:spPr>
        <p:txBody>
          <a:bodyPr wrap="square" rtlCol="0">
            <a:spAutoFit/>
          </a:bodyPr>
          <a:lstStyle/>
          <a:p>
            <a:pPr algn="ctr">
              <a:lnSpc>
                <a:spcPct val="120000"/>
              </a:lnSpc>
              <a:spcBef>
                <a:spcPct val="0"/>
              </a:spcBef>
              <a:buNone/>
            </a:pPr>
            <a:r>
              <a:rPr lang="zh-CN" altLang="en-US" sz="79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在此录入上述图表的描述说明，在此录入上述图表的描述说明，在此录入上述图表的描述说明。</a:t>
            </a:r>
          </a:p>
        </p:txBody>
      </p:sp>
      <p:grpSp>
        <p:nvGrpSpPr>
          <p:cNvPr id="88" name="组合 87"/>
          <p:cNvGrpSpPr/>
          <p:nvPr/>
        </p:nvGrpSpPr>
        <p:grpSpPr>
          <a:xfrm>
            <a:off x="1548996" y="2358015"/>
            <a:ext cx="371839" cy="370490"/>
            <a:chOff x="6602606" y="810033"/>
            <a:chExt cx="706229" cy="703668"/>
          </a:xfrm>
          <a:solidFill>
            <a:schemeClr val="bg1"/>
          </a:solidFill>
        </p:grpSpPr>
        <p:sp>
          <p:nvSpPr>
            <p:cNvPr id="89" name="Freeform 9"/>
            <p:cNvSpPr>
              <a:spLocks noEditPoints="1"/>
            </p:cNvSpPr>
            <p:nvPr/>
          </p:nvSpPr>
          <p:spPr bwMode="auto">
            <a:xfrm>
              <a:off x="6697696" y="810033"/>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90" name="Freeform 10"/>
            <p:cNvSpPr>
              <a:spLocks noEditPoints="1"/>
            </p:cNvSpPr>
            <p:nvPr/>
          </p:nvSpPr>
          <p:spPr bwMode="auto">
            <a:xfrm>
              <a:off x="6602606" y="878425"/>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39" name="Freeform 11"/>
            <p:cNvSpPr/>
            <p:nvPr/>
          </p:nvSpPr>
          <p:spPr bwMode="auto">
            <a:xfrm>
              <a:off x="6829360" y="958521"/>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nvGrpSpPr>
          <p:cNvPr id="140" name="组合 139"/>
          <p:cNvGrpSpPr/>
          <p:nvPr/>
        </p:nvGrpSpPr>
        <p:grpSpPr>
          <a:xfrm>
            <a:off x="1576455" y="3496952"/>
            <a:ext cx="364570" cy="367035"/>
            <a:chOff x="8026400" y="804913"/>
            <a:chExt cx="702937" cy="707692"/>
          </a:xfrm>
          <a:solidFill>
            <a:schemeClr val="bg1"/>
          </a:solidFill>
        </p:grpSpPr>
        <p:sp>
          <p:nvSpPr>
            <p:cNvPr id="141" name="Freeform 12"/>
            <p:cNvSpPr/>
            <p:nvPr/>
          </p:nvSpPr>
          <p:spPr bwMode="auto">
            <a:xfrm>
              <a:off x="8268515" y="1320961"/>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42" name="Freeform 13"/>
            <p:cNvSpPr>
              <a:spLocks noEditPoints="1"/>
            </p:cNvSpPr>
            <p:nvPr/>
          </p:nvSpPr>
          <p:spPr bwMode="auto">
            <a:xfrm>
              <a:off x="8026400" y="804913"/>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sp>
        <p:nvSpPr>
          <p:cNvPr id="143" name="文本框 142"/>
          <p:cNvSpPr txBox="1"/>
          <p:nvPr/>
        </p:nvSpPr>
        <p:spPr>
          <a:xfrm>
            <a:off x="2596629" y="2123244"/>
            <a:ext cx="1985375" cy="346249"/>
          </a:xfrm>
          <a:prstGeom prst="rect">
            <a:avLst/>
          </a:prstGeom>
          <a:noFill/>
        </p:spPr>
        <p:txBody>
          <a:bodyPr wrap="square" rtlCol="0">
            <a:spAutoFit/>
          </a:bodyPr>
          <a:lstStyle/>
          <a:p>
            <a:r>
              <a:rPr lang="zh-CN" altLang="en-US" sz="1650" dirty="0">
                <a:solidFill>
                  <a:srgbClr val="327206"/>
                </a:solidFill>
                <a:latin typeface="微软雅黑" panose="020B0503020204020204" pitchFamily="34" charset="-122"/>
                <a:ea typeface="微软雅黑" panose="020B0503020204020204" pitchFamily="34" charset="-122"/>
              </a:rPr>
              <a:t>在此添加标题</a:t>
            </a:r>
          </a:p>
        </p:txBody>
      </p:sp>
      <p:sp>
        <p:nvSpPr>
          <p:cNvPr id="144" name="文本框 143"/>
          <p:cNvSpPr txBox="1"/>
          <p:nvPr/>
        </p:nvSpPr>
        <p:spPr>
          <a:xfrm>
            <a:off x="2596629" y="3291033"/>
            <a:ext cx="1985375" cy="346249"/>
          </a:xfrm>
          <a:prstGeom prst="rect">
            <a:avLst/>
          </a:prstGeom>
          <a:noFill/>
        </p:spPr>
        <p:txBody>
          <a:bodyPr wrap="square" rtlCol="0">
            <a:spAutoFit/>
          </a:bodyPr>
          <a:lstStyle/>
          <a:p>
            <a:r>
              <a:rPr lang="zh-CN" altLang="en-US" sz="1650" dirty="0">
                <a:solidFill>
                  <a:schemeClr val="accent6">
                    <a:lumMod val="75000"/>
                  </a:schemeClr>
                </a:solidFill>
                <a:latin typeface="微软雅黑" panose="020B0503020204020204" pitchFamily="34" charset="-122"/>
                <a:ea typeface="微软雅黑" panose="020B0503020204020204" pitchFamily="34" charset="-122"/>
              </a:rPr>
              <a:t>在此添加标题</a:t>
            </a:r>
          </a:p>
        </p:txBody>
      </p:sp>
      <p:sp>
        <p:nvSpPr>
          <p:cNvPr id="145" name="文本框 144"/>
          <p:cNvSpPr txBox="1"/>
          <p:nvPr/>
        </p:nvSpPr>
        <p:spPr>
          <a:xfrm>
            <a:off x="2305526" y="3565864"/>
            <a:ext cx="1985373" cy="528799"/>
          </a:xfrm>
          <a:prstGeom prst="rect">
            <a:avLst/>
          </a:prstGeom>
          <a:noFill/>
        </p:spPr>
        <p:txBody>
          <a:bodyPr wrap="square" rtlCol="0">
            <a:spAutoFit/>
          </a:bodyPr>
          <a:lstStyle/>
          <a:p>
            <a:pPr algn="ctr">
              <a:lnSpc>
                <a:spcPct val="120000"/>
              </a:lnSpc>
              <a:spcBef>
                <a:spcPct val="0"/>
              </a:spcBef>
              <a:buNone/>
            </a:pPr>
            <a:r>
              <a:rPr lang="zh-CN" altLang="en-US" sz="79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在此录入上述图表的描述说明，在此录入上述图表的描述说明，在此录入上述图表的描述说明。</a:t>
            </a:r>
          </a:p>
        </p:txBody>
      </p:sp>
      <p:pic>
        <p:nvPicPr>
          <p:cNvPr id="146" name="图片 14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88950" y="1919387"/>
            <a:ext cx="3489998" cy="2268498"/>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w="254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13" name="文本占位符 12"/>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年度工作概述</a:t>
            </a:r>
          </a:p>
        </p:txBody>
      </p:sp>
    </p:spTree>
  </p:cSld>
  <p:clrMapOvr>
    <a:masterClrMapping/>
  </p:clrMapOvr>
  <mc:AlternateContent xmlns:mc="http://schemas.openxmlformats.org/markup-compatibility/2006">
    <mc:Choice xmlns:p14="http://schemas.microsoft.com/office/powerpoint/2010/main" xmlns=""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par>
                          <p:cTn id="8" fill="hold">
                            <p:stCondLst>
                              <p:cond delay="500"/>
                            </p:stCondLst>
                            <p:childTnLst>
                              <p:par>
                                <p:cTn id="9" presetID="37" presetClass="entr" presetSubtype="0" fill="hold" nodeType="afterEffect">
                                  <p:stCondLst>
                                    <p:cond delay="20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anim calcmode="lin" valueType="num">
                                      <p:cBhvr>
                                        <p:cTn id="12" dur="500" fill="hold"/>
                                        <p:tgtEl>
                                          <p:spTgt spid="146"/>
                                        </p:tgtEl>
                                        <p:attrNameLst>
                                          <p:attrName>ppt_x</p:attrName>
                                        </p:attrNameLst>
                                      </p:cBhvr>
                                      <p:tavLst>
                                        <p:tav tm="0">
                                          <p:val>
                                            <p:strVal val="#ppt_x"/>
                                          </p:val>
                                        </p:tav>
                                        <p:tav tm="100000">
                                          <p:val>
                                            <p:strVal val="#ppt_x"/>
                                          </p:val>
                                        </p:tav>
                                      </p:tavLst>
                                    </p:anim>
                                    <p:anim calcmode="lin" valueType="num">
                                      <p:cBhvr>
                                        <p:cTn id="13" dur="450" decel="100000" fill="hold"/>
                                        <p:tgtEl>
                                          <p:spTgt spid="146"/>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146"/>
                                        </p:tgtEl>
                                        <p:attrNameLst>
                                          <p:attrName>ppt_y</p:attrName>
                                        </p:attrNameLst>
                                      </p:cBhvr>
                                      <p:tavLst>
                                        <p:tav tm="0">
                                          <p:val>
                                            <p:strVal val="#ppt_y-.03"/>
                                          </p:val>
                                        </p:tav>
                                        <p:tav tm="100000">
                                          <p:val>
                                            <p:strVal val="#ppt_y"/>
                                          </p:val>
                                        </p:tav>
                                      </p:tavLst>
                                    </p:anim>
                                  </p:childTnLst>
                                </p:cTn>
                              </p:par>
                            </p:childTnLst>
                          </p:cTn>
                        </p:par>
                        <p:par>
                          <p:cTn id="15" fill="hold">
                            <p:stCondLst>
                              <p:cond delay="1200"/>
                            </p:stCondLst>
                            <p:childTnLst>
                              <p:par>
                                <p:cTn id="16" presetID="53" presetClass="entr" presetSubtype="16" fill="hold" nodeType="afterEffect">
                                  <p:stCondLst>
                                    <p:cond delay="300"/>
                                  </p:stCondLst>
                                  <p:childTnLst>
                                    <p:set>
                                      <p:cBhvr>
                                        <p:cTn id="17" dur="1" fill="hold">
                                          <p:stCondLst>
                                            <p:cond delay="0"/>
                                          </p:stCondLst>
                                        </p:cTn>
                                        <p:tgtEl>
                                          <p:spTgt spid="81"/>
                                        </p:tgtEl>
                                        <p:attrNameLst>
                                          <p:attrName>style.visibility</p:attrName>
                                        </p:attrNameLst>
                                      </p:cBhvr>
                                      <p:to>
                                        <p:strVal val="visible"/>
                                      </p:to>
                                    </p:set>
                                    <p:anim calcmode="lin" valueType="num">
                                      <p:cBhvr>
                                        <p:cTn id="18" dur="300" fill="hold"/>
                                        <p:tgtEl>
                                          <p:spTgt spid="81"/>
                                        </p:tgtEl>
                                        <p:attrNameLst>
                                          <p:attrName>ppt_w</p:attrName>
                                        </p:attrNameLst>
                                      </p:cBhvr>
                                      <p:tavLst>
                                        <p:tav tm="0">
                                          <p:val>
                                            <p:fltVal val="0"/>
                                          </p:val>
                                        </p:tav>
                                        <p:tav tm="100000">
                                          <p:val>
                                            <p:strVal val="#ppt_w"/>
                                          </p:val>
                                        </p:tav>
                                      </p:tavLst>
                                    </p:anim>
                                    <p:anim calcmode="lin" valueType="num">
                                      <p:cBhvr>
                                        <p:cTn id="19" dur="300" fill="hold"/>
                                        <p:tgtEl>
                                          <p:spTgt spid="81"/>
                                        </p:tgtEl>
                                        <p:attrNameLst>
                                          <p:attrName>ppt_h</p:attrName>
                                        </p:attrNameLst>
                                      </p:cBhvr>
                                      <p:tavLst>
                                        <p:tav tm="0">
                                          <p:val>
                                            <p:fltVal val="0"/>
                                          </p:val>
                                        </p:tav>
                                        <p:tav tm="100000">
                                          <p:val>
                                            <p:strVal val="#ppt_h"/>
                                          </p:val>
                                        </p:tav>
                                      </p:tavLst>
                                    </p:anim>
                                    <p:animEffect transition="in" filter="fade">
                                      <p:cBhvr>
                                        <p:cTn id="20" dur="300"/>
                                        <p:tgtEl>
                                          <p:spTgt spid="81"/>
                                        </p:tgtEl>
                                      </p:cBhvr>
                                    </p:animEffect>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50" fill="hold">
                                          <p:stCondLst>
                                            <p:cond delay="0"/>
                                          </p:stCondLst>
                                        </p:cTn>
                                        <p:tgtEl>
                                          <p:spTgt spid="81"/>
                                        </p:tgtEl>
                                        <p:attrNameLst>
                                          <p:attrName>r</p:attrName>
                                        </p:attrNameLst>
                                      </p:cBhvr>
                                    </p:animRot>
                                    <p:animRot by="-240000">
                                      <p:cBhvr>
                                        <p:cTn id="24" dur="100" fill="hold">
                                          <p:stCondLst>
                                            <p:cond delay="100"/>
                                          </p:stCondLst>
                                        </p:cTn>
                                        <p:tgtEl>
                                          <p:spTgt spid="81"/>
                                        </p:tgtEl>
                                        <p:attrNameLst>
                                          <p:attrName>r</p:attrName>
                                        </p:attrNameLst>
                                      </p:cBhvr>
                                    </p:animRot>
                                    <p:animRot by="240000">
                                      <p:cBhvr>
                                        <p:cTn id="25" dur="100" fill="hold">
                                          <p:stCondLst>
                                            <p:cond delay="200"/>
                                          </p:stCondLst>
                                        </p:cTn>
                                        <p:tgtEl>
                                          <p:spTgt spid="81"/>
                                        </p:tgtEl>
                                        <p:attrNameLst>
                                          <p:attrName>r</p:attrName>
                                        </p:attrNameLst>
                                      </p:cBhvr>
                                    </p:animRot>
                                    <p:animRot by="-240000">
                                      <p:cBhvr>
                                        <p:cTn id="26" dur="100" fill="hold">
                                          <p:stCondLst>
                                            <p:cond delay="300"/>
                                          </p:stCondLst>
                                        </p:cTn>
                                        <p:tgtEl>
                                          <p:spTgt spid="81"/>
                                        </p:tgtEl>
                                        <p:attrNameLst>
                                          <p:attrName>r</p:attrName>
                                        </p:attrNameLst>
                                      </p:cBhvr>
                                    </p:animRot>
                                    <p:animRot by="120000">
                                      <p:cBhvr>
                                        <p:cTn id="27" dur="100" fill="hold">
                                          <p:stCondLst>
                                            <p:cond delay="400"/>
                                          </p:stCondLst>
                                        </p:cTn>
                                        <p:tgtEl>
                                          <p:spTgt spid="81"/>
                                        </p:tgtEl>
                                        <p:attrNameLst>
                                          <p:attrName>r</p:attrName>
                                        </p:attrNameLst>
                                      </p:cBhvr>
                                    </p:animRo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left)">
                                      <p:cBhvr>
                                        <p:cTn id="31" dur="300"/>
                                        <p:tgtEl>
                                          <p:spTgt spid="88"/>
                                        </p:tgtEl>
                                      </p:cBhvr>
                                    </p:animEffect>
                                  </p:childTnLst>
                                </p:cTn>
                              </p:par>
                            </p:childTnLst>
                          </p:cTn>
                        </p:par>
                        <p:par>
                          <p:cTn id="32" fill="hold">
                            <p:stCondLst>
                              <p:cond delay="3000"/>
                            </p:stCondLst>
                            <p:childTnLst>
                              <p:par>
                                <p:cTn id="33" presetID="26" presetClass="emph" presetSubtype="0" fill="hold" nodeType="afterEffect">
                                  <p:stCondLst>
                                    <p:cond delay="0"/>
                                  </p:stCondLst>
                                  <p:childTnLst>
                                    <p:animEffect transition="out" filter="fade">
                                      <p:cBhvr>
                                        <p:cTn id="34" dur="500" tmFilter="0, 0; .2, .5; .8, .5; 1, 0"/>
                                        <p:tgtEl>
                                          <p:spTgt spid="88"/>
                                        </p:tgtEl>
                                      </p:cBhvr>
                                    </p:animEffect>
                                    <p:animScale>
                                      <p:cBhvr>
                                        <p:cTn id="35" dur="250" autoRev="1" fill="hold"/>
                                        <p:tgtEl>
                                          <p:spTgt spid="88"/>
                                        </p:tgtEl>
                                      </p:cBhvr>
                                      <p:by x="105000" y="105000"/>
                                    </p:animScale>
                                  </p:childTnLst>
                                </p:cTn>
                              </p:par>
                            </p:childTnLst>
                          </p:cTn>
                        </p:par>
                        <p:par>
                          <p:cTn id="36" fill="hold">
                            <p:stCondLst>
                              <p:cond delay="3500"/>
                            </p:stCondLst>
                            <p:childTnLst>
                              <p:par>
                                <p:cTn id="37" presetID="2" presetClass="entr" presetSubtype="4" accel="80000" fill="hold" grpId="0" nodeType="afterEffect">
                                  <p:stCondLst>
                                    <p:cond delay="0"/>
                                  </p:stCondLst>
                                  <p:childTnLst>
                                    <p:set>
                                      <p:cBhvr>
                                        <p:cTn id="38" dur="1" fill="hold">
                                          <p:stCondLst>
                                            <p:cond delay="0"/>
                                          </p:stCondLst>
                                        </p:cTn>
                                        <p:tgtEl>
                                          <p:spTgt spid="143"/>
                                        </p:tgtEl>
                                        <p:attrNameLst>
                                          <p:attrName>style.visibility</p:attrName>
                                        </p:attrNameLst>
                                      </p:cBhvr>
                                      <p:to>
                                        <p:strVal val="visible"/>
                                      </p:to>
                                    </p:set>
                                    <p:anim calcmode="lin" valueType="num">
                                      <p:cBhvr additive="base">
                                        <p:cTn id="39" dur="500" fill="hold"/>
                                        <p:tgtEl>
                                          <p:spTgt spid="143"/>
                                        </p:tgtEl>
                                        <p:attrNameLst>
                                          <p:attrName>ppt_x</p:attrName>
                                        </p:attrNameLst>
                                      </p:cBhvr>
                                      <p:tavLst>
                                        <p:tav tm="0">
                                          <p:val>
                                            <p:strVal val="#ppt_x"/>
                                          </p:val>
                                        </p:tav>
                                        <p:tav tm="100000">
                                          <p:val>
                                            <p:strVal val="#ppt_x"/>
                                          </p:val>
                                        </p:tav>
                                      </p:tavLst>
                                    </p:anim>
                                    <p:anim calcmode="lin" valueType="num">
                                      <p:cBhvr additive="base">
                                        <p:cTn id="40" dur="500" fill="hold"/>
                                        <p:tgtEl>
                                          <p:spTgt spid="143"/>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16" presetClass="entr" presetSubtype="37" fill="hold" grpId="0" nodeType="after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barn(outVertical)">
                                      <p:cBhvr>
                                        <p:cTn id="44" dur="500"/>
                                        <p:tgtEl>
                                          <p:spTgt spid="87"/>
                                        </p:tgtEl>
                                      </p:cBhvr>
                                    </p:animEffect>
                                  </p:childTnLst>
                                </p:cTn>
                              </p:par>
                            </p:childTnLst>
                          </p:cTn>
                        </p:par>
                        <p:par>
                          <p:cTn id="45" fill="hold">
                            <p:stCondLst>
                              <p:cond delay="4500"/>
                            </p:stCondLst>
                            <p:childTnLst>
                              <p:par>
                                <p:cTn id="46" presetID="53" presetClass="entr" presetSubtype="16" fill="hold" nodeType="afterEffect">
                                  <p:stCondLst>
                                    <p:cond delay="300"/>
                                  </p:stCondLst>
                                  <p:childTnLst>
                                    <p:set>
                                      <p:cBhvr>
                                        <p:cTn id="47" dur="1" fill="hold">
                                          <p:stCondLst>
                                            <p:cond delay="0"/>
                                          </p:stCondLst>
                                        </p:cTn>
                                        <p:tgtEl>
                                          <p:spTgt spid="76"/>
                                        </p:tgtEl>
                                        <p:attrNameLst>
                                          <p:attrName>style.visibility</p:attrName>
                                        </p:attrNameLst>
                                      </p:cBhvr>
                                      <p:to>
                                        <p:strVal val="visible"/>
                                      </p:to>
                                    </p:set>
                                    <p:anim calcmode="lin" valueType="num">
                                      <p:cBhvr>
                                        <p:cTn id="48" dur="300" fill="hold"/>
                                        <p:tgtEl>
                                          <p:spTgt spid="76"/>
                                        </p:tgtEl>
                                        <p:attrNameLst>
                                          <p:attrName>ppt_w</p:attrName>
                                        </p:attrNameLst>
                                      </p:cBhvr>
                                      <p:tavLst>
                                        <p:tav tm="0">
                                          <p:val>
                                            <p:fltVal val="0"/>
                                          </p:val>
                                        </p:tav>
                                        <p:tav tm="100000">
                                          <p:val>
                                            <p:strVal val="#ppt_w"/>
                                          </p:val>
                                        </p:tav>
                                      </p:tavLst>
                                    </p:anim>
                                    <p:anim calcmode="lin" valueType="num">
                                      <p:cBhvr>
                                        <p:cTn id="49" dur="300" fill="hold"/>
                                        <p:tgtEl>
                                          <p:spTgt spid="76"/>
                                        </p:tgtEl>
                                        <p:attrNameLst>
                                          <p:attrName>ppt_h</p:attrName>
                                        </p:attrNameLst>
                                      </p:cBhvr>
                                      <p:tavLst>
                                        <p:tav tm="0">
                                          <p:val>
                                            <p:fltVal val="0"/>
                                          </p:val>
                                        </p:tav>
                                        <p:tav tm="100000">
                                          <p:val>
                                            <p:strVal val="#ppt_h"/>
                                          </p:val>
                                        </p:tav>
                                      </p:tavLst>
                                    </p:anim>
                                    <p:animEffect transition="in" filter="fade">
                                      <p:cBhvr>
                                        <p:cTn id="50" dur="300"/>
                                        <p:tgtEl>
                                          <p:spTgt spid="76"/>
                                        </p:tgtEl>
                                      </p:cBhvr>
                                    </p:animEffect>
                                  </p:childTnLst>
                                </p:cTn>
                              </p:par>
                            </p:childTnLst>
                          </p:cTn>
                        </p:par>
                        <p:par>
                          <p:cTn id="51" fill="hold">
                            <p:stCondLst>
                              <p:cond delay="5300"/>
                            </p:stCondLst>
                            <p:childTnLst>
                              <p:par>
                                <p:cTn id="52" presetID="32" presetClass="emph" presetSubtype="0" fill="hold" nodeType="afterEffect">
                                  <p:stCondLst>
                                    <p:cond delay="0"/>
                                  </p:stCondLst>
                                  <p:childTnLst>
                                    <p:animRot by="120000">
                                      <p:cBhvr>
                                        <p:cTn id="53" dur="50" fill="hold">
                                          <p:stCondLst>
                                            <p:cond delay="0"/>
                                          </p:stCondLst>
                                        </p:cTn>
                                        <p:tgtEl>
                                          <p:spTgt spid="76"/>
                                        </p:tgtEl>
                                        <p:attrNameLst>
                                          <p:attrName>r</p:attrName>
                                        </p:attrNameLst>
                                      </p:cBhvr>
                                    </p:animRot>
                                    <p:animRot by="-240000">
                                      <p:cBhvr>
                                        <p:cTn id="54" dur="100" fill="hold">
                                          <p:stCondLst>
                                            <p:cond delay="100"/>
                                          </p:stCondLst>
                                        </p:cTn>
                                        <p:tgtEl>
                                          <p:spTgt spid="76"/>
                                        </p:tgtEl>
                                        <p:attrNameLst>
                                          <p:attrName>r</p:attrName>
                                        </p:attrNameLst>
                                      </p:cBhvr>
                                    </p:animRot>
                                    <p:animRot by="240000">
                                      <p:cBhvr>
                                        <p:cTn id="55" dur="100" fill="hold">
                                          <p:stCondLst>
                                            <p:cond delay="200"/>
                                          </p:stCondLst>
                                        </p:cTn>
                                        <p:tgtEl>
                                          <p:spTgt spid="76"/>
                                        </p:tgtEl>
                                        <p:attrNameLst>
                                          <p:attrName>r</p:attrName>
                                        </p:attrNameLst>
                                      </p:cBhvr>
                                    </p:animRot>
                                    <p:animRot by="-240000">
                                      <p:cBhvr>
                                        <p:cTn id="56" dur="100" fill="hold">
                                          <p:stCondLst>
                                            <p:cond delay="300"/>
                                          </p:stCondLst>
                                        </p:cTn>
                                        <p:tgtEl>
                                          <p:spTgt spid="76"/>
                                        </p:tgtEl>
                                        <p:attrNameLst>
                                          <p:attrName>r</p:attrName>
                                        </p:attrNameLst>
                                      </p:cBhvr>
                                    </p:animRot>
                                    <p:animRot by="120000">
                                      <p:cBhvr>
                                        <p:cTn id="57" dur="100" fill="hold">
                                          <p:stCondLst>
                                            <p:cond delay="400"/>
                                          </p:stCondLst>
                                        </p:cTn>
                                        <p:tgtEl>
                                          <p:spTgt spid="76"/>
                                        </p:tgtEl>
                                        <p:attrNameLst>
                                          <p:attrName>r</p:attrName>
                                        </p:attrNameLst>
                                      </p:cBhvr>
                                    </p:animRot>
                                  </p:childTnLst>
                                </p:cTn>
                              </p:par>
                            </p:childTnLst>
                          </p:cTn>
                        </p:par>
                        <p:par>
                          <p:cTn id="58" fill="hold">
                            <p:stCondLst>
                              <p:cond delay="5800"/>
                            </p:stCondLst>
                            <p:childTnLst>
                              <p:par>
                                <p:cTn id="59" presetID="22" presetClass="entr" presetSubtype="8" fill="hold" nodeType="afterEffect">
                                  <p:stCondLst>
                                    <p:cond delay="0"/>
                                  </p:stCondLst>
                                  <p:childTnLst>
                                    <p:set>
                                      <p:cBhvr>
                                        <p:cTn id="60" dur="1" fill="hold">
                                          <p:stCondLst>
                                            <p:cond delay="0"/>
                                          </p:stCondLst>
                                        </p:cTn>
                                        <p:tgtEl>
                                          <p:spTgt spid="140"/>
                                        </p:tgtEl>
                                        <p:attrNameLst>
                                          <p:attrName>style.visibility</p:attrName>
                                        </p:attrNameLst>
                                      </p:cBhvr>
                                      <p:to>
                                        <p:strVal val="visible"/>
                                      </p:to>
                                    </p:set>
                                    <p:animEffect transition="in" filter="wipe(left)">
                                      <p:cBhvr>
                                        <p:cTn id="61" dur="300"/>
                                        <p:tgtEl>
                                          <p:spTgt spid="140"/>
                                        </p:tgtEl>
                                      </p:cBhvr>
                                    </p:animEffect>
                                  </p:childTnLst>
                                </p:cTn>
                              </p:par>
                            </p:childTnLst>
                          </p:cTn>
                        </p:par>
                        <p:par>
                          <p:cTn id="62" fill="hold">
                            <p:stCondLst>
                              <p:cond delay="6300"/>
                            </p:stCondLst>
                            <p:childTnLst>
                              <p:par>
                                <p:cTn id="63" presetID="26" presetClass="emph" presetSubtype="0" fill="hold" nodeType="afterEffect">
                                  <p:stCondLst>
                                    <p:cond delay="0"/>
                                  </p:stCondLst>
                                  <p:childTnLst>
                                    <p:animEffect transition="out" filter="fade">
                                      <p:cBhvr>
                                        <p:cTn id="64" dur="500" tmFilter="0, 0; .2, .5; .8, .5; 1, 0"/>
                                        <p:tgtEl>
                                          <p:spTgt spid="140"/>
                                        </p:tgtEl>
                                      </p:cBhvr>
                                    </p:animEffect>
                                    <p:animScale>
                                      <p:cBhvr>
                                        <p:cTn id="65" dur="250" autoRev="1" fill="hold"/>
                                        <p:tgtEl>
                                          <p:spTgt spid="140"/>
                                        </p:tgtEl>
                                      </p:cBhvr>
                                      <p:by x="105000" y="105000"/>
                                    </p:animScale>
                                  </p:childTnLst>
                                </p:cTn>
                              </p:par>
                            </p:childTnLst>
                          </p:cTn>
                        </p:par>
                        <p:par>
                          <p:cTn id="66" fill="hold">
                            <p:stCondLst>
                              <p:cond delay="6800"/>
                            </p:stCondLst>
                            <p:childTnLst>
                              <p:par>
                                <p:cTn id="67" presetID="2" presetClass="entr" presetSubtype="4" accel="80000" fill="hold" grpId="0" nodeType="afterEffect">
                                  <p:stCondLst>
                                    <p:cond delay="0"/>
                                  </p:stCondLst>
                                  <p:childTnLst>
                                    <p:set>
                                      <p:cBhvr>
                                        <p:cTn id="68" dur="1" fill="hold">
                                          <p:stCondLst>
                                            <p:cond delay="0"/>
                                          </p:stCondLst>
                                        </p:cTn>
                                        <p:tgtEl>
                                          <p:spTgt spid="144"/>
                                        </p:tgtEl>
                                        <p:attrNameLst>
                                          <p:attrName>style.visibility</p:attrName>
                                        </p:attrNameLst>
                                      </p:cBhvr>
                                      <p:to>
                                        <p:strVal val="visible"/>
                                      </p:to>
                                    </p:set>
                                    <p:anim calcmode="lin" valueType="num">
                                      <p:cBhvr additive="base">
                                        <p:cTn id="69" dur="500" fill="hold"/>
                                        <p:tgtEl>
                                          <p:spTgt spid="144"/>
                                        </p:tgtEl>
                                        <p:attrNameLst>
                                          <p:attrName>ppt_x</p:attrName>
                                        </p:attrNameLst>
                                      </p:cBhvr>
                                      <p:tavLst>
                                        <p:tav tm="0">
                                          <p:val>
                                            <p:strVal val="#ppt_x"/>
                                          </p:val>
                                        </p:tav>
                                        <p:tav tm="100000">
                                          <p:val>
                                            <p:strVal val="#ppt_x"/>
                                          </p:val>
                                        </p:tav>
                                      </p:tavLst>
                                    </p:anim>
                                    <p:anim calcmode="lin" valueType="num">
                                      <p:cBhvr additive="base">
                                        <p:cTn id="70" dur="500" fill="hold"/>
                                        <p:tgtEl>
                                          <p:spTgt spid="144"/>
                                        </p:tgtEl>
                                        <p:attrNameLst>
                                          <p:attrName>ppt_y</p:attrName>
                                        </p:attrNameLst>
                                      </p:cBhvr>
                                      <p:tavLst>
                                        <p:tav tm="0">
                                          <p:val>
                                            <p:strVal val="1+#ppt_h/2"/>
                                          </p:val>
                                        </p:tav>
                                        <p:tav tm="100000">
                                          <p:val>
                                            <p:strVal val="#ppt_y"/>
                                          </p:val>
                                        </p:tav>
                                      </p:tavLst>
                                    </p:anim>
                                  </p:childTnLst>
                                </p:cTn>
                              </p:par>
                            </p:childTnLst>
                          </p:cTn>
                        </p:par>
                        <p:par>
                          <p:cTn id="71" fill="hold">
                            <p:stCondLst>
                              <p:cond delay="7300"/>
                            </p:stCondLst>
                            <p:childTnLst>
                              <p:par>
                                <p:cTn id="72" presetID="16" presetClass="entr" presetSubtype="37" fill="hold" grpId="0" nodeType="afterEffect">
                                  <p:stCondLst>
                                    <p:cond delay="0"/>
                                  </p:stCondLst>
                                  <p:childTnLst>
                                    <p:set>
                                      <p:cBhvr>
                                        <p:cTn id="73" dur="1" fill="hold">
                                          <p:stCondLst>
                                            <p:cond delay="0"/>
                                          </p:stCondLst>
                                        </p:cTn>
                                        <p:tgtEl>
                                          <p:spTgt spid="145"/>
                                        </p:tgtEl>
                                        <p:attrNameLst>
                                          <p:attrName>style.visibility</p:attrName>
                                        </p:attrNameLst>
                                      </p:cBhvr>
                                      <p:to>
                                        <p:strVal val="visible"/>
                                      </p:to>
                                    </p:set>
                                    <p:animEffect transition="in" filter="barn(outVertical)">
                                      <p:cBhvr>
                                        <p:cTn id="74"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143" grpId="0"/>
      <p:bldP spid="144" grpId="0"/>
      <p:bldP spid="1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95987" y="1071240"/>
            <a:ext cx="1609079" cy="1608497"/>
            <a:chOff x="1367367" y="1923540"/>
            <a:chExt cx="2091076" cy="2091076"/>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xmlns="" val="0"/>
                </a:ext>
              </a:extLst>
            </a:blip>
            <a:srcRect l="73700" t="47157" r="11582" b="34475"/>
            <a:stretch>
              <a:fillRect/>
            </a:stretch>
          </p:blipFill>
          <p:spPr>
            <a:xfrm>
              <a:off x="1452218" y="2113785"/>
              <a:ext cx="1921373" cy="1710589"/>
            </a:xfrm>
            <a:custGeom>
              <a:avLst/>
              <a:gdLst>
                <a:gd name="connsiteX0" fmla="*/ 0 w 2579915"/>
                <a:gd name="connsiteY0" fmla="*/ 0 h 2296885"/>
                <a:gd name="connsiteX1" fmla="*/ 2579915 w 2579915"/>
                <a:gd name="connsiteY1" fmla="*/ 0 h 2296885"/>
                <a:gd name="connsiteX2" fmla="*/ 2579915 w 2579915"/>
                <a:gd name="connsiteY2" fmla="*/ 2296885 h 2296885"/>
                <a:gd name="connsiteX3" fmla="*/ 0 w 2579915"/>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5" h="2296885">
                  <a:moveTo>
                    <a:pt x="0" y="0"/>
                  </a:moveTo>
                  <a:lnTo>
                    <a:pt x="2579915" y="0"/>
                  </a:lnTo>
                  <a:lnTo>
                    <a:pt x="2579915" y="2296885"/>
                  </a:lnTo>
                  <a:lnTo>
                    <a:pt x="0" y="2296885"/>
                  </a:lnTo>
                  <a:close/>
                </a:path>
              </a:pathLst>
            </a:custGeom>
          </p:spPr>
        </p:pic>
        <p:grpSp>
          <p:nvGrpSpPr>
            <p:cNvPr id="12" name="组合 11"/>
            <p:cNvGrpSpPr/>
            <p:nvPr/>
          </p:nvGrpSpPr>
          <p:grpSpPr>
            <a:xfrm>
              <a:off x="1367367" y="1923540"/>
              <a:ext cx="2091076" cy="2091076"/>
              <a:chOff x="4742449" y="2216782"/>
              <a:chExt cx="3801476" cy="3801476"/>
            </a:xfrm>
          </p:grpSpPr>
          <p:sp>
            <p:nvSpPr>
              <p:cNvPr id="13" name="任意多边形 12"/>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4" name="圆角矩形 13"/>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5" name="圆角矩形 14"/>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grpSp>
        <p:nvGrpSpPr>
          <p:cNvPr id="16" name="组合 15"/>
          <p:cNvGrpSpPr/>
          <p:nvPr/>
        </p:nvGrpSpPr>
        <p:grpSpPr>
          <a:xfrm>
            <a:off x="2742810" y="1071240"/>
            <a:ext cx="1609079" cy="1608497"/>
            <a:chOff x="3751324" y="1923540"/>
            <a:chExt cx="2091076" cy="2091076"/>
          </a:xfrm>
        </p:grpSpPr>
        <p:pic>
          <p:nvPicPr>
            <p:cNvPr id="17" name="图片 16"/>
            <p:cNvPicPr>
              <a:picLocks noChangeAspect="1"/>
            </p:cNvPicPr>
            <p:nvPr/>
          </p:nvPicPr>
          <p:blipFill rotWithShape="1">
            <a:blip r:embed="rId4" cstate="print">
              <a:extLst>
                <a:ext uri="{28A0092B-C50C-407E-A947-70E740481C1C}">
                  <a14:useLocalDpi xmlns:a14="http://schemas.microsoft.com/office/drawing/2010/main" xmlns="" val="0"/>
                </a:ext>
              </a:extLst>
            </a:blip>
            <a:srcRect l="9140" t="82547" r="76874"/>
            <a:stretch>
              <a:fillRect/>
            </a:stretch>
          </p:blipFill>
          <p:spPr>
            <a:xfrm>
              <a:off x="3907120" y="2113785"/>
              <a:ext cx="1921373" cy="1710587"/>
            </a:xfrm>
            <a:custGeom>
              <a:avLst/>
              <a:gdLst>
                <a:gd name="connsiteX0" fmla="*/ 0 w 2579915"/>
                <a:gd name="connsiteY0" fmla="*/ 0 h 2296884"/>
                <a:gd name="connsiteX1" fmla="*/ 2579915 w 2579915"/>
                <a:gd name="connsiteY1" fmla="*/ 0 h 2296884"/>
                <a:gd name="connsiteX2" fmla="*/ 2579915 w 2579915"/>
                <a:gd name="connsiteY2" fmla="*/ 2296884 h 2296884"/>
                <a:gd name="connsiteX3" fmla="*/ 0 w 2579915"/>
                <a:gd name="connsiteY3" fmla="*/ 2296884 h 2296884"/>
              </a:gdLst>
              <a:ahLst/>
              <a:cxnLst>
                <a:cxn ang="0">
                  <a:pos x="connsiteX0" y="connsiteY0"/>
                </a:cxn>
                <a:cxn ang="0">
                  <a:pos x="connsiteX1" y="connsiteY1"/>
                </a:cxn>
                <a:cxn ang="0">
                  <a:pos x="connsiteX2" y="connsiteY2"/>
                </a:cxn>
                <a:cxn ang="0">
                  <a:pos x="connsiteX3" y="connsiteY3"/>
                </a:cxn>
              </a:cxnLst>
              <a:rect l="l" t="t" r="r" b="b"/>
              <a:pathLst>
                <a:path w="2579915" h="2296884">
                  <a:moveTo>
                    <a:pt x="0" y="0"/>
                  </a:moveTo>
                  <a:lnTo>
                    <a:pt x="2579915" y="0"/>
                  </a:lnTo>
                  <a:lnTo>
                    <a:pt x="2579915" y="2296884"/>
                  </a:lnTo>
                  <a:lnTo>
                    <a:pt x="0" y="2296884"/>
                  </a:lnTo>
                  <a:close/>
                </a:path>
              </a:pathLst>
            </a:custGeom>
          </p:spPr>
        </p:pic>
        <p:grpSp>
          <p:nvGrpSpPr>
            <p:cNvPr id="18" name="组合 17"/>
            <p:cNvGrpSpPr/>
            <p:nvPr/>
          </p:nvGrpSpPr>
          <p:grpSpPr>
            <a:xfrm>
              <a:off x="3751324" y="1923540"/>
              <a:ext cx="2091076" cy="2091076"/>
              <a:chOff x="4742449" y="2216782"/>
              <a:chExt cx="3801476" cy="3801476"/>
            </a:xfrm>
          </p:grpSpPr>
          <p:sp>
            <p:nvSpPr>
              <p:cNvPr id="19" name="任意多边形 18"/>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0" name="圆角矩形 19"/>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1" name="圆角矩形 20"/>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grpSp>
        <p:nvGrpSpPr>
          <p:cNvPr id="22" name="组合 21"/>
          <p:cNvGrpSpPr/>
          <p:nvPr/>
        </p:nvGrpSpPr>
        <p:grpSpPr>
          <a:xfrm>
            <a:off x="4786446" y="1071240"/>
            <a:ext cx="1615449" cy="1608497"/>
            <a:chOff x="6258959" y="1923540"/>
            <a:chExt cx="2099355" cy="2091076"/>
          </a:xfrm>
        </p:grpSpPr>
        <p:pic>
          <p:nvPicPr>
            <p:cNvPr id="23" name="图片 22"/>
            <p:cNvPicPr>
              <a:picLocks noChangeAspect="1"/>
            </p:cNvPicPr>
            <p:nvPr/>
          </p:nvPicPr>
          <p:blipFill rotWithShape="1">
            <a:blip r:embed="rId5" cstate="print">
              <a:extLst>
                <a:ext uri="{28A0092B-C50C-407E-A947-70E740481C1C}">
                  <a14:useLocalDpi xmlns:a14="http://schemas.microsoft.com/office/drawing/2010/main" xmlns="" val="0"/>
                </a:ext>
              </a:extLst>
            </a:blip>
            <a:srcRect l="5035" t="178" r="75662" b="75733"/>
            <a:stretch>
              <a:fillRect/>
            </a:stretch>
          </p:blipFill>
          <p:spPr>
            <a:xfrm>
              <a:off x="6436941" y="2113786"/>
              <a:ext cx="1921373" cy="1710589"/>
            </a:xfrm>
            <a:custGeom>
              <a:avLst/>
              <a:gdLst>
                <a:gd name="connsiteX0" fmla="*/ 0 w 2579915"/>
                <a:gd name="connsiteY0" fmla="*/ 0 h 2296885"/>
                <a:gd name="connsiteX1" fmla="*/ 2579915 w 2579915"/>
                <a:gd name="connsiteY1" fmla="*/ 0 h 2296885"/>
                <a:gd name="connsiteX2" fmla="*/ 2579915 w 2579915"/>
                <a:gd name="connsiteY2" fmla="*/ 2296885 h 2296885"/>
                <a:gd name="connsiteX3" fmla="*/ 0 w 2579915"/>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5" h="2296885">
                  <a:moveTo>
                    <a:pt x="0" y="0"/>
                  </a:moveTo>
                  <a:lnTo>
                    <a:pt x="2579915" y="0"/>
                  </a:lnTo>
                  <a:lnTo>
                    <a:pt x="2579915" y="2296885"/>
                  </a:lnTo>
                  <a:lnTo>
                    <a:pt x="0" y="2296885"/>
                  </a:lnTo>
                  <a:close/>
                </a:path>
              </a:pathLst>
            </a:custGeom>
          </p:spPr>
        </p:pic>
        <p:grpSp>
          <p:nvGrpSpPr>
            <p:cNvPr id="24" name="组合 23"/>
            <p:cNvGrpSpPr/>
            <p:nvPr/>
          </p:nvGrpSpPr>
          <p:grpSpPr>
            <a:xfrm>
              <a:off x="6258959" y="1923540"/>
              <a:ext cx="2091076" cy="2091076"/>
              <a:chOff x="4742449" y="2216782"/>
              <a:chExt cx="3801476" cy="3801476"/>
            </a:xfrm>
          </p:grpSpPr>
          <p:sp>
            <p:nvSpPr>
              <p:cNvPr id="25" name="任意多边形 24"/>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6" name="圆角矩形 25"/>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7" name="圆角矩形 26"/>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grpSp>
        <p:nvGrpSpPr>
          <p:cNvPr id="28" name="组合 27"/>
          <p:cNvGrpSpPr/>
          <p:nvPr/>
        </p:nvGrpSpPr>
        <p:grpSpPr>
          <a:xfrm>
            <a:off x="6832781" y="1071240"/>
            <a:ext cx="1616423" cy="1608497"/>
            <a:chOff x="8787513" y="1923540"/>
            <a:chExt cx="2100620" cy="2091076"/>
          </a:xfrm>
        </p:grpSpPr>
        <p:pic>
          <p:nvPicPr>
            <p:cNvPr id="29" name="图片 28"/>
            <p:cNvPicPr>
              <a:picLocks noChangeAspect="1"/>
            </p:cNvPicPr>
            <p:nvPr/>
          </p:nvPicPr>
          <p:blipFill rotWithShape="1">
            <a:blip r:embed="rId6" cstate="print">
              <a:extLst>
                <a:ext uri="{28A0092B-C50C-407E-A947-70E740481C1C}">
                  <a14:useLocalDpi xmlns:a14="http://schemas.microsoft.com/office/drawing/2010/main" xmlns="" val="0"/>
                </a:ext>
              </a:extLst>
            </a:blip>
            <a:srcRect l="70295" b="75455"/>
            <a:stretch>
              <a:fillRect/>
            </a:stretch>
          </p:blipFill>
          <p:spPr>
            <a:xfrm>
              <a:off x="8966762" y="2113784"/>
              <a:ext cx="1921371" cy="1710589"/>
            </a:xfrm>
            <a:custGeom>
              <a:avLst/>
              <a:gdLst>
                <a:gd name="connsiteX0" fmla="*/ 0 w 2579914"/>
                <a:gd name="connsiteY0" fmla="*/ 0 h 2296885"/>
                <a:gd name="connsiteX1" fmla="*/ 2579914 w 2579914"/>
                <a:gd name="connsiteY1" fmla="*/ 0 h 2296885"/>
                <a:gd name="connsiteX2" fmla="*/ 2579914 w 2579914"/>
                <a:gd name="connsiteY2" fmla="*/ 2296885 h 2296885"/>
                <a:gd name="connsiteX3" fmla="*/ 0 w 2579914"/>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4" h="2296885">
                  <a:moveTo>
                    <a:pt x="0" y="0"/>
                  </a:moveTo>
                  <a:lnTo>
                    <a:pt x="2579914" y="0"/>
                  </a:lnTo>
                  <a:lnTo>
                    <a:pt x="2579914" y="2296885"/>
                  </a:lnTo>
                  <a:lnTo>
                    <a:pt x="0" y="2296885"/>
                  </a:lnTo>
                  <a:close/>
                </a:path>
              </a:pathLst>
            </a:custGeom>
          </p:spPr>
        </p:pic>
        <p:grpSp>
          <p:nvGrpSpPr>
            <p:cNvPr id="30" name="组合 29"/>
            <p:cNvGrpSpPr/>
            <p:nvPr/>
          </p:nvGrpSpPr>
          <p:grpSpPr>
            <a:xfrm>
              <a:off x="8787513" y="1923540"/>
              <a:ext cx="2091076" cy="2091076"/>
              <a:chOff x="4742449" y="2216782"/>
              <a:chExt cx="3801476" cy="3801476"/>
            </a:xfrm>
          </p:grpSpPr>
          <p:sp>
            <p:nvSpPr>
              <p:cNvPr id="31" name="任意多边形 30"/>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32" name="圆角矩形 31"/>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33" name="圆角矩形 32"/>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grpSp>
      </p:grpSp>
      <p:sp>
        <p:nvSpPr>
          <p:cNvPr id="34" name="文本框 23"/>
          <p:cNvSpPr txBox="1"/>
          <p:nvPr/>
        </p:nvSpPr>
        <p:spPr>
          <a:xfrm>
            <a:off x="718069" y="3680784"/>
            <a:ext cx="1341692" cy="812530"/>
          </a:xfrm>
          <a:prstGeom prst="rect">
            <a:avLst/>
          </a:prstGeom>
          <a:noFill/>
        </p:spPr>
        <p:txBody>
          <a:bodyPr wrap="square" rtlCol="0">
            <a:spAutoFit/>
          </a:bodyPr>
          <a:lstStyle/>
          <a:p>
            <a:pPr algn="just">
              <a:lnSpc>
                <a:spcPct val="130000"/>
              </a:lnSpc>
            </a:pPr>
            <a:r>
              <a:rPr lang="zh-CN" altLang="en-US" sz="900" dirty="0" smtClean="0">
                <a:solidFill>
                  <a:prstClr val="black">
                    <a:lumMod val="50000"/>
                    <a:lumOff val="50000"/>
                  </a:prstClr>
                </a:solidFill>
                <a:cs typeface="+mn-ea"/>
                <a:sym typeface="+mn-lt"/>
              </a:rPr>
              <a:t>点击添加文字说明详情介绍点击添加文字说明详情介绍点击添加文字文字说明详情介绍</a:t>
            </a:r>
            <a:endParaRPr lang="zh-CN" altLang="en-US" sz="900" dirty="0">
              <a:solidFill>
                <a:prstClr val="black">
                  <a:lumMod val="50000"/>
                  <a:lumOff val="50000"/>
                </a:prstClr>
              </a:solidFill>
              <a:cs typeface="+mn-ea"/>
              <a:sym typeface="+mn-lt"/>
            </a:endParaRPr>
          </a:p>
        </p:txBody>
      </p:sp>
      <p:grpSp>
        <p:nvGrpSpPr>
          <p:cNvPr id="35" name="组合 34"/>
          <p:cNvGrpSpPr/>
          <p:nvPr/>
        </p:nvGrpSpPr>
        <p:grpSpPr>
          <a:xfrm>
            <a:off x="705647" y="3036432"/>
            <a:ext cx="1447988" cy="478780"/>
            <a:chOff x="940739" y="4267247"/>
            <a:chExt cx="1930400" cy="638521"/>
          </a:xfrm>
        </p:grpSpPr>
        <p:sp>
          <p:nvSpPr>
            <p:cNvPr id="36" name="任意多边形 35"/>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cs typeface="+mn-ea"/>
                <a:sym typeface="+mn-lt"/>
              </a:endParaRPr>
            </a:p>
          </p:txBody>
        </p:sp>
        <p:sp>
          <p:nvSpPr>
            <p:cNvPr id="37" name="任意多边形 36"/>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cs typeface="+mn-ea"/>
                <a:sym typeface="+mn-lt"/>
              </a:endParaRPr>
            </a:p>
          </p:txBody>
        </p:sp>
        <p:sp>
          <p:nvSpPr>
            <p:cNvPr id="38" name="文本框 146"/>
            <p:cNvSpPr txBox="1"/>
            <p:nvPr/>
          </p:nvSpPr>
          <p:spPr>
            <a:xfrm>
              <a:off x="1009001" y="4323745"/>
              <a:ext cx="1793875" cy="331022"/>
            </a:xfrm>
            <a:prstGeom prst="rect">
              <a:avLst/>
            </a:prstGeom>
            <a:noFill/>
          </p:spPr>
          <p:txBody>
            <a:bodyPr wrap="square" rtlCol="0">
              <a:spAutoFit/>
            </a:bodyPr>
            <a:lstStyle/>
            <a:p>
              <a:pPr algn="ctr"/>
              <a:r>
                <a:rPr lang="zh-CN" altLang="en-US" sz="1015" b="1" dirty="0">
                  <a:solidFill>
                    <a:srgbClr val="327206"/>
                  </a:solidFill>
                  <a:cs typeface="+mn-ea"/>
                  <a:sym typeface="+mn-lt"/>
                </a:rPr>
                <a:t>输入待用名</a:t>
              </a:r>
            </a:p>
          </p:txBody>
        </p:sp>
      </p:grpSp>
      <p:grpSp>
        <p:nvGrpSpPr>
          <p:cNvPr id="39" name="组合 38"/>
          <p:cNvGrpSpPr/>
          <p:nvPr/>
        </p:nvGrpSpPr>
        <p:grpSpPr>
          <a:xfrm>
            <a:off x="2802550" y="3036432"/>
            <a:ext cx="1447988" cy="478780"/>
            <a:chOff x="940739" y="4267247"/>
            <a:chExt cx="1930400" cy="638521"/>
          </a:xfrm>
        </p:grpSpPr>
        <p:sp>
          <p:nvSpPr>
            <p:cNvPr id="40" name="任意多边形 39"/>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cs typeface="+mn-ea"/>
                <a:sym typeface="+mn-lt"/>
              </a:endParaRPr>
            </a:p>
          </p:txBody>
        </p:sp>
        <p:sp>
          <p:nvSpPr>
            <p:cNvPr id="41" name="任意多边形 40"/>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cs typeface="+mn-ea"/>
                <a:sym typeface="+mn-lt"/>
              </a:endParaRPr>
            </a:p>
          </p:txBody>
        </p:sp>
        <p:sp>
          <p:nvSpPr>
            <p:cNvPr id="42" name="文本框 146"/>
            <p:cNvSpPr txBox="1"/>
            <p:nvPr/>
          </p:nvSpPr>
          <p:spPr>
            <a:xfrm>
              <a:off x="1009001" y="4323745"/>
              <a:ext cx="1793875" cy="331022"/>
            </a:xfrm>
            <a:prstGeom prst="rect">
              <a:avLst/>
            </a:prstGeom>
            <a:noFill/>
          </p:spPr>
          <p:txBody>
            <a:bodyPr wrap="square" rtlCol="0">
              <a:spAutoFit/>
            </a:bodyPr>
            <a:lstStyle/>
            <a:p>
              <a:pPr algn="ctr"/>
              <a:r>
                <a:rPr lang="zh-CN" altLang="en-US" sz="1015" b="1" dirty="0">
                  <a:solidFill>
                    <a:srgbClr val="327206"/>
                  </a:solidFill>
                  <a:cs typeface="+mn-ea"/>
                  <a:sym typeface="+mn-lt"/>
                </a:rPr>
                <a:t>输入待用名</a:t>
              </a:r>
            </a:p>
          </p:txBody>
        </p:sp>
      </p:grpSp>
      <p:grpSp>
        <p:nvGrpSpPr>
          <p:cNvPr id="43" name="组合 42"/>
          <p:cNvGrpSpPr/>
          <p:nvPr/>
        </p:nvGrpSpPr>
        <p:grpSpPr>
          <a:xfrm>
            <a:off x="4899453" y="3036432"/>
            <a:ext cx="1447988" cy="478780"/>
            <a:chOff x="940739" y="4267247"/>
            <a:chExt cx="1930400" cy="638521"/>
          </a:xfrm>
        </p:grpSpPr>
        <p:sp>
          <p:nvSpPr>
            <p:cNvPr id="44" name="任意多边形 43"/>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cs typeface="+mn-ea"/>
                <a:sym typeface="+mn-lt"/>
              </a:endParaRPr>
            </a:p>
          </p:txBody>
        </p:sp>
        <p:sp>
          <p:nvSpPr>
            <p:cNvPr id="45" name="任意多边形 44"/>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cs typeface="+mn-ea"/>
                <a:sym typeface="+mn-lt"/>
              </a:endParaRPr>
            </a:p>
          </p:txBody>
        </p:sp>
        <p:sp>
          <p:nvSpPr>
            <p:cNvPr id="46" name="文本框 146"/>
            <p:cNvSpPr txBox="1"/>
            <p:nvPr/>
          </p:nvSpPr>
          <p:spPr>
            <a:xfrm>
              <a:off x="1009001" y="4323745"/>
              <a:ext cx="1793875" cy="331022"/>
            </a:xfrm>
            <a:prstGeom prst="rect">
              <a:avLst/>
            </a:prstGeom>
            <a:noFill/>
          </p:spPr>
          <p:txBody>
            <a:bodyPr wrap="square" rtlCol="0">
              <a:spAutoFit/>
            </a:bodyPr>
            <a:lstStyle/>
            <a:p>
              <a:pPr algn="ctr"/>
              <a:r>
                <a:rPr lang="zh-CN" altLang="en-US" sz="1015" b="1" dirty="0">
                  <a:solidFill>
                    <a:srgbClr val="327206"/>
                  </a:solidFill>
                  <a:cs typeface="+mn-ea"/>
                  <a:sym typeface="+mn-lt"/>
                </a:rPr>
                <a:t>输入待用名</a:t>
              </a:r>
            </a:p>
          </p:txBody>
        </p:sp>
      </p:grpSp>
      <p:grpSp>
        <p:nvGrpSpPr>
          <p:cNvPr id="47" name="组合 46"/>
          <p:cNvGrpSpPr/>
          <p:nvPr/>
        </p:nvGrpSpPr>
        <p:grpSpPr>
          <a:xfrm>
            <a:off x="6996357" y="3036432"/>
            <a:ext cx="1447988" cy="478780"/>
            <a:chOff x="940739" y="4267247"/>
            <a:chExt cx="1930400" cy="638521"/>
          </a:xfrm>
        </p:grpSpPr>
        <p:sp>
          <p:nvSpPr>
            <p:cNvPr id="48" name="任意多边形 47"/>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cs typeface="+mn-ea"/>
                <a:sym typeface="+mn-lt"/>
              </a:endParaRPr>
            </a:p>
          </p:txBody>
        </p:sp>
        <p:sp>
          <p:nvSpPr>
            <p:cNvPr id="49" name="任意多边形 48"/>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002060"/>
                </a:solidFill>
                <a:cs typeface="+mn-ea"/>
                <a:sym typeface="+mn-lt"/>
              </a:endParaRPr>
            </a:p>
          </p:txBody>
        </p:sp>
        <p:sp>
          <p:nvSpPr>
            <p:cNvPr id="50" name="文本框 146"/>
            <p:cNvSpPr txBox="1"/>
            <p:nvPr/>
          </p:nvSpPr>
          <p:spPr>
            <a:xfrm>
              <a:off x="1009001" y="4323745"/>
              <a:ext cx="1793875" cy="331022"/>
            </a:xfrm>
            <a:prstGeom prst="rect">
              <a:avLst/>
            </a:prstGeom>
            <a:noFill/>
          </p:spPr>
          <p:txBody>
            <a:bodyPr wrap="square" rtlCol="0">
              <a:spAutoFit/>
            </a:bodyPr>
            <a:lstStyle/>
            <a:p>
              <a:pPr algn="ctr"/>
              <a:r>
                <a:rPr lang="zh-CN" altLang="en-US" sz="1015" b="1" dirty="0">
                  <a:solidFill>
                    <a:srgbClr val="327206"/>
                  </a:solidFill>
                  <a:cs typeface="+mn-ea"/>
                  <a:sym typeface="+mn-lt"/>
                </a:rPr>
                <a:t>输入待用名</a:t>
              </a:r>
            </a:p>
          </p:txBody>
        </p:sp>
      </p:grpSp>
      <p:sp>
        <p:nvSpPr>
          <p:cNvPr id="51" name="文本框 23"/>
          <p:cNvSpPr txBox="1"/>
          <p:nvPr/>
        </p:nvSpPr>
        <p:spPr>
          <a:xfrm>
            <a:off x="2853753" y="3680784"/>
            <a:ext cx="1341692" cy="812530"/>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cs typeface="+mn-ea"/>
                <a:sym typeface="+mn-lt"/>
              </a:rPr>
              <a:t>点击添加文字说明详情介绍点击添加文字说明详情介绍点击添加文字文字说明详情介绍</a:t>
            </a:r>
          </a:p>
        </p:txBody>
      </p:sp>
      <p:sp>
        <p:nvSpPr>
          <p:cNvPr id="52" name="文本框 23"/>
          <p:cNvSpPr txBox="1"/>
          <p:nvPr/>
        </p:nvSpPr>
        <p:spPr>
          <a:xfrm>
            <a:off x="4954546" y="3680784"/>
            <a:ext cx="1341692" cy="812530"/>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cs typeface="+mn-ea"/>
                <a:sym typeface="+mn-lt"/>
              </a:rPr>
              <a:t>点击添加文字说明详情介绍点击添加文字说明详情介绍点击添加文字文字说明详情介绍</a:t>
            </a:r>
          </a:p>
        </p:txBody>
      </p:sp>
      <p:sp>
        <p:nvSpPr>
          <p:cNvPr id="53" name="文本框 23"/>
          <p:cNvSpPr txBox="1"/>
          <p:nvPr/>
        </p:nvSpPr>
        <p:spPr>
          <a:xfrm>
            <a:off x="7069993" y="3680784"/>
            <a:ext cx="1341692" cy="812530"/>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cs typeface="+mn-ea"/>
                <a:sym typeface="+mn-lt"/>
              </a:rPr>
              <a:t>点击添加文字说明详情介绍点击添加文字说明详情介绍点击添加文字文字说明详情介绍</a:t>
            </a:r>
          </a:p>
        </p:txBody>
      </p:sp>
      <p:sp>
        <p:nvSpPr>
          <p:cNvPr id="2" name="灯片编号占位符 1"/>
          <p:cNvSpPr>
            <a:spLocks noGrp="1"/>
          </p:cNvSpPr>
          <p:nvPr>
            <p:ph type="sldNum" sz="quarter" idx="12"/>
          </p:nvPr>
        </p:nvSpPr>
        <p:spPr/>
        <p:txBody>
          <a:bodyPr/>
          <a:lstStyle/>
          <a:p>
            <a:fld id="{8821631E-EC57-43D7-9F08-B3B8C861FB5F}" type="slidenum">
              <a:rPr lang="zh-CN" altLang="en-US" smtClean="0"/>
              <a:pPr/>
              <a:t>9</a:t>
            </a:fld>
            <a:endParaRPr lang="zh-CN" altLang="en-US"/>
          </a:p>
        </p:txBody>
      </p:sp>
      <p:sp>
        <p:nvSpPr>
          <p:cNvPr id="4" name="文本占位符 3"/>
          <p:cNvSpPr>
            <a:spLocks noGrp="1"/>
          </p:cNvSpPr>
          <p:nvPr>
            <p:ph type="body" sz="quarter" idx="13"/>
          </p:nvPr>
        </p:nvSpPr>
        <p:spPr/>
        <p:txBody>
          <a:bodyPr/>
          <a:lstStyle/>
          <a:p>
            <a:pPr>
              <a:lnSpc>
                <a:spcPct val="100000"/>
              </a:lnSpc>
              <a:spcBef>
                <a:spcPct val="0"/>
              </a:spcBef>
            </a:pPr>
            <a:r>
              <a:rPr lang="zh-CN" altLang="en-US" dirty="0">
                <a:solidFill>
                  <a:srgbClr val="327206"/>
                </a:solidFill>
                <a:sym typeface="方正兰亭黑_GBK" pitchFamily="2" charset="-122"/>
              </a:rPr>
              <a:t>年度工作概述</a:t>
            </a:r>
          </a:p>
        </p:txBody>
      </p:sp>
    </p:spTree>
  </p:cSld>
  <p:clrMapOvr>
    <a:masterClrMapping/>
  </p:clrMapOvr>
  <mc:AlternateContent xmlns:mc="http://schemas.openxmlformats.org/markup-compatibility/2006">
    <mc:Choice xmlns:p14="http://schemas.microsoft.com/office/powerpoint/2010/main" xmlns=""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 fill="hold"/>
                                        <p:tgtEl>
                                          <p:spTgt spid="10"/>
                                        </p:tgtEl>
                                        <p:attrNameLst>
                                          <p:attrName>ppt_w</p:attrName>
                                        </p:attrNameLst>
                                      </p:cBhvr>
                                      <p:tavLst>
                                        <p:tav tm="0">
                                          <p:val>
                                            <p:fltVal val="0"/>
                                          </p:val>
                                        </p:tav>
                                        <p:tav tm="100000">
                                          <p:val>
                                            <p:strVal val="#ppt_w"/>
                                          </p:val>
                                        </p:tav>
                                      </p:tavLst>
                                    </p:anim>
                                    <p:anim calcmode="lin" valueType="num">
                                      <p:cBhvr>
                                        <p:cTn id="8" dur="100" fill="hold"/>
                                        <p:tgtEl>
                                          <p:spTgt spid="10"/>
                                        </p:tgtEl>
                                        <p:attrNameLst>
                                          <p:attrName>ppt_h</p:attrName>
                                        </p:attrNameLst>
                                      </p:cBhvr>
                                      <p:tavLst>
                                        <p:tav tm="0">
                                          <p:val>
                                            <p:fltVal val="0"/>
                                          </p:val>
                                        </p:tav>
                                        <p:tav tm="100000">
                                          <p:val>
                                            <p:strVal val="#ppt_h"/>
                                          </p:val>
                                        </p:tav>
                                      </p:tavLst>
                                    </p:anim>
                                    <p:animEffect transition="in" filter="fade">
                                      <p:cBhvr>
                                        <p:cTn id="9" dur="100"/>
                                        <p:tgtEl>
                                          <p:spTgt spid="10"/>
                                        </p:tgtEl>
                                      </p:cBhvr>
                                    </p:animEffect>
                                  </p:childTnLst>
                                </p:cTn>
                              </p:par>
                              <p:par>
                                <p:cTn id="10" presetID="6" presetClass="emph" presetSubtype="0" fill="hold" nodeType="withEffect">
                                  <p:stCondLst>
                                    <p:cond delay="100"/>
                                  </p:stCondLst>
                                  <p:childTnLst>
                                    <p:animScale>
                                      <p:cBhvr>
                                        <p:cTn id="11" dur="100" fill="hold"/>
                                        <p:tgtEl>
                                          <p:spTgt spid="10"/>
                                        </p:tgtEl>
                                      </p:cBhvr>
                                      <p:by x="110000" y="110000"/>
                                    </p:animScale>
                                  </p:childTnLst>
                                </p:cTn>
                              </p:par>
                              <p:par>
                                <p:cTn id="12" presetID="6" presetClass="emph" presetSubtype="0" fill="hold" nodeType="withEffect">
                                  <p:stCondLst>
                                    <p:cond delay="200"/>
                                  </p:stCondLst>
                                  <p:childTnLst>
                                    <p:animScale>
                                      <p:cBhvr>
                                        <p:cTn id="13" dur="200" fill="hold"/>
                                        <p:tgtEl>
                                          <p:spTgt spid="10"/>
                                        </p:tgtEl>
                                      </p:cBhvr>
                                      <p:by x="90000" y="90000"/>
                                    </p:animScale>
                                  </p:childTnLst>
                                </p:cTn>
                              </p:par>
                              <p:par>
                                <p:cTn id="14" presetID="6" presetClass="emph" presetSubtype="0" fill="hold" nodeType="withEffect">
                                  <p:stCondLst>
                                    <p:cond delay="400"/>
                                  </p:stCondLst>
                                  <p:childTnLst>
                                    <p:animScale>
                                      <p:cBhvr>
                                        <p:cTn id="15" dur="100" fill="hold"/>
                                        <p:tgtEl>
                                          <p:spTgt spid="10"/>
                                        </p:tgtEl>
                                      </p:cBhvr>
                                      <p:by x="105000" y="105000"/>
                                    </p:animScale>
                                  </p:childTnLst>
                                </p:cTn>
                              </p:par>
                              <p:par>
                                <p:cTn id="16" presetID="6" presetClass="emph" presetSubtype="0" fill="hold" nodeType="withEffect">
                                  <p:stCondLst>
                                    <p:cond delay="500"/>
                                  </p:stCondLst>
                                  <p:childTnLst>
                                    <p:animScale>
                                      <p:cBhvr>
                                        <p:cTn id="17" dur="200" fill="hold"/>
                                        <p:tgtEl>
                                          <p:spTgt spid="10"/>
                                        </p:tgtEl>
                                      </p:cBhvr>
                                      <p:by x="95000" y="95000"/>
                                    </p:animScale>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 fill="hold"/>
                                        <p:tgtEl>
                                          <p:spTgt spid="16"/>
                                        </p:tgtEl>
                                        <p:attrNameLst>
                                          <p:attrName>ppt_w</p:attrName>
                                        </p:attrNameLst>
                                      </p:cBhvr>
                                      <p:tavLst>
                                        <p:tav tm="0">
                                          <p:val>
                                            <p:fltVal val="0"/>
                                          </p:val>
                                        </p:tav>
                                        <p:tav tm="100000">
                                          <p:val>
                                            <p:strVal val="#ppt_w"/>
                                          </p:val>
                                        </p:tav>
                                      </p:tavLst>
                                    </p:anim>
                                    <p:anim calcmode="lin" valueType="num">
                                      <p:cBhvr>
                                        <p:cTn id="22" dur="100" fill="hold"/>
                                        <p:tgtEl>
                                          <p:spTgt spid="16"/>
                                        </p:tgtEl>
                                        <p:attrNameLst>
                                          <p:attrName>ppt_h</p:attrName>
                                        </p:attrNameLst>
                                      </p:cBhvr>
                                      <p:tavLst>
                                        <p:tav tm="0">
                                          <p:val>
                                            <p:fltVal val="0"/>
                                          </p:val>
                                        </p:tav>
                                        <p:tav tm="100000">
                                          <p:val>
                                            <p:strVal val="#ppt_h"/>
                                          </p:val>
                                        </p:tav>
                                      </p:tavLst>
                                    </p:anim>
                                    <p:animEffect transition="in" filter="fade">
                                      <p:cBhvr>
                                        <p:cTn id="23" dur="100"/>
                                        <p:tgtEl>
                                          <p:spTgt spid="16"/>
                                        </p:tgtEl>
                                      </p:cBhvr>
                                    </p:animEffect>
                                  </p:childTnLst>
                                </p:cTn>
                              </p:par>
                              <p:par>
                                <p:cTn id="24" presetID="6" presetClass="emph" presetSubtype="0" fill="hold" nodeType="withEffect">
                                  <p:stCondLst>
                                    <p:cond delay="100"/>
                                  </p:stCondLst>
                                  <p:childTnLst>
                                    <p:animScale>
                                      <p:cBhvr>
                                        <p:cTn id="25" dur="100" fill="hold"/>
                                        <p:tgtEl>
                                          <p:spTgt spid="16"/>
                                        </p:tgtEl>
                                      </p:cBhvr>
                                      <p:by x="110000" y="110000"/>
                                    </p:animScale>
                                  </p:childTnLst>
                                </p:cTn>
                              </p:par>
                              <p:par>
                                <p:cTn id="26" presetID="6" presetClass="emph" presetSubtype="0" fill="hold" nodeType="withEffect">
                                  <p:stCondLst>
                                    <p:cond delay="200"/>
                                  </p:stCondLst>
                                  <p:childTnLst>
                                    <p:animScale>
                                      <p:cBhvr>
                                        <p:cTn id="27" dur="200" fill="hold"/>
                                        <p:tgtEl>
                                          <p:spTgt spid="16"/>
                                        </p:tgtEl>
                                      </p:cBhvr>
                                      <p:by x="90000" y="90000"/>
                                    </p:animScale>
                                  </p:childTnLst>
                                </p:cTn>
                              </p:par>
                              <p:par>
                                <p:cTn id="28" presetID="6" presetClass="emph" presetSubtype="0" fill="hold" nodeType="withEffect">
                                  <p:stCondLst>
                                    <p:cond delay="400"/>
                                  </p:stCondLst>
                                  <p:childTnLst>
                                    <p:animScale>
                                      <p:cBhvr>
                                        <p:cTn id="29" dur="100" fill="hold"/>
                                        <p:tgtEl>
                                          <p:spTgt spid="16"/>
                                        </p:tgtEl>
                                      </p:cBhvr>
                                      <p:by x="105000" y="105000"/>
                                    </p:animScale>
                                  </p:childTnLst>
                                </p:cTn>
                              </p:par>
                              <p:par>
                                <p:cTn id="30" presetID="6" presetClass="emph" presetSubtype="0" fill="hold" nodeType="withEffect">
                                  <p:stCondLst>
                                    <p:cond delay="500"/>
                                  </p:stCondLst>
                                  <p:childTnLst>
                                    <p:animScale>
                                      <p:cBhvr>
                                        <p:cTn id="31" dur="200" fill="hold"/>
                                        <p:tgtEl>
                                          <p:spTgt spid="16"/>
                                        </p:tgtEl>
                                      </p:cBhvr>
                                      <p:by x="95000" y="95000"/>
                                    </p:animScale>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 fill="hold"/>
                                        <p:tgtEl>
                                          <p:spTgt spid="22"/>
                                        </p:tgtEl>
                                        <p:attrNameLst>
                                          <p:attrName>ppt_w</p:attrName>
                                        </p:attrNameLst>
                                      </p:cBhvr>
                                      <p:tavLst>
                                        <p:tav tm="0">
                                          <p:val>
                                            <p:fltVal val="0"/>
                                          </p:val>
                                        </p:tav>
                                        <p:tav tm="100000">
                                          <p:val>
                                            <p:strVal val="#ppt_w"/>
                                          </p:val>
                                        </p:tav>
                                      </p:tavLst>
                                    </p:anim>
                                    <p:anim calcmode="lin" valueType="num">
                                      <p:cBhvr>
                                        <p:cTn id="36" dur="100" fill="hold"/>
                                        <p:tgtEl>
                                          <p:spTgt spid="22"/>
                                        </p:tgtEl>
                                        <p:attrNameLst>
                                          <p:attrName>ppt_h</p:attrName>
                                        </p:attrNameLst>
                                      </p:cBhvr>
                                      <p:tavLst>
                                        <p:tav tm="0">
                                          <p:val>
                                            <p:fltVal val="0"/>
                                          </p:val>
                                        </p:tav>
                                        <p:tav tm="100000">
                                          <p:val>
                                            <p:strVal val="#ppt_h"/>
                                          </p:val>
                                        </p:tav>
                                      </p:tavLst>
                                    </p:anim>
                                    <p:animEffect transition="in" filter="fade">
                                      <p:cBhvr>
                                        <p:cTn id="37" dur="100"/>
                                        <p:tgtEl>
                                          <p:spTgt spid="22"/>
                                        </p:tgtEl>
                                      </p:cBhvr>
                                    </p:animEffect>
                                  </p:childTnLst>
                                </p:cTn>
                              </p:par>
                              <p:par>
                                <p:cTn id="38" presetID="6" presetClass="emph" presetSubtype="0" fill="hold" nodeType="withEffect">
                                  <p:stCondLst>
                                    <p:cond delay="100"/>
                                  </p:stCondLst>
                                  <p:childTnLst>
                                    <p:animScale>
                                      <p:cBhvr>
                                        <p:cTn id="39" dur="100" fill="hold"/>
                                        <p:tgtEl>
                                          <p:spTgt spid="22"/>
                                        </p:tgtEl>
                                      </p:cBhvr>
                                      <p:by x="110000" y="110000"/>
                                    </p:animScale>
                                  </p:childTnLst>
                                </p:cTn>
                              </p:par>
                              <p:par>
                                <p:cTn id="40" presetID="6" presetClass="emph" presetSubtype="0" fill="hold" nodeType="withEffect">
                                  <p:stCondLst>
                                    <p:cond delay="200"/>
                                  </p:stCondLst>
                                  <p:childTnLst>
                                    <p:animScale>
                                      <p:cBhvr>
                                        <p:cTn id="41" dur="200" fill="hold"/>
                                        <p:tgtEl>
                                          <p:spTgt spid="22"/>
                                        </p:tgtEl>
                                      </p:cBhvr>
                                      <p:by x="90000" y="90000"/>
                                    </p:animScale>
                                  </p:childTnLst>
                                </p:cTn>
                              </p:par>
                              <p:par>
                                <p:cTn id="42" presetID="6" presetClass="emph" presetSubtype="0" fill="hold" nodeType="withEffect">
                                  <p:stCondLst>
                                    <p:cond delay="400"/>
                                  </p:stCondLst>
                                  <p:childTnLst>
                                    <p:animScale>
                                      <p:cBhvr>
                                        <p:cTn id="43" dur="100" fill="hold"/>
                                        <p:tgtEl>
                                          <p:spTgt spid="22"/>
                                        </p:tgtEl>
                                      </p:cBhvr>
                                      <p:by x="105000" y="105000"/>
                                    </p:animScale>
                                  </p:childTnLst>
                                </p:cTn>
                              </p:par>
                              <p:par>
                                <p:cTn id="44" presetID="6" presetClass="emph" presetSubtype="0" fill="hold" nodeType="withEffect">
                                  <p:stCondLst>
                                    <p:cond delay="500"/>
                                  </p:stCondLst>
                                  <p:childTnLst>
                                    <p:animScale>
                                      <p:cBhvr>
                                        <p:cTn id="45" dur="200" fill="hold"/>
                                        <p:tgtEl>
                                          <p:spTgt spid="22"/>
                                        </p:tgtEl>
                                      </p:cBhvr>
                                      <p:by x="95000" y="95000"/>
                                    </p:animScale>
                                  </p:childTnLst>
                                </p:cTn>
                              </p:par>
                            </p:childTnLst>
                          </p:cTn>
                        </p:par>
                        <p:par>
                          <p:cTn id="46" fill="hold">
                            <p:stCondLst>
                              <p:cond delay="1500"/>
                            </p:stCondLst>
                            <p:childTnLst>
                              <p:par>
                                <p:cTn id="47" presetID="53" presetClass="entr" presetSubtype="16"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 fill="hold"/>
                                        <p:tgtEl>
                                          <p:spTgt spid="28"/>
                                        </p:tgtEl>
                                        <p:attrNameLst>
                                          <p:attrName>ppt_w</p:attrName>
                                        </p:attrNameLst>
                                      </p:cBhvr>
                                      <p:tavLst>
                                        <p:tav tm="0">
                                          <p:val>
                                            <p:fltVal val="0"/>
                                          </p:val>
                                        </p:tav>
                                        <p:tav tm="100000">
                                          <p:val>
                                            <p:strVal val="#ppt_w"/>
                                          </p:val>
                                        </p:tav>
                                      </p:tavLst>
                                    </p:anim>
                                    <p:anim calcmode="lin" valueType="num">
                                      <p:cBhvr>
                                        <p:cTn id="50" dur="100" fill="hold"/>
                                        <p:tgtEl>
                                          <p:spTgt spid="28"/>
                                        </p:tgtEl>
                                        <p:attrNameLst>
                                          <p:attrName>ppt_h</p:attrName>
                                        </p:attrNameLst>
                                      </p:cBhvr>
                                      <p:tavLst>
                                        <p:tav tm="0">
                                          <p:val>
                                            <p:fltVal val="0"/>
                                          </p:val>
                                        </p:tav>
                                        <p:tav tm="100000">
                                          <p:val>
                                            <p:strVal val="#ppt_h"/>
                                          </p:val>
                                        </p:tav>
                                      </p:tavLst>
                                    </p:anim>
                                    <p:animEffect transition="in" filter="fade">
                                      <p:cBhvr>
                                        <p:cTn id="51" dur="100"/>
                                        <p:tgtEl>
                                          <p:spTgt spid="28"/>
                                        </p:tgtEl>
                                      </p:cBhvr>
                                    </p:animEffect>
                                  </p:childTnLst>
                                </p:cTn>
                              </p:par>
                              <p:par>
                                <p:cTn id="52" presetID="6" presetClass="emph" presetSubtype="0" fill="hold" nodeType="withEffect">
                                  <p:stCondLst>
                                    <p:cond delay="100"/>
                                  </p:stCondLst>
                                  <p:childTnLst>
                                    <p:animScale>
                                      <p:cBhvr>
                                        <p:cTn id="53" dur="100" fill="hold"/>
                                        <p:tgtEl>
                                          <p:spTgt spid="28"/>
                                        </p:tgtEl>
                                      </p:cBhvr>
                                      <p:by x="110000" y="110000"/>
                                    </p:animScale>
                                  </p:childTnLst>
                                </p:cTn>
                              </p:par>
                              <p:par>
                                <p:cTn id="54" presetID="6" presetClass="emph" presetSubtype="0" fill="hold" nodeType="withEffect">
                                  <p:stCondLst>
                                    <p:cond delay="200"/>
                                  </p:stCondLst>
                                  <p:childTnLst>
                                    <p:animScale>
                                      <p:cBhvr>
                                        <p:cTn id="55" dur="200" fill="hold"/>
                                        <p:tgtEl>
                                          <p:spTgt spid="28"/>
                                        </p:tgtEl>
                                      </p:cBhvr>
                                      <p:by x="90000" y="90000"/>
                                    </p:animScale>
                                  </p:childTnLst>
                                </p:cTn>
                              </p:par>
                              <p:par>
                                <p:cTn id="56" presetID="6" presetClass="emph" presetSubtype="0" fill="hold" nodeType="withEffect">
                                  <p:stCondLst>
                                    <p:cond delay="400"/>
                                  </p:stCondLst>
                                  <p:childTnLst>
                                    <p:animScale>
                                      <p:cBhvr>
                                        <p:cTn id="57" dur="100" fill="hold"/>
                                        <p:tgtEl>
                                          <p:spTgt spid="28"/>
                                        </p:tgtEl>
                                      </p:cBhvr>
                                      <p:by x="105000" y="105000"/>
                                    </p:animScale>
                                  </p:childTnLst>
                                </p:cTn>
                              </p:par>
                              <p:par>
                                <p:cTn id="58" presetID="6" presetClass="emph" presetSubtype="0" fill="hold" nodeType="withEffect">
                                  <p:stCondLst>
                                    <p:cond delay="500"/>
                                  </p:stCondLst>
                                  <p:childTnLst>
                                    <p:animScale>
                                      <p:cBhvr>
                                        <p:cTn id="59" dur="200" fill="hold"/>
                                        <p:tgtEl>
                                          <p:spTgt spid="28"/>
                                        </p:tgtEl>
                                      </p:cBhvr>
                                      <p:by x="95000" y="95000"/>
                                    </p:animScale>
                                  </p:childTnLst>
                                </p:cTn>
                              </p:par>
                            </p:childTnLst>
                          </p:cTn>
                        </p:par>
                        <p:par>
                          <p:cTn id="60" fill="hold">
                            <p:stCondLst>
                              <p:cond delay="2000"/>
                            </p:stCondLst>
                            <p:childTnLst>
                              <p:par>
                                <p:cTn id="61" presetID="42"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anim calcmode="lin" valueType="num">
                                      <p:cBhvr>
                                        <p:cTn id="64" dur="500" fill="hold"/>
                                        <p:tgtEl>
                                          <p:spTgt spid="35"/>
                                        </p:tgtEl>
                                        <p:attrNameLst>
                                          <p:attrName>ppt_x</p:attrName>
                                        </p:attrNameLst>
                                      </p:cBhvr>
                                      <p:tavLst>
                                        <p:tav tm="0">
                                          <p:val>
                                            <p:strVal val="#ppt_x"/>
                                          </p:val>
                                        </p:tav>
                                        <p:tav tm="100000">
                                          <p:val>
                                            <p:strVal val="#ppt_x"/>
                                          </p:val>
                                        </p:tav>
                                      </p:tavLst>
                                    </p:anim>
                                    <p:anim calcmode="lin" valueType="num">
                                      <p:cBhvr>
                                        <p:cTn id="65" dur="500" fill="hold"/>
                                        <p:tgtEl>
                                          <p:spTgt spid="35"/>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anim calcmode="lin" valueType="num">
                                      <p:cBhvr>
                                        <p:cTn id="69" dur="500" fill="hold"/>
                                        <p:tgtEl>
                                          <p:spTgt spid="39"/>
                                        </p:tgtEl>
                                        <p:attrNameLst>
                                          <p:attrName>ppt_x</p:attrName>
                                        </p:attrNameLst>
                                      </p:cBhvr>
                                      <p:tavLst>
                                        <p:tav tm="0">
                                          <p:val>
                                            <p:strVal val="#ppt_x"/>
                                          </p:val>
                                        </p:tav>
                                        <p:tav tm="100000">
                                          <p:val>
                                            <p:strVal val="#ppt_x"/>
                                          </p:val>
                                        </p:tav>
                                      </p:tavLst>
                                    </p:anim>
                                    <p:anim calcmode="lin" valueType="num">
                                      <p:cBhvr>
                                        <p:cTn id="70" dur="500" fill="hold"/>
                                        <p:tgtEl>
                                          <p:spTgt spid="39"/>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anim calcmode="lin" valueType="num">
                                      <p:cBhvr>
                                        <p:cTn id="74" dur="500" fill="hold"/>
                                        <p:tgtEl>
                                          <p:spTgt spid="43"/>
                                        </p:tgtEl>
                                        <p:attrNameLst>
                                          <p:attrName>ppt_x</p:attrName>
                                        </p:attrNameLst>
                                      </p:cBhvr>
                                      <p:tavLst>
                                        <p:tav tm="0">
                                          <p:val>
                                            <p:strVal val="#ppt_x"/>
                                          </p:val>
                                        </p:tav>
                                        <p:tav tm="100000">
                                          <p:val>
                                            <p:strVal val="#ppt_x"/>
                                          </p:val>
                                        </p:tav>
                                      </p:tavLst>
                                    </p:anim>
                                    <p:anim calcmode="lin" valueType="num">
                                      <p:cBhvr>
                                        <p:cTn id="75" dur="500" fill="hold"/>
                                        <p:tgtEl>
                                          <p:spTgt spid="43"/>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anim calcmode="lin" valueType="num">
                                      <p:cBhvr>
                                        <p:cTn id="79" dur="500" fill="hold"/>
                                        <p:tgtEl>
                                          <p:spTgt spid="47"/>
                                        </p:tgtEl>
                                        <p:attrNameLst>
                                          <p:attrName>ppt_x</p:attrName>
                                        </p:attrNameLst>
                                      </p:cBhvr>
                                      <p:tavLst>
                                        <p:tav tm="0">
                                          <p:val>
                                            <p:strVal val="#ppt_x"/>
                                          </p:val>
                                        </p:tav>
                                        <p:tav tm="100000">
                                          <p:val>
                                            <p:strVal val="#ppt_x"/>
                                          </p:val>
                                        </p:tav>
                                      </p:tavLst>
                                    </p:anim>
                                    <p:anim calcmode="lin" valueType="num">
                                      <p:cBhvr>
                                        <p:cTn id="80" dur="500" fill="hold"/>
                                        <p:tgtEl>
                                          <p:spTgt spid="47"/>
                                        </p:tgtEl>
                                        <p:attrNameLst>
                                          <p:attrName>ppt_y</p:attrName>
                                        </p:attrNameLst>
                                      </p:cBhvr>
                                      <p:tavLst>
                                        <p:tav tm="0">
                                          <p:val>
                                            <p:strVal val="#ppt_y+.1"/>
                                          </p:val>
                                        </p:tav>
                                        <p:tav tm="100000">
                                          <p:val>
                                            <p:strVal val="#ppt_y"/>
                                          </p:val>
                                        </p:tav>
                                      </p:tavLst>
                                    </p:anim>
                                  </p:childTnLst>
                                </p:cTn>
                              </p:par>
                            </p:childTnLst>
                          </p:cTn>
                        </p:par>
                        <p:par>
                          <p:cTn id="81" fill="hold">
                            <p:stCondLst>
                              <p:cond delay="2500"/>
                            </p:stCondLst>
                            <p:childTnLst>
                              <p:par>
                                <p:cTn id="82" presetID="22" presetClass="entr" presetSubtype="1"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up)">
                                      <p:cBhvr>
                                        <p:cTn id="84" dur="500"/>
                                        <p:tgtEl>
                                          <p:spTgt spid="34"/>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up)">
                                      <p:cBhvr>
                                        <p:cTn id="87" dur="500"/>
                                        <p:tgtEl>
                                          <p:spTgt spid="51"/>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up)">
                                      <p:cBhvr>
                                        <p:cTn id="90" dur="500"/>
                                        <p:tgtEl>
                                          <p:spTgt spid="52"/>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up)">
                                      <p:cBhvr>
                                        <p:cTn id="9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1" grpId="0"/>
      <p:bldP spid="52" grpId="0"/>
      <p:bldP spid="53"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Impact"/>
        <a:ea typeface="微软雅黑"/>
        <a:cs typeface=""/>
      </a:majorFont>
      <a:minorFont>
        <a:latin typeface="Impact"/>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6762</Words>
  <Application>Microsoft Office PowerPoint</Application>
  <PresentationFormat>全屏显示(16:9)</PresentationFormat>
  <Paragraphs>464</Paragraphs>
  <Slides>43</Slides>
  <Notes>43</Notes>
  <HiddenSlides>0</HiddenSlides>
  <MMClips>1</MMClips>
  <ScaleCrop>false</ScaleCrop>
  <HeadingPairs>
    <vt:vector size="4" baseType="variant">
      <vt:variant>
        <vt:lpstr>主题</vt:lpstr>
      </vt:variant>
      <vt:variant>
        <vt:i4>1</vt:i4>
      </vt:variant>
      <vt:variant>
        <vt:lpstr>幻灯片标题</vt:lpstr>
      </vt:variant>
      <vt:variant>
        <vt:i4>43</vt:i4>
      </vt:variant>
    </vt:vector>
  </HeadingPairs>
  <TitlesOfParts>
    <vt:vector size="44"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kk</dc:creator>
  <cp:lastModifiedBy>Administrator</cp:lastModifiedBy>
  <cp:revision>32</cp:revision>
  <dcterms:created xsi:type="dcterms:W3CDTF">2016-12-30T11:43:00Z</dcterms:created>
  <dcterms:modified xsi:type="dcterms:W3CDTF">2017-07-08T10:23:09Z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2052-10.1.0.6390</vt:lpwstr>
  </property>
</Properties>
</file>